
<file path=[Content_Types].xml><?xml version="1.0" encoding="utf-8"?>
<Types xmlns="http://schemas.openxmlformats.org/package/2006/content-types">
  <Default Extension="png" ContentType="image/png"/>
  <Default Extension="jfif" ContentType="image/jpeg"/>
  <Default Extension="mp3" ContentType="audio/mpeg"/>
  <Default Extension="m4a" ContentType="audio/mp4"/>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71" r:id="rId3"/>
    <p:sldId id="273" r:id="rId4"/>
    <p:sldId id="274" r:id="rId5"/>
    <p:sldId id="275" r:id="rId6"/>
    <p:sldId id="270" r:id="rId7"/>
    <p:sldId id="257" r:id="rId8"/>
    <p:sldId id="258" r:id="rId9"/>
    <p:sldId id="259" r:id="rId10"/>
    <p:sldId id="260" r:id="rId11"/>
    <p:sldId id="261" r:id="rId12"/>
    <p:sldId id="262" r:id="rId13"/>
    <p:sldId id="280" r:id="rId14"/>
    <p:sldId id="282" r:id="rId15"/>
    <p:sldId id="264" r:id="rId16"/>
    <p:sldId id="276" r:id="rId17"/>
    <p:sldId id="277" r:id="rId18"/>
    <p:sldId id="278" r:id="rId19"/>
    <p:sldId id="265" r:id="rId20"/>
    <p:sldId id="266" r:id="rId21"/>
    <p:sldId id="267" r:id="rId22"/>
    <p:sldId id="269" r:id="rId23"/>
    <p:sldId id="263" r:id="rId24"/>
    <p:sldId id="268" r:id="rId25"/>
    <p:sldId id="281"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F1287D-DC3A-4675-A409-BFEDD9DC0FE1}">
          <p14:sldIdLst>
            <p14:sldId id="256"/>
            <p14:sldId id="271"/>
            <p14:sldId id="273"/>
            <p14:sldId id="274"/>
            <p14:sldId id="275"/>
            <p14:sldId id="270"/>
            <p14:sldId id="257"/>
            <p14:sldId id="258"/>
            <p14:sldId id="259"/>
          </p14:sldIdLst>
        </p14:section>
        <p14:section name="Untitled Section" id="{D70D920B-9E1A-41C7-A9CF-A8DB3D3B0EC2}">
          <p14:sldIdLst>
            <p14:sldId id="260"/>
            <p14:sldId id="261"/>
            <p14:sldId id="262"/>
            <p14:sldId id="280"/>
            <p14:sldId id="282"/>
            <p14:sldId id="264"/>
            <p14:sldId id="276"/>
            <p14:sldId id="277"/>
            <p14:sldId id="278"/>
            <p14:sldId id="265"/>
            <p14:sldId id="266"/>
            <p14:sldId id="267"/>
            <p14:sldId id="269"/>
            <p14:sldId id="263"/>
            <p14:sldId id="268"/>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p:scale>
          <a:sx n="50" d="100"/>
          <a:sy n="50" d="100"/>
        </p:scale>
        <p:origin x="66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3D156-3B81-4112-8AB6-8DC4CB21EAD3}" type="datetimeFigureOut">
              <a:rPr lang="vi-VN" smtClean="0"/>
              <a:t>05/10/2024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534B1-3867-4A90-9EAB-68D30ECAEA3F}" type="slidenum">
              <a:rPr lang="vi-VN" smtClean="0"/>
              <a:t>‹#›</a:t>
            </a:fld>
            <a:endParaRPr lang="vi-VN"/>
          </a:p>
        </p:txBody>
      </p:sp>
    </p:spTree>
    <p:extLst>
      <p:ext uri="{BB962C8B-B14F-4D97-AF65-F5344CB8AC3E}">
        <p14:creationId xmlns:p14="http://schemas.microsoft.com/office/powerpoint/2010/main" val="1700456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B0CE4EE-BA93-4992-8BDD-91C264ADD3DB}" type="datetimeFigureOut">
              <a:rPr lang="vi-VN" smtClean="0"/>
              <a:t>05/10/2024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198751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0CE4EE-BA93-4992-8BDD-91C264ADD3DB}" type="datetimeFigureOut">
              <a:rPr lang="vi-VN" smtClean="0"/>
              <a:t>05/10/2024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458103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0CE4EE-BA93-4992-8BDD-91C264ADD3DB}" type="datetimeFigureOut">
              <a:rPr lang="vi-VN" smtClean="0"/>
              <a:t>05/10/2024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215226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B0CE4EE-BA93-4992-8BDD-91C264ADD3DB}" type="datetimeFigureOut">
              <a:rPr lang="vi-VN" smtClean="0"/>
              <a:t>05/10/2024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1430099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CE4EE-BA93-4992-8BDD-91C264ADD3DB}" type="datetimeFigureOut">
              <a:rPr lang="vi-VN" smtClean="0"/>
              <a:t>05/10/2024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305830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B0CE4EE-BA93-4992-8BDD-91C264ADD3DB}" type="datetimeFigureOut">
              <a:rPr lang="vi-VN" smtClean="0"/>
              <a:t>05/10/2024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258357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B0CE4EE-BA93-4992-8BDD-91C264ADD3DB}" type="datetimeFigureOut">
              <a:rPr lang="vi-VN" smtClean="0"/>
              <a:t>05/10/2024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123049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B0CE4EE-BA93-4992-8BDD-91C264ADD3DB}" type="datetimeFigureOut">
              <a:rPr lang="vi-VN" smtClean="0"/>
              <a:t>05/10/2024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18425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CE4EE-BA93-4992-8BDD-91C264ADD3DB}" type="datetimeFigureOut">
              <a:rPr lang="vi-VN" smtClean="0"/>
              <a:t>05/10/2024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182941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0CE4EE-BA93-4992-8BDD-91C264ADD3DB}" type="datetimeFigureOut">
              <a:rPr lang="vi-VN" smtClean="0"/>
              <a:t>05/10/2024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42550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B0CE4EE-BA93-4992-8BDD-91C264ADD3DB}" type="datetimeFigureOut">
              <a:rPr lang="vi-VN" smtClean="0"/>
              <a:t>05/10/2024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29398EA-593A-47B0-8D35-6199C01FE7A2}" type="slidenum">
              <a:rPr lang="vi-VN" smtClean="0"/>
              <a:t>‹#›</a:t>
            </a:fld>
            <a:endParaRPr lang="vi-VN"/>
          </a:p>
        </p:txBody>
      </p:sp>
    </p:spTree>
    <p:extLst>
      <p:ext uri="{BB962C8B-B14F-4D97-AF65-F5344CB8AC3E}">
        <p14:creationId xmlns:p14="http://schemas.microsoft.com/office/powerpoint/2010/main" val="3017387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CE4EE-BA93-4992-8BDD-91C264ADD3DB}" type="datetimeFigureOut">
              <a:rPr lang="vi-VN" smtClean="0"/>
              <a:t>05/10/2024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398EA-593A-47B0-8D35-6199C01FE7A2}" type="slidenum">
              <a:rPr lang="vi-VN" smtClean="0"/>
              <a:t>‹#›</a:t>
            </a:fld>
            <a:endParaRPr lang="vi-VN"/>
          </a:p>
        </p:txBody>
      </p:sp>
    </p:spTree>
    <p:extLst>
      <p:ext uri="{BB962C8B-B14F-4D97-AF65-F5344CB8AC3E}">
        <p14:creationId xmlns:p14="http://schemas.microsoft.com/office/powerpoint/2010/main" val="423280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5.xml"/><Relationship Id="rId5" Type="http://schemas.openxmlformats.org/officeDocument/2006/relationships/image" Target="../media/image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0.xml"/><Relationship Id="rId3" Type="http://schemas.openxmlformats.org/officeDocument/2006/relationships/image" Target="../media/image7.png"/><Relationship Id="rId7" Type="http://schemas.openxmlformats.org/officeDocument/2006/relationships/slide" Target="slide7.xml"/><Relationship Id="rId12" Type="http://schemas.openxmlformats.org/officeDocument/2006/relationships/image" Target="../media/image11.png"/><Relationship Id="rId2" Type="http://schemas.openxmlformats.org/officeDocument/2006/relationships/audio" Target="../media/audio1.wav"/><Relationship Id="rId16"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9.xml"/><Relationship Id="rId5" Type="http://schemas.openxmlformats.org/officeDocument/2006/relationships/slide" Target="slide6.xml"/><Relationship Id="rId15" Type="http://schemas.openxmlformats.org/officeDocument/2006/relationships/slide" Target="slide12.xml"/><Relationship Id="rId10" Type="http://schemas.openxmlformats.org/officeDocument/2006/relationships/image" Target="../media/image10.png"/><Relationship Id="rId4" Type="http://schemas.openxmlformats.org/officeDocument/2006/relationships/slide" Target="slide13.xml"/><Relationship Id="rId9" Type="http://schemas.openxmlformats.org/officeDocument/2006/relationships/slide" Target="slide8.xml"/><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 Target="slide5.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hyperlink" Target="https://vi.wikipedia.org/wiki/Hu%E1%BB%87"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vi.wikipedia.org/wiki/Thi%E1%BA%BFu_n%E1%BB%AF_b%C3%AAn_hoa_hu%E1%BB%87#cite_note-Tuoitre0208-1" TargetMode="External"/><Relationship Id="rId5" Type="http://schemas.openxmlformats.org/officeDocument/2006/relationships/hyperlink" Target="https://vi.wikipedia.org/wiki/Loa_k%C3%A8n" TargetMode="External"/><Relationship Id="rId10" Type="http://schemas.openxmlformats.org/officeDocument/2006/relationships/image" Target="../media/image4.png"/><Relationship Id="rId4" Type="http://schemas.openxmlformats.org/officeDocument/2006/relationships/hyperlink" Target="https://vi.wikipedia.org/wiki/%C3%81o_d%C3%A0i" TargetMode="External"/><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265" t="18152" r="6820" b="47176"/>
          <a:stretch/>
        </p:blipFill>
        <p:spPr>
          <a:xfrm>
            <a:off x="-344130" y="-458299"/>
            <a:ext cx="12917129" cy="7537525"/>
          </a:xfrm>
          <a:prstGeom prst="rect">
            <a:avLst/>
          </a:prstGeom>
        </p:spPr>
      </p:pic>
      <p:sp>
        <p:nvSpPr>
          <p:cNvPr id="5" name="Rectangle 4"/>
          <p:cNvSpPr/>
          <p:nvPr/>
        </p:nvSpPr>
        <p:spPr>
          <a:xfrm>
            <a:off x="-10851729" y="2364887"/>
            <a:ext cx="10084812" cy="2646878"/>
          </a:xfrm>
          <a:prstGeom prst="rect">
            <a:avLst/>
          </a:prstGeom>
          <a:noFill/>
        </p:spPr>
        <p:txBody>
          <a:bodyPr wrap="none" lIns="91440" tIns="45720" rIns="91440" bIns="45720">
            <a:prstTxWarp prst="textWave2">
              <a:avLst/>
            </a:prstTxWarp>
            <a:spAutoFit/>
          </a:bodyPr>
          <a:lstStyle/>
          <a:p>
            <a:r>
              <a:rPr lang="vi-VN" sz="9600" b="1" dirty="0">
                <a:blipFill>
                  <a:blip r:embed="rId3"/>
                  <a:stretch>
                    <a:fillRect/>
                  </a:stretch>
                </a:blipFill>
              </a:rPr>
              <a:t>Wellcome</a:t>
            </a:r>
          </a:p>
        </p:txBody>
      </p:sp>
    </p:spTree>
    <p:extLst>
      <p:ext uri="{BB962C8B-B14F-4D97-AF65-F5344CB8AC3E}">
        <p14:creationId xmlns:p14="http://schemas.microsoft.com/office/powerpoint/2010/main" val="27172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24453 0.0125 L 0.97747 0.04746 " pathEditMode="relative" rAng="0" ptsTypes="AA">
                                      <p:cBhvr>
                                        <p:cTn id="6" dur="2000" fill="hold"/>
                                        <p:tgtEl>
                                          <p:spTgt spid="5"/>
                                        </p:tgtEl>
                                        <p:attrNameLst>
                                          <p:attrName>ppt_x</p:attrName>
                                          <p:attrName>ppt_y</p:attrName>
                                        </p:attrNameLst>
                                      </p:cBhvr>
                                      <p:rCtr x="36641"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a:xfrm>
            <a:off x="1799771" y="6203724"/>
            <a:ext cx="9144000" cy="1655762"/>
          </a:xfrm>
        </p:spPr>
        <p:txBody>
          <a:bodyPr/>
          <a:lstStyle/>
          <a:p>
            <a:r>
              <a:rPr lang="vi-VN" dirty="0">
                <a:latin typeface="+mj-lt"/>
              </a:rPr>
              <a:t>Cảm hứng từ tình yêu phong cảnh quê hương (Phố Cổ)</a:t>
            </a:r>
          </a:p>
        </p:txBody>
      </p:sp>
      <p:pic>
        <p:nvPicPr>
          <p:cNvPr id="4" name="Picture 3"/>
          <p:cNvPicPr>
            <a:picLocks noChangeAspect="1"/>
          </p:cNvPicPr>
          <p:nvPr/>
        </p:nvPicPr>
        <p:blipFill>
          <a:blip r:embed="rId2"/>
          <a:stretch>
            <a:fillRect/>
          </a:stretch>
        </p:blipFill>
        <p:spPr>
          <a:xfrm>
            <a:off x="2408825" y="296636"/>
            <a:ext cx="7925892" cy="5384574"/>
          </a:xfrm>
          <a:prstGeom prst="rect">
            <a:avLst/>
          </a:prstGeom>
        </p:spPr>
      </p:pic>
      <p:sp>
        <p:nvSpPr>
          <p:cNvPr id="6" name="Right Arrow 5">
            <a:hlinkClick r:id="rId3" action="ppaction://hlinksldjump"/>
          </p:cNvPr>
          <p:cNvSpPr/>
          <p:nvPr/>
        </p:nvSpPr>
        <p:spPr>
          <a:xfrm flipH="1">
            <a:off x="10734403" y="5236077"/>
            <a:ext cx="769255" cy="44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0545717" y="5005729"/>
            <a:ext cx="1646283" cy="184328"/>
          </a:xfrm>
          <a:prstGeom prst="rect">
            <a:avLst/>
          </a:prstGeom>
          <a:noFill/>
        </p:spPr>
        <p:txBody>
          <a:bodyPr wrap="square" rtlCol="0">
            <a:spAutoFit/>
          </a:bodyPr>
          <a:lstStyle/>
          <a:p>
            <a:r>
              <a:rPr lang="vi-VN" sz="1100" dirty="0">
                <a:latin typeface="+mj-lt"/>
              </a:rPr>
              <a:t>CLICK ĐỂ QUAY LẠI</a:t>
            </a:r>
          </a:p>
        </p:txBody>
      </p:sp>
    </p:spTree>
    <p:extLst>
      <p:ext uri="{BB962C8B-B14F-4D97-AF65-F5344CB8AC3E}">
        <p14:creationId xmlns:p14="http://schemas.microsoft.com/office/powerpoint/2010/main" val="234082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a:xfrm>
            <a:off x="2242230" y="5617029"/>
            <a:ext cx="9144000" cy="1655762"/>
          </a:xfrm>
        </p:spPr>
        <p:txBody>
          <a:bodyPr/>
          <a:lstStyle/>
          <a:p>
            <a:r>
              <a:rPr lang="vi-VN" dirty="0"/>
              <a:t>Cảm hứng lòng dũng cảm của chị em phụ nữ Miền Nam thời kháng chiến chống Mỹ</a:t>
            </a:r>
          </a:p>
        </p:txBody>
      </p:sp>
      <p:pic>
        <p:nvPicPr>
          <p:cNvPr id="4" name="Picture 3"/>
          <p:cNvPicPr>
            <a:picLocks noChangeAspect="1"/>
          </p:cNvPicPr>
          <p:nvPr/>
        </p:nvPicPr>
        <p:blipFill>
          <a:blip r:embed="rId2"/>
          <a:stretch>
            <a:fillRect/>
          </a:stretch>
        </p:blipFill>
        <p:spPr>
          <a:xfrm>
            <a:off x="2242230" y="731158"/>
            <a:ext cx="7183061" cy="3826328"/>
          </a:xfrm>
          <a:prstGeom prst="rect">
            <a:avLst/>
          </a:prstGeom>
        </p:spPr>
      </p:pic>
      <p:grpSp>
        <p:nvGrpSpPr>
          <p:cNvPr id="6" name="Group 5"/>
          <p:cNvGrpSpPr/>
          <p:nvPr/>
        </p:nvGrpSpPr>
        <p:grpSpPr>
          <a:xfrm>
            <a:off x="10563088" y="4749517"/>
            <a:ext cx="1646283" cy="675481"/>
            <a:chOff x="10218056" y="4143476"/>
            <a:chExt cx="1646283" cy="958686"/>
          </a:xfrm>
        </p:grpSpPr>
        <p:sp>
          <p:nvSpPr>
            <p:cNvPr id="7" name="Right Arrow 6">
              <a:hlinkClick r:id="rId3" action="ppaction://hlinksldjump"/>
            </p:cNvPr>
            <p:cNvSpPr/>
            <p:nvPr/>
          </p:nvSpPr>
          <p:spPr>
            <a:xfrm flipH="1">
              <a:off x="10406742" y="4470400"/>
              <a:ext cx="769255" cy="6317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10218056" y="4143476"/>
              <a:ext cx="1646283" cy="261610"/>
            </a:xfrm>
            <a:prstGeom prst="rect">
              <a:avLst/>
            </a:prstGeom>
            <a:noFill/>
          </p:spPr>
          <p:txBody>
            <a:bodyPr wrap="square" rtlCol="0">
              <a:spAutoFit/>
            </a:bodyPr>
            <a:lstStyle/>
            <a:p>
              <a:r>
                <a:rPr lang="vi-VN" sz="1100" dirty="0">
                  <a:latin typeface="+mj-lt"/>
                </a:rPr>
                <a:t>CLICK ĐỂ QUAY LẠI</a:t>
              </a:r>
            </a:p>
          </p:txBody>
        </p:sp>
      </p:grpSp>
    </p:spTree>
    <p:extLst>
      <p:ext uri="{BB962C8B-B14F-4D97-AF65-F5344CB8AC3E}">
        <p14:creationId xmlns:p14="http://schemas.microsoft.com/office/powerpoint/2010/main" val="2181491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300" y="4146638"/>
            <a:ext cx="10563942" cy="2387600"/>
          </a:xfrm>
        </p:spPr>
        <p:txBody>
          <a:bodyPr>
            <a:noAutofit/>
          </a:bodyPr>
          <a:lstStyle/>
          <a:p>
            <a:pPr algn="l"/>
            <a:r>
              <a:rPr lang="vi-VN" sz="2400" dirty="0"/>
              <a:t>Cảm hứng sáng tạo trực tiếp: Đứng trước một phong cảnh, vật thể đẹp, thuận lợi cho hoạ sĩ tạo cảm hứng trong sáng tạo nghệ thuật. Khi đó, hoạ sĩ có thể kí hoạ để chất lọc hình ảnh nhằm gợi ý cho những sáng tác sau này hay trực họa để tạo nên một tác phẩm ngay tại thực tế.</a:t>
            </a:r>
          </a:p>
        </p:txBody>
      </p:sp>
      <p:pic>
        <p:nvPicPr>
          <p:cNvPr id="7" name="Picture 6"/>
          <p:cNvPicPr>
            <a:picLocks noChangeAspect="1"/>
          </p:cNvPicPr>
          <p:nvPr/>
        </p:nvPicPr>
        <p:blipFill>
          <a:blip r:embed="rId4"/>
          <a:stretch>
            <a:fillRect/>
          </a:stretch>
        </p:blipFill>
        <p:spPr>
          <a:xfrm>
            <a:off x="2165145" y="346036"/>
            <a:ext cx="8216719" cy="4626013"/>
          </a:xfrm>
          <a:prstGeom prst="rect">
            <a:avLst/>
          </a:prstGeom>
        </p:spPr>
      </p:pic>
      <p:pic>
        <p:nvPicPr>
          <p:cNvPr id="3" name="Cảm hứng sáng tạo tr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5500" y="4362449"/>
            <a:ext cx="609600" cy="609600"/>
          </a:xfrm>
          <a:prstGeom prst="rect">
            <a:avLst/>
          </a:prstGeom>
        </p:spPr>
      </p:pic>
      <p:sp>
        <p:nvSpPr>
          <p:cNvPr id="4" name="Right Arrow 3">
            <a:hlinkClick r:id="rId6" action="ppaction://hlinksldjump"/>
          </p:cNvPr>
          <p:cNvSpPr/>
          <p:nvPr/>
        </p:nvSpPr>
        <p:spPr>
          <a:xfrm flipH="1">
            <a:off x="10116457" y="6052457"/>
            <a:ext cx="711200" cy="481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73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800"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101431"/>
            <a:ext cx="11677650" cy="4351338"/>
          </a:xfrm>
        </p:spPr>
        <p:txBody>
          <a:bodyPr>
            <a:normAutofit/>
          </a:bodyPr>
          <a:lstStyle/>
          <a:p>
            <a:r>
              <a:rPr lang="vi-VN" sz="2400" dirty="0">
                <a:latin typeface="+mj-lt"/>
              </a:rPr>
              <a:t>Có nhiều cách tạo cảm hứng trong sáng tác mĩ thuật như quan sát, ghi chép vẻ đẹp của cuộc sống, liên tưởng và xây dựng hình tượng từ những phát hiện qua tư liệu văn bản, hình ảnh,.. Căn cứ theo khả năng, sở thích, mỗi người sẽ phù hợp với cách tỉm cảm hứng sáng tác và hình thức thể hiện khác nhau. </a:t>
            </a:r>
          </a:p>
        </p:txBody>
      </p:sp>
      <p:pic>
        <p:nvPicPr>
          <p:cNvPr id="4" name="Content Placeholder 6"/>
          <p:cNvPicPr>
            <a:picLocks noChangeAspect="1"/>
          </p:cNvPicPr>
          <p:nvPr/>
        </p:nvPicPr>
        <p:blipFill>
          <a:blip r:embed="rId4"/>
          <a:stretch>
            <a:fillRect/>
          </a:stretch>
        </p:blipFill>
        <p:spPr>
          <a:xfrm>
            <a:off x="7786058" y="469265"/>
            <a:ext cx="3453442" cy="4351338"/>
          </a:xfrm>
          <a:prstGeom prst="rect">
            <a:avLst/>
          </a:prstGeom>
        </p:spPr>
      </p:pic>
      <p:pic>
        <p:nvPicPr>
          <p:cNvPr id="5" name="Picture 4"/>
          <p:cNvPicPr>
            <a:picLocks noChangeAspect="1"/>
          </p:cNvPicPr>
          <p:nvPr/>
        </p:nvPicPr>
        <p:blipFill rotWithShape="1">
          <a:blip r:embed="rId5"/>
          <a:srcRect l="13336" t="37871" b="18466"/>
          <a:stretch/>
        </p:blipFill>
        <p:spPr>
          <a:xfrm>
            <a:off x="742949" y="469265"/>
            <a:ext cx="5766031" cy="4351338"/>
          </a:xfrm>
          <a:prstGeom prst="rect">
            <a:avLst/>
          </a:prstGeom>
        </p:spPr>
      </p:pic>
      <p:pic>
        <p:nvPicPr>
          <p:cNvPr id="6" name="Có nhiều cách tạo cả">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828" y="6248400"/>
            <a:ext cx="609600" cy="609600"/>
          </a:xfrm>
          <a:prstGeom prst="rect">
            <a:avLst/>
          </a:prstGeom>
        </p:spPr>
      </p:pic>
    </p:spTree>
    <p:extLst>
      <p:ext uri="{BB962C8B-B14F-4D97-AF65-F5344CB8AC3E}">
        <p14:creationId xmlns:p14="http://schemas.microsoft.com/office/powerpoint/2010/main" val="2206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56"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79EE620-DE7E-45A0-987B-70C3366A8F19}"/>
              </a:ext>
            </a:extLst>
          </p:cNvPr>
          <p:cNvGrpSpPr/>
          <p:nvPr/>
        </p:nvGrpSpPr>
        <p:grpSpPr>
          <a:xfrm>
            <a:off x="2261290" y="130870"/>
            <a:ext cx="7212330" cy="6573323"/>
            <a:chOff x="2261290" y="130870"/>
            <a:chExt cx="7212330" cy="6573323"/>
          </a:xfrm>
        </p:grpSpPr>
        <p:pic>
          <p:nvPicPr>
            <p:cNvPr id="17" name="Picture 16">
              <a:extLst>
                <a:ext uri="{FF2B5EF4-FFF2-40B4-BE49-F238E27FC236}">
                  <a16:creationId xmlns:a16="http://schemas.microsoft.com/office/drawing/2014/main" id="{82C166E9-012D-47E2-AA4F-925F712999A2}"/>
                </a:ext>
              </a:extLst>
            </p:cNvPr>
            <p:cNvPicPr>
              <a:picLocks noChangeAspect="1"/>
            </p:cNvPicPr>
            <p:nvPr/>
          </p:nvPicPr>
          <p:blipFill>
            <a:blip r:embed="rId2"/>
            <a:stretch>
              <a:fillRect/>
            </a:stretch>
          </p:blipFill>
          <p:spPr>
            <a:xfrm>
              <a:off x="2261290" y="1154175"/>
              <a:ext cx="2434083" cy="2334666"/>
            </a:xfrm>
            <a:prstGeom prst="ellipse">
              <a:avLst/>
            </a:prstGeom>
            <a:ln>
              <a:solidFill>
                <a:schemeClr val="tx1"/>
              </a:solidFill>
            </a:ln>
          </p:spPr>
        </p:pic>
        <p:pic>
          <p:nvPicPr>
            <p:cNvPr id="18" name="Picture 17">
              <a:extLst>
                <a:ext uri="{FF2B5EF4-FFF2-40B4-BE49-F238E27FC236}">
                  <a16:creationId xmlns:a16="http://schemas.microsoft.com/office/drawing/2014/main" id="{B743F7F5-7004-4273-89F1-DAE97CA5980C}"/>
                </a:ext>
              </a:extLst>
            </p:cNvPr>
            <p:cNvPicPr>
              <a:picLocks noChangeAspect="1"/>
            </p:cNvPicPr>
            <p:nvPr/>
          </p:nvPicPr>
          <p:blipFill>
            <a:blip r:embed="rId3"/>
            <a:stretch>
              <a:fillRect/>
            </a:stretch>
          </p:blipFill>
          <p:spPr>
            <a:xfrm>
              <a:off x="4449424" y="130870"/>
              <a:ext cx="2434083" cy="2366769"/>
            </a:xfrm>
            <a:prstGeom prst="ellipse">
              <a:avLst/>
            </a:prstGeom>
            <a:ln>
              <a:solidFill>
                <a:schemeClr val="tx1"/>
              </a:solidFill>
            </a:ln>
          </p:spPr>
        </p:pic>
        <p:pic>
          <p:nvPicPr>
            <p:cNvPr id="19" name="Picture 18">
              <a:extLst>
                <a:ext uri="{FF2B5EF4-FFF2-40B4-BE49-F238E27FC236}">
                  <a16:creationId xmlns:a16="http://schemas.microsoft.com/office/drawing/2014/main" id="{854CE057-AB11-4A6D-AB3A-A94E417BFD9E}"/>
                </a:ext>
              </a:extLst>
            </p:cNvPr>
            <p:cNvPicPr>
              <a:picLocks noChangeAspect="1"/>
            </p:cNvPicPr>
            <p:nvPr/>
          </p:nvPicPr>
          <p:blipFill>
            <a:blip r:embed="rId4"/>
            <a:stretch>
              <a:fillRect/>
            </a:stretch>
          </p:blipFill>
          <p:spPr>
            <a:xfrm rot="306510">
              <a:off x="5013174" y="4269490"/>
              <a:ext cx="2434083" cy="2434703"/>
            </a:xfrm>
            <a:prstGeom prst="ellipse">
              <a:avLst/>
            </a:prstGeom>
            <a:ln>
              <a:solidFill>
                <a:schemeClr val="tx1"/>
              </a:solidFill>
            </a:ln>
          </p:spPr>
        </p:pic>
        <p:pic>
          <p:nvPicPr>
            <p:cNvPr id="20" name="Picture 19">
              <a:extLst>
                <a:ext uri="{FF2B5EF4-FFF2-40B4-BE49-F238E27FC236}">
                  <a16:creationId xmlns:a16="http://schemas.microsoft.com/office/drawing/2014/main" id="{4080CBB1-049C-4C46-9DDB-E79273CD9CC5}"/>
                </a:ext>
              </a:extLst>
            </p:cNvPr>
            <p:cNvPicPr>
              <a:picLocks noChangeAspect="1"/>
            </p:cNvPicPr>
            <p:nvPr/>
          </p:nvPicPr>
          <p:blipFill>
            <a:blip r:embed="rId5"/>
            <a:stretch>
              <a:fillRect/>
            </a:stretch>
          </p:blipFill>
          <p:spPr>
            <a:xfrm>
              <a:off x="2422970" y="3488416"/>
              <a:ext cx="2618927" cy="2366769"/>
            </a:xfrm>
            <a:prstGeom prst="ellipse">
              <a:avLst/>
            </a:prstGeom>
            <a:solidFill>
              <a:schemeClr val="tx1"/>
            </a:solidFill>
            <a:ln>
              <a:solidFill>
                <a:schemeClr val="tx1"/>
              </a:solidFill>
            </a:ln>
          </p:spPr>
        </p:pic>
        <p:pic>
          <p:nvPicPr>
            <p:cNvPr id="21" name="Picture 20">
              <a:extLst>
                <a:ext uri="{FF2B5EF4-FFF2-40B4-BE49-F238E27FC236}">
                  <a16:creationId xmlns:a16="http://schemas.microsoft.com/office/drawing/2014/main" id="{D3B01D3D-055A-45BF-B972-EA408913279E}"/>
                </a:ext>
              </a:extLst>
            </p:cNvPr>
            <p:cNvPicPr>
              <a:picLocks noChangeAspect="1"/>
            </p:cNvPicPr>
            <p:nvPr/>
          </p:nvPicPr>
          <p:blipFill>
            <a:blip r:embed="rId6"/>
            <a:stretch>
              <a:fillRect/>
            </a:stretch>
          </p:blipFill>
          <p:spPr>
            <a:xfrm>
              <a:off x="7118281" y="3213471"/>
              <a:ext cx="2355339" cy="2217377"/>
            </a:xfrm>
            <a:prstGeom prst="ellipse">
              <a:avLst/>
            </a:prstGeom>
            <a:ln>
              <a:solidFill>
                <a:schemeClr val="tx1"/>
              </a:solidFill>
            </a:ln>
          </p:spPr>
        </p:pic>
        <p:pic>
          <p:nvPicPr>
            <p:cNvPr id="22" name="Picture 21">
              <a:extLst>
                <a:ext uri="{FF2B5EF4-FFF2-40B4-BE49-F238E27FC236}">
                  <a16:creationId xmlns:a16="http://schemas.microsoft.com/office/drawing/2014/main" id="{A842A206-A016-43BB-8133-3A9DDAF11452}"/>
                </a:ext>
              </a:extLst>
            </p:cNvPr>
            <p:cNvPicPr>
              <a:picLocks noChangeAspect="1"/>
            </p:cNvPicPr>
            <p:nvPr/>
          </p:nvPicPr>
          <p:blipFill>
            <a:blip r:embed="rId7"/>
            <a:stretch>
              <a:fillRect/>
            </a:stretch>
          </p:blipFill>
          <p:spPr>
            <a:xfrm>
              <a:off x="6710271" y="928207"/>
              <a:ext cx="2578885" cy="2366770"/>
            </a:xfrm>
            <a:prstGeom prst="ellipse">
              <a:avLst/>
            </a:prstGeom>
            <a:solidFill>
              <a:schemeClr val="tx1"/>
            </a:solidFill>
            <a:ln>
              <a:solidFill>
                <a:schemeClr val="tx1"/>
              </a:solidFill>
            </a:ln>
          </p:spPr>
        </p:pic>
        <p:grpSp>
          <p:nvGrpSpPr>
            <p:cNvPr id="28" name="Group 27">
              <a:extLst>
                <a:ext uri="{FF2B5EF4-FFF2-40B4-BE49-F238E27FC236}">
                  <a16:creationId xmlns:a16="http://schemas.microsoft.com/office/drawing/2014/main" id="{D2F14F67-6630-4B5E-AFC9-8DC350167F48}"/>
                </a:ext>
              </a:extLst>
            </p:cNvPr>
            <p:cNvGrpSpPr/>
            <p:nvPr/>
          </p:nvGrpSpPr>
          <p:grpSpPr>
            <a:xfrm>
              <a:off x="4376578" y="1974091"/>
              <a:ext cx="2741703" cy="2641769"/>
              <a:chOff x="4389213" y="1944489"/>
              <a:chExt cx="2933700" cy="2743201"/>
            </a:xfrm>
          </p:grpSpPr>
          <p:sp>
            <p:nvSpPr>
              <p:cNvPr id="10" name="Oval 9">
                <a:extLst>
                  <a:ext uri="{FF2B5EF4-FFF2-40B4-BE49-F238E27FC236}">
                    <a16:creationId xmlns:a16="http://schemas.microsoft.com/office/drawing/2014/main" id="{65B36F5A-562C-42D6-867D-E4C71F4EE097}"/>
                  </a:ext>
                </a:extLst>
              </p:cNvPr>
              <p:cNvSpPr/>
              <p:nvPr/>
            </p:nvSpPr>
            <p:spPr>
              <a:xfrm>
                <a:off x="4389213" y="1944489"/>
                <a:ext cx="2933700" cy="274320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71F4A4-06D7-435A-BBD9-07000FEAC0E8}"/>
                  </a:ext>
                </a:extLst>
              </p:cNvPr>
              <p:cNvSpPr txBox="1"/>
              <p:nvPr/>
            </p:nvSpPr>
            <p:spPr>
              <a:xfrm>
                <a:off x="5203120" y="2689091"/>
                <a:ext cx="1571521" cy="1200329"/>
              </a:xfrm>
              <a:prstGeom prst="rect">
                <a:avLst/>
              </a:prstGeom>
              <a:noFill/>
            </p:spPr>
            <p:txBody>
              <a:bodyPr wrap="square" rtlCol="0">
                <a:spAutoFit/>
              </a:bodyPr>
              <a:lstStyle/>
              <a:p>
                <a:r>
                  <a:rPr lang="en-US" dirty="0">
                    <a:solidFill>
                      <a:srgbClr val="FFC000"/>
                    </a:solidFill>
                    <a:latin typeface="Times New Roman" panose="02020603050405020304" pitchFamily="18" charset="0"/>
                    <a:cs typeface="Times New Roman" panose="02020603050405020304" pitchFamily="18" charset="0"/>
                  </a:rPr>
                  <a:t>CẢM HỨNG TRONG SÁNG TÁC HỘI HỌA</a:t>
                </a:r>
              </a:p>
            </p:txBody>
          </p:sp>
        </p:grpSp>
      </p:grpSp>
    </p:spTree>
    <p:extLst>
      <p:ext uri="{BB962C8B-B14F-4D97-AF65-F5344CB8AC3E}">
        <p14:creationId xmlns:p14="http://schemas.microsoft.com/office/powerpoint/2010/main" val="2193996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vi-VN" sz="3200" dirty="0"/>
          </a:p>
        </p:txBody>
      </p:sp>
      <p:sp>
        <p:nvSpPr>
          <p:cNvPr id="3" name="Subtitle 2"/>
          <p:cNvSpPr>
            <a:spLocks noGrp="1"/>
          </p:cNvSpPr>
          <p:nvPr>
            <p:ph type="subTitle" idx="1"/>
          </p:nvPr>
        </p:nvSpPr>
        <p:spPr/>
        <p:txBody>
          <a:bodyPr/>
          <a:lstStyle/>
          <a:p>
            <a:endParaRPr lang="vi-VN"/>
          </a:p>
        </p:txBody>
      </p:sp>
      <p:sp>
        <p:nvSpPr>
          <p:cNvPr id="5" name="Rectangle 4"/>
          <p:cNvSpPr/>
          <p:nvPr/>
        </p:nvSpPr>
        <p:spPr>
          <a:xfrm>
            <a:off x="5473700" y="247134"/>
            <a:ext cx="1862842" cy="369332"/>
          </a:xfrm>
          <a:prstGeom prst="rect">
            <a:avLst/>
          </a:prstGeom>
        </p:spPr>
        <p:txBody>
          <a:bodyPr wrap="square">
            <a:spAutoFit/>
          </a:bodyPr>
          <a:lstStyle/>
          <a:p>
            <a:r>
              <a:rPr lang="vi-VN" dirty="0"/>
              <a:t>THỂ HIỆN</a:t>
            </a:r>
          </a:p>
        </p:txBody>
      </p:sp>
      <p:pic>
        <p:nvPicPr>
          <p:cNvPr id="6" name="Picture 5"/>
          <p:cNvPicPr>
            <a:picLocks noChangeAspect="1"/>
          </p:cNvPicPr>
          <p:nvPr/>
        </p:nvPicPr>
        <p:blipFill rotWithShape="1">
          <a:blip r:embed="rId2"/>
          <a:srcRect l="8413" r="9624" b="23301"/>
          <a:stretch/>
        </p:blipFill>
        <p:spPr>
          <a:xfrm>
            <a:off x="2164080" y="405258"/>
            <a:ext cx="7863840" cy="6209409"/>
          </a:xfrm>
          <a:prstGeom prst="rect">
            <a:avLst/>
          </a:prstGeom>
        </p:spPr>
      </p:pic>
    </p:spTree>
    <p:extLst>
      <p:ext uri="{BB962C8B-B14F-4D97-AF65-F5344CB8AC3E}">
        <p14:creationId xmlns:p14="http://schemas.microsoft.com/office/powerpoint/2010/main" val="596390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4417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544641_k37s8g6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544641_k37s8g6_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185042" y="0"/>
            <a:ext cx="951541" cy="95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752" y="664417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2901" y="665895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9784" y="665895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664364" y="483232"/>
            <a:ext cx="6673843" cy="5344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 name="Group 11"/>
          <p:cNvGrpSpPr/>
          <p:nvPr/>
        </p:nvGrpSpPr>
        <p:grpSpPr>
          <a:xfrm>
            <a:off x="2759847" y="1135955"/>
            <a:ext cx="6116189" cy="4622621"/>
            <a:chOff x="1729740" y="678180"/>
            <a:chExt cx="5040876" cy="3817620"/>
          </a:xfrm>
        </p:grpSpPr>
        <p:sp>
          <p:nvSpPr>
            <p:cNvPr id="13" name="Freeform 12"/>
            <p:cNvSpPr/>
            <p:nvPr/>
          </p:nvSpPr>
          <p:spPr>
            <a:xfrm>
              <a:off x="3890983" y="732188"/>
              <a:ext cx="2718632" cy="2328035"/>
            </a:xfrm>
            <a:custGeom>
              <a:avLst/>
              <a:gdLst>
                <a:gd name="connsiteX0" fmla="*/ 848657 w 2718632"/>
                <a:gd name="connsiteY0" fmla="*/ 197452 h 2328035"/>
                <a:gd name="connsiteX1" fmla="*/ 368597 w 2718632"/>
                <a:gd name="connsiteY1" fmla="*/ 189832 h 2328035"/>
                <a:gd name="connsiteX2" fmla="*/ 101897 w 2718632"/>
                <a:gd name="connsiteY2" fmla="*/ 730852 h 2328035"/>
                <a:gd name="connsiteX3" fmla="*/ 170477 w 2718632"/>
                <a:gd name="connsiteY3" fmla="*/ 1172812 h 2328035"/>
                <a:gd name="connsiteX4" fmla="*/ 155237 w 2718632"/>
                <a:gd name="connsiteY4" fmla="*/ 1607152 h 2328035"/>
                <a:gd name="connsiteX5" fmla="*/ 117137 w 2718632"/>
                <a:gd name="connsiteY5" fmla="*/ 2049112 h 2328035"/>
                <a:gd name="connsiteX6" fmla="*/ 101897 w 2718632"/>
                <a:gd name="connsiteY6" fmla="*/ 2285332 h 2328035"/>
                <a:gd name="connsiteX7" fmla="*/ 94277 w 2718632"/>
                <a:gd name="connsiteY7" fmla="*/ 2323432 h 2328035"/>
                <a:gd name="connsiteX8" fmla="*/ 1389677 w 2718632"/>
                <a:gd name="connsiteY8" fmla="*/ 2285332 h 2328035"/>
                <a:gd name="connsiteX9" fmla="*/ 1191557 w 2718632"/>
                <a:gd name="connsiteY9" fmla="*/ 1950052 h 2328035"/>
                <a:gd name="connsiteX10" fmla="*/ 1183937 w 2718632"/>
                <a:gd name="connsiteY10" fmla="*/ 1751932 h 2328035"/>
                <a:gd name="connsiteX11" fmla="*/ 1656377 w 2718632"/>
                <a:gd name="connsiteY11" fmla="*/ 1782412 h 2328035"/>
                <a:gd name="connsiteX12" fmla="*/ 1884977 w 2718632"/>
                <a:gd name="connsiteY12" fmla="*/ 1576672 h 2328035"/>
                <a:gd name="connsiteX13" fmla="*/ 2022137 w 2718632"/>
                <a:gd name="connsiteY13" fmla="*/ 1073752 h 2328035"/>
                <a:gd name="connsiteX14" fmla="*/ 2479337 w 2718632"/>
                <a:gd name="connsiteY14" fmla="*/ 1096612 h 2328035"/>
                <a:gd name="connsiteX15" fmla="*/ 2639357 w 2718632"/>
                <a:gd name="connsiteY15" fmla="*/ 182212 h 2328035"/>
                <a:gd name="connsiteX16" fmla="*/ 1206797 w 2718632"/>
                <a:gd name="connsiteY16" fmla="*/ 29812 h 2328035"/>
                <a:gd name="connsiteX17" fmla="*/ 1183937 w 2718632"/>
                <a:gd name="connsiteY17" fmla="*/ 578452 h 2328035"/>
                <a:gd name="connsiteX18" fmla="*/ 1100117 w 2718632"/>
                <a:gd name="connsiteY18" fmla="*/ 555592 h 2328035"/>
                <a:gd name="connsiteX19" fmla="*/ 1001057 w 2718632"/>
                <a:gd name="connsiteY19" fmla="*/ 433672 h 2328035"/>
                <a:gd name="connsiteX20" fmla="*/ 947717 w 2718632"/>
                <a:gd name="connsiteY20" fmla="*/ 319372 h 2328035"/>
                <a:gd name="connsiteX21" fmla="*/ 772457 w 2718632"/>
                <a:gd name="connsiteY21" fmla="*/ 144112 h 2328035"/>
                <a:gd name="connsiteX22" fmla="*/ 711497 w 2718632"/>
                <a:gd name="connsiteY22" fmla="*/ 121252 h 23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8632" h="2328035">
                  <a:moveTo>
                    <a:pt x="848657" y="197452"/>
                  </a:moveTo>
                  <a:cubicBezTo>
                    <a:pt x="670857" y="149192"/>
                    <a:pt x="493057" y="100932"/>
                    <a:pt x="368597" y="189832"/>
                  </a:cubicBezTo>
                  <a:cubicBezTo>
                    <a:pt x="244137" y="278732"/>
                    <a:pt x="134917" y="567022"/>
                    <a:pt x="101897" y="730852"/>
                  </a:cubicBezTo>
                  <a:cubicBezTo>
                    <a:pt x="68877" y="894682"/>
                    <a:pt x="161587" y="1026762"/>
                    <a:pt x="170477" y="1172812"/>
                  </a:cubicBezTo>
                  <a:cubicBezTo>
                    <a:pt x="179367" y="1318862"/>
                    <a:pt x="164127" y="1461102"/>
                    <a:pt x="155237" y="1607152"/>
                  </a:cubicBezTo>
                  <a:cubicBezTo>
                    <a:pt x="146347" y="1753202"/>
                    <a:pt x="126027" y="1936082"/>
                    <a:pt x="117137" y="2049112"/>
                  </a:cubicBezTo>
                  <a:cubicBezTo>
                    <a:pt x="108247" y="2162142"/>
                    <a:pt x="105707" y="2239612"/>
                    <a:pt x="101897" y="2285332"/>
                  </a:cubicBezTo>
                  <a:cubicBezTo>
                    <a:pt x="98087" y="2331052"/>
                    <a:pt x="-120353" y="2323432"/>
                    <a:pt x="94277" y="2323432"/>
                  </a:cubicBezTo>
                  <a:cubicBezTo>
                    <a:pt x="308907" y="2323432"/>
                    <a:pt x="1206797" y="2347562"/>
                    <a:pt x="1389677" y="2285332"/>
                  </a:cubicBezTo>
                  <a:cubicBezTo>
                    <a:pt x="1572557" y="2223102"/>
                    <a:pt x="1225847" y="2038952"/>
                    <a:pt x="1191557" y="1950052"/>
                  </a:cubicBezTo>
                  <a:cubicBezTo>
                    <a:pt x="1157267" y="1861152"/>
                    <a:pt x="1106467" y="1779872"/>
                    <a:pt x="1183937" y="1751932"/>
                  </a:cubicBezTo>
                  <a:cubicBezTo>
                    <a:pt x="1261407" y="1723992"/>
                    <a:pt x="1539537" y="1811622"/>
                    <a:pt x="1656377" y="1782412"/>
                  </a:cubicBezTo>
                  <a:cubicBezTo>
                    <a:pt x="1773217" y="1753202"/>
                    <a:pt x="1824017" y="1694782"/>
                    <a:pt x="1884977" y="1576672"/>
                  </a:cubicBezTo>
                  <a:cubicBezTo>
                    <a:pt x="1945937" y="1458562"/>
                    <a:pt x="1923077" y="1153762"/>
                    <a:pt x="2022137" y="1073752"/>
                  </a:cubicBezTo>
                  <a:cubicBezTo>
                    <a:pt x="2121197" y="993742"/>
                    <a:pt x="2376467" y="1245202"/>
                    <a:pt x="2479337" y="1096612"/>
                  </a:cubicBezTo>
                  <a:cubicBezTo>
                    <a:pt x="2582207" y="948022"/>
                    <a:pt x="2851447" y="360012"/>
                    <a:pt x="2639357" y="182212"/>
                  </a:cubicBezTo>
                  <a:cubicBezTo>
                    <a:pt x="2427267" y="4412"/>
                    <a:pt x="1449367" y="-36228"/>
                    <a:pt x="1206797" y="29812"/>
                  </a:cubicBezTo>
                  <a:cubicBezTo>
                    <a:pt x="964227" y="95852"/>
                    <a:pt x="1201717" y="490822"/>
                    <a:pt x="1183937" y="578452"/>
                  </a:cubicBezTo>
                  <a:cubicBezTo>
                    <a:pt x="1166157" y="666082"/>
                    <a:pt x="1130597" y="579722"/>
                    <a:pt x="1100117" y="555592"/>
                  </a:cubicBezTo>
                  <a:cubicBezTo>
                    <a:pt x="1069637" y="531462"/>
                    <a:pt x="1026457" y="473042"/>
                    <a:pt x="1001057" y="433672"/>
                  </a:cubicBezTo>
                  <a:cubicBezTo>
                    <a:pt x="975657" y="394302"/>
                    <a:pt x="985817" y="367632"/>
                    <a:pt x="947717" y="319372"/>
                  </a:cubicBezTo>
                  <a:cubicBezTo>
                    <a:pt x="909617" y="271112"/>
                    <a:pt x="811827" y="177132"/>
                    <a:pt x="772457" y="144112"/>
                  </a:cubicBezTo>
                  <a:cubicBezTo>
                    <a:pt x="733087" y="111092"/>
                    <a:pt x="722292" y="116172"/>
                    <a:pt x="711497" y="121252"/>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 name="Freeform 13"/>
            <p:cNvSpPr/>
            <p:nvPr/>
          </p:nvSpPr>
          <p:spPr>
            <a:xfrm>
              <a:off x="2094362" y="2476471"/>
              <a:ext cx="4676254" cy="2019329"/>
            </a:xfrm>
            <a:custGeom>
              <a:avLst/>
              <a:gdLst>
                <a:gd name="connsiteX0" fmla="*/ 4039738 w 4676254"/>
                <a:gd name="connsiteY0" fmla="*/ 2011709 h 2019329"/>
                <a:gd name="connsiteX1" fmla="*/ 4618858 w 4676254"/>
                <a:gd name="connsiteY1" fmla="*/ 1897409 h 2019329"/>
                <a:gd name="connsiteX2" fmla="*/ 4656958 w 4676254"/>
                <a:gd name="connsiteY2" fmla="*/ 1455449 h 2019329"/>
                <a:gd name="connsiteX3" fmla="*/ 4634098 w 4676254"/>
                <a:gd name="connsiteY3" fmla="*/ 746789 h 2019329"/>
                <a:gd name="connsiteX4" fmla="*/ 4428358 w 4676254"/>
                <a:gd name="connsiteY4" fmla="*/ 480089 h 2019329"/>
                <a:gd name="connsiteX5" fmla="*/ 3917818 w 4676254"/>
                <a:gd name="connsiteY5" fmla="*/ 602009 h 2019329"/>
                <a:gd name="connsiteX6" fmla="*/ 3178678 w 4676254"/>
                <a:gd name="connsiteY6" fmla="*/ 899189 h 2019329"/>
                <a:gd name="connsiteX7" fmla="*/ 2828158 w 4676254"/>
                <a:gd name="connsiteY7" fmla="*/ 883949 h 2019329"/>
                <a:gd name="connsiteX8" fmla="*/ 2409058 w 4676254"/>
                <a:gd name="connsiteY8" fmla="*/ 792509 h 2019329"/>
                <a:gd name="connsiteX9" fmla="*/ 1829938 w 4676254"/>
                <a:gd name="connsiteY9" fmla="*/ 1005869 h 2019329"/>
                <a:gd name="connsiteX10" fmla="*/ 1746118 w 4676254"/>
                <a:gd name="connsiteY10" fmla="*/ 975389 h 2019329"/>
                <a:gd name="connsiteX11" fmla="*/ 1502278 w 4676254"/>
                <a:gd name="connsiteY11" fmla="*/ 807749 h 2019329"/>
                <a:gd name="connsiteX12" fmla="*/ 1029838 w 4676254"/>
                <a:gd name="connsiteY12" fmla="*/ 876329 h 2019329"/>
                <a:gd name="connsiteX13" fmla="*/ 991738 w 4676254"/>
                <a:gd name="connsiteY13" fmla="*/ 792509 h 2019329"/>
                <a:gd name="connsiteX14" fmla="*/ 999358 w 4676254"/>
                <a:gd name="connsiteY14" fmla="*/ 556289 h 2019329"/>
                <a:gd name="connsiteX15" fmla="*/ 892678 w 4676254"/>
                <a:gd name="connsiteY15" fmla="*/ 251489 h 2019329"/>
                <a:gd name="connsiteX16" fmla="*/ 427858 w 4676254"/>
                <a:gd name="connsiteY16" fmla="*/ 29 h 2019329"/>
                <a:gd name="connsiteX17" fmla="*/ 115438 w 4676254"/>
                <a:gd name="connsiteY17" fmla="*/ 266729 h 2019329"/>
                <a:gd name="connsiteX18" fmla="*/ 176398 w 4676254"/>
                <a:gd name="connsiteY18" fmla="*/ 777269 h 2019329"/>
                <a:gd name="connsiteX19" fmla="*/ 252598 w 4676254"/>
                <a:gd name="connsiteY19" fmla="*/ 1295429 h 2019329"/>
                <a:gd name="connsiteX20" fmla="*/ 161158 w 4676254"/>
                <a:gd name="connsiteY20" fmla="*/ 1607849 h 2019329"/>
                <a:gd name="connsiteX21" fmla="*/ 153538 w 4676254"/>
                <a:gd name="connsiteY21" fmla="*/ 1927889 h 2019329"/>
                <a:gd name="connsiteX22" fmla="*/ 2210938 w 4676254"/>
                <a:gd name="connsiteY22" fmla="*/ 1973609 h 2019329"/>
                <a:gd name="connsiteX23" fmla="*/ 4565518 w 4676254"/>
                <a:gd name="connsiteY23" fmla="*/ 2019329 h 201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76254" h="2019329">
                  <a:moveTo>
                    <a:pt x="4039738" y="2011709"/>
                  </a:moveTo>
                  <a:cubicBezTo>
                    <a:pt x="4277863" y="2000914"/>
                    <a:pt x="4515988" y="1990119"/>
                    <a:pt x="4618858" y="1897409"/>
                  </a:cubicBezTo>
                  <a:cubicBezTo>
                    <a:pt x="4721728" y="1804699"/>
                    <a:pt x="4654418" y="1647219"/>
                    <a:pt x="4656958" y="1455449"/>
                  </a:cubicBezTo>
                  <a:cubicBezTo>
                    <a:pt x="4659498" y="1263679"/>
                    <a:pt x="4672198" y="909349"/>
                    <a:pt x="4634098" y="746789"/>
                  </a:cubicBezTo>
                  <a:cubicBezTo>
                    <a:pt x="4595998" y="584229"/>
                    <a:pt x="4547738" y="504219"/>
                    <a:pt x="4428358" y="480089"/>
                  </a:cubicBezTo>
                  <a:cubicBezTo>
                    <a:pt x="4308978" y="455959"/>
                    <a:pt x="4126098" y="532159"/>
                    <a:pt x="3917818" y="602009"/>
                  </a:cubicBezTo>
                  <a:cubicBezTo>
                    <a:pt x="3709538" y="671859"/>
                    <a:pt x="3360288" y="852199"/>
                    <a:pt x="3178678" y="899189"/>
                  </a:cubicBezTo>
                  <a:cubicBezTo>
                    <a:pt x="2997068" y="946179"/>
                    <a:pt x="2956428" y="901729"/>
                    <a:pt x="2828158" y="883949"/>
                  </a:cubicBezTo>
                  <a:cubicBezTo>
                    <a:pt x="2699888" y="866169"/>
                    <a:pt x="2575428" y="772189"/>
                    <a:pt x="2409058" y="792509"/>
                  </a:cubicBezTo>
                  <a:cubicBezTo>
                    <a:pt x="2242688" y="812829"/>
                    <a:pt x="1940428" y="975389"/>
                    <a:pt x="1829938" y="1005869"/>
                  </a:cubicBezTo>
                  <a:cubicBezTo>
                    <a:pt x="1719448" y="1036349"/>
                    <a:pt x="1800728" y="1008409"/>
                    <a:pt x="1746118" y="975389"/>
                  </a:cubicBezTo>
                  <a:cubicBezTo>
                    <a:pt x="1691508" y="942369"/>
                    <a:pt x="1621658" y="824259"/>
                    <a:pt x="1502278" y="807749"/>
                  </a:cubicBezTo>
                  <a:cubicBezTo>
                    <a:pt x="1382898" y="791239"/>
                    <a:pt x="1114928" y="878869"/>
                    <a:pt x="1029838" y="876329"/>
                  </a:cubicBezTo>
                  <a:cubicBezTo>
                    <a:pt x="944748" y="873789"/>
                    <a:pt x="996818" y="845849"/>
                    <a:pt x="991738" y="792509"/>
                  </a:cubicBezTo>
                  <a:cubicBezTo>
                    <a:pt x="986658" y="739169"/>
                    <a:pt x="1015868" y="646459"/>
                    <a:pt x="999358" y="556289"/>
                  </a:cubicBezTo>
                  <a:cubicBezTo>
                    <a:pt x="982848" y="466119"/>
                    <a:pt x="987928" y="344199"/>
                    <a:pt x="892678" y="251489"/>
                  </a:cubicBezTo>
                  <a:cubicBezTo>
                    <a:pt x="797428" y="158779"/>
                    <a:pt x="557398" y="-2511"/>
                    <a:pt x="427858" y="29"/>
                  </a:cubicBezTo>
                  <a:cubicBezTo>
                    <a:pt x="298318" y="2569"/>
                    <a:pt x="157348" y="137189"/>
                    <a:pt x="115438" y="266729"/>
                  </a:cubicBezTo>
                  <a:cubicBezTo>
                    <a:pt x="73528" y="396269"/>
                    <a:pt x="153538" y="605819"/>
                    <a:pt x="176398" y="777269"/>
                  </a:cubicBezTo>
                  <a:cubicBezTo>
                    <a:pt x="199258" y="948719"/>
                    <a:pt x="255138" y="1156999"/>
                    <a:pt x="252598" y="1295429"/>
                  </a:cubicBezTo>
                  <a:cubicBezTo>
                    <a:pt x="250058" y="1433859"/>
                    <a:pt x="177668" y="1502439"/>
                    <a:pt x="161158" y="1607849"/>
                  </a:cubicBezTo>
                  <a:cubicBezTo>
                    <a:pt x="144648" y="1713259"/>
                    <a:pt x="-188092" y="1866929"/>
                    <a:pt x="153538" y="1927889"/>
                  </a:cubicBezTo>
                  <a:cubicBezTo>
                    <a:pt x="495168" y="1988849"/>
                    <a:pt x="2210938" y="1973609"/>
                    <a:pt x="2210938" y="1973609"/>
                  </a:cubicBezTo>
                  <a:lnTo>
                    <a:pt x="4565518" y="2019329"/>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 name="Freeform 14"/>
            <p:cNvSpPr/>
            <p:nvPr/>
          </p:nvSpPr>
          <p:spPr>
            <a:xfrm>
              <a:off x="1729740" y="678180"/>
              <a:ext cx="1009618" cy="2186940"/>
            </a:xfrm>
            <a:custGeom>
              <a:avLst/>
              <a:gdLst>
                <a:gd name="connsiteX0" fmla="*/ 876300 w 1009618"/>
                <a:gd name="connsiteY0" fmla="*/ 0 h 2186940"/>
                <a:gd name="connsiteX1" fmla="*/ 937260 w 1009618"/>
                <a:gd name="connsiteY1" fmla="*/ 1516380 h 2186940"/>
                <a:gd name="connsiteX2" fmla="*/ 0 w 1009618"/>
                <a:gd name="connsiteY2" fmla="*/ 2186940 h 2186940"/>
              </a:gdLst>
              <a:ahLst/>
              <a:cxnLst>
                <a:cxn ang="0">
                  <a:pos x="connsiteX0" y="connsiteY0"/>
                </a:cxn>
                <a:cxn ang="0">
                  <a:pos x="connsiteX1" y="connsiteY1"/>
                </a:cxn>
                <a:cxn ang="0">
                  <a:pos x="connsiteX2" y="connsiteY2"/>
                </a:cxn>
              </a:cxnLst>
              <a:rect l="l" t="t" r="r" b="b"/>
              <a:pathLst>
                <a:path w="1009618" h="2186940">
                  <a:moveTo>
                    <a:pt x="876300" y="0"/>
                  </a:moveTo>
                  <a:cubicBezTo>
                    <a:pt x="979805" y="575945"/>
                    <a:pt x="1083310" y="1151890"/>
                    <a:pt x="937260" y="1516380"/>
                  </a:cubicBezTo>
                  <a:cubicBezTo>
                    <a:pt x="791210" y="1880870"/>
                    <a:pt x="395605" y="2033905"/>
                    <a:pt x="0" y="218694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nvGrpSpPr>
          <p:cNvPr id="16" name="Group 15"/>
          <p:cNvGrpSpPr/>
          <p:nvPr/>
        </p:nvGrpSpPr>
        <p:grpSpPr>
          <a:xfrm>
            <a:off x="2627973" y="466089"/>
            <a:ext cx="6673843" cy="5346921"/>
            <a:chOff x="4818522" y="323850"/>
            <a:chExt cx="3183729" cy="2005881"/>
          </a:xfrm>
        </p:grpSpPr>
        <p:sp>
          <p:nvSpPr>
            <p:cNvPr id="17" name="Rectangle 16"/>
            <p:cNvSpPr/>
            <p:nvPr/>
          </p:nvSpPr>
          <p:spPr>
            <a:xfrm>
              <a:off x="4818522" y="323850"/>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 name="Group 17"/>
            <p:cNvGrpSpPr/>
            <p:nvPr/>
          </p:nvGrpSpPr>
          <p:grpSpPr>
            <a:xfrm>
              <a:off x="4845989" y="373528"/>
              <a:ext cx="3149371" cy="1954234"/>
              <a:chOff x="1892300" y="444500"/>
              <a:chExt cx="5327650" cy="3917950"/>
            </a:xfrm>
          </p:grpSpPr>
          <p:sp>
            <p:nvSpPr>
              <p:cNvPr id="19" name="Freeform 18"/>
              <p:cNvSpPr/>
              <p:nvPr/>
            </p:nvSpPr>
            <p:spPr>
              <a:xfrm>
                <a:off x="4432300" y="895350"/>
                <a:ext cx="590550" cy="723900"/>
              </a:xfrm>
              <a:custGeom>
                <a:avLst/>
                <a:gdLst>
                  <a:gd name="connsiteX0" fmla="*/ 482600 w 590550"/>
                  <a:gd name="connsiteY0" fmla="*/ 0 h 723900"/>
                  <a:gd name="connsiteX1" fmla="*/ 482600 w 590550"/>
                  <a:gd name="connsiteY1" fmla="*/ 0 h 723900"/>
                  <a:gd name="connsiteX2" fmla="*/ 203200 w 590550"/>
                  <a:gd name="connsiteY2" fmla="*/ 127000 h 723900"/>
                  <a:gd name="connsiteX3" fmla="*/ 31750 w 590550"/>
                  <a:gd name="connsiteY3" fmla="*/ 114300 h 723900"/>
                  <a:gd name="connsiteX4" fmla="*/ 0 w 590550"/>
                  <a:gd name="connsiteY4" fmla="*/ 317500 h 723900"/>
                  <a:gd name="connsiteX5" fmla="*/ 19050 w 590550"/>
                  <a:gd name="connsiteY5" fmla="*/ 400050 h 723900"/>
                  <a:gd name="connsiteX6" fmla="*/ 57150 w 590550"/>
                  <a:gd name="connsiteY6" fmla="*/ 603250 h 723900"/>
                  <a:gd name="connsiteX7" fmla="*/ 342900 w 590550"/>
                  <a:gd name="connsiteY7" fmla="*/ 723900 h 723900"/>
                  <a:gd name="connsiteX8" fmla="*/ 552450 w 590550"/>
                  <a:gd name="connsiteY8" fmla="*/ 533400 h 723900"/>
                  <a:gd name="connsiteX9" fmla="*/ 590550 w 590550"/>
                  <a:gd name="connsiteY9" fmla="*/ 355600 h 723900"/>
                  <a:gd name="connsiteX10" fmla="*/ 565150 w 590550"/>
                  <a:gd name="connsiteY10" fmla="*/ 139700 h 723900"/>
                  <a:gd name="connsiteX11" fmla="*/ 539750 w 590550"/>
                  <a:gd name="connsiteY11" fmla="*/ 88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550" h="723900">
                    <a:moveTo>
                      <a:pt x="482600" y="0"/>
                    </a:moveTo>
                    <a:lnTo>
                      <a:pt x="482600" y="0"/>
                    </a:lnTo>
                    <a:lnTo>
                      <a:pt x="203200" y="127000"/>
                    </a:lnTo>
                    <a:lnTo>
                      <a:pt x="31750" y="114300"/>
                    </a:lnTo>
                    <a:lnTo>
                      <a:pt x="0" y="317500"/>
                    </a:lnTo>
                    <a:cubicBezTo>
                      <a:pt x="19563" y="395753"/>
                      <a:pt x="19050" y="367518"/>
                      <a:pt x="19050" y="400050"/>
                    </a:cubicBezTo>
                    <a:lnTo>
                      <a:pt x="57150" y="603250"/>
                    </a:lnTo>
                    <a:lnTo>
                      <a:pt x="342900" y="723900"/>
                    </a:lnTo>
                    <a:lnTo>
                      <a:pt x="552450" y="533400"/>
                    </a:lnTo>
                    <a:lnTo>
                      <a:pt x="590550" y="355600"/>
                    </a:lnTo>
                    <a:lnTo>
                      <a:pt x="565150" y="139700"/>
                    </a:lnTo>
                    <a:lnTo>
                      <a:pt x="539750" y="8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 name="Freeform 19"/>
              <p:cNvSpPr/>
              <p:nvPr/>
            </p:nvSpPr>
            <p:spPr>
              <a:xfrm>
                <a:off x="4851400" y="1250950"/>
                <a:ext cx="1193800" cy="1460500"/>
              </a:xfrm>
              <a:custGeom>
                <a:avLst/>
                <a:gdLst>
                  <a:gd name="connsiteX0" fmla="*/ 0 w 1193800"/>
                  <a:gd name="connsiteY0" fmla="*/ 292100 h 1460500"/>
                  <a:gd name="connsiteX1" fmla="*/ 44450 w 1193800"/>
                  <a:gd name="connsiteY1" fmla="*/ 400050 h 1460500"/>
                  <a:gd name="connsiteX2" fmla="*/ 685800 w 1193800"/>
                  <a:gd name="connsiteY2" fmla="*/ 654050 h 1460500"/>
                  <a:gd name="connsiteX3" fmla="*/ 825500 w 1193800"/>
                  <a:gd name="connsiteY3" fmla="*/ 400050 h 1460500"/>
                  <a:gd name="connsiteX4" fmla="*/ 901700 w 1193800"/>
                  <a:gd name="connsiteY4" fmla="*/ 152400 h 1460500"/>
                  <a:gd name="connsiteX5" fmla="*/ 977900 w 1193800"/>
                  <a:gd name="connsiteY5" fmla="*/ 0 h 1460500"/>
                  <a:gd name="connsiteX6" fmla="*/ 996950 w 1193800"/>
                  <a:gd name="connsiteY6" fmla="*/ 177800 h 1460500"/>
                  <a:gd name="connsiteX7" fmla="*/ 1193800 w 1193800"/>
                  <a:gd name="connsiteY7" fmla="*/ 203200 h 1460500"/>
                  <a:gd name="connsiteX8" fmla="*/ 1035050 w 1193800"/>
                  <a:gd name="connsiteY8" fmla="*/ 355600 h 1460500"/>
                  <a:gd name="connsiteX9" fmla="*/ 946150 w 1193800"/>
                  <a:gd name="connsiteY9" fmla="*/ 609600 h 1460500"/>
                  <a:gd name="connsiteX10" fmla="*/ 1041400 w 1193800"/>
                  <a:gd name="connsiteY10" fmla="*/ 641350 h 1460500"/>
                  <a:gd name="connsiteX11" fmla="*/ 774700 w 1193800"/>
                  <a:gd name="connsiteY11" fmla="*/ 939800 h 1460500"/>
                  <a:gd name="connsiteX12" fmla="*/ 457200 w 1193800"/>
                  <a:gd name="connsiteY12" fmla="*/ 863600 h 1460500"/>
                  <a:gd name="connsiteX13" fmla="*/ 311150 w 1193800"/>
                  <a:gd name="connsiteY13" fmla="*/ 927100 h 1460500"/>
                  <a:gd name="connsiteX14" fmla="*/ 266700 w 1193800"/>
                  <a:gd name="connsiteY14" fmla="*/ 1136650 h 1460500"/>
                  <a:gd name="connsiteX15" fmla="*/ 387350 w 1193800"/>
                  <a:gd name="connsiteY15" fmla="*/ 14605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3800" h="1460500">
                    <a:moveTo>
                      <a:pt x="0" y="292100"/>
                    </a:moveTo>
                    <a:lnTo>
                      <a:pt x="44450" y="400050"/>
                    </a:lnTo>
                    <a:lnTo>
                      <a:pt x="685800" y="654050"/>
                    </a:lnTo>
                    <a:lnTo>
                      <a:pt x="825500" y="400050"/>
                    </a:lnTo>
                    <a:lnTo>
                      <a:pt x="901700" y="152400"/>
                    </a:lnTo>
                    <a:lnTo>
                      <a:pt x="977900" y="0"/>
                    </a:lnTo>
                    <a:lnTo>
                      <a:pt x="996950" y="177800"/>
                    </a:lnTo>
                    <a:lnTo>
                      <a:pt x="1193800" y="203200"/>
                    </a:lnTo>
                    <a:lnTo>
                      <a:pt x="1035050" y="355600"/>
                    </a:lnTo>
                    <a:lnTo>
                      <a:pt x="946150" y="609600"/>
                    </a:lnTo>
                    <a:lnTo>
                      <a:pt x="1041400" y="641350"/>
                    </a:lnTo>
                    <a:lnTo>
                      <a:pt x="774700" y="939800"/>
                    </a:lnTo>
                    <a:lnTo>
                      <a:pt x="457200" y="863600"/>
                    </a:lnTo>
                    <a:lnTo>
                      <a:pt x="311150" y="927100"/>
                    </a:lnTo>
                    <a:lnTo>
                      <a:pt x="266700" y="1136650"/>
                    </a:lnTo>
                    <a:lnTo>
                      <a:pt x="387350" y="146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 name="Freeform 20"/>
              <p:cNvSpPr/>
              <p:nvPr/>
            </p:nvSpPr>
            <p:spPr>
              <a:xfrm>
                <a:off x="4298950" y="1600200"/>
                <a:ext cx="336550" cy="1225550"/>
              </a:xfrm>
              <a:custGeom>
                <a:avLst/>
                <a:gdLst>
                  <a:gd name="connsiteX0" fmla="*/ 336550 w 336550"/>
                  <a:gd name="connsiteY0" fmla="*/ 0 h 1225550"/>
                  <a:gd name="connsiteX1" fmla="*/ 336550 w 336550"/>
                  <a:gd name="connsiteY1" fmla="*/ 95250 h 1225550"/>
                  <a:gd name="connsiteX2" fmla="*/ 0 w 336550"/>
                  <a:gd name="connsiteY2" fmla="*/ 298450 h 1225550"/>
                  <a:gd name="connsiteX3" fmla="*/ 69850 w 336550"/>
                  <a:gd name="connsiteY3" fmla="*/ 825500 h 1225550"/>
                  <a:gd name="connsiteX4" fmla="*/ 114300 w 336550"/>
                  <a:gd name="connsiteY4" fmla="*/ 1003300 h 1225550"/>
                  <a:gd name="connsiteX5" fmla="*/ 19050 w 336550"/>
                  <a:gd name="connsiteY5" fmla="*/ 122555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550" h="1225550">
                    <a:moveTo>
                      <a:pt x="336550" y="0"/>
                    </a:moveTo>
                    <a:lnTo>
                      <a:pt x="336550" y="95250"/>
                    </a:lnTo>
                    <a:lnTo>
                      <a:pt x="0" y="298450"/>
                    </a:lnTo>
                    <a:lnTo>
                      <a:pt x="69850" y="825500"/>
                    </a:lnTo>
                    <a:lnTo>
                      <a:pt x="114300" y="1003300"/>
                    </a:lnTo>
                    <a:lnTo>
                      <a:pt x="19050" y="1225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Freeform 21"/>
              <p:cNvSpPr/>
              <p:nvPr/>
            </p:nvSpPr>
            <p:spPr>
              <a:xfrm>
                <a:off x="5251450" y="469900"/>
                <a:ext cx="1460500" cy="1060450"/>
              </a:xfrm>
              <a:custGeom>
                <a:avLst/>
                <a:gdLst>
                  <a:gd name="connsiteX0" fmla="*/ 63500 w 1460500"/>
                  <a:gd name="connsiteY0" fmla="*/ 0 h 1060450"/>
                  <a:gd name="connsiteX1" fmla="*/ 63500 w 1460500"/>
                  <a:gd name="connsiteY1" fmla="*/ 0 h 1060450"/>
                  <a:gd name="connsiteX2" fmla="*/ 1460500 w 1460500"/>
                  <a:gd name="connsiteY2" fmla="*/ 158750 h 1060450"/>
                  <a:gd name="connsiteX3" fmla="*/ 1416050 w 1460500"/>
                  <a:gd name="connsiteY3" fmla="*/ 1060450 h 1060450"/>
                  <a:gd name="connsiteX4" fmla="*/ 25400 w 1460500"/>
                  <a:gd name="connsiteY4" fmla="*/ 787400 h 1060450"/>
                  <a:gd name="connsiteX5" fmla="*/ 0 w 1460500"/>
                  <a:gd name="connsiteY5" fmla="*/ 698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0" h="1060450">
                    <a:moveTo>
                      <a:pt x="63500" y="0"/>
                    </a:moveTo>
                    <a:lnTo>
                      <a:pt x="63500" y="0"/>
                    </a:lnTo>
                    <a:lnTo>
                      <a:pt x="1460500" y="158750"/>
                    </a:lnTo>
                    <a:lnTo>
                      <a:pt x="1416050" y="1060450"/>
                    </a:lnTo>
                    <a:lnTo>
                      <a:pt x="25400" y="787400"/>
                    </a:lnTo>
                    <a:lnTo>
                      <a:pt x="0" y="698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 name="Freeform 22"/>
              <p:cNvSpPr/>
              <p:nvPr/>
            </p:nvSpPr>
            <p:spPr>
              <a:xfrm>
                <a:off x="6134100" y="2700338"/>
                <a:ext cx="762000" cy="1214437"/>
              </a:xfrm>
              <a:custGeom>
                <a:avLst/>
                <a:gdLst>
                  <a:gd name="connsiteX0" fmla="*/ 223838 w 762000"/>
                  <a:gd name="connsiteY0" fmla="*/ 623887 h 1214437"/>
                  <a:gd name="connsiteX1" fmla="*/ 171450 w 762000"/>
                  <a:gd name="connsiteY1" fmla="*/ 585787 h 1214437"/>
                  <a:gd name="connsiteX2" fmla="*/ 80963 w 762000"/>
                  <a:gd name="connsiteY2" fmla="*/ 552450 h 1214437"/>
                  <a:gd name="connsiteX3" fmla="*/ 33338 w 762000"/>
                  <a:gd name="connsiteY3" fmla="*/ 347662 h 1214437"/>
                  <a:gd name="connsiteX4" fmla="*/ 0 w 762000"/>
                  <a:gd name="connsiteY4" fmla="*/ 157162 h 1214437"/>
                  <a:gd name="connsiteX5" fmla="*/ 223838 w 762000"/>
                  <a:gd name="connsiteY5" fmla="*/ 0 h 1214437"/>
                  <a:gd name="connsiteX6" fmla="*/ 557213 w 762000"/>
                  <a:gd name="connsiteY6" fmla="*/ 9525 h 1214437"/>
                  <a:gd name="connsiteX7" fmla="*/ 581025 w 762000"/>
                  <a:gd name="connsiteY7" fmla="*/ 42862 h 1214437"/>
                  <a:gd name="connsiteX8" fmla="*/ 695325 w 762000"/>
                  <a:gd name="connsiteY8" fmla="*/ 247650 h 1214437"/>
                  <a:gd name="connsiteX9" fmla="*/ 542925 w 762000"/>
                  <a:gd name="connsiteY9" fmla="*/ 514350 h 1214437"/>
                  <a:gd name="connsiteX10" fmla="*/ 542925 w 762000"/>
                  <a:gd name="connsiteY10" fmla="*/ 762000 h 1214437"/>
                  <a:gd name="connsiteX11" fmla="*/ 609600 w 762000"/>
                  <a:gd name="connsiteY11" fmla="*/ 938212 h 1214437"/>
                  <a:gd name="connsiteX12" fmla="*/ 742950 w 762000"/>
                  <a:gd name="connsiteY12" fmla="*/ 1152525 h 1214437"/>
                  <a:gd name="connsiteX13" fmla="*/ 762000 w 762000"/>
                  <a:gd name="connsiteY13" fmla="*/ 1214437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1214437">
                    <a:moveTo>
                      <a:pt x="223838" y="623887"/>
                    </a:moveTo>
                    <a:lnTo>
                      <a:pt x="171450" y="585787"/>
                    </a:lnTo>
                    <a:lnTo>
                      <a:pt x="80963" y="552450"/>
                    </a:lnTo>
                    <a:lnTo>
                      <a:pt x="33338" y="347662"/>
                    </a:lnTo>
                    <a:lnTo>
                      <a:pt x="0" y="157162"/>
                    </a:lnTo>
                    <a:lnTo>
                      <a:pt x="223838" y="0"/>
                    </a:lnTo>
                    <a:lnTo>
                      <a:pt x="557213" y="9525"/>
                    </a:lnTo>
                    <a:lnTo>
                      <a:pt x="581025" y="42862"/>
                    </a:lnTo>
                    <a:lnTo>
                      <a:pt x="695325" y="247650"/>
                    </a:lnTo>
                    <a:lnTo>
                      <a:pt x="542925" y="514350"/>
                    </a:lnTo>
                    <a:lnTo>
                      <a:pt x="542925" y="762000"/>
                    </a:lnTo>
                    <a:lnTo>
                      <a:pt x="609600" y="938212"/>
                    </a:lnTo>
                    <a:lnTo>
                      <a:pt x="742950" y="1152525"/>
                    </a:lnTo>
                    <a:lnTo>
                      <a:pt x="762000" y="12144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 name="Freeform 23"/>
              <p:cNvSpPr/>
              <p:nvPr/>
            </p:nvSpPr>
            <p:spPr>
              <a:xfrm>
                <a:off x="6529388" y="3890963"/>
                <a:ext cx="361950" cy="185737"/>
              </a:xfrm>
              <a:custGeom>
                <a:avLst/>
                <a:gdLst>
                  <a:gd name="connsiteX0" fmla="*/ 0 w 361950"/>
                  <a:gd name="connsiteY0" fmla="*/ 128587 h 185737"/>
                  <a:gd name="connsiteX1" fmla="*/ 23812 w 361950"/>
                  <a:gd name="connsiteY1" fmla="*/ 185737 h 185737"/>
                  <a:gd name="connsiteX2" fmla="*/ 233362 w 361950"/>
                  <a:gd name="connsiteY2" fmla="*/ 133350 h 185737"/>
                  <a:gd name="connsiteX3" fmla="*/ 361950 w 361950"/>
                  <a:gd name="connsiteY3" fmla="*/ 0 h 185737"/>
                </a:gdLst>
                <a:ahLst/>
                <a:cxnLst>
                  <a:cxn ang="0">
                    <a:pos x="connsiteX0" y="connsiteY0"/>
                  </a:cxn>
                  <a:cxn ang="0">
                    <a:pos x="connsiteX1" y="connsiteY1"/>
                  </a:cxn>
                  <a:cxn ang="0">
                    <a:pos x="connsiteX2" y="connsiteY2"/>
                  </a:cxn>
                  <a:cxn ang="0">
                    <a:pos x="connsiteX3" y="connsiteY3"/>
                  </a:cxn>
                </a:cxnLst>
                <a:rect l="l" t="t" r="r" b="b"/>
                <a:pathLst>
                  <a:path w="361950" h="185737">
                    <a:moveTo>
                      <a:pt x="0" y="128587"/>
                    </a:moveTo>
                    <a:lnTo>
                      <a:pt x="23812" y="185737"/>
                    </a:lnTo>
                    <a:lnTo>
                      <a:pt x="233362" y="133350"/>
                    </a:lnTo>
                    <a:lnTo>
                      <a:pt x="3619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 name="Freeform 24"/>
              <p:cNvSpPr/>
              <p:nvPr/>
            </p:nvSpPr>
            <p:spPr>
              <a:xfrm>
                <a:off x="6010275" y="3248025"/>
                <a:ext cx="509588" cy="833438"/>
              </a:xfrm>
              <a:custGeom>
                <a:avLst/>
                <a:gdLst>
                  <a:gd name="connsiteX0" fmla="*/ 333375 w 509588"/>
                  <a:gd name="connsiteY0" fmla="*/ 133350 h 833438"/>
                  <a:gd name="connsiteX1" fmla="*/ 285750 w 509588"/>
                  <a:gd name="connsiteY1" fmla="*/ 209550 h 833438"/>
                  <a:gd name="connsiteX2" fmla="*/ 195263 w 509588"/>
                  <a:gd name="connsiteY2" fmla="*/ 300038 h 833438"/>
                  <a:gd name="connsiteX3" fmla="*/ 133350 w 509588"/>
                  <a:gd name="connsiteY3" fmla="*/ 323850 h 833438"/>
                  <a:gd name="connsiteX4" fmla="*/ 100013 w 509588"/>
                  <a:gd name="connsiteY4" fmla="*/ 152400 h 833438"/>
                  <a:gd name="connsiteX5" fmla="*/ 66675 w 509588"/>
                  <a:gd name="connsiteY5" fmla="*/ 0 h 833438"/>
                  <a:gd name="connsiteX6" fmla="*/ 0 w 509588"/>
                  <a:gd name="connsiteY6" fmla="*/ 223838 h 833438"/>
                  <a:gd name="connsiteX7" fmla="*/ 71438 w 509588"/>
                  <a:gd name="connsiteY7" fmla="*/ 433388 h 833438"/>
                  <a:gd name="connsiteX8" fmla="*/ 157163 w 509588"/>
                  <a:gd name="connsiteY8" fmla="*/ 500063 h 833438"/>
                  <a:gd name="connsiteX9" fmla="*/ 319088 w 509588"/>
                  <a:gd name="connsiteY9" fmla="*/ 481013 h 833438"/>
                  <a:gd name="connsiteX10" fmla="*/ 433388 w 509588"/>
                  <a:gd name="connsiteY10" fmla="*/ 414338 h 833438"/>
                  <a:gd name="connsiteX11" fmla="*/ 371475 w 509588"/>
                  <a:gd name="connsiteY11" fmla="*/ 481013 h 833438"/>
                  <a:gd name="connsiteX12" fmla="*/ 419100 w 509588"/>
                  <a:gd name="connsiteY12" fmla="*/ 528638 h 833438"/>
                  <a:gd name="connsiteX13" fmla="*/ 509588 w 509588"/>
                  <a:gd name="connsiteY13" fmla="*/ 690563 h 833438"/>
                  <a:gd name="connsiteX14" fmla="*/ 490538 w 509588"/>
                  <a:gd name="connsiteY14" fmla="*/ 833438 h 83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9588" h="833438">
                    <a:moveTo>
                      <a:pt x="333375" y="133350"/>
                    </a:moveTo>
                    <a:lnTo>
                      <a:pt x="285750" y="209550"/>
                    </a:lnTo>
                    <a:lnTo>
                      <a:pt x="195263" y="300038"/>
                    </a:lnTo>
                    <a:lnTo>
                      <a:pt x="133350" y="323850"/>
                    </a:lnTo>
                    <a:lnTo>
                      <a:pt x="100013" y="152400"/>
                    </a:lnTo>
                    <a:lnTo>
                      <a:pt x="66675" y="0"/>
                    </a:lnTo>
                    <a:lnTo>
                      <a:pt x="0" y="223838"/>
                    </a:lnTo>
                    <a:lnTo>
                      <a:pt x="71438" y="433388"/>
                    </a:lnTo>
                    <a:lnTo>
                      <a:pt x="157163" y="500063"/>
                    </a:lnTo>
                    <a:lnTo>
                      <a:pt x="319088" y="481013"/>
                    </a:lnTo>
                    <a:lnTo>
                      <a:pt x="433388" y="414338"/>
                    </a:lnTo>
                    <a:lnTo>
                      <a:pt x="371475" y="481013"/>
                    </a:lnTo>
                    <a:lnTo>
                      <a:pt x="419100" y="528638"/>
                    </a:lnTo>
                    <a:lnTo>
                      <a:pt x="509588" y="690563"/>
                    </a:lnTo>
                    <a:lnTo>
                      <a:pt x="490538" y="8334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 name="Freeform 25"/>
              <p:cNvSpPr/>
              <p:nvPr/>
            </p:nvSpPr>
            <p:spPr>
              <a:xfrm>
                <a:off x="6848475" y="291941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Freeform 26"/>
              <p:cNvSpPr/>
              <p:nvPr/>
            </p:nvSpPr>
            <p:spPr>
              <a:xfrm>
                <a:off x="6757988" y="2924175"/>
                <a:ext cx="381000" cy="871538"/>
              </a:xfrm>
              <a:custGeom>
                <a:avLst/>
                <a:gdLst>
                  <a:gd name="connsiteX0" fmla="*/ 90487 w 381000"/>
                  <a:gd name="connsiteY0" fmla="*/ 0 h 871538"/>
                  <a:gd name="connsiteX1" fmla="*/ 381000 w 381000"/>
                  <a:gd name="connsiteY1" fmla="*/ 228600 h 871538"/>
                  <a:gd name="connsiteX2" fmla="*/ 304800 w 381000"/>
                  <a:gd name="connsiteY2" fmla="*/ 838200 h 871538"/>
                  <a:gd name="connsiteX3" fmla="*/ 200025 w 381000"/>
                  <a:gd name="connsiteY3" fmla="*/ 871538 h 871538"/>
                  <a:gd name="connsiteX4" fmla="*/ 4762 w 381000"/>
                  <a:gd name="connsiteY4" fmla="*/ 714375 h 871538"/>
                  <a:gd name="connsiteX5" fmla="*/ 0 w 381000"/>
                  <a:gd name="connsiteY5" fmla="*/ 714375 h 8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871538">
                    <a:moveTo>
                      <a:pt x="90487" y="0"/>
                    </a:moveTo>
                    <a:lnTo>
                      <a:pt x="381000" y="228600"/>
                    </a:lnTo>
                    <a:lnTo>
                      <a:pt x="304800" y="838200"/>
                    </a:lnTo>
                    <a:lnTo>
                      <a:pt x="200025" y="871538"/>
                    </a:lnTo>
                    <a:lnTo>
                      <a:pt x="4762" y="714375"/>
                    </a:lnTo>
                    <a:lnTo>
                      <a:pt x="0" y="7143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 name="Freeform 27"/>
              <p:cNvSpPr/>
              <p:nvPr/>
            </p:nvSpPr>
            <p:spPr>
              <a:xfrm>
                <a:off x="6319838" y="3890963"/>
                <a:ext cx="719137" cy="347662"/>
              </a:xfrm>
              <a:custGeom>
                <a:avLst/>
                <a:gdLst>
                  <a:gd name="connsiteX0" fmla="*/ 571500 w 719137"/>
                  <a:gd name="connsiteY0" fmla="*/ 0 h 347662"/>
                  <a:gd name="connsiteX1" fmla="*/ 719137 w 719137"/>
                  <a:gd name="connsiteY1" fmla="*/ 190500 h 347662"/>
                  <a:gd name="connsiteX2" fmla="*/ 609600 w 719137"/>
                  <a:gd name="connsiteY2" fmla="*/ 276225 h 347662"/>
                  <a:gd name="connsiteX3" fmla="*/ 509587 w 719137"/>
                  <a:gd name="connsiteY3" fmla="*/ 290512 h 347662"/>
                  <a:gd name="connsiteX4" fmla="*/ 471487 w 719137"/>
                  <a:gd name="connsiteY4" fmla="*/ 309562 h 347662"/>
                  <a:gd name="connsiteX5" fmla="*/ 200025 w 719137"/>
                  <a:gd name="connsiteY5" fmla="*/ 347662 h 347662"/>
                  <a:gd name="connsiteX6" fmla="*/ 95250 w 719137"/>
                  <a:gd name="connsiteY6" fmla="*/ 328612 h 347662"/>
                  <a:gd name="connsiteX7" fmla="*/ 0 w 719137"/>
                  <a:gd name="connsiteY7" fmla="*/ 24288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137" h="347662">
                    <a:moveTo>
                      <a:pt x="571500" y="0"/>
                    </a:moveTo>
                    <a:lnTo>
                      <a:pt x="719137" y="190500"/>
                    </a:lnTo>
                    <a:lnTo>
                      <a:pt x="609600" y="276225"/>
                    </a:lnTo>
                    <a:lnTo>
                      <a:pt x="509587" y="290512"/>
                    </a:lnTo>
                    <a:lnTo>
                      <a:pt x="471487" y="309562"/>
                    </a:lnTo>
                    <a:lnTo>
                      <a:pt x="200025" y="347662"/>
                    </a:lnTo>
                    <a:lnTo>
                      <a:pt x="95250" y="328612"/>
                    </a:lnTo>
                    <a:lnTo>
                      <a:pt x="0" y="24288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 name="Freeform 28"/>
              <p:cNvSpPr/>
              <p:nvPr/>
            </p:nvSpPr>
            <p:spPr>
              <a:xfrm>
                <a:off x="5153025" y="2957513"/>
                <a:ext cx="1166813" cy="1404937"/>
              </a:xfrm>
              <a:custGeom>
                <a:avLst/>
                <a:gdLst>
                  <a:gd name="connsiteX0" fmla="*/ 1023938 w 1166813"/>
                  <a:gd name="connsiteY0" fmla="*/ 1404937 h 1404937"/>
                  <a:gd name="connsiteX1" fmla="*/ 1023938 w 1166813"/>
                  <a:gd name="connsiteY1" fmla="*/ 1404937 h 1404937"/>
                  <a:gd name="connsiteX2" fmla="*/ 1062038 w 1166813"/>
                  <a:gd name="connsiteY2" fmla="*/ 1243012 h 1404937"/>
                  <a:gd name="connsiteX3" fmla="*/ 1028700 w 1166813"/>
                  <a:gd name="connsiteY3" fmla="*/ 1114425 h 1404937"/>
                  <a:gd name="connsiteX4" fmla="*/ 928688 w 1166813"/>
                  <a:gd name="connsiteY4" fmla="*/ 1076325 h 1404937"/>
                  <a:gd name="connsiteX5" fmla="*/ 1004888 w 1166813"/>
                  <a:gd name="connsiteY5" fmla="*/ 1052512 h 1404937"/>
                  <a:gd name="connsiteX6" fmla="*/ 1157288 w 1166813"/>
                  <a:gd name="connsiteY6" fmla="*/ 1062037 h 1404937"/>
                  <a:gd name="connsiteX7" fmla="*/ 1166813 w 1166813"/>
                  <a:gd name="connsiteY7" fmla="*/ 933450 h 1404937"/>
                  <a:gd name="connsiteX8" fmla="*/ 990600 w 1166813"/>
                  <a:gd name="connsiteY8" fmla="*/ 781050 h 1404937"/>
                  <a:gd name="connsiteX9" fmla="*/ 838200 w 1166813"/>
                  <a:gd name="connsiteY9" fmla="*/ 752475 h 1404937"/>
                  <a:gd name="connsiteX10" fmla="*/ 700088 w 1166813"/>
                  <a:gd name="connsiteY10" fmla="*/ 742950 h 1404937"/>
                  <a:gd name="connsiteX11" fmla="*/ 661988 w 1166813"/>
                  <a:gd name="connsiteY11" fmla="*/ 690562 h 1404937"/>
                  <a:gd name="connsiteX12" fmla="*/ 847725 w 1166813"/>
                  <a:gd name="connsiteY12" fmla="*/ 547687 h 1404937"/>
                  <a:gd name="connsiteX13" fmla="*/ 857250 w 1166813"/>
                  <a:gd name="connsiteY13" fmla="*/ 228600 h 1404937"/>
                  <a:gd name="connsiteX14" fmla="*/ 747713 w 1166813"/>
                  <a:gd name="connsiteY14" fmla="*/ 19050 h 1404937"/>
                  <a:gd name="connsiteX15" fmla="*/ 438150 w 1166813"/>
                  <a:gd name="connsiteY15" fmla="*/ 0 h 1404937"/>
                  <a:gd name="connsiteX16" fmla="*/ 338138 w 1166813"/>
                  <a:gd name="connsiteY16" fmla="*/ 114300 h 1404937"/>
                  <a:gd name="connsiteX17" fmla="*/ 261938 w 1166813"/>
                  <a:gd name="connsiteY17" fmla="*/ 342900 h 1404937"/>
                  <a:gd name="connsiteX18" fmla="*/ 319088 w 1166813"/>
                  <a:gd name="connsiteY18" fmla="*/ 561975 h 1404937"/>
                  <a:gd name="connsiteX19" fmla="*/ 433388 w 1166813"/>
                  <a:gd name="connsiteY19" fmla="*/ 700087 h 1404937"/>
                  <a:gd name="connsiteX20" fmla="*/ 414338 w 1166813"/>
                  <a:gd name="connsiteY20" fmla="*/ 762000 h 1404937"/>
                  <a:gd name="connsiteX21" fmla="*/ 304800 w 1166813"/>
                  <a:gd name="connsiteY21" fmla="*/ 757237 h 1404937"/>
                  <a:gd name="connsiteX22" fmla="*/ 252413 w 1166813"/>
                  <a:gd name="connsiteY22" fmla="*/ 771525 h 1404937"/>
                  <a:gd name="connsiteX23" fmla="*/ 90488 w 1166813"/>
                  <a:gd name="connsiteY23" fmla="*/ 866775 h 1404937"/>
                  <a:gd name="connsiteX24" fmla="*/ 0 w 1166813"/>
                  <a:gd name="connsiteY24" fmla="*/ 1023937 h 1404937"/>
                  <a:gd name="connsiteX25" fmla="*/ 114300 w 1166813"/>
                  <a:gd name="connsiteY25" fmla="*/ 1066800 h 1404937"/>
                  <a:gd name="connsiteX26" fmla="*/ 71438 w 1166813"/>
                  <a:gd name="connsiteY26" fmla="*/ 1071562 h 1404937"/>
                  <a:gd name="connsiteX27" fmla="*/ 166688 w 1166813"/>
                  <a:gd name="connsiteY27" fmla="*/ 1071562 h 1404937"/>
                  <a:gd name="connsiteX28" fmla="*/ 200025 w 1166813"/>
                  <a:gd name="connsiteY28" fmla="*/ 1100137 h 1404937"/>
                  <a:gd name="connsiteX29" fmla="*/ 142875 w 1166813"/>
                  <a:gd name="connsiteY29" fmla="*/ 1209675 h 1404937"/>
                  <a:gd name="connsiteX30" fmla="*/ 128588 w 1166813"/>
                  <a:gd name="connsiteY30" fmla="*/ 1343025 h 1404937"/>
                  <a:gd name="connsiteX31" fmla="*/ 128588 w 1166813"/>
                  <a:gd name="connsiteY31" fmla="*/ 1362075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6813" h="1404937">
                    <a:moveTo>
                      <a:pt x="1023938" y="1404937"/>
                    </a:moveTo>
                    <a:lnTo>
                      <a:pt x="1023938" y="1404937"/>
                    </a:lnTo>
                    <a:lnTo>
                      <a:pt x="1062038" y="1243012"/>
                    </a:lnTo>
                    <a:lnTo>
                      <a:pt x="1028700" y="1114425"/>
                    </a:lnTo>
                    <a:lnTo>
                      <a:pt x="928688" y="1076325"/>
                    </a:lnTo>
                    <a:lnTo>
                      <a:pt x="1004888" y="1052512"/>
                    </a:lnTo>
                    <a:lnTo>
                      <a:pt x="1157288" y="1062037"/>
                    </a:lnTo>
                    <a:lnTo>
                      <a:pt x="1166813" y="933450"/>
                    </a:lnTo>
                    <a:lnTo>
                      <a:pt x="990600" y="781050"/>
                    </a:lnTo>
                    <a:lnTo>
                      <a:pt x="838200" y="752475"/>
                    </a:lnTo>
                    <a:lnTo>
                      <a:pt x="700088" y="742950"/>
                    </a:lnTo>
                    <a:lnTo>
                      <a:pt x="661988" y="690562"/>
                    </a:lnTo>
                    <a:lnTo>
                      <a:pt x="847725" y="547687"/>
                    </a:lnTo>
                    <a:lnTo>
                      <a:pt x="857250" y="228600"/>
                    </a:lnTo>
                    <a:lnTo>
                      <a:pt x="747713" y="19050"/>
                    </a:lnTo>
                    <a:lnTo>
                      <a:pt x="438150" y="0"/>
                    </a:lnTo>
                    <a:lnTo>
                      <a:pt x="338138" y="114300"/>
                    </a:lnTo>
                    <a:lnTo>
                      <a:pt x="261938" y="342900"/>
                    </a:lnTo>
                    <a:lnTo>
                      <a:pt x="319088" y="561975"/>
                    </a:lnTo>
                    <a:lnTo>
                      <a:pt x="433388" y="700087"/>
                    </a:lnTo>
                    <a:lnTo>
                      <a:pt x="414338" y="762000"/>
                    </a:lnTo>
                    <a:lnTo>
                      <a:pt x="304800" y="757237"/>
                    </a:lnTo>
                    <a:cubicBezTo>
                      <a:pt x="254974" y="767202"/>
                      <a:pt x="268621" y="755313"/>
                      <a:pt x="252413" y="771525"/>
                    </a:cubicBezTo>
                    <a:lnTo>
                      <a:pt x="90488" y="866775"/>
                    </a:lnTo>
                    <a:lnTo>
                      <a:pt x="0" y="1023937"/>
                    </a:lnTo>
                    <a:lnTo>
                      <a:pt x="114300" y="1066800"/>
                    </a:lnTo>
                    <a:lnTo>
                      <a:pt x="71438" y="1071562"/>
                    </a:lnTo>
                    <a:lnTo>
                      <a:pt x="166688" y="1071562"/>
                    </a:lnTo>
                    <a:lnTo>
                      <a:pt x="200025" y="1100137"/>
                    </a:lnTo>
                    <a:lnTo>
                      <a:pt x="142875" y="1209675"/>
                    </a:lnTo>
                    <a:lnTo>
                      <a:pt x="128588" y="1343025"/>
                    </a:lnTo>
                    <a:lnTo>
                      <a:pt x="128588" y="136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 name="Freeform 29"/>
              <p:cNvSpPr/>
              <p:nvPr/>
            </p:nvSpPr>
            <p:spPr>
              <a:xfrm>
                <a:off x="4235450" y="2955925"/>
                <a:ext cx="936625" cy="1397000"/>
              </a:xfrm>
              <a:custGeom>
                <a:avLst/>
                <a:gdLst>
                  <a:gd name="connsiteX0" fmla="*/ 936625 w 936625"/>
                  <a:gd name="connsiteY0" fmla="*/ 1397000 h 1397000"/>
                  <a:gd name="connsiteX1" fmla="*/ 873125 w 936625"/>
                  <a:gd name="connsiteY1" fmla="*/ 1162050 h 1397000"/>
                  <a:gd name="connsiteX2" fmla="*/ 933450 w 936625"/>
                  <a:gd name="connsiteY2" fmla="*/ 1149350 h 1397000"/>
                  <a:gd name="connsiteX3" fmla="*/ 920750 w 936625"/>
                  <a:gd name="connsiteY3" fmla="*/ 1069975 h 1397000"/>
                  <a:gd name="connsiteX4" fmla="*/ 831850 w 936625"/>
                  <a:gd name="connsiteY4" fmla="*/ 933450 h 1397000"/>
                  <a:gd name="connsiteX5" fmla="*/ 698500 w 936625"/>
                  <a:gd name="connsiteY5" fmla="*/ 847725 h 1397000"/>
                  <a:gd name="connsiteX6" fmla="*/ 619125 w 936625"/>
                  <a:gd name="connsiteY6" fmla="*/ 825500 h 1397000"/>
                  <a:gd name="connsiteX7" fmla="*/ 793750 w 936625"/>
                  <a:gd name="connsiteY7" fmla="*/ 622300 h 1397000"/>
                  <a:gd name="connsiteX8" fmla="*/ 796925 w 936625"/>
                  <a:gd name="connsiteY8" fmla="*/ 279400 h 1397000"/>
                  <a:gd name="connsiteX9" fmla="*/ 717550 w 936625"/>
                  <a:gd name="connsiteY9" fmla="*/ 146050 h 1397000"/>
                  <a:gd name="connsiteX10" fmla="*/ 755650 w 936625"/>
                  <a:gd name="connsiteY10" fmla="*/ 76200 h 1397000"/>
                  <a:gd name="connsiteX11" fmla="*/ 688975 w 936625"/>
                  <a:gd name="connsiteY11" fmla="*/ 19050 h 1397000"/>
                  <a:gd name="connsiteX12" fmla="*/ 549275 w 936625"/>
                  <a:gd name="connsiteY12" fmla="*/ 57150 h 1397000"/>
                  <a:gd name="connsiteX13" fmla="*/ 508000 w 936625"/>
                  <a:gd name="connsiteY13" fmla="*/ 69850 h 1397000"/>
                  <a:gd name="connsiteX14" fmla="*/ 406400 w 936625"/>
                  <a:gd name="connsiteY14" fmla="*/ 38100 h 1397000"/>
                  <a:gd name="connsiteX15" fmla="*/ 298450 w 936625"/>
                  <a:gd name="connsiteY15" fmla="*/ 0 h 1397000"/>
                  <a:gd name="connsiteX16" fmla="*/ 244475 w 936625"/>
                  <a:gd name="connsiteY16" fmla="*/ 66675 h 1397000"/>
                  <a:gd name="connsiteX17" fmla="*/ 323850 w 936625"/>
                  <a:gd name="connsiteY17" fmla="*/ 161925 h 1397000"/>
                  <a:gd name="connsiteX18" fmla="*/ 209550 w 936625"/>
                  <a:gd name="connsiteY18" fmla="*/ 285750 h 1397000"/>
                  <a:gd name="connsiteX19" fmla="*/ 149225 w 936625"/>
                  <a:gd name="connsiteY19" fmla="*/ 536575 h 1397000"/>
                  <a:gd name="connsiteX20" fmla="*/ 247650 w 936625"/>
                  <a:gd name="connsiteY20" fmla="*/ 768350 h 1397000"/>
                  <a:gd name="connsiteX21" fmla="*/ 304800 w 936625"/>
                  <a:gd name="connsiteY21" fmla="*/ 866775 h 1397000"/>
                  <a:gd name="connsiteX22" fmla="*/ 139700 w 936625"/>
                  <a:gd name="connsiteY22" fmla="*/ 930275 h 1397000"/>
                  <a:gd name="connsiteX23" fmla="*/ 38100 w 936625"/>
                  <a:gd name="connsiteY23" fmla="*/ 1041400 h 1397000"/>
                  <a:gd name="connsiteX24" fmla="*/ 0 w 936625"/>
                  <a:gd name="connsiteY24" fmla="*/ 1152525 h 1397000"/>
                  <a:gd name="connsiteX25" fmla="*/ 47625 w 936625"/>
                  <a:gd name="connsiteY25" fmla="*/ 1219200 h 1397000"/>
                  <a:gd name="connsiteX26" fmla="*/ 28575 w 936625"/>
                  <a:gd name="connsiteY26" fmla="*/ 13843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6625" h="1397000">
                    <a:moveTo>
                      <a:pt x="936625" y="1397000"/>
                    </a:moveTo>
                    <a:lnTo>
                      <a:pt x="873125" y="1162050"/>
                    </a:lnTo>
                    <a:lnTo>
                      <a:pt x="933450" y="1149350"/>
                    </a:lnTo>
                    <a:lnTo>
                      <a:pt x="920750" y="1069975"/>
                    </a:lnTo>
                    <a:lnTo>
                      <a:pt x="831850" y="933450"/>
                    </a:lnTo>
                    <a:lnTo>
                      <a:pt x="698500" y="847725"/>
                    </a:lnTo>
                    <a:lnTo>
                      <a:pt x="619125" y="825500"/>
                    </a:lnTo>
                    <a:lnTo>
                      <a:pt x="793750" y="622300"/>
                    </a:lnTo>
                    <a:cubicBezTo>
                      <a:pt x="794808" y="508000"/>
                      <a:pt x="795867" y="393700"/>
                      <a:pt x="796925" y="279400"/>
                    </a:cubicBezTo>
                    <a:lnTo>
                      <a:pt x="717550" y="146050"/>
                    </a:lnTo>
                    <a:lnTo>
                      <a:pt x="755650" y="76200"/>
                    </a:lnTo>
                    <a:lnTo>
                      <a:pt x="688975" y="19050"/>
                    </a:lnTo>
                    <a:lnTo>
                      <a:pt x="549275" y="57150"/>
                    </a:lnTo>
                    <a:lnTo>
                      <a:pt x="508000" y="69850"/>
                    </a:lnTo>
                    <a:lnTo>
                      <a:pt x="406400" y="38100"/>
                    </a:lnTo>
                    <a:lnTo>
                      <a:pt x="298450" y="0"/>
                    </a:lnTo>
                    <a:lnTo>
                      <a:pt x="244475" y="66675"/>
                    </a:lnTo>
                    <a:lnTo>
                      <a:pt x="323850" y="161925"/>
                    </a:lnTo>
                    <a:lnTo>
                      <a:pt x="209550" y="285750"/>
                    </a:lnTo>
                    <a:lnTo>
                      <a:pt x="149225" y="536575"/>
                    </a:lnTo>
                    <a:lnTo>
                      <a:pt x="247650" y="768350"/>
                    </a:lnTo>
                    <a:lnTo>
                      <a:pt x="304800" y="866775"/>
                    </a:lnTo>
                    <a:lnTo>
                      <a:pt x="139700" y="930275"/>
                    </a:lnTo>
                    <a:lnTo>
                      <a:pt x="38100" y="1041400"/>
                    </a:lnTo>
                    <a:lnTo>
                      <a:pt x="0" y="1152525"/>
                    </a:lnTo>
                    <a:lnTo>
                      <a:pt x="47625" y="1219200"/>
                    </a:lnTo>
                    <a:lnTo>
                      <a:pt x="28575" y="138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1" name="Freeform 30"/>
              <p:cNvSpPr/>
              <p:nvPr/>
            </p:nvSpPr>
            <p:spPr>
              <a:xfrm>
                <a:off x="3879850" y="3006725"/>
                <a:ext cx="301625" cy="1336675"/>
              </a:xfrm>
              <a:custGeom>
                <a:avLst/>
                <a:gdLst>
                  <a:gd name="connsiteX0" fmla="*/ 85725 w 301625"/>
                  <a:gd name="connsiteY0" fmla="*/ 1336675 h 1336675"/>
                  <a:gd name="connsiteX1" fmla="*/ 111125 w 301625"/>
                  <a:gd name="connsiteY1" fmla="*/ 1149350 h 1336675"/>
                  <a:gd name="connsiteX2" fmla="*/ 82550 w 301625"/>
                  <a:gd name="connsiteY2" fmla="*/ 996950 h 1336675"/>
                  <a:gd name="connsiteX3" fmla="*/ 263525 w 301625"/>
                  <a:gd name="connsiteY3" fmla="*/ 1006475 h 1336675"/>
                  <a:gd name="connsiteX4" fmla="*/ 301625 w 301625"/>
                  <a:gd name="connsiteY4" fmla="*/ 965200 h 1336675"/>
                  <a:gd name="connsiteX5" fmla="*/ 295275 w 301625"/>
                  <a:gd name="connsiteY5" fmla="*/ 879475 h 1336675"/>
                  <a:gd name="connsiteX6" fmla="*/ 257175 w 301625"/>
                  <a:gd name="connsiteY6" fmla="*/ 800100 h 1336675"/>
                  <a:gd name="connsiteX7" fmla="*/ 31750 w 301625"/>
                  <a:gd name="connsiteY7" fmla="*/ 708025 h 1336675"/>
                  <a:gd name="connsiteX8" fmla="*/ 0 w 301625"/>
                  <a:gd name="connsiteY8" fmla="*/ 685800 h 1336675"/>
                  <a:gd name="connsiteX9" fmla="*/ 85725 w 301625"/>
                  <a:gd name="connsiteY9" fmla="*/ 660400 h 1336675"/>
                  <a:gd name="connsiteX10" fmla="*/ 133350 w 301625"/>
                  <a:gd name="connsiteY10" fmla="*/ 628650 h 1336675"/>
                  <a:gd name="connsiteX11" fmla="*/ 130175 w 301625"/>
                  <a:gd name="connsiteY11" fmla="*/ 584200 h 1336675"/>
                  <a:gd name="connsiteX12" fmla="*/ 165100 w 301625"/>
                  <a:gd name="connsiteY12" fmla="*/ 422275 h 1336675"/>
                  <a:gd name="connsiteX13" fmla="*/ 209550 w 301625"/>
                  <a:gd name="connsiteY13" fmla="*/ 241300 h 1336675"/>
                  <a:gd name="connsiteX14" fmla="*/ 139700 w 301625"/>
                  <a:gd name="connsiteY14" fmla="*/ 63500 h 1336675"/>
                  <a:gd name="connsiteX15" fmla="*/ 28575 w 301625"/>
                  <a:gd name="connsiteY15" fmla="*/ 0 h 13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25" h="1336675">
                    <a:moveTo>
                      <a:pt x="85725" y="1336675"/>
                    </a:moveTo>
                    <a:lnTo>
                      <a:pt x="111125" y="1149350"/>
                    </a:lnTo>
                    <a:lnTo>
                      <a:pt x="82550" y="996950"/>
                    </a:lnTo>
                    <a:lnTo>
                      <a:pt x="263525" y="1006475"/>
                    </a:lnTo>
                    <a:lnTo>
                      <a:pt x="301625" y="965200"/>
                    </a:lnTo>
                    <a:lnTo>
                      <a:pt x="295275" y="879475"/>
                    </a:lnTo>
                    <a:lnTo>
                      <a:pt x="257175" y="800100"/>
                    </a:lnTo>
                    <a:lnTo>
                      <a:pt x="31750" y="708025"/>
                    </a:lnTo>
                    <a:lnTo>
                      <a:pt x="0" y="685800"/>
                    </a:lnTo>
                    <a:lnTo>
                      <a:pt x="85725" y="660400"/>
                    </a:lnTo>
                    <a:lnTo>
                      <a:pt x="133350" y="628650"/>
                    </a:lnTo>
                    <a:lnTo>
                      <a:pt x="130175" y="584200"/>
                    </a:lnTo>
                    <a:lnTo>
                      <a:pt x="165100" y="422275"/>
                    </a:lnTo>
                    <a:lnTo>
                      <a:pt x="209550" y="241300"/>
                    </a:lnTo>
                    <a:lnTo>
                      <a:pt x="139700" y="63500"/>
                    </a:lnTo>
                    <a:lnTo>
                      <a:pt x="285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2" name="Freeform 31"/>
              <p:cNvSpPr/>
              <p:nvPr/>
            </p:nvSpPr>
            <p:spPr>
              <a:xfrm>
                <a:off x="3044825" y="2965450"/>
                <a:ext cx="889000" cy="1358900"/>
              </a:xfrm>
              <a:custGeom>
                <a:avLst/>
                <a:gdLst>
                  <a:gd name="connsiteX0" fmla="*/ 889000 w 889000"/>
                  <a:gd name="connsiteY0" fmla="*/ 53975 h 1358900"/>
                  <a:gd name="connsiteX1" fmla="*/ 733425 w 889000"/>
                  <a:gd name="connsiteY1" fmla="*/ 0 h 1358900"/>
                  <a:gd name="connsiteX2" fmla="*/ 530225 w 889000"/>
                  <a:gd name="connsiteY2" fmla="*/ 47625 h 1358900"/>
                  <a:gd name="connsiteX3" fmla="*/ 517525 w 889000"/>
                  <a:gd name="connsiteY3" fmla="*/ 76200 h 1358900"/>
                  <a:gd name="connsiteX4" fmla="*/ 368300 w 889000"/>
                  <a:gd name="connsiteY4" fmla="*/ 158750 h 1358900"/>
                  <a:gd name="connsiteX5" fmla="*/ 342900 w 889000"/>
                  <a:gd name="connsiteY5" fmla="*/ 317500 h 1358900"/>
                  <a:gd name="connsiteX6" fmla="*/ 342900 w 889000"/>
                  <a:gd name="connsiteY6" fmla="*/ 504825 h 1358900"/>
                  <a:gd name="connsiteX7" fmla="*/ 358775 w 889000"/>
                  <a:gd name="connsiteY7" fmla="*/ 600075 h 1358900"/>
                  <a:gd name="connsiteX8" fmla="*/ 358775 w 889000"/>
                  <a:gd name="connsiteY8" fmla="*/ 631825 h 1358900"/>
                  <a:gd name="connsiteX9" fmla="*/ 454025 w 889000"/>
                  <a:gd name="connsiteY9" fmla="*/ 666750 h 1358900"/>
                  <a:gd name="connsiteX10" fmla="*/ 307975 w 889000"/>
                  <a:gd name="connsiteY10" fmla="*/ 714375 h 1358900"/>
                  <a:gd name="connsiteX11" fmla="*/ 190500 w 889000"/>
                  <a:gd name="connsiteY11" fmla="*/ 736600 h 1358900"/>
                  <a:gd name="connsiteX12" fmla="*/ 34925 w 889000"/>
                  <a:gd name="connsiteY12" fmla="*/ 815975 h 1358900"/>
                  <a:gd name="connsiteX13" fmla="*/ 0 w 889000"/>
                  <a:gd name="connsiteY13" fmla="*/ 917575 h 1358900"/>
                  <a:gd name="connsiteX14" fmla="*/ 28575 w 889000"/>
                  <a:gd name="connsiteY14" fmla="*/ 968375 h 1358900"/>
                  <a:gd name="connsiteX15" fmla="*/ 142875 w 889000"/>
                  <a:gd name="connsiteY15" fmla="*/ 993775 h 1358900"/>
                  <a:gd name="connsiteX16" fmla="*/ 222250 w 889000"/>
                  <a:gd name="connsiteY16" fmla="*/ 987425 h 1358900"/>
                  <a:gd name="connsiteX17" fmla="*/ 184150 w 889000"/>
                  <a:gd name="connsiteY17" fmla="*/ 1095375 h 1358900"/>
                  <a:gd name="connsiteX18" fmla="*/ 152400 w 889000"/>
                  <a:gd name="connsiteY18" fmla="*/ 1174750 h 1358900"/>
                  <a:gd name="connsiteX19" fmla="*/ 95250 w 889000"/>
                  <a:gd name="connsiteY19" fmla="*/ 1311275 h 1358900"/>
                  <a:gd name="connsiteX20" fmla="*/ 95250 w 889000"/>
                  <a:gd name="connsiteY20"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00" h="1358900">
                    <a:moveTo>
                      <a:pt x="889000" y="53975"/>
                    </a:moveTo>
                    <a:lnTo>
                      <a:pt x="733425" y="0"/>
                    </a:lnTo>
                    <a:lnTo>
                      <a:pt x="530225" y="47625"/>
                    </a:lnTo>
                    <a:lnTo>
                      <a:pt x="517525" y="76200"/>
                    </a:lnTo>
                    <a:lnTo>
                      <a:pt x="368300" y="158750"/>
                    </a:lnTo>
                    <a:lnTo>
                      <a:pt x="342900" y="317500"/>
                    </a:lnTo>
                    <a:lnTo>
                      <a:pt x="342900" y="504825"/>
                    </a:lnTo>
                    <a:lnTo>
                      <a:pt x="358775" y="600075"/>
                    </a:lnTo>
                    <a:lnTo>
                      <a:pt x="358775" y="631825"/>
                    </a:lnTo>
                    <a:lnTo>
                      <a:pt x="454025" y="666750"/>
                    </a:lnTo>
                    <a:lnTo>
                      <a:pt x="307975" y="714375"/>
                    </a:lnTo>
                    <a:lnTo>
                      <a:pt x="190500" y="736600"/>
                    </a:lnTo>
                    <a:lnTo>
                      <a:pt x="34925" y="815975"/>
                    </a:lnTo>
                    <a:lnTo>
                      <a:pt x="0" y="917575"/>
                    </a:lnTo>
                    <a:lnTo>
                      <a:pt x="28575" y="968375"/>
                    </a:lnTo>
                    <a:lnTo>
                      <a:pt x="142875" y="993775"/>
                    </a:lnTo>
                    <a:lnTo>
                      <a:pt x="222250" y="987425"/>
                    </a:lnTo>
                    <a:lnTo>
                      <a:pt x="184150" y="1095375"/>
                    </a:lnTo>
                    <a:lnTo>
                      <a:pt x="152400" y="1174750"/>
                    </a:lnTo>
                    <a:lnTo>
                      <a:pt x="95250" y="1311275"/>
                    </a:lnTo>
                    <a:lnTo>
                      <a:pt x="9525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3" name="Freeform 32"/>
              <p:cNvSpPr/>
              <p:nvPr/>
            </p:nvSpPr>
            <p:spPr>
              <a:xfrm>
                <a:off x="3003550" y="3041650"/>
                <a:ext cx="511175" cy="403225"/>
              </a:xfrm>
              <a:custGeom>
                <a:avLst/>
                <a:gdLst>
                  <a:gd name="connsiteX0" fmla="*/ 0 w 511175"/>
                  <a:gd name="connsiteY0" fmla="*/ 66675 h 403225"/>
                  <a:gd name="connsiteX1" fmla="*/ 57150 w 511175"/>
                  <a:gd name="connsiteY1" fmla="*/ 263525 h 403225"/>
                  <a:gd name="connsiteX2" fmla="*/ 219075 w 511175"/>
                  <a:gd name="connsiteY2" fmla="*/ 403225 h 403225"/>
                  <a:gd name="connsiteX3" fmla="*/ 282575 w 511175"/>
                  <a:gd name="connsiteY3" fmla="*/ 254000 h 403225"/>
                  <a:gd name="connsiteX4" fmla="*/ 339725 w 511175"/>
                  <a:gd name="connsiteY4" fmla="*/ 92075 h 403225"/>
                  <a:gd name="connsiteX5" fmla="*/ 393700 w 511175"/>
                  <a:gd name="connsiteY5" fmla="*/ 57150 h 403225"/>
                  <a:gd name="connsiteX6" fmla="*/ 431800 w 511175"/>
                  <a:gd name="connsiteY6" fmla="*/ 0 h 403225"/>
                  <a:gd name="connsiteX7" fmla="*/ 511175 w 511175"/>
                  <a:gd name="connsiteY7" fmla="*/ 127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 h="403225">
                    <a:moveTo>
                      <a:pt x="0" y="66675"/>
                    </a:moveTo>
                    <a:lnTo>
                      <a:pt x="57150" y="263525"/>
                    </a:lnTo>
                    <a:lnTo>
                      <a:pt x="219075" y="403225"/>
                    </a:lnTo>
                    <a:lnTo>
                      <a:pt x="282575" y="254000"/>
                    </a:lnTo>
                    <a:lnTo>
                      <a:pt x="339725" y="92075"/>
                    </a:lnTo>
                    <a:lnTo>
                      <a:pt x="393700" y="57150"/>
                    </a:lnTo>
                    <a:lnTo>
                      <a:pt x="431800" y="0"/>
                    </a:lnTo>
                    <a:lnTo>
                      <a:pt x="511175" y="127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4" name="Freeform 33"/>
              <p:cNvSpPr/>
              <p:nvPr/>
            </p:nvSpPr>
            <p:spPr>
              <a:xfrm>
                <a:off x="3016250" y="2403475"/>
                <a:ext cx="234950" cy="708025"/>
              </a:xfrm>
              <a:custGeom>
                <a:avLst/>
                <a:gdLst>
                  <a:gd name="connsiteX0" fmla="*/ 0 w 234950"/>
                  <a:gd name="connsiteY0" fmla="*/ 708025 h 708025"/>
                  <a:gd name="connsiteX1" fmla="*/ 41275 w 234950"/>
                  <a:gd name="connsiteY1" fmla="*/ 666750 h 708025"/>
                  <a:gd name="connsiteX2" fmla="*/ 57150 w 234950"/>
                  <a:gd name="connsiteY2" fmla="*/ 625475 h 708025"/>
                  <a:gd name="connsiteX3" fmla="*/ 142875 w 234950"/>
                  <a:gd name="connsiteY3" fmla="*/ 650875 h 708025"/>
                  <a:gd name="connsiteX4" fmla="*/ 234950 w 234950"/>
                  <a:gd name="connsiteY4" fmla="*/ 488950 h 708025"/>
                  <a:gd name="connsiteX5" fmla="*/ 209550 w 234950"/>
                  <a:gd name="connsiteY5" fmla="*/ 269875 h 708025"/>
                  <a:gd name="connsiteX6" fmla="*/ 174625 w 234950"/>
                  <a:gd name="connsiteY6" fmla="*/ 193675 h 708025"/>
                  <a:gd name="connsiteX7" fmla="*/ 149225 w 234950"/>
                  <a:gd name="connsiteY7" fmla="*/ 92075 h 708025"/>
                  <a:gd name="connsiteX8" fmla="*/ 19050 w 234950"/>
                  <a:gd name="connsiteY8" fmla="*/ 0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0" h="708025">
                    <a:moveTo>
                      <a:pt x="0" y="708025"/>
                    </a:moveTo>
                    <a:lnTo>
                      <a:pt x="41275" y="666750"/>
                    </a:lnTo>
                    <a:lnTo>
                      <a:pt x="57150" y="625475"/>
                    </a:lnTo>
                    <a:lnTo>
                      <a:pt x="142875" y="650875"/>
                    </a:lnTo>
                    <a:lnTo>
                      <a:pt x="234950" y="488950"/>
                    </a:lnTo>
                    <a:lnTo>
                      <a:pt x="209550" y="269875"/>
                    </a:lnTo>
                    <a:lnTo>
                      <a:pt x="174625" y="193675"/>
                    </a:lnTo>
                    <a:lnTo>
                      <a:pt x="149225" y="92075"/>
                    </a:lnTo>
                    <a:lnTo>
                      <a:pt x="190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5" name="Freeform 34"/>
              <p:cNvSpPr/>
              <p:nvPr/>
            </p:nvSpPr>
            <p:spPr>
              <a:xfrm>
                <a:off x="2413000" y="2282825"/>
                <a:ext cx="625475" cy="1358900"/>
              </a:xfrm>
              <a:custGeom>
                <a:avLst/>
                <a:gdLst>
                  <a:gd name="connsiteX0" fmla="*/ 612775 w 625475"/>
                  <a:gd name="connsiteY0" fmla="*/ 120650 h 1358900"/>
                  <a:gd name="connsiteX1" fmla="*/ 625475 w 625475"/>
                  <a:gd name="connsiteY1" fmla="*/ 53975 h 1358900"/>
                  <a:gd name="connsiteX2" fmla="*/ 520700 w 625475"/>
                  <a:gd name="connsiteY2" fmla="*/ 41275 h 1358900"/>
                  <a:gd name="connsiteX3" fmla="*/ 409575 w 625475"/>
                  <a:gd name="connsiteY3" fmla="*/ 104775 h 1358900"/>
                  <a:gd name="connsiteX4" fmla="*/ 368300 w 625475"/>
                  <a:gd name="connsiteY4" fmla="*/ 95250 h 1358900"/>
                  <a:gd name="connsiteX5" fmla="*/ 327025 w 625475"/>
                  <a:gd name="connsiteY5" fmla="*/ 0 h 1358900"/>
                  <a:gd name="connsiteX6" fmla="*/ 209550 w 625475"/>
                  <a:gd name="connsiteY6" fmla="*/ 6350 h 1358900"/>
                  <a:gd name="connsiteX7" fmla="*/ 209550 w 625475"/>
                  <a:gd name="connsiteY7" fmla="*/ 142875 h 1358900"/>
                  <a:gd name="connsiteX8" fmla="*/ 212725 w 625475"/>
                  <a:gd name="connsiteY8" fmla="*/ 263525 h 1358900"/>
                  <a:gd name="connsiteX9" fmla="*/ 120650 w 625475"/>
                  <a:gd name="connsiteY9" fmla="*/ 444500 h 1358900"/>
                  <a:gd name="connsiteX10" fmla="*/ 104775 w 625475"/>
                  <a:gd name="connsiteY10" fmla="*/ 619125 h 1358900"/>
                  <a:gd name="connsiteX11" fmla="*/ 155575 w 625475"/>
                  <a:gd name="connsiteY11" fmla="*/ 787400 h 1358900"/>
                  <a:gd name="connsiteX12" fmla="*/ 215900 w 625475"/>
                  <a:gd name="connsiteY12" fmla="*/ 876300 h 1358900"/>
                  <a:gd name="connsiteX13" fmla="*/ 311150 w 625475"/>
                  <a:gd name="connsiteY13" fmla="*/ 885825 h 1358900"/>
                  <a:gd name="connsiteX14" fmla="*/ 117475 w 625475"/>
                  <a:gd name="connsiteY14" fmla="*/ 1174750 h 1358900"/>
                  <a:gd name="connsiteX15" fmla="*/ 0 w 625475"/>
                  <a:gd name="connsiteY15"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475" h="1358900">
                    <a:moveTo>
                      <a:pt x="612775" y="120650"/>
                    </a:moveTo>
                    <a:lnTo>
                      <a:pt x="625475" y="53975"/>
                    </a:lnTo>
                    <a:lnTo>
                      <a:pt x="520700" y="41275"/>
                    </a:lnTo>
                    <a:lnTo>
                      <a:pt x="409575" y="104775"/>
                    </a:lnTo>
                    <a:lnTo>
                      <a:pt x="368300" y="95250"/>
                    </a:lnTo>
                    <a:lnTo>
                      <a:pt x="327025" y="0"/>
                    </a:lnTo>
                    <a:lnTo>
                      <a:pt x="209550" y="6350"/>
                    </a:lnTo>
                    <a:lnTo>
                      <a:pt x="209550" y="142875"/>
                    </a:lnTo>
                    <a:cubicBezTo>
                      <a:pt x="210608" y="183092"/>
                      <a:pt x="211667" y="223308"/>
                      <a:pt x="212725" y="263525"/>
                    </a:cubicBezTo>
                    <a:lnTo>
                      <a:pt x="120650" y="444500"/>
                    </a:lnTo>
                    <a:lnTo>
                      <a:pt x="104775" y="619125"/>
                    </a:lnTo>
                    <a:lnTo>
                      <a:pt x="155575" y="787400"/>
                    </a:lnTo>
                    <a:lnTo>
                      <a:pt x="215900" y="876300"/>
                    </a:lnTo>
                    <a:lnTo>
                      <a:pt x="311150" y="885825"/>
                    </a:lnTo>
                    <a:lnTo>
                      <a:pt x="117475" y="1174750"/>
                    </a:lnTo>
                    <a:lnTo>
                      <a:pt x="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6" name="Freeform 35"/>
              <p:cNvSpPr/>
              <p:nvPr/>
            </p:nvSpPr>
            <p:spPr>
              <a:xfrm>
                <a:off x="2505075" y="3381375"/>
                <a:ext cx="555625" cy="590550"/>
              </a:xfrm>
              <a:custGeom>
                <a:avLst/>
                <a:gdLst>
                  <a:gd name="connsiteX0" fmla="*/ 415925 w 555625"/>
                  <a:gd name="connsiteY0" fmla="*/ 0 h 590550"/>
                  <a:gd name="connsiteX1" fmla="*/ 555625 w 555625"/>
                  <a:gd name="connsiteY1" fmla="*/ 139700 h 590550"/>
                  <a:gd name="connsiteX2" fmla="*/ 428625 w 555625"/>
                  <a:gd name="connsiteY2" fmla="*/ 282575 h 590550"/>
                  <a:gd name="connsiteX3" fmla="*/ 520700 w 555625"/>
                  <a:gd name="connsiteY3" fmla="*/ 352425 h 590550"/>
                  <a:gd name="connsiteX4" fmla="*/ 434975 w 555625"/>
                  <a:gd name="connsiteY4" fmla="*/ 581025 h 590550"/>
                  <a:gd name="connsiteX5" fmla="*/ 0 w 555625"/>
                  <a:gd name="connsiteY5"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 h="590550">
                    <a:moveTo>
                      <a:pt x="415925" y="0"/>
                    </a:moveTo>
                    <a:lnTo>
                      <a:pt x="555625" y="139700"/>
                    </a:lnTo>
                    <a:lnTo>
                      <a:pt x="428625" y="282575"/>
                    </a:lnTo>
                    <a:lnTo>
                      <a:pt x="520700" y="352425"/>
                    </a:lnTo>
                    <a:lnTo>
                      <a:pt x="434975" y="581025"/>
                    </a:lnTo>
                    <a:lnTo>
                      <a:pt x="0" y="590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7" name="Freeform 36"/>
              <p:cNvSpPr/>
              <p:nvPr/>
            </p:nvSpPr>
            <p:spPr>
              <a:xfrm>
                <a:off x="2146300" y="2873375"/>
                <a:ext cx="298450" cy="1454150"/>
              </a:xfrm>
              <a:custGeom>
                <a:avLst/>
                <a:gdLst>
                  <a:gd name="connsiteX0" fmla="*/ 298450 w 298450"/>
                  <a:gd name="connsiteY0" fmla="*/ 0 h 1454150"/>
                  <a:gd name="connsiteX1" fmla="*/ 0 w 298450"/>
                  <a:gd name="connsiteY1" fmla="*/ 254000 h 1454150"/>
                  <a:gd name="connsiteX2" fmla="*/ 161925 w 298450"/>
                  <a:gd name="connsiteY2" fmla="*/ 882650 h 1454150"/>
                  <a:gd name="connsiteX3" fmla="*/ 222250 w 298450"/>
                  <a:gd name="connsiteY3" fmla="*/ 895350 h 1454150"/>
                  <a:gd name="connsiteX4" fmla="*/ 273050 w 298450"/>
                  <a:gd name="connsiteY4" fmla="*/ 1362075 h 1454150"/>
                  <a:gd name="connsiteX5" fmla="*/ 250825 w 298450"/>
                  <a:gd name="connsiteY5" fmla="*/ 1454150 h 145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50" h="1454150">
                    <a:moveTo>
                      <a:pt x="298450" y="0"/>
                    </a:moveTo>
                    <a:lnTo>
                      <a:pt x="0" y="254000"/>
                    </a:lnTo>
                    <a:lnTo>
                      <a:pt x="161925" y="882650"/>
                    </a:lnTo>
                    <a:lnTo>
                      <a:pt x="222250" y="895350"/>
                    </a:lnTo>
                    <a:lnTo>
                      <a:pt x="273050" y="1362075"/>
                    </a:lnTo>
                    <a:lnTo>
                      <a:pt x="250825" y="14541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8" name="Freeform 37"/>
              <p:cNvSpPr/>
              <p:nvPr/>
            </p:nvSpPr>
            <p:spPr>
              <a:xfrm>
                <a:off x="2482850" y="4010025"/>
                <a:ext cx="431800" cy="127000"/>
              </a:xfrm>
              <a:custGeom>
                <a:avLst/>
                <a:gdLst>
                  <a:gd name="connsiteX0" fmla="*/ 0 w 431800"/>
                  <a:gd name="connsiteY0" fmla="*/ 0 h 127000"/>
                  <a:gd name="connsiteX1" fmla="*/ 0 w 431800"/>
                  <a:gd name="connsiteY1" fmla="*/ 127000 h 127000"/>
                  <a:gd name="connsiteX2" fmla="*/ 431800 w 431800"/>
                  <a:gd name="connsiteY2" fmla="*/ 114300 h 127000"/>
                </a:gdLst>
                <a:ahLst/>
                <a:cxnLst>
                  <a:cxn ang="0">
                    <a:pos x="connsiteX0" y="connsiteY0"/>
                  </a:cxn>
                  <a:cxn ang="0">
                    <a:pos x="connsiteX1" y="connsiteY1"/>
                  </a:cxn>
                  <a:cxn ang="0">
                    <a:pos x="connsiteX2" y="connsiteY2"/>
                  </a:cxn>
                </a:cxnLst>
                <a:rect l="l" t="t" r="r" b="b"/>
                <a:pathLst>
                  <a:path w="431800" h="127000">
                    <a:moveTo>
                      <a:pt x="0" y="0"/>
                    </a:moveTo>
                    <a:lnTo>
                      <a:pt x="0" y="127000"/>
                    </a:lnTo>
                    <a:lnTo>
                      <a:pt x="4318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9" name="Freeform 38"/>
              <p:cNvSpPr/>
              <p:nvPr/>
            </p:nvSpPr>
            <p:spPr>
              <a:xfrm>
                <a:off x="2514600" y="3530600"/>
                <a:ext cx="342900" cy="152400"/>
              </a:xfrm>
              <a:custGeom>
                <a:avLst/>
                <a:gdLst>
                  <a:gd name="connsiteX0" fmla="*/ 0 w 342900"/>
                  <a:gd name="connsiteY0" fmla="*/ 0 h 152400"/>
                  <a:gd name="connsiteX1" fmla="*/ 142875 w 342900"/>
                  <a:gd name="connsiteY1" fmla="*/ 130175 h 152400"/>
                  <a:gd name="connsiteX2" fmla="*/ 342900 w 342900"/>
                  <a:gd name="connsiteY2" fmla="*/ 152400 h 152400"/>
                </a:gdLst>
                <a:ahLst/>
                <a:cxnLst>
                  <a:cxn ang="0">
                    <a:pos x="connsiteX0" y="connsiteY0"/>
                  </a:cxn>
                  <a:cxn ang="0">
                    <a:pos x="connsiteX1" y="connsiteY1"/>
                  </a:cxn>
                  <a:cxn ang="0">
                    <a:pos x="connsiteX2" y="connsiteY2"/>
                  </a:cxn>
                </a:cxnLst>
                <a:rect l="l" t="t" r="r" b="b"/>
                <a:pathLst>
                  <a:path w="342900" h="152400">
                    <a:moveTo>
                      <a:pt x="0" y="0"/>
                    </a:moveTo>
                    <a:lnTo>
                      <a:pt x="142875" y="130175"/>
                    </a:lnTo>
                    <a:lnTo>
                      <a:pt x="342900" y="152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0" name="Freeform 39"/>
              <p:cNvSpPr/>
              <p:nvPr/>
            </p:nvSpPr>
            <p:spPr>
              <a:xfrm>
                <a:off x="3209925" y="4022725"/>
                <a:ext cx="774700" cy="92075"/>
              </a:xfrm>
              <a:custGeom>
                <a:avLst/>
                <a:gdLst>
                  <a:gd name="connsiteX0" fmla="*/ 0 w 774700"/>
                  <a:gd name="connsiteY0" fmla="*/ 79375 h 92075"/>
                  <a:gd name="connsiteX1" fmla="*/ 241300 w 774700"/>
                  <a:gd name="connsiteY1" fmla="*/ 15875 h 92075"/>
                  <a:gd name="connsiteX2" fmla="*/ 571500 w 774700"/>
                  <a:gd name="connsiteY2" fmla="*/ 0 h 92075"/>
                  <a:gd name="connsiteX3" fmla="*/ 733425 w 774700"/>
                  <a:gd name="connsiteY3" fmla="*/ 66675 h 92075"/>
                  <a:gd name="connsiteX4" fmla="*/ 733425 w 774700"/>
                  <a:gd name="connsiteY4" fmla="*/ 57150 h 92075"/>
                  <a:gd name="connsiteX5" fmla="*/ 774700 w 774700"/>
                  <a:gd name="connsiteY5" fmla="*/ 92075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700" h="92075">
                    <a:moveTo>
                      <a:pt x="0" y="79375"/>
                    </a:moveTo>
                    <a:lnTo>
                      <a:pt x="241300" y="15875"/>
                    </a:lnTo>
                    <a:lnTo>
                      <a:pt x="571500" y="0"/>
                    </a:lnTo>
                    <a:lnTo>
                      <a:pt x="733425" y="66675"/>
                    </a:lnTo>
                    <a:lnTo>
                      <a:pt x="733425" y="57150"/>
                    </a:lnTo>
                    <a:lnTo>
                      <a:pt x="774700" y="9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1" name="Freeform 40"/>
              <p:cNvSpPr/>
              <p:nvPr/>
            </p:nvSpPr>
            <p:spPr>
              <a:xfrm>
                <a:off x="3497335" y="2754313"/>
                <a:ext cx="2224088" cy="252412"/>
              </a:xfrm>
              <a:custGeom>
                <a:avLst/>
                <a:gdLst>
                  <a:gd name="connsiteX0" fmla="*/ 0 w 2224088"/>
                  <a:gd name="connsiteY0" fmla="*/ 252412 h 252412"/>
                  <a:gd name="connsiteX1" fmla="*/ 90488 w 2224088"/>
                  <a:gd name="connsiteY1" fmla="*/ 42862 h 252412"/>
                  <a:gd name="connsiteX2" fmla="*/ 2224088 w 2224088"/>
                  <a:gd name="connsiteY2" fmla="*/ 0 h 252412"/>
                </a:gdLst>
                <a:ahLst/>
                <a:cxnLst>
                  <a:cxn ang="0">
                    <a:pos x="connsiteX0" y="connsiteY0"/>
                  </a:cxn>
                  <a:cxn ang="0">
                    <a:pos x="connsiteX1" y="connsiteY1"/>
                  </a:cxn>
                  <a:cxn ang="0">
                    <a:pos x="connsiteX2" y="connsiteY2"/>
                  </a:cxn>
                </a:cxnLst>
                <a:rect l="l" t="t" r="r" b="b"/>
                <a:pathLst>
                  <a:path w="2224088" h="252412">
                    <a:moveTo>
                      <a:pt x="0" y="252412"/>
                    </a:moveTo>
                    <a:lnTo>
                      <a:pt x="90488" y="42862"/>
                    </a:lnTo>
                    <a:lnTo>
                      <a:pt x="22240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2" name="Freeform 41"/>
              <p:cNvSpPr/>
              <p:nvPr/>
            </p:nvSpPr>
            <p:spPr>
              <a:xfrm>
                <a:off x="4076700" y="2914650"/>
                <a:ext cx="1428750" cy="234950"/>
              </a:xfrm>
              <a:custGeom>
                <a:avLst/>
                <a:gdLst>
                  <a:gd name="connsiteX0" fmla="*/ 1428750 w 1428750"/>
                  <a:gd name="connsiteY0" fmla="*/ 127000 h 234950"/>
                  <a:gd name="connsiteX1" fmla="*/ 1352550 w 1428750"/>
                  <a:gd name="connsiteY1" fmla="*/ 0 h 234950"/>
                  <a:gd name="connsiteX2" fmla="*/ 50800 w 1428750"/>
                  <a:gd name="connsiteY2" fmla="*/ 38100 h 234950"/>
                  <a:gd name="connsiteX3" fmla="*/ 0 w 1428750"/>
                  <a:gd name="connsiteY3" fmla="*/ 234950 h 234950"/>
                </a:gdLst>
                <a:ahLst/>
                <a:cxnLst>
                  <a:cxn ang="0">
                    <a:pos x="connsiteX0" y="connsiteY0"/>
                  </a:cxn>
                  <a:cxn ang="0">
                    <a:pos x="connsiteX1" y="connsiteY1"/>
                  </a:cxn>
                  <a:cxn ang="0">
                    <a:pos x="connsiteX2" y="connsiteY2"/>
                  </a:cxn>
                  <a:cxn ang="0">
                    <a:pos x="connsiteX3" y="connsiteY3"/>
                  </a:cxn>
                </a:cxnLst>
                <a:rect l="l" t="t" r="r" b="b"/>
                <a:pathLst>
                  <a:path w="1428750" h="234950">
                    <a:moveTo>
                      <a:pt x="1428750" y="127000"/>
                    </a:moveTo>
                    <a:lnTo>
                      <a:pt x="1352550" y="0"/>
                    </a:lnTo>
                    <a:lnTo>
                      <a:pt x="50800" y="38100"/>
                    </a:lnTo>
                    <a:lnTo>
                      <a:pt x="0" y="2349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3" name="Freeform 42"/>
              <p:cNvSpPr/>
              <p:nvPr/>
            </p:nvSpPr>
            <p:spPr>
              <a:xfrm>
                <a:off x="4292600" y="4013200"/>
                <a:ext cx="260350" cy="107950"/>
              </a:xfrm>
              <a:custGeom>
                <a:avLst/>
                <a:gdLst>
                  <a:gd name="connsiteX0" fmla="*/ 0 w 260350"/>
                  <a:gd name="connsiteY0" fmla="*/ 107950 h 107950"/>
                  <a:gd name="connsiteX1" fmla="*/ 260350 w 260350"/>
                  <a:gd name="connsiteY1" fmla="*/ 0 h 107950"/>
                </a:gdLst>
                <a:ahLst/>
                <a:cxnLst>
                  <a:cxn ang="0">
                    <a:pos x="connsiteX0" y="connsiteY0"/>
                  </a:cxn>
                  <a:cxn ang="0">
                    <a:pos x="connsiteX1" y="connsiteY1"/>
                  </a:cxn>
                </a:cxnLst>
                <a:rect l="l" t="t" r="r" b="b"/>
                <a:pathLst>
                  <a:path w="260350" h="107950">
                    <a:moveTo>
                      <a:pt x="0" y="107950"/>
                    </a:moveTo>
                    <a:lnTo>
                      <a:pt x="2603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4" name="Freeform 43"/>
              <p:cNvSpPr/>
              <p:nvPr/>
            </p:nvSpPr>
            <p:spPr>
              <a:xfrm>
                <a:off x="4749800" y="3987800"/>
                <a:ext cx="311150" cy="82550"/>
              </a:xfrm>
              <a:custGeom>
                <a:avLst/>
                <a:gdLst>
                  <a:gd name="connsiteX0" fmla="*/ 0 w 311150"/>
                  <a:gd name="connsiteY0" fmla="*/ 0 h 82550"/>
                  <a:gd name="connsiteX1" fmla="*/ 311150 w 311150"/>
                  <a:gd name="connsiteY1" fmla="*/ 82550 h 82550"/>
                </a:gdLst>
                <a:ahLst/>
                <a:cxnLst>
                  <a:cxn ang="0">
                    <a:pos x="connsiteX0" y="connsiteY0"/>
                  </a:cxn>
                  <a:cxn ang="0">
                    <a:pos x="connsiteX1" y="connsiteY1"/>
                  </a:cxn>
                </a:cxnLst>
                <a:rect l="l" t="t" r="r" b="b"/>
                <a:pathLst>
                  <a:path w="311150" h="82550">
                    <a:moveTo>
                      <a:pt x="0" y="0"/>
                    </a:moveTo>
                    <a:lnTo>
                      <a:pt x="311150" y="82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5" name="Freeform 44"/>
              <p:cNvSpPr/>
              <p:nvPr/>
            </p:nvSpPr>
            <p:spPr>
              <a:xfrm>
                <a:off x="5321300" y="4019550"/>
                <a:ext cx="787400" cy="88900"/>
              </a:xfrm>
              <a:custGeom>
                <a:avLst/>
                <a:gdLst>
                  <a:gd name="connsiteX0" fmla="*/ 0 w 787400"/>
                  <a:gd name="connsiteY0" fmla="*/ 88900 h 88900"/>
                  <a:gd name="connsiteX1" fmla="*/ 317500 w 787400"/>
                  <a:gd name="connsiteY1" fmla="*/ 0 h 88900"/>
                  <a:gd name="connsiteX2" fmla="*/ 787400 w 787400"/>
                  <a:gd name="connsiteY2" fmla="*/ 63500 h 88900"/>
                </a:gdLst>
                <a:ahLst/>
                <a:cxnLst>
                  <a:cxn ang="0">
                    <a:pos x="connsiteX0" y="connsiteY0"/>
                  </a:cxn>
                  <a:cxn ang="0">
                    <a:pos x="connsiteX1" y="connsiteY1"/>
                  </a:cxn>
                  <a:cxn ang="0">
                    <a:pos x="connsiteX2" y="connsiteY2"/>
                  </a:cxn>
                </a:cxnLst>
                <a:rect l="l" t="t" r="r" b="b"/>
                <a:pathLst>
                  <a:path w="787400" h="88900">
                    <a:moveTo>
                      <a:pt x="0" y="88900"/>
                    </a:moveTo>
                    <a:lnTo>
                      <a:pt x="317500" y="0"/>
                    </a:lnTo>
                    <a:lnTo>
                      <a:pt x="787400" y="63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6" name="Freeform 45"/>
              <p:cNvSpPr/>
              <p:nvPr/>
            </p:nvSpPr>
            <p:spPr>
              <a:xfrm>
                <a:off x="1892300" y="444500"/>
                <a:ext cx="819150" cy="1981200"/>
              </a:xfrm>
              <a:custGeom>
                <a:avLst/>
                <a:gdLst>
                  <a:gd name="connsiteX0" fmla="*/ 812800 w 819150"/>
                  <a:gd name="connsiteY0" fmla="*/ 0 h 1981200"/>
                  <a:gd name="connsiteX1" fmla="*/ 819150 w 819150"/>
                  <a:gd name="connsiteY1" fmla="*/ 1314450 h 1981200"/>
                  <a:gd name="connsiteX2" fmla="*/ 0 w 819150"/>
                  <a:gd name="connsiteY2" fmla="*/ 1981200 h 1981200"/>
                </a:gdLst>
                <a:ahLst/>
                <a:cxnLst>
                  <a:cxn ang="0">
                    <a:pos x="connsiteX0" y="connsiteY0"/>
                  </a:cxn>
                  <a:cxn ang="0">
                    <a:pos x="connsiteX1" y="connsiteY1"/>
                  </a:cxn>
                  <a:cxn ang="0">
                    <a:pos x="connsiteX2" y="connsiteY2"/>
                  </a:cxn>
                </a:cxnLst>
                <a:rect l="l" t="t" r="r" b="b"/>
                <a:pathLst>
                  <a:path w="819150" h="1981200">
                    <a:moveTo>
                      <a:pt x="812800" y="0"/>
                    </a:moveTo>
                    <a:cubicBezTo>
                      <a:pt x="814917" y="438150"/>
                      <a:pt x="817033" y="876300"/>
                      <a:pt x="819150" y="1314450"/>
                    </a:cubicBezTo>
                    <a:lnTo>
                      <a:pt x="0" y="19812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7" name="Freeform 46"/>
              <p:cNvSpPr/>
              <p:nvPr/>
            </p:nvSpPr>
            <p:spPr>
              <a:xfrm>
                <a:off x="1962150" y="482600"/>
                <a:ext cx="876300" cy="2127250"/>
              </a:xfrm>
              <a:custGeom>
                <a:avLst/>
                <a:gdLst>
                  <a:gd name="connsiteX0" fmla="*/ 850900 w 876300"/>
                  <a:gd name="connsiteY0" fmla="*/ 0 h 2127250"/>
                  <a:gd name="connsiteX1" fmla="*/ 876300 w 876300"/>
                  <a:gd name="connsiteY1" fmla="*/ 1422400 h 2127250"/>
                  <a:gd name="connsiteX2" fmla="*/ 0 w 876300"/>
                  <a:gd name="connsiteY2" fmla="*/ 2127250 h 2127250"/>
                </a:gdLst>
                <a:ahLst/>
                <a:cxnLst>
                  <a:cxn ang="0">
                    <a:pos x="connsiteX0" y="connsiteY0"/>
                  </a:cxn>
                  <a:cxn ang="0">
                    <a:pos x="connsiteX1" y="connsiteY1"/>
                  </a:cxn>
                  <a:cxn ang="0">
                    <a:pos x="connsiteX2" y="connsiteY2"/>
                  </a:cxn>
                </a:cxnLst>
                <a:rect l="l" t="t" r="r" b="b"/>
                <a:pathLst>
                  <a:path w="876300" h="2127250">
                    <a:moveTo>
                      <a:pt x="850900" y="0"/>
                    </a:moveTo>
                    <a:lnTo>
                      <a:pt x="876300" y="1422400"/>
                    </a:lnTo>
                    <a:lnTo>
                      <a:pt x="0" y="2127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8" name="Freeform 47"/>
              <p:cNvSpPr/>
              <p:nvPr/>
            </p:nvSpPr>
            <p:spPr>
              <a:xfrm>
                <a:off x="1930400" y="463550"/>
                <a:ext cx="571500" cy="1676400"/>
              </a:xfrm>
              <a:custGeom>
                <a:avLst/>
                <a:gdLst>
                  <a:gd name="connsiteX0" fmla="*/ 520700 w 571500"/>
                  <a:gd name="connsiteY0" fmla="*/ 0 h 1676400"/>
                  <a:gd name="connsiteX1" fmla="*/ 571500 w 571500"/>
                  <a:gd name="connsiteY1" fmla="*/ 1320800 h 1676400"/>
                  <a:gd name="connsiteX2" fmla="*/ 0 w 571500"/>
                  <a:gd name="connsiteY2" fmla="*/ 1676400 h 1676400"/>
                </a:gdLst>
                <a:ahLst/>
                <a:cxnLst>
                  <a:cxn ang="0">
                    <a:pos x="connsiteX0" y="connsiteY0"/>
                  </a:cxn>
                  <a:cxn ang="0">
                    <a:pos x="connsiteX1" y="connsiteY1"/>
                  </a:cxn>
                  <a:cxn ang="0">
                    <a:pos x="connsiteX2" y="connsiteY2"/>
                  </a:cxn>
                </a:cxnLst>
                <a:rect l="l" t="t" r="r" b="b"/>
                <a:pathLst>
                  <a:path w="571500" h="1676400">
                    <a:moveTo>
                      <a:pt x="520700" y="0"/>
                    </a:moveTo>
                    <a:lnTo>
                      <a:pt x="571500" y="1320800"/>
                    </a:lnTo>
                    <a:lnTo>
                      <a:pt x="0" y="1676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9" name="Freeform 48"/>
              <p:cNvSpPr/>
              <p:nvPr/>
            </p:nvSpPr>
            <p:spPr>
              <a:xfrm>
                <a:off x="3289300" y="469900"/>
                <a:ext cx="1092200" cy="1974850"/>
              </a:xfrm>
              <a:custGeom>
                <a:avLst/>
                <a:gdLst>
                  <a:gd name="connsiteX0" fmla="*/ 50800 w 1092200"/>
                  <a:gd name="connsiteY0" fmla="*/ 0 h 1974850"/>
                  <a:gd name="connsiteX1" fmla="*/ 0 w 1092200"/>
                  <a:gd name="connsiteY1" fmla="*/ 1974850 h 1974850"/>
                  <a:gd name="connsiteX2" fmla="*/ 1092200 w 1092200"/>
                  <a:gd name="connsiteY2" fmla="*/ 1974850 h 1974850"/>
                  <a:gd name="connsiteX3" fmla="*/ 1085850 w 1092200"/>
                  <a:gd name="connsiteY3" fmla="*/ 1955800 h 1974850"/>
                </a:gdLst>
                <a:ahLst/>
                <a:cxnLst>
                  <a:cxn ang="0">
                    <a:pos x="connsiteX0" y="connsiteY0"/>
                  </a:cxn>
                  <a:cxn ang="0">
                    <a:pos x="connsiteX1" y="connsiteY1"/>
                  </a:cxn>
                  <a:cxn ang="0">
                    <a:pos x="connsiteX2" y="connsiteY2"/>
                  </a:cxn>
                  <a:cxn ang="0">
                    <a:pos x="connsiteX3" y="connsiteY3"/>
                  </a:cxn>
                </a:cxnLst>
                <a:rect l="l" t="t" r="r" b="b"/>
                <a:pathLst>
                  <a:path w="1092200" h="1974850">
                    <a:moveTo>
                      <a:pt x="50800" y="0"/>
                    </a:moveTo>
                    <a:lnTo>
                      <a:pt x="0" y="1974850"/>
                    </a:lnTo>
                    <a:lnTo>
                      <a:pt x="1092200" y="1974850"/>
                    </a:lnTo>
                    <a:lnTo>
                      <a:pt x="1085850" y="19558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0" name="Freeform 49"/>
              <p:cNvSpPr/>
              <p:nvPr/>
            </p:nvSpPr>
            <p:spPr>
              <a:xfrm>
                <a:off x="5149850" y="2457450"/>
                <a:ext cx="2070100" cy="6350"/>
              </a:xfrm>
              <a:custGeom>
                <a:avLst/>
                <a:gdLst>
                  <a:gd name="connsiteX0" fmla="*/ 0 w 2070100"/>
                  <a:gd name="connsiteY0" fmla="*/ 6350 h 6350"/>
                  <a:gd name="connsiteX1" fmla="*/ 2070100 w 2070100"/>
                  <a:gd name="connsiteY1" fmla="*/ 0 h 6350"/>
                </a:gdLst>
                <a:ahLst/>
                <a:cxnLst>
                  <a:cxn ang="0">
                    <a:pos x="connsiteX0" y="connsiteY0"/>
                  </a:cxn>
                  <a:cxn ang="0">
                    <a:pos x="connsiteX1" y="connsiteY1"/>
                  </a:cxn>
                </a:cxnLst>
                <a:rect l="l" t="t" r="r" b="b"/>
                <a:pathLst>
                  <a:path w="2070100" h="6350">
                    <a:moveTo>
                      <a:pt x="0" y="6350"/>
                    </a:moveTo>
                    <a:lnTo>
                      <a:pt x="2070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1" name="Freeform 50"/>
              <p:cNvSpPr/>
              <p:nvPr/>
            </p:nvSpPr>
            <p:spPr>
              <a:xfrm>
                <a:off x="3232150" y="2362200"/>
                <a:ext cx="120650" cy="222250"/>
              </a:xfrm>
              <a:custGeom>
                <a:avLst/>
                <a:gdLst>
                  <a:gd name="connsiteX0" fmla="*/ 120650 w 120650"/>
                  <a:gd name="connsiteY0" fmla="*/ 0 h 222250"/>
                  <a:gd name="connsiteX1" fmla="*/ 0 w 120650"/>
                  <a:gd name="connsiteY1" fmla="*/ 222250 h 222250"/>
                </a:gdLst>
                <a:ahLst/>
                <a:cxnLst>
                  <a:cxn ang="0">
                    <a:pos x="connsiteX0" y="connsiteY0"/>
                  </a:cxn>
                  <a:cxn ang="0">
                    <a:pos x="connsiteX1" y="connsiteY1"/>
                  </a:cxn>
                </a:cxnLst>
                <a:rect l="l" t="t" r="r" b="b"/>
                <a:pathLst>
                  <a:path w="120650" h="222250">
                    <a:moveTo>
                      <a:pt x="120650" y="0"/>
                    </a:moveTo>
                    <a:lnTo>
                      <a:pt x="0" y="222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2" name="Freeform 51"/>
              <p:cNvSpPr/>
              <p:nvPr/>
            </p:nvSpPr>
            <p:spPr>
              <a:xfrm>
                <a:off x="4238625" y="622300"/>
                <a:ext cx="1012825" cy="1133475"/>
              </a:xfrm>
              <a:custGeom>
                <a:avLst/>
                <a:gdLst>
                  <a:gd name="connsiteX0" fmla="*/ 831850 w 1012825"/>
                  <a:gd name="connsiteY0" fmla="*/ 1054100 h 1133475"/>
                  <a:gd name="connsiteX1" fmla="*/ 939800 w 1012825"/>
                  <a:gd name="connsiteY1" fmla="*/ 1031875 h 1133475"/>
                  <a:gd name="connsiteX2" fmla="*/ 1012825 w 1012825"/>
                  <a:gd name="connsiteY2" fmla="*/ 1000125 h 1133475"/>
                  <a:gd name="connsiteX3" fmla="*/ 1000125 w 1012825"/>
                  <a:gd name="connsiteY3" fmla="*/ 952500 h 1133475"/>
                  <a:gd name="connsiteX4" fmla="*/ 914400 w 1012825"/>
                  <a:gd name="connsiteY4" fmla="*/ 923925 h 1133475"/>
                  <a:gd name="connsiteX5" fmla="*/ 904875 w 1012825"/>
                  <a:gd name="connsiteY5" fmla="*/ 590550 h 1133475"/>
                  <a:gd name="connsiteX6" fmla="*/ 847725 w 1012825"/>
                  <a:gd name="connsiteY6" fmla="*/ 282575 h 1133475"/>
                  <a:gd name="connsiteX7" fmla="*/ 790575 w 1012825"/>
                  <a:gd name="connsiteY7" fmla="*/ 142875 h 1133475"/>
                  <a:gd name="connsiteX8" fmla="*/ 762000 w 1012825"/>
                  <a:gd name="connsiteY8" fmla="*/ 111125 h 1133475"/>
                  <a:gd name="connsiteX9" fmla="*/ 600075 w 1012825"/>
                  <a:gd name="connsiteY9" fmla="*/ 6350 h 1133475"/>
                  <a:gd name="connsiteX10" fmla="*/ 352425 w 1012825"/>
                  <a:gd name="connsiteY10" fmla="*/ 0 h 1133475"/>
                  <a:gd name="connsiteX11" fmla="*/ 158750 w 1012825"/>
                  <a:gd name="connsiteY11" fmla="*/ 114300 h 1133475"/>
                  <a:gd name="connsiteX12" fmla="*/ 60325 w 1012825"/>
                  <a:gd name="connsiteY12" fmla="*/ 298450 h 1133475"/>
                  <a:gd name="connsiteX13" fmla="*/ 34925 w 1012825"/>
                  <a:gd name="connsiteY13" fmla="*/ 542925 h 1133475"/>
                  <a:gd name="connsiteX14" fmla="*/ 92075 w 1012825"/>
                  <a:gd name="connsiteY14" fmla="*/ 869950 h 1133475"/>
                  <a:gd name="connsiteX15" fmla="*/ 76200 w 1012825"/>
                  <a:gd name="connsiteY15" fmla="*/ 981075 h 1133475"/>
                  <a:gd name="connsiteX16" fmla="*/ 0 w 1012825"/>
                  <a:gd name="connsiteY16" fmla="*/ 1009650 h 1133475"/>
                  <a:gd name="connsiteX17" fmla="*/ 66675 w 1012825"/>
                  <a:gd name="connsiteY17" fmla="*/ 1089025 h 1133475"/>
                  <a:gd name="connsiteX18" fmla="*/ 82550 w 1012825"/>
                  <a:gd name="connsiteY18" fmla="*/ 1111250 h 1133475"/>
                  <a:gd name="connsiteX19" fmla="*/ 85725 w 1012825"/>
                  <a:gd name="connsiteY19" fmla="*/ 1120775 h 1133475"/>
                  <a:gd name="connsiteX20" fmla="*/ 98425 w 1012825"/>
                  <a:gd name="connsiteY20" fmla="*/ 1127125 h 1133475"/>
                  <a:gd name="connsiteX21" fmla="*/ 104775 w 1012825"/>
                  <a:gd name="connsiteY21" fmla="*/ 1133475 h 1133475"/>
                  <a:gd name="connsiteX22" fmla="*/ 219075 w 1012825"/>
                  <a:gd name="connsiteY22" fmla="*/ 112712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2825" h="1133475">
                    <a:moveTo>
                      <a:pt x="831850" y="1054100"/>
                    </a:moveTo>
                    <a:lnTo>
                      <a:pt x="939800" y="1031875"/>
                    </a:lnTo>
                    <a:lnTo>
                      <a:pt x="1012825" y="1000125"/>
                    </a:lnTo>
                    <a:lnTo>
                      <a:pt x="1000125" y="952500"/>
                    </a:lnTo>
                    <a:lnTo>
                      <a:pt x="914400" y="923925"/>
                    </a:lnTo>
                    <a:lnTo>
                      <a:pt x="904875" y="590550"/>
                    </a:lnTo>
                    <a:lnTo>
                      <a:pt x="847725" y="282575"/>
                    </a:lnTo>
                    <a:lnTo>
                      <a:pt x="790575" y="142875"/>
                    </a:lnTo>
                    <a:lnTo>
                      <a:pt x="762000" y="111125"/>
                    </a:lnTo>
                    <a:lnTo>
                      <a:pt x="600075" y="6350"/>
                    </a:lnTo>
                    <a:lnTo>
                      <a:pt x="352425" y="0"/>
                    </a:lnTo>
                    <a:lnTo>
                      <a:pt x="158750" y="114300"/>
                    </a:lnTo>
                    <a:lnTo>
                      <a:pt x="60325" y="298450"/>
                    </a:lnTo>
                    <a:lnTo>
                      <a:pt x="34925" y="542925"/>
                    </a:lnTo>
                    <a:lnTo>
                      <a:pt x="92075" y="869950"/>
                    </a:lnTo>
                    <a:lnTo>
                      <a:pt x="76200" y="981075"/>
                    </a:lnTo>
                    <a:lnTo>
                      <a:pt x="0" y="1009650"/>
                    </a:lnTo>
                    <a:lnTo>
                      <a:pt x="66675" y="1089025"/>
                    </a:lnTo>
                    <a:cubicBezTo>
                      <a:pt x="71967" y="1096433"/>
                      <a:pt x="77866" y="1103443"/>
                      <a:pt x="82550" y="1111250"/>
                    </a:cubicBezTo>
                    <a:cubicBezTo>
                      <a:pt x="84272" y="1114120"/>
                      <a:pt x="83358" y="1118408"/>
                      <a:pt x="85725" y="1120775"/>
                    </a:cubicBezTo>
                    <a:cubicBezTo>
                      <a:pt x="89072" y="1124122"/>
                      <a:pt x="94487" y="1124500"/>
                      <a:pt x="98425" y="1127125"/>
                    </a:cubicBezTo>
                    <a:cubicBezTo>
                      <a:pt x="100916" y="1128785"/>
                      <a:pt x="102658" y="1131358"/>
                      <a:pt x="104775" y="1133475"/>
                    </a:cubicBezTo>
                    <a:lnTo>
                      <a:pt x="219075" y="11271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53" name="Group 52"/>
          <p:cNvGrpSpPr/>
          <p:nvPr/>
        </p:nvGrpSpPr>
        <p:grpSpPr>
          <a:xfrm>
            <a:off x="2640687" y="520669"/>
            <a:ext cx="6710109" cy="5474692"/>
            <a:chOff x="916788" y="2656134"/>
            <a:chExt cx="3183729" cy="2005881"/>
          </a:xfrm>
        </p:grpSpPr>
        <p:sp>
          <p:nvSpPr>
            <p:cNvPr id="54" name="Rectangle 53"/>
            <p:cNvSpPr/>
            <p:nvPr/>
          </p:nvSpPr>
          <p:spPr>
            <a:xfrm>
              <a:off x="916788" y="2656134"/>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5" name="Group 54"/>
            <p:cNvGrpSpPr/>
            <p:nvPr/>
          </p:nvGrpSpPr>
          <p:grpSpPr>
            <a:xfrm>
              <a:off x="916788" y="2687440"/>
              <a:ext cx="3183729" cy="1814710"/>
              <a:chOff x="-2135798" y="5391150"/>
              <a:chExt cx="3314554" cy="3912394"/>
            </a:xfrm>
          </p:grpSpPr>
          <p:sp>
            <p:nvSpPr>
              <p:cNvPr id="56" name="Freeform 55"/>
              <p:cNvSpPr/>
              <p:nvPr/>
            </p:nvSpPr>
            <p:spPr>
              <a:xfrm>
                <a:off x="-636584" y="5553427"/>
                <a:ext cx="625870" cy="1130084"/>
              </a:xfrm>
              <a:custGeom>
                <a:avLst/>
                <a:gdLst>
                  <a:gd name="connsiteX0" fmla="*/ 842100 w 998558"/>
                  <a:gd name="connsiteY0" fmla="*/ 1098198 h 1130084"/>
                  <a:gd name="connsiteX1" fmla="*/ 911950 w 998558"/>
                  <a:gd name="connsiteY1" fmla="*/ 1075973 h 1130084"/>
                  <a:gd name="connsiteX2" fmla="*/ 915125 w 998558"/>
                  <a:gd name="connsiteY2" fmla="*/ 1044223 h 1130084"/>
                  <a:gd name="connsiteX3" fmla="*/ 943700 w 998558"/>
                  <a:gd name="connsiteY3" fmla="*/ 1021998 h 1130084"/>
                  <a:gd name="connsiteX4" fmla="*/ 997675 w 998558"/>
                  <a:gd name="connsiteY4" fmla="*/ 996598 h 1130084"/>
                  <a:gd name="connsiteX5" fmla="*/ 972275 w 998558"/>
                  <a:gd name="connsiteY5" fmla="*/ 977548 h 1130084"/>
                  <a:gd name="connsiteX6" fmla="*/ 908775 w 998558"/>
                  <a:gd name="connsiteY6" fmla="*/ 933098 h 1130084"/>
                  <a:gd name="connsiteX7" fmla="*/ 896075 w 998558"/>
                  <a:gd name="connsiteY7" fmla="*/ 666398 h 1130084"/>
                  <a:gd name="connsiteX8" fmla="*/ 873850 w 998558"/>
                  <a:gd name="connsiteY8" fmla="*/ 333023 h 1130084"/>
                  <a:gd name="connsiteX9" fmla="*/ 816700 w 998558"/>
                  <a:gd name="connsiteY9" fmla="*/ 228248 h 1130084"/>
                  <a:gd name="connsiteX10" fmla="*/ 683350 w 998558"/>
                  <a:gd name="connsiteY10" fmla="*/ 59973 h 1130084"/>
                  <a:gd name="connsiteX11" fmla="*/ 562700 w 998558"/>
                  <a:gd name="connsiteY11" fmla="*/ 12348 h 1130084"/>
                  <a:gd name="connsiteX12" fmla="*/ 397600 w 998558"/>
                  <a:gd name="connsiteY12" fmla="*/ 5998 h 1130084"/>
                  <a:gd name="connsiteX13" fmla="*/ 188050 w 998558"/>
                  <a:gd name="connsiteY13" fmla="*/ 88548 h 1130084"/>
                  <a:gd name="connsiteX14" fmla="*/ 42000 w 998558"/>
                  <a:gd name="connsiteY14" fmla="*/ 355248 h 1130084"/>
                  <a:gd name="connsiteX15" fmla="*/ 45175 w 998558"/>
                  <a:gd name="connsiteY15" fmla="*/ 580673 h 1130084"/>
                  <a:gd name="connsiteX16" fmla="*/ 76925 w 998558"/>
                  <a:gd name="connsiteY16" fmla="*/ 841023 h 1130084"/>
                  <a:gd name="connsiteX17" fmla="*/ 86450 w 998558"/>
                  <a:gd name="connsiteY17" fmla="*/ 955323 h 1130084"/>
                  <a:gd name="connsiteX18" fmla="*/ 80100 w 998558"/>
                  <a:gd name="connsiteY18" fmla="*/ 993423 h 1130084"/>
                  <a:gd name="connsiteX19" fmla="*/ 3900 w 998558"/>
                  <a:gd name="connsiteY19" fmla="*/ 1018823 h 1130084"/>
                  <a:gd name="connsiteX20" fmla="*/ 16600 w 998558"/>
                  <a:gd name="connsiteY20" fmla="*/ 1044223 h 1130084"/>
                  <a:gd name="connsiteX21" fmla="*/ 64225 w 998558"/>
                  <a:gd name="connsiteY21" fmla="*/ 1060098 h 1130084"/>
                  <a:gd name="connsiteX22" fmla="*/ 80100 w 998558"/>
                  <a:gd name="connsiteY22" fmla="*/ 1098198 h 1130084"/>
                  <a:gd name="connsiteX23" fmla="*/ 105500 w 998558"/>
                  <a:gd name="connsiteY23" fmla="*/ 1120423 h 1130084"/>
                  <a:gd name="connsiteX24" fmla="*/ 153125 w 998558"/>
                  <a:gd name="connsiteY24" fmla="*/ 1129948 h 1130084"/>
                  <a:gd name="connsiteX25" fmla="*/ 286475 w 998558"/>
                  <a:gd name="connsiteY25" fmla="*/ 1114073 h 1130084"/>
                  <a:gd name="connsiteX26" fmla="*/ 318225 w 998558"/>
                  <a:gd name="connsiteY26" fmla="*/ 1050573 h 1130084"/>
                  <a:gd name="connsiteX27" fmla="*/ 391250 w 998558"/>
                  <a:gd name="connsiteY27" fmla="*/ 1034698 h 1130084"/>
                  <a:gd name="connsiteX28" fmla="*/ 410300 w 998558"/>
                  <a:gd name="connsiteY28" fmla="*/ 964848 h 1130084"/>
                  <a:gd name="connsiteX29" fmla="*/ 302350 w 998558"/>
                  <a:gd name="connsiteY29" fmla="*/ 914048 h 1130084"/>
                  <a:gd name="connsiteX30" fmla="*/ 219800 w 998558"/>
                  <a:gd name="connsiteY30" fmla="*/ 793398 h 1130084"/>
                  <a:gd name="connsiteX31" fmla="*/ 207100 w 998558"/>
                  <a:gd name="connsiteY31" fmla="*/ 704498 h 1130084"/>
                  <a:gd name="connsiteX32" fmla="*/ 219800 w 998558"/>
                  <a:gd name="connsiteY32" fmla="*/ 752123 h 1130084"/>
                  <a:gd name="connsiteX33" fmla="*/ 203925 w 998558"/>
                  <a:gd name="connsiteY33" fmla="*/ 755298 h 1130084"/>
                  <a:gd name="connsiteX34" fmla="*/ 162650 w 998558"/>
                  <a:gd name="connsiteY34" fmla="*/ 739423 h 1130084"/>
                  <a:gd name="connsiteX35" fmla="*/ 115025 w 998558"/>
                  <a:gd name="connsiteY35" fmla="*/ 660048 h 1130084"/>
                  <a:gd name="connsiteX36" fmla="*/ 121375 w 998558"/>
                  <a:gd name="connsiteY36" fmla="*/ 593373 h 1130084"/>
                  <a:gd name="connsiteX37" fmla="*/ 159475 w 998558"/>
                  <a:gd name="connsiteY37" fmla="*/ 599723 h 1130084"/>
                  <a:gd name="connsiteX38" fmla="*/ 191225 w 998558"/>
                  <a:gd name="connsiteY38" fmla="*/ 663223 h 1130084"/>
                  <a:gd name="connsiteX39" fmla="*/ 216625 w 998558"/>
                  <a:gd name="connsiteY39" fmla="*/ 548923 h 1130084"/>
                  <a:gd name="connsiteX40" fmla="*/ 248375 w 998558"/>
                  <a:gd name="connsiteY40" fmla="*/ 437798 h 1130084"/>
                  <a:gd name="connsiteX41" fmla="*/ 280125 w 998558"/>
                  <a:gd name="connsiteY41" fmla="*/ 409223 h 1130084"/>
                  <a:gd name="connsiteX42" fmla="*/ 413475 w 998558"/>
                  <a:gd name="connsiteY42" fmla="*/ 421923 h 1130084"/>
                  <a:gd name="connsiteX43" fmla="*/ 572225 w 998558"/>
                  <a:gd name="connsiteY43" fmla="*/ 352073 h 1130084"/>
                  <a:gd name="connsiteX44" fmla="*/ 686525 w 998558"/>
                  <a:gd name="connsiteY44" fmla="*/ 272698 h 1130084"/>
                  <a:gd name="connsiteX45" fmla="*/ 778600 w 998558"/>
                  <a:gd name="connsiteY45" fmla="*/ 596548 h 1130084"/>
                  <a:gd name="connsiteX46" fmla="*/ 724625 w 998558"/>
                  <a:gd name="connsiteY46" fmla="*/ 828323 h 1130084"/>
                  <a:gd name="connsiteX47" fmla="*/ 550000 w 998558"/>
                  <a:gd name="connsiteY47" fmla="*/ 983898 h 1130084"/>
                  <a:gd name="connsiteX48" fmla="*/ 499200 w 998558"/>
                  <a:gd name="connsiteY48" fmla="*/ 1002948 h 1130084"/>
                  <a:gd name="connsiteX49" fmla="*/ 423000 w 998558"/>
                  <a:gd name="connsiteY49" fmla="*/ 974373 h 113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98558" h="1130084">
                    <a:moveTo>
                      <a:pt x="842100" y="1098198"/>
                    </a:moveTo>
                    <a:cubicBezTo>
                      <a:pt x="870939" y="1091583"/>
                      <a:pt x="899779" y="1084969"/>
                      <a:pt x="911950" y="1075973"/>
                    </a:cubicBezTo>
                    <a:cubicBezTo>
                      <a:pt x="924121" y="1066977"/>
                      <a:pt x="909833" y="1053219"/>
                      <a:pt x="915125" y="1044223"/>
                    </a:cubicBezTo>
                    <a:cubicBezTo>
                      <a:pt x="920417" y="1035227"/>
                      <a:pt x="929942" y="1029935"/>
                      <a:pt x="943700" y="1021998"/>
                    </a:cubicBezTo>
                    <a:cubicBezTo>
                      <a:pt x="957458" y="1014060"/>
                      <a:pt x="992913" y="1004006"/>
                      <a:pt x="997675" y="996598"/>
                    </a:cubicBezTo>
                    <a:cubicBezTo>
                      <a:pt x="1002438" y="989190"/>
                      <a:pt x="987092" y="988131"/>
                      <a:pt x="972275" y="977548"/>
                    </a:cubicBezTo>
                    <a:cubicBezTo>
                      <a:pt x="957458" y="966965"/>
                      <a:pt x="921475" y="984956"/>
                      <a:pt x="908775" y="933098"/>
                    </a:cubicBezTo>
                    <a:cubicBezTo>
                      <a:pt x="896075" y="881240"/>
                      <a:pt x="901896" y="766410"/>
                      <a:pt x="896075" y="666398"/>
                    </a:cubicBezTo>
                    <a:cubicBezTo>
                      <a:pt x="890254" y="566385"/>
                      <a:pt x="887079" y="406048"/>
                      <a:pt x="873850" y="333023"/>
                    </a:cubicBezTo>
                    <a:cubicBezTo>
                      <a:pt x="860621" y="259998"/>
                      <a:pt x="848450" y="273756"/>
                      <a:pt x="816700" y="228248"/>
                    </a:cubicBezTo>
                    <a:cubicBezTo>
                      <a:pt x="784950" y="182740"/>
                      <a:pt x="725683" y="95956"/>
                      <a:pt x="683350" y="59973"/>
                    </a:cubicBezTo>
                    <a:cubicBezTo>
                      <a:pt x="641017" y="23990"/>
                      <a:pt x="610325" y="21344"/>
                      <a:pt x="562700" y="12348"/>
                    </a:cubicBezTo>
                    <a:cubicBezTo>
                      <a:pt x="515075" y="3352"/>
                      <a:pt x="460042" y="-6702"/>
                      <a:pt x="397600" y="5998"/>
                    </a:cubicBezTo>
                    <a:cubicBezTo>
                      <a:pt x="335158" y="18698"/>
                      <a:pt x="247317" y="30340"/>
                      <a:pt x="188050" y="88548"/>
                    </a:cubicBezTo>
                    <a:cubicBezTo>
                      <a:pt x="128783" y="146756"/>
                      <a:pt x="65812" y="273227"/>
                      <a:pt x="42000" y="355248"/>
                    </a:cubicBezTo>
                    <a:cubicBezTo>
                      <a:pt x="18187" y="437269"/>
                      <a:pt x="39354" y="499710"/>
                      <a:pt x="45175" y="580673"/>
                    </a:cubicBezTo>
                    <a:cubicBezTo>
                      <a:pt x="50996" y="661635"/>
                      <a:pt x="70046" y="778581"/>
                      <a:pt x="76925" y="841023"/>
                    </a:cubicBezTo>
                    <a:cubicBezTo>
                      <a:pt x="83804" y="903465"/>
                      <a:pt x="85921" y="929923"/>
                      <a:pt x="86450" y="955323"/>
                    </a:cubicBezTo>
                    <a:cubicBezTo>
                      <a:pt x="86979" y="980723"/>
                      <a:pt x="93858" y="982840"/>
                      <a:pt x="80100" y="993423"/>
                    </a:cubicBezTo>
                    <a:cubicBezTo>
                      <a:pt x="66342" y="1004006"/>
                      <a:pt x="14483" y="1010356"/>
                      <a:pt x="3900" y="1018823"/>
                    </a:cubicBezTo>
                    <a:cubicBezTo>
                      <a:pt x="-6683" y="1027290"/>
                      <a:pt x="6546" y="1037344"/>
                      <a:pt x="16600" y="1044223"/>
                    </a:cubicBezTo>
                    <a:cubicBezTo>
                      <a:pt x="26654" y="1051102"/>
                      <a:pt x="53642" y="1051102"/>
                      <a:pt x="64225" y="1060098"/>
                    </a:cubicBezTo>
                    <a:cubicBezTo>
                      <a:pt x="74808" y="1069094"/>
                      <a:pt x="73221" y="1088144"/>
                      <a:pt x="80100" y="1098198"/>
                    </a:cubicBezTo>
                    <a:cubicBezTo>
                      <a:pt x="86979" y="1108252"/>
                      <a:pt x="93329" y="1115131"/>
                      <a:pt x="105500" y="1120423"/>
                    </a:cubicBezTo>
                    <a:cubicBezTo>
                      <a:pt x="117671" y="1125715"/>
                      <a:pt x="122963" y="1131006"/>
                      <a:pt x="153125" y="1129948"/>
                    </a:cubicBezTo>
                    <a:cubicBezTo>
                      <a:pt x="183287" y="1128890"/>
                      <a:pt x="258958" y="1127302"/>
                      <a:pt x="286475" y="1114073"/>
                    </a:cubicBezTo>
                    <a:cubicBezTo>
                      <a:pt x="313992" y="1100844"/>
                      <a:pt x="300762" y="1063802"/>
                      <a:pt x="318225" y="1050573"/>
                    </a:cubicBezTo>
                    <a:cubicBezTo>
                      <a:pt x="335687" y="1037344"/>
                      <a:pt x="375904" y="1048985"/>
                      <a:pt x="391250" y="1034698"/>
                    </a:cubicBezTo>
                    <a:cubicBezTo>
                      <a:pt x="406596" y="1020410"/>
                      <a:pt x="425117" y="984956"/>
                      <a:pt x="410300" y="964848"/>
                    </a:cubicBezTo>
                    <a:cubicBezTo>
                      <a:pt x="395483" y="944740"/>
                      <a:pt x="334100" y="942623"/>
                      <a:pt x="302350" y="914048"/>
                    </a:cubicBezTo>
                    <a:cubicBezTo>
                      <a:pt x="270600" y="885473"/>
                      <a:pt x="235675" y="828323"/>
                      <a:pt x="219800" y="793398"/>
                    </a:cubicBezTo>
                    <a:cubicBezTo>
                      <a:pt x="203925" y="758473"/>
                      <a:pt x="207100" y="711377"/>
                      <a:pt x="207100" y="704498"/>
                    </a:cubicBezTo>
                    <a:cubicBezTo>
                      <a:pt x="207100" y="697619"/>
                      <a:pt x="220329" y="743656"/>
                      <a:pt x="219800" y="752123"/>
                    </a:cubicBezTo>
                    <a:cubicBezTo>
                      <a:pt x="219271" y="760590"/>
                      <a:pt x="213450" y="757415"/>
                      <a:pt x="203925" y="755298"/>
                    </a:cubicBezTo>
                    <a:cubicBezTo>
                      <a:pt x="194400" y="753181"/>
                      <a:pt x="177467" y="755298"/>
                      <a:pt x="162650" y="739423"/>
                    </a:cubicBezTo>
                    <a:cubicBezTo>
                      <a:pt x="147833" y="723548"/>
                      <a:pt x="121904" y="684390"/>
                      <a:pt x="115025" y="660048"/>
                    </a:cubicBezTo>
                    <a:cubicBezTo>
                      <a:pt x="108146" y="635706"/>
                      <a:pt x="113967" y="603427"/>
                      <a:pt x="121375" y="593373"/>
                    </a:cubicBezTo>
                    <a:cubicBezTo>
                      <a:pt x="128783" y="583319"/>
                      <a:pt x="147833" y="588081"/>
                      <a:pt x="159475" y="599723"/>
                    </a:cubicBezTo>
                    <a:cubicBezTo>
                      <a:pt x="171117" y="611365"/>
                      <a:pt x="181700" y="671690"/>
                      <a:pt x="191225" y="663223"/>
                    </a:cubicBezTo>
                    <a:cubicBezTo>
                      <a:pt x="200750" y="654756"/>
                      <a:pt x="207100" y="586494"/>
                      <a:pt x="216625" y="548923"/>
                    </a:cubicBezTo>
                    <a:cubicBezTo>
                      <a:pt x="226150" y="511352"/>
                      <a:pt x="237792" y="461081"/>
                      <a:pt x="248375" y="437798"/>
                    </a:cubicBezTo>
                    <a:cubicBezTo>
                      <a:pt x="258958" y="414515"/>
                      <a:pt x="252608" y="411869"/>
                      <a:pt x="280125" y="409223"/>
                    </a:cubicBezTo>
                    <a:cubicBezTo>
                      <a:pt x="307642" y="406577"/>
                      <a:pt x="364792" y="431448"/>
                      <a:pt x="413475" y="421923"/>
                    </a:cubicBezTo>
                    <a:cubicBezTo>
                      <a:pt x="462158" y="412398"/>
                      <a:pt x="526717" y="376944"/>
                      <a:pt x="572225" y="352073"/>
                    </a:cubicBezTo>
                    <a:cubicBezTo>
                      <a:pt x="617733" y="327202"/>
                      <a:pt x="652129" y="231952"/>
                      <a:pt x="686525" y="272698"/>
                    </a:cubicBezTo>
                    <a:cubicBezTo>
                      <a:pt x="720921" y="313444"/>
                      <a:pt x="772250" y="503944"/>
                      <a:pt x="778600" y="596548"/>
                    </a:cubicBezTo>
                    <a:cubicBezTo>
                      <a:pt x="784950" y="689152"/>
                      <a:pt x="762725" y="763765"/>
                      <a:pt x="724625" y="828323"/>
                    </a:cubicBezTo>
                    <a:cubicBezTo>
                      <a:pt x="686525" y="892881"/>
                      <a:pt x="587571" y="954794"/>
                      <a:pt x="550000" y="983898"/>
                    </a:cubicBezTo>
                    <a:cubicBezTo>
                      <a:pt x="512429" y="1013002"/>
                      <a:pt x="520367" y="1004535"/>
                      <a:pt x="499200" y="1002948"/>
                    </a:cubicBezTo>
                    <a:cubicBezTo>
                      <a:pt x="478033" y="1001361"/>
                      <a:pt x="435171" y="979665"/>
                      <a:pt x="423000" y="97437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7" name="Freeform 56"/>
              <p:cNvSpPr/>
              <p:nvPr/>
            </p:nvSpPr>
            <p:spPr>
              <a:xfrm>
                <a:off x="-432471" y="6190844"/>
                <a:ext cx="39936" cy="57566"/>
              </a:xfrm>
              <a:custGeom>
                <a:avLst/>
                <a:gdLst>
                  <a:gd name="connsiteX0" fmla="*/ 44163 w 63717"/>
                  <a:gd name="connsiteY0" fmla="*/ 406 h 57566"/>
                  <a:gd name="connsiteX1" fmla="*/ 1300 w 63717"/>
                  <a:gd name="connsiteY1" fmla="*/ 31362 h 57566"/>
                  <a:gd name="connsiteX2" fmla="*/ 15588 w 63717"/>
                  <a:gd name="connsiteY2" fmla="*/ 52794 h 57566"/>
                  <a:gd name="connsiteX3" fmla="*/ 60832 w 63717"/>
                  <a:gd name="connsiteY3" fmla="*/ 55175 h 57566"/>
                  <a:gd name="connsiteX4" fmla="*/ 44163 w 63717"/>
                  <a:gd name="connsiteY4" fmla="*/ 406 h 5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7" h="57566">
                    <a:moveTo>
                      <a:pt x="44163" y="406"/>
                    </a:moveTo>
                    <a:cubicBezTo>
                      <a:pt x="34241" y="-3563"/>
                      <a:pt x="6062" y="22631"/>
                      <a:pt x="1300" y="31362"/>
                    </a:cubicBezTo>
                    <a:cubicBezTo>
                      <a:pt x="-3462" y="40093"/>
                      <a:pt x="5666" y="48825"/>
                      <a:pt x="15588" y="52794"/>
                    </a:cubicBezTo>
                    <a:cubicBezTo>
                      <a:pt x="25510" y="56763"/>
                      <a:pt x="51307" y="59938"/>
                      <a:pt x="60832" y="55175"/>
                    </a:cubicBezTo>
                    <a:cubicBezTo>
                      <a:pt x="70357" y="50412"/>
                      <a:pt x="54085" y="4375"/>
                      <a:pt x="44163" y="40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Freeform 57"/>
              <p:cNvSpPr/>
              <p:nvPr/>
            </p:nvSpPr>
            <p:spPr>
              <a:xfrm>
                <a:off x="-252679" y="6172201"/>
                <a:ext cx="33186" cy="66676"/>
              </a:xfrm>
              <a:custGeom>
                <a:avLst/>
                <a:gdLst>
                  <a:gd name="connsiteX0" fmla="*/ 24010 w 52947"/>
                  <a:gd name="connsiteY0" fmla="*/ 66674 h 66676"/>
                  <a:gd name="connsiteX1" fmla="*/ 52585 w 52947"/>
                  <a:gd name="connsiteY1" fmla="*/ 7143 h 66676"/>
                  <a:gd name="connsiteX2" fmla="*/ 2579 w 52947"/>
                  <a:gd name="connsiteY2" fmla="*/ 4762 h 66676"/>
                  <a:gd name="connsiteX3" fmla="*/ 24010 w 52947"/>
                  <a:gd name="connsiteY3" fmla="*/ 66674 h 66676"/>
                </a:gdLst>
                <a:ahLst/>
                <a:cxnLst>
                  <a:cxn ang="0">
                    <a:pos x="connsiteX0" y="connsiteY0"/>
                  </a:cxn>
                  <a:cxn ang="0">
                    <a:pos x="connsiteX1" y="connsiteY1"/>
                  </a:cxn>
                  <a:cxn ang="0">
                    <a:pos x="connsiteX2" y="connsiteY2"/>
                  </a:cxn>
                  <a:cxn ang="0">
                    <a:pos x="connsiteX3" y="connsiteY3"/>
                  </a:cxn>
                </a:cxnLst>
                <a:rect l="l" t="t" r="r" b="b"/>
                <a:pathLst>
                  <a:path w="52947" h="66676">
                    <a:moveTo>
                      <a:pt x="24010" y="66674"/>
                    </a:moveTo>
                    <a:cubicBezTo>
                      <a:pt x="32344" y="67071"/>
                      <a:pt x="56157" y="17462"/>
                      <a:pt x="52585" y="7143"/>
                    </a:cubicBezTo>
                    <a:cubicBezTo>
                      <a:pt x="49013" y="-3176"/>
                      <a:pt x="12898" y="-794"/>
                      <a:pt x="2579" y="4762"/>
                    </a:cubicBezTo>
                    <a:cubicBezTo>
                      <a:pt x="-7740" y="10318"/>
                      <a:pt x="15676" y="66277"/>
                      <a:pt x="24010" y="6667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Freeform 58"/>
              <p:cNvSpPr/>
              <p:nvPr/>
            </p:nvSpPr>
            <p:spPr>
              <a:xfrm>
                <a:off x="-274943" y="6100652"/>
                <a:ext cx="62758" cy="23923"/>
              </a:xfrm>
              <a:custGeom>
                <a:avLst/>
                <a:gdLst>
                  <a:gd name="connsiteX0" fmla="*/ 0 w 100129"/>
                  <a:gd name="connsiteY0" fmla="*/ 23923 h 23923"/>
                  <a:gd name="connsiteX1" fmla="*/ 85725 w 100129"/>
                  <a:gd name="connsiteY1" fmla="*/ 111 h 23923"/>
                  <a:gd name="connsiteX2" fmla="*/ 100012 w 100129"/>
                  <a:gd name="connsiteY2" fmla="*/ 14398 h 23923"/>
                </a:gdLst>
                <a:ahLst/>
                <a:cxnLst>
                  <a:cxn ang="0">
                    <a:pos x="connsiteX0" y="connsiteY0"/>
                  </a:cxn>
                  <a:cxn ang="0">
                    <a:pos x="connsiteX1" y="connsiteY1"/>
                  </a:cxn>
                  <a:cxn ang="0">
                    <a:pos x="connsiteX2" y="connsiteY2"/>
                  </a:cxn>
                </a:cxnLst>
                <a:rect l="l" t="t" r="r" b="b"/>
                <a:pathLst>
                  <a:path w="100129" h="23923">
                    <a:moveTo>
                      <a:pt x="0" y="23923"/>
                    </a:moveTo>
                    <a:cubicBezTo>
                      <a:pt x="34528" y="12810"/>
                      <a:pt x="69056" y="1698"/>
                      <a:pt x="85725" y="111"/>
                    </a:cubicBezTo>
                    <a:cubicBezTo>
                      <a:pt x="102394" y="-1476"/>
                      <a:pt x="100012" y="14398"/>
                      <a:pt x="100012" y="1439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0" name="Freeform 59"/>
              <p:cNvSpPr/>
              <p:nvPr/>
            </p:nvSpPr>
            <p:spPr>
              <a:xfrm>
                <a:off x="-457029" y="6128185"/>
                <a:ext cx="71640" cy="24965"/>
              </a:xfrm>
              <a:custGeom>
                <a:avLst/>
                <a:gdLst>
                  <a:gd name="connsiteX0" fmla="*/ 114300 w 114300"/>
                  <a:gd name="connsiteY0" fmla="*/ 5915 h 24965"/>
                  <a:gd name="connsiteX1" fmla="*/ 47625 w 114300"/>
                  <a:gd name="connsiteY1" fmla="*/ 1153 h 24965"/>
                  <a:gd name="connsiteX2" fmla="*/ 0 w 114300"/>
                  <a:gd name="connsiteY2" fmla="*/ 24965 h 24965"/>
                </a:gdLst>
                <a:ahLst/>
                <a:cxnLst>
                  <a:cxn ang="0">
                    <a:pos x="connsiteX0" y="connsiteY0"/>
                  </a:cxn>
                  <a:cxn ang="0">
                    <a:pos x="connsiteX1" y="connsiteY1"/>
                  </a:cxn>
                  <a:cxn ang="0">
                    <a:pos x="connsiteX2" y="connsiteY2"/>
                  </a:cxn>
                </a:cxnLst>
                <a:rect l="l" t="t" r="r" b="b"/>
                <a:pathLst>
                  <a:path w="114300" h="24965">
                    <a:moveTo>
                      <a:pt x="114300" y="5915"/>
                    </a:moveTo>
                    <a:cubicBezTo>
                      <a:pt x="90487" y="1946"/>
                      <a:pt x="66675" y="-2022"/>
                      <a:pt x="47625" y="1153"/>
                    </a:cubicBezTo>
                    <a:cubicBezTo>
                      <a:pt x="28575" y="4328"/>
                      <a:pt x="0" y="24965"/>
                      <a:pt x="0" y="2496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1" name="Freeform 60"/>
              <p:cNvSpPr/>
              <p:nvPr/>
            </p:nvSpPr>
            <p:spPr>
              <a:xfrm>
                <a:off x="-501804" y="5886450"/>
                <a:ext cx="34327" cy="83344"/>
              </a:xfrm>
              <a:custGeom>
                <a:avLst/>
                <a:gdLst>
                  <a:gd name="connsiteX0" fmla="*/ 0 w 54768"/>
                  <a:gd name="connsiteY0" fmla="*/ 0 h 83344"/>
                  <a:gd name="connsiteX1" fmla="*/ 28575 w 54768"/>
                  <a:gd name="connsiteY1" fmla="*/ 47625 h 83344"/>
                  <a:gd name="connsiteX2" fmla="*/ 54768 w 54768"/>
                  <a:gd name="connsiteY2" fmla="*/ 83344 h 83344"/>
                </a:gdLst>
                <a:ahLst/>
                <a:cxnLst>
                  <a:cxn ang="0">
                    <a:pos x="connsiteX0" y="connsiteY0"/>
                  </a:cxn>
                  <a:cxn ang="0">
                    <a:pos x="connsiteX1" y="connsiteY1"/>
                  </a:cxn>
                  <a:cxn ang="0">
                    <a:pos x="connsiteX2" y="connsiteY2"/>
                  </a:cxn>
                </a:cxnLst>
                <a:rect l="l" t="t" r="r" b="b"/>
                <a:pathLst>
                  <a:path w="54768" h="83344">
                    <a:moveTo>
                      <a:pt x="0" y="0"/>
                    </a:moveTo>
                    <a:cubicBezTo>
                      <a:pt x="9723" y="16867"/>
                      <a:pt x="19447" y="33734"/>
                      <a:pt x="28575" y="47625"/>
                    </a:cubicBezTo>
                    <a:cubicBezTo>
                      <a:pt x="37703" y="61516"/>
                      <a:pt x="46235" y="72430"/>
                      <a:pt x="54768" y="8334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2" name="Cloud 61"/>
              <p:cNvSpPr/>
              <p:nvPr/>
            </p:nvSpPr>
            <p:spPr>
              <a:xfrm rot="20292226">
                <a:off x="-553515" y="5791201"/>
                <a:ext cx="86566" cy="952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Freeform 62"/>
              <p:cNvSpPr/>
              <p:nvPr/>
            </p:nvSpPr>
            <p:spPr>
              <a:xfrm>
                <a:off x="-400924" y="6498431"/>
                <a:ext cx="175394" cy="232190"/>
              </a:xfrm>
              <a:custGeom>
                <a:avLst/>
                <a:gdLst>
                  <a:gd name="connsiteX0" fmla="*/ 229574 w 279836"/>
                  <a:gd name="connsiteY0" fmla="*/ 0 h 232190"/>
                  <a:gd name="connsiteX1" fmla="*/ 262911 w 279836"/>
                  <a:gd name="connsiteY1" fmla="*/ 100013 h 232190"/>
                  <a:gd name="connsiteX2" fmla="*/ 277199 w 279836"/>
                  <a:gd name="connsiteY2" fmla="*/ 111919 h 232190"/>
                  <a:gd name="connsiteX3" fmla="*/ 210524 w 279836"/>
                  <a:gd name="connsiteY3" fmla="*/ 214313 h 232190"/>
                  <a:gd name="connsiteX4" fmla="*/ 134324 w 279836"/>
                  <a:gd name="connsiteY4" fmla="*/ 230982 h 232190"/>
                  <a:gd name="connsiteX5" fmla="*/ 60505 w 279836"/>
                  <a:gd name="connsiteY5" fmla="*/ 200025 h 232190"/>
                  <a:gd name="connsiteX6" fmla="*/ 8117 w 279836"/>
                  <a:gd name="connsiteY6" fmla="*/ 164307 h 232190"/>
                  <a:gd name="connsiteX7" fmla="*/ 974 w 279836"/>
                  <a:gd name="connsiteY7" fmla="*/ 109538 h 2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36" h="232190">
                    <a:moveTo>
                      <a:pt x="229574" y="0"/>
                    </a:moveTo>
                    <a:cubicBezTo>
                      <a:pt x="242274" y="40680"/>
                      <a:pt x="254974" y="81360"/>
                      <a:pt x="262911" y="100013"/>
                    </a:cubicBezTo>
                    <a:cubicBezTo>
                      <a:pt x="270849" y="118666"/>
                      <a:pt x="285930" y="92869"/>
                      <a:pt x="277199" y="111919"/>
                    </a:cubicBezTo>
                    <a:cubicBezTo>
                      <a:pt x="268468" y="130969"/>
                      <a:pt x="234337" y="194469"/>
                      <a:pt x="210524" y="214313"/>
                    </a:cubicBezTo>
                    <a:cubicBezTo>
                      <a:pt x="186711" y="234157"/>
                      <a:pt x="159327" y="233363"/>
                      <a:pt x="134324" y="230982"/>
                    </a:cubicBezTo>
                    <a:cubicBezTo>
                      <a:pt x="109321" y="228601"/>
                      <a:pt x="81539" y="211137"/>
                      <a:pt x="60505" y="200025"/>
                    </a:cubicBezTo>
                    <a:cubicBezTo>
                      <a:pt x="39471" y="188913"/>
                      <a:pt x="18039" y="179388"/>
                      <a:pt x="8117" y="164307"/>
                    </a:cubicBezTo>
                    <a:cubicBezTo>
                      <a:pt x="-1805" y="149226"/>
                      <a:pt x="-416" y="129382"/>
                      <a:pt x="974" y="1095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4" name="Freeform 63"/>
              <p:cNvSpPr/>
              <p:nvPr/>
            </p:nvSpPr>
            <p:spPr>
              <a:xfrm>
                <a:off x="-449566" y="6598444"/>
                <a:ext cx="283964" cy="224485"/>
              </a:xfrm>
              <a:custGeom>
                <a:avLst/>
                <a:gdLst>
                  <a:gd name="connsiteX0" fmla="*/ 0 w 453057"/>
                  <a:gd name="connsiteY0" fmla="*/ 71437 h 224485"/>
                  <a:gd name="connsiteX1" fmla="*/ 126207 w 453057"/>
                  <a:gd name="connsiteY1" fmla="*/ 202406 h 224485"/>
                  <a:gd name="connsiteX2" fmla="*/ 154782 w 453057"/>
                  <a:gd name="connsiteY2" fmla="*/ 219075 h 224485"/>
                  <a:gd name="connsiteX3" fmla="*/ 247650 w 453057"/>
                  <a:gd name="connsiteY3" fmla="*/ 145256 h 224485"/>
                  <a:gd name="connsiteX4" fmla="*/ 342900 w 453057"/>
                  <a:gd name="connsiteY4" fmla="*/ 204787 h 224485"/>
                  <a:gd name="connsiteX5" fmla="*/ 395288 w 453057"/>
                  <a:gd name="connsiteY5" fmla="*/ 152400 h 224485"/>
                  <a:gd name="connsiteX6" fmla="*/ 442913 w 453057"/>
                  <a:gd name="connsiteY6" fmla="*/ 83344 h 224485"/>
                  <a:gd name="connsiteX7" fmla="*/ 450057 w 453057"/>
                  <a:gd name="connsiteY7" fmla="*/ 33337 h 224485"/>
                  <a:gd name="connsiteX8" fmla="*/ 404813 w 453057"/>
                  <a:gd name="connsiteY8" fmla="*/ 9525 h 224485"/>
                  <a:gd name="connsiteX9" fmla="*/ 345282 w 453057"/>
                  <a:gd name="connsiteY9" fmla="*/ 0 h 22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057" h="224485">
                    <a:moveTo>
                      <a:pt x="0" y="71437"/>
                    </a:moveTo>
                    <a:cubicBezTo>
                      <a:pt x="50205" y="124618"/>
                      <a:pt x="100410" y="177800"/>
                      <a:pt x="126207" y="202406"/>
                    </a:cubicBezTo>
                    <a:cubicBezTo>
                      <a:pt x="152004" y="227012"/>
                      <a:pt x="134542" y="228600"/>
                      <a:pt x="154782" y="219075"/>
                    </a:cubicBezTo>
                    <a:cubicBezTo>
                      <a:pt x="175022" y="209550"/>
                      <a:pt x="216297" y="147637"/>
                      <a:pt x="247650" y="145256"/>
                    </a:cubicBezTo>
                    <a:cubicBezTo>
                      <a:pt x="279003" y="142875"/>
                      <a:pt x="318294" y="203596"/>
                      <a:pt x="342900" y="204787"/>
                    </a:cubicBezTo>
                    <a:cubicBezTo>
                      <a:pt x="367506" y="205978"/>
                      <a:pt x="378619" y="172641"/>
                      <a:pt x="395288" y="152400"/>
                    </a:cubicBezTo>
                    <a:cubicBezTo>
                      <a:pt x="411957" y="132159"/>
                      <a:pt x="433785" y="103188"/>
                      <a:pt x="442913" y="83344"/>
                    </a:cubicBezTo>
                    <a:cubicBezTo>
                      <a:pt x="452041" y="63500"/>
                      <a:pt x="456407" y="45640"/>
                      <a:pt x="450057" y="33337"/>
                    </a:cubicBezTo>
                    <a:cubicBezTo>
                      <a:pt x="443707" y="21034"/>
                      <a:pt x="422275" y="15081"/>
                      <a:pt x="404813" y="9525"/>
                    </a:cubicBezTo>
                    <a:cubicBezTo>
                      <a:pt x="387351" y="3969"/>
                      <a:pt x="366316" y="1984"/>
                      <a:pt x="345282"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5" name="Freeform 64"/>
              <p:cNvSpPr/>
              <p:nvPr/>
            </p:nvSpPr>
            <p:spPr>
              <a:xfrm>
                <a:off x="-612118" y="6665119"/>
                <a:ext cx="481190" cy="949689"/>
              </a:xfrm>
              <a:custGeom>
                <a:avLst/>
                <a:gdLst>
                  <a:gd name="connsiteX0" fmla="*/ 261728 w 767726"/>
                  <a:gd name="connsiteY0" fmla="*/ 0 h 949689"/>
                  <a:gd name="connsiteX1" fmla="*/ 114090 w 767726"/>
                  <a:gd name="connsiteY1" fmla="*/ 66675 h 949689"/>
                  <a:gd name="connsiteX2" fmla="*/ 9315 w 767726"/>
                  <a:gd name="connsiteY2" fmla="*/ 147637 h 949689"/>
                  <a:gd name="connsiteX3" fmla="*/ 16459 w 767726"/>
                  <a:gd name="connsiteY3" fmla="*/ 307181 h 949689"/>
                  <a:gd name="connsiteX4" fmla="*/ 109328 w 767726"/>
                  <a:gd name="connsiteY4" fmla="*/ 721519 h 949689"/>
                  <a:gd name="connsiteX5" fmla="*/ 245059 w 767726"/>
                  <a:gd name="connsiteY5" fmla="*/ 902494 h 949689"/>
                  <a:gd name="connsiteX6" fmla="*/ 283159 w 767726"/>
                  <a:gd name="connsiteY6" fmla="*/ 945356 h 949689"/>
                  <a:gd name="connsiteX7" fmla="*/ 707021 w 767726"/>
                  <a:gd name="connsiteY7" fmla="*/ 821531 h 949689"/>
                  <a:gd name="connsiteX8" fmla="*/ 766553 w 767726"/>
                  <a:gd name="connsiteY8" fmla="*/ 747712 h 949689"/>
                  <a:gd name="connsiteX9" fmla="*/ 740359 w 767726"/>
                  <a:gd name="connsiteY9" fmla="*/ 652462 h 949689"/>
                  <a:gd name="connsiteX10" fmla="*/ 666540 w 767726"/>
                  <a:gd name="connsiteY10" fmla="*/ 738187 h 949689"/>
                  <a:gd name="connsiteX11" fmla="*/ 754646 w 767726"/>
                  <a:gd name="connsiteY11" fmla="*/ 778669 h 949689"/>
                  <a:gd name="connsiteX12" fmla="*/ 671303 w 767726"/>
                  <a:gd name="connsiteY12" fmla="*/ 740569 h 949689"/>
                  <a:gd name="connsiteX13" fmla="*/ 573671 w 767726"/>
                  <a:gd name="connsiteY13" fmla="*/ 592931 h 949689"/>
                  <a:gd name="connsiteX14" fmla="*/ 573671 w 767726"/>
                  <a:gd name="connsiteY14" fmla="*/ 564356 h 949689"/>
                  <a:gd name="connsiteX15" fmla="*/ 426034 w 767726"/>
                  <a:gd name="connsiteY15" fmla="*/ 647700 h 949689"/>
                  <a:gd name="connsiteX16" fmla="*/ 368884 w 767726"/>
                  <a:gd name="connsiteY16" fmla="*/ 659606 h 949689"/>
                  <a:gd name="connsiteX17" fmla="*/ 335546 w 767726"/>
                  <a:gd name="connsiteY17" fmla="*/ 604837 h 949689"/>
                  <a:gd name="connsiteX18" fmla="*/ 221246 w 767726"/>
                  <a:gd name="connsiteY18" fmla="*/ 407194 h 9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7726" h="949689">
                    <a:moveTo>
                      <a:pt x="261728" y="0"/>
                    </a:moveTo>
                    <a:cubicBezTo>
                      <a:pt x="208943" y="21034"/>
                      <a:pt x="156159" y="42069"/>
                      <a:pt x="114090" y="66675"/>
                    </a:cubicBezTo>
                    <a:cubicBezTo>
                      <a:pt x="72021" y="91281"/>
                      <a:pt x="25587" y="107553"/>
                      <a:pt x="9315" y="147637"/>
                    </a:cubicBezTo>
                    <a:cubicBezTo>
                      <a:pt x="-6957" y="187721"/>
                      <a:pt x="-210" y="211534"/>
                      <a:pt x="16459" y="307181"/>
                    </a:cubicBezTo>
                    <a:cubicBezTo>
                      <a:pt x="33128" y="402828"/>
                      <a:pt x="71228" y="622300"/>
                      <a:pt x="109328" y="721519"/>
                    </a:cubicBezTo>
                    <a:cubicBezTo>
                      <a:pt x="147428" y="820738"/>
                      <a:pt x="216087" y="865188"/>
                      <a:pt x="245059" y="902494"/>
                    </a:cubicBezTo>
                    <a:cubicBezTo>
                      <a:pt x="274031" y="939800"/>
                      <a:pt x="206165" y="958850"/>
                      <a:pt x="283159" y="945356"/>
                    </a:cubicBezTo>
                    <a:cubicBezTo>
                      <a:pt x="360153" y="931862"/>
                      <a:pt x="626455" y="854472"/>
                      <a:pt x="707021" y="821531"/>
                    </a:cubicBezTo>
                    <a:cubicBezTo>
                      <a:pt x="787587" y="788590"/>
                      <a:pt x="760997" y="775890"/>
                      <a:pt x="766553" y="747712"/>
                    </a:cubicBezTo>
                    <a:cubicBezTo>
                      <a:pt x="772109" y="719534"/>
                      <a:pt x="757028" y="654049"/>
                      <a:pt x="740359" y="652462"/>
                    </a:cubicBezTo>
                    <a:cubicBezTo>
                      <a:pt x="723690" y="650875"/>
                      <a:pt x="664159" y="717153"/>
                      <a:pt x="666540" y="738187"/>
                    </a:cubicBezTo>
                    <a:cubicBezTo>
                      <a:pt x="668921" y="759221"/>
                      <a:pt x="753852" y="778272"/>
                      <a:pt x="754646" y="778669"/>
                    </a:cubicBezTo>
                    <a:cubicBezTo>
                      <a:pt x="755440" y="779066"/>
                      <a:pt x="701465" y="771525"/>
                      <a:pt x="671303" y="740569"/>
                    </a:cubicBezTo>
                    <a:cubicBezTo>
                      <a:pt x="641141" y="709613"/>
                      <a:pt x="589943" y="622300"/>
                      <a:pt x="573671" y="592931"/>
                    </a:cubicBezTo>
                    <a:cubicBezTo>
                      <a:pt x="557399" y="563562"/>
                      <a:pt x="598277" y="555228"/>
                      <a:pt x="573671" y="564356"/>
                    </a:cubicBezTo>
                    <a:cubicBezTo>
                      <a:pt x="549065" y="573484"/>
                      <a:pt x="460165" y="631825"/>
                      <a:pt x="426034" y="647700"/>
                    </a:cubicBezTo>
                    <a:cubicBezTo>
                      <a:pt x="391903" y="663575"/>
                      <a:pt x="383965" y="666750"/>
                      <a:pt x="368884" y="659606"/>
                    </a:cubicBezTo>
                    <a:cubicBezTo>
                      <a:pt x="353803" y="652462"/>
                      <a:pt x="360152" y="646906"/>
                      <a:pt x="335546" y="604837"/>
                    </a:cubicBezTo>
                    <a:cubicBezTo>
                      <a:pt x="310940" y="562768"/>
                      <a:pt x="266093" y="484981"/>
                      <a:pt x="221246" y="40719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6" name="Freeform 65"/>
              <p:cNvSpPr/>
              <p:nvPr/>
            </p:nvSpPr>
            <p:spPr>
              <a:xfrm>
                <a:off x="-259438" y="6709263"/>
                <a:ext cx="300227" cy="702111"/>
              </a:xfrm>
              <a:custGeom>
                <a:avLst/>
                <a:gdLst>
                  <a:gd name="connsiteX0" fmla="*/ 351500 w 479004"/>
                  <a:gd name="connsiteY0" fmla="*/ 36818 h 702111"/>
                  <a:gd name="connsiteX1" fmla="*/ 325306 w 479004"/>
                  <a:gd name="connsiteY1" fmla="*/ 124925 h 702111"/>
                  <a:gd name="connsiteX2" fmla="*/ 303875 w 479004"/>
                  <a:gd name="connsiteY2" fmla="*/ 167787 h 702111"/>
                  <a:gd name="connsiteX3" fmla="*/ 351500 w 479004"/>
                  <a:gd name="connsiteY3" fmla="*/ 143975 h 702111"/>
                  <a:gd name="connsiteX4" fmla="*/ 382456 w 479004"/>
                  <a:gd name="connsiteY4" fmla="*/ 110637 h 702111"/>
                  <a:gd name="connsiteX5" fmla="*/ 408650 w 479004"/>
                  <a:gd name="connsiteY5" fmla="*/ 53487 h 702111"/>
                  <a:gd name="connsiteX6" fmla="*/ 432463 w 479004"/>
                  <a:gd name="connsiteY6" fmla="*/ 8243 h 702111"/>
                  <a:gd name="connsiteX7" fmla="*/ 475325 w 479004"/>
                  <a:gd name="connsiteY7" fmla="*/ 3481 h 702111"/>
                  <a:gd name="connsiteX8" fmla="*/ 472944 w 479004"/>
                  <a:gd name="connsiteY8" fmla="*/ 46343 h 702111"/>
                  <a:gd name="connsiteX9" fmla="*/ 441988 w 479004"/>
                  <a:gd name="connsiteY9" fmla="*/ 108256 h 702111"/>
                  <a:gd name="connsiteX10" fmla="*/ 441988 w 479004"/>
                  <a:gd name="connsiteY10" fmla="*/ 193981 h 702111"/>
                  <a:gd name="connsiteX11" fmla="*/ 444369 w 479004"/>
                  <a:gd name="connsiteY11" fmla="*/ 239225 h 702111"/>
                  <a:gd name="connsiteX12" fmla="*/ 437225 w 479004"/>
                  <a:gd name="connsiteY12" fmla="*/ 265418 h 702111"/>
                  <a:gd name="connsiteX13" fmla="*/ 430081 w 479004"/>
                  <a:gd name="connsiteY13" fmla="*/ 322568 h 702111"/>
                  <a:gd name="connsiteX14" fmla="*/ 346738 w 479004"/>
                  <a:gd name="connsiteY14" fmla="*/ 436868 h 702111"/>
                  <a:gd name="connsiteX15" fmla="*/ 263394 w 479004"/>
                  <a:gd name="connsiteY15" fmla="*/ 491637 h 702111"/>
                  <a:gd name="connsiteX16" fmla="*/ 110994 w 479004"/>
                  <a:gd name="connsiteY16" fmla="*/ 689281 h 702111"/>
                  <a:gd name="connsiteX17" fmla="*/ 68131 w 479004"/>
                  <a:gd name="connsiteY17" fmla="*/ 665468 h 702111"/>
                  <a:gd name="connsiteX18" fmla="*/ 1456 w 479004"/>
                  <a:gd name="connsiteY18" fmla="*/ 524975 h 702111"/>
                  <a:gd name="connsiteX19" fmla="*/ 137188 w 479004"/>
                  <a:gd name="connsiteY19" fmla="*/ 413056 h 702111"/>
                  <a:gd name="connsiteX20" fmla="*/ 175288 w 479004"/>
                  <a:gd name="connsiteY20" fmla="*/ 394006 h 70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004" h="702111">
                    <a:moveTo>
                      <a:pt x="351500" y="36818"/>
                    </a:moveTo>
                    <a:cubicBezTo>
                      <a:pt x="342371" y="69957"/>
                      <a:pt x="333243" y="103097"/>
                      <a:pt x="325306" y="124925"/>
                    </a:cubicBezTo>
                    <a:cubicBezTo>
                      <a:pt x="317369" y="146753"/>
                      <a:pt x="299509" y="164612"/>
                      <a:pt x="303875" y="167787"/>
                    </a:cubicBezTo>
                    <a:cubicBezTo>
                      <a:pt x="308241" y="170962"/>
                      <a:pt x="338403" y="153500"/>
                      <a:pt x="351500" y="143975"/>
                    </a:cubicBezTo>
                    <a:cubicBezTo>
                      <a:pt x="364597" y="134450"/>
                      <a:pt x="372931" y="125718"/>
                      <a:pt x="382456" y="110637"/>
                    </a:cubicBezTo>
                    <a:cubicBezTo>
                      <a:pt x="391981" y="95556"/>
                      <a:pt x="400316" y="70553"/>
                      <a:pt x="408650" y="53487"/>
                    </a:cubicBezTo>
                    <a:cubicBezTo>
                      <a:pt x="416984" y="36421"/>
                      <a:pt x="421351" y="16577"/>
                      <a:pt x="432463" y="8243"/>
                    </a:cubicBezTo>
                    <a:cubicBezTo>
                      <a:pt x="443576" y="-91"/>
                      <a:pt x="468578" y="-2869"/>
                      <a:pt x="475325" y="3481"/>
                    </a:cubicBezTo>
                    <a:cubicBezTo>
                      <a:pt x="482072" y="9831"/>
                      <a:pt x="478500" y="28881"/>
                      <a:pt x="472944" y="46343"/>
                    </a:cubicBezTo>
                    <a:cubicBezTo>
                      <a:pt x="467388" y="63805"/>
                      <a:pt x="447147" y="83650"/>
                      <a:pt x="441988" y="108256"/>
                    </a:cubicBezTo>
                    <a:cubicBezTo>
                      <a:pt x="436829" y="132862"/>
                      <a:pt x="441591" y="172153"/>
                      <a:pt x="441988" y="193981"/>
                    </a:cubicBezTo>
                    <a:cubicBezTo>
                      <a:pt x="442385" y="215809"/>
                      <a:pt x="445163" y="227319"/>
                      <a:pt x="444369" y="239225"/>
                    </a:cubicBezTo>
                    <a:cubicBezTo>
                      <a:pt x="443575" y="251131"/>
                      <a:pt x="439606" y="251527"/>
                      <a:pt x="437225" y="265418"/>
                    </a:cubicBezTo>
                    <a:cubicBezTo>
                      <a:pt x="434844" y="279309"/>
                      <a:pt x="445162" y="293993"/>
                      <a:pt x="430081" y="322568"/>
                    </a:cubicBezTo>
                    <a:cubicBezTo>
                      <a:pt x="415000" y="351143"/>
                      <a:pt x="374519" y="408690"/>
                      <a:pt x="346738" y="436868"/>
                    </a:cubicBezTo>
                    <a:cubicBezTo>
                      <a:pt x="318957" y="465046"/>
                      <a:pt x="302685" y="449568"/>
                      <a:pt x="263394" y="491637"/>
                    </a:cubicBezTo>
                    <a:cubicBezTo>
                      <a:pt x="224103" y="533706"/>
                      <a:pt x="143538" y="660309"/>
                      <a:pt x="110994" y="689281"/>
                    </a:cubicBezTo>
                    <a:cubicBezTo>
                      <a:pt x="78450" y="718253"/>
                      <a:pt x="86387" y="692852"/>
                      <a:pt x="68131" y="665468"/>
                    </a:cubicBezTo>
                    <a:cubicBezTo>
                      <a:pt x="49875" y="638084"/>
                      <a:pt x="-10054" y="567044"/>
                      <a:pt x="1456" y="524975"/>
                    </a:cubicBezTo>
                    <a:cubicBezTo>
                      <a:pt x="12966" y="482906"/>
                      <a:pt x="108216" y="434884"/>
                      <a:pt x="137188" y="413056"/>
                    </a:cubicBezTo>
                    <a:cubicBezTo>
                      <a:pt x="166160" y="391228"/>
                      <a:pt x="170724" y="392617"/>
                      <a:pt x="175288" y="394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7" name="Freeform 66"/>
              <p:cNvSpPr/>
              <p:nvPr/>
            </p:nvSpPr>
            <p:spPr>
              <a:xfrm>
                <a:off x="-152668" y="6784181"/>
                <a:ext cx="100108" cy="307182"/>
              </a:xfrm>
              <a:custGeom>
                <a:avLst/>
                <a:gdLst>
                  <a:gd name="connsiteX0" fmla="*/ 159720 w 159720"/>
                  <a:gd name="connsiteY0" fmla="*/ 0 h 307182"/>
                  <a:gd name="connsiteX1" fmla="*/ 69232 w 159720"/>
                  <a:gd name="connsiteY1" fmla="*/ 66675 h 307182"/>
                  <a:gd name="connsiteX2" fmla="*/ 38276 w 159720"/>
                  <a:gd name="connsiteY2" fmla="*/ 164307 h 307182"/>
                  <a:gd name="connsiteX3" fmla="*/ 4939 w 159720"/>
                  <a:gd name="connsiteY3" fmla="*/ 219075 h 307182"/>
                  <a:gd name="connsiteX4" fmla="*/ 176 w 159720"/>
                  <a:gd name="connsiteY4" fmla="*/ 307182 h 307182"/>
                  <a:gd name="connsiteX5" fmla="*/ 176 w 159720"/>
                  <a:gd name="connsiteY5"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20" h="307182">
                    <a:moveTo>
                      <a:pt x="159720" y="0"/>
                    </a:moveTo>
                    <a:cubicBezTo>
                      <a:pt x="124596" y="19645"/>
                      <a:pt x="89473" y="39291"/>
                      <a:pt x="69232" y="66675"/>
                    </a:cubicBezTo>
                    <a:cubicBezTo>
                      <a:pt x="48991" y="94059"/>
                      <a:pt x="48991" y="138907"/>
                      <a:pt x="38276" y="164307"/>
                    </a:cubicBezTo>
                    <a:cubicBezTo>
                      <a:pt x="27561" y="189707"/>
                      <a:pt x="11289" y="195263"/>
                      <a:pt x="4939" y="219075"/>
                    </a:cubicBezTo>
                    <a:cubicBezTo>
                      <a:pt x="-1411" y="242887"/>
                      <a:pt x="176" y="307182"/>
                      <a:pt x="176" y="307182"/>
                    </a:cubicBezTo>
                    <a:lnTo>
                      <a:pt x="176"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8" name="Freeform 67"/>
              <p:cNvSpPr/>
              <p:nvPr/>
            </p:nvSpPr>
            <p:spPr>
              <a:xfrm>
                <a:off x="-164498" y="6636544"/>
                <a:ext cx="155220" cy="104775"/>
              </a:xfrm>
              <a:custGeom>
                <a:avLst/>
                <a:gdLst>
                  <a:gd name="connsiteX0" fmla="*/ 0 w 247650"/>
                  <a:gd name="connsiteY0" fmla="*/ 0 h 104775"/>
                  <a:gd name="connsiteX1" fmla="*/ 247650 w 247650"/>
                  <a:gd name="connsiteY1" fmla="*/ 104775 h 104775"/>
                </a:gdLst>
                <a:ahLst/>
                <a:cxnLst>
                  <a:cxn ang="0">
                    <a:pos x="connsiteX0" y="connsiteY0"/>
                  </a:cxn>
                  <a:cxn ang="0">
                    <a:pos x="connsiteX1" y="connsiteY1"/>
                  </a:cxn>
                </a:cxnLst>
                <a:rect l="l" t="t" r="r" b="b"/>
                <a:pathLst>
                  <a:path w="247650" h="104775">
                    <a:moveTo>
                      <a:pt x="0" y="0"/>
                    </a:moveTo>
                    <a:lnTo>
                      <a:pt x="247650" y="1047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69" name="Freeform 68"/>
              <p:cNvSpPr/>
              <p:nvPr/>
            </p:nvSpPr>
            <p:spPr>
              <a:xfrm>
                <a:off x="35498" y="6642806"/>
                <a:ext cx="375319" cy="199983"/>
              </a:xfrm>
              <a:custGeom>
                <a:avLst/>
                <a:gdLst>
                  <a:gd name="connsiteX0" fmla="*/ 0 w 598811"/>
                  <a:gd name="connsiteY0" fmla="*/ 134232 h 199983"/>
                  <a:gd name="connsiteX1" fmla="*/ 154781 w 598811"/>
                  <a:gd name="connsiteY1" fmla="*/ 198525 h 199983"/>
                  <a:gd name="connsiteX2" fmla="*/ 190500 w 598811"/>
                  <a:gd name="connsiteY2" fmla="*/ 177094 h 199983"/>
                  <a:gd name="connsiteX3" fmla="*/ 238125 w 598811"/>
                  <a:gd name="connsiteY3" fmla="*/ 153282 h 199983"/>
                  <a:gd name="connsiteX4" fmla="*/ 273843 w 598811"/>
                  <a:gd name="connsiteY4" fmla="*/ 127088 h 199983"/>
                  <a:gd name="connsiteX5" fmla="*/ 347662 w 598811"/>
                  <a:gd name="connsiteY5" fmla="*/ 882 h 199983"/>
                  <a:gd name="connsiteX6" fmla="*/ 369093 w 598811"/>
                  <a:gd name="connsiteY6" fmla="*/ 74700 h 199983"/>
                  <a:gd name="connsiteX7" fmla="*/ 459581 w 598811"/>
                  <a:gd name="connsiteY7" fmla="*/ 146138 h 199983"/>
                  <a:gd name="connsiteX8" fmla="*/ 585787 w 598811"/>
                  <a:gd name="connsiteY8" fmla="*/ 193763 h 199983"/>
                  <a:gd name="connsiteX9" fmla="*/ 595312 w 598811"/>
                  <a:gd name="connsiteY9" fmla="*/ 191382 h 199983"/>
                  <a:gd name="connsiteX10" fmla="*/ 590550 w 598811"/>
                  <a:gd name="connsiteY10" fmla="*/ 134232 h 199983"/>
                  <a:gd name="connsiteX11" fmla="*/ 535781 w 598811"/>
                  <a:gd name="connsiteY11" fmla="*/ 93750 h 199983"/>
                  <a:gd name="connsiteX12" fmla="*/ 511968 w 598811"/>
                  <a:gd name="connsiteY12" fmla="*/ 69938 h 1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811" h="199983">
                    <a:moveTo>
                      <a:pt x="0" y="134232"/>
                    </a:moveTo>
                    <a:cubicBezTo>
                      <a:pt x="61515" y="162806"/>
                      <a:pt x="123031" y="191381"/>
                      <a:pt x="154781" y="198525"/>
                    </a:cubicBezTo>
                    <a:cubicBezTo>
                      <a:pt x="186531" y="205669"/>
                      <a:pt x="176609" y="184634"/>
                      <a:pt x="190500" y="177094"/>
                    </a:cubicBezTo>
                    <a:cubicBezTo>
                      <a:pt x="204391" y="169554"/>
                      <a:pt x="224235" y="161616"/>
                      <a:pt x="238125" y="153282"/>
                    </a:cubicBezTo>
                    <a:cubicBezTo>
                      <a:pt x="252015" y="144948"/>
                      <a:pt x="255587" y="152488"/>
                      <a:pt x="273843" y="127088"/>
                    </a:cubicBezTo>
                    <a:cubicBezTo>
                      <a:pt x="292099" y="101688"/>
                      <a:pt x="331787" y="9613"/>
                      <a:pt x="347662" y="882"/>
                    </a:cubicBezTo>
                    <a:cubicBezTo>
                      <a:pt x="363537" y="-7849"/>
                      <a:pt x="350440" y="50491"/>
                      <a:pt x="369093" y="74700"/>
                    </a:cubicBezTo>
                    <a:cubicBezTo>
                      <a:pt x="387746" y="98909"/>
                      <a:pt x="423465" y="126294"/>
                      <a:pt x="459581" y="146138"/>
                    </a:cubicBezTo>
                    <a:cubicBezTo>
                      <a:pt x="495697" y="165982"/>
                      <a:pt x="563165" y="186222"/>
                      <a:pt x="585787" y="193763"/>
                    </a:cubicBezTo>
                    <a:cubicBezTo>
                      <a:pt x="608409" y="201304"/>
                      <a:pt x="594518" y="201304"/>
                      <a:pt x="595312" y="191382"/>
                    </a:cubicBezTo>
                    <a:cubicBezTo>
                      <a:pt x="596106" y="181460"/>
                      <a:pt x="600472" y="150504"/>
                      <a:pt x="590550" y="134232"/>
                    </a:cubicBezTo>
                    <a:cubicBezTo>
                      <a:pt x="580628" y="117960"/>
                      <a:pt x="548878" y="104466"/>
                      <a:pt x="535781" y="93750"/>
                    </a:cubicBezTo>
                    <a:cubicBezTo>
                      <a:pt x="522684" y="83034"/>
                      <a:pt x="517326" y="76486"/>
                      <a:pt x="511968" y="69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0" name="Freeform 69"/>
              <p:cNvSpPr/>
              <p:nvPr/>
            </p:nvSpPr>
            <p:spPr>
              <a:xfrm>
                <a:off x="13110" y="6838950"/>
                <a:ext cx="389544" cy="300129"/>
              </a:xfrm>
              <a:custGeom>
                <a:avLst/>
                <a:gdLst>
                  <a:gd name="connsiteX0" fmla="*/ 0 w 621506"/>
                  <a:gd name="connsiteY0" fmla="*/ 204788 h 300129"/>
                  <a:gd name="connsiteX1" fmla="*/ 328612 w 621506"/>
                  <a:gd name="connsiteY1" fmla="*/ 300038 h 300129"/>
                  <a:gd name="connsiteX2" fmla="*/ 407194 w 621506"/>
                  <a:gd name="connsiteY2" fmla="*/ 221456 h 300129"/>
                  <a:gd name="connsiteX3" fmla="*/ 461962 w 621506"/>
                  <a:gd name="connsiteY3" fmla="*/ 178594 h 300129"/>
                  <a:gd name="connsiteX4" fmla="*/ 621506 w 621506"/>
                  <a:gd name="connsiteY4" fmla="*/ 0 h 30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300129">
                    <a:moveTo>
                      <a:pt x="0" y="204788"/>
                    </a:moveTo>
                    <a:cubicBezTo>
                      <a:pt x="130373" y="251024"/>
                      <a:pt x="260746" y="297260"/>
                      <a:pt x="328612" y="300038"/>
                    </a:cubicBezTo>
                    <a:cubicBezTo>
                      <a:pt x="396478" y="302816"/>
                      <a:pt x="384969" y="241697"/>
                      <a:pt x="407194" y="221456"/>
                    </a:cubicBezTo>
                    <a:cubicBezTo>
                      <a:pt x="429419" y="201215"/>
                      <a:pt x="426243" y="215503"/>
                      <a:pt x="461962" y="178594"/>
                    </a:cubicBezTo>
                    <a:cubicBezTo>
                      <a:pt x="497681" y="141685"/>
                      <a:pt x="559593" y="70842"/>
                      <a:pt x="621506"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1" name="Freeform 70"/>
              <p:cNvSpPr/>
              <p:nvPr/>
            </p:nvSpPr>
            <p:spPr>
              <a:xfrm>
                <a:off x="340334" y="6188869"/>
                <a:ext cx="146349" cy="623150"/>
              </a:xfrm>
              <a:custGeom>
                <a:avLst/>
                <a:gdLst>
                  <a:gd name="connsiteX0" fmla="*/ 11323 w 233496"/>
                  <a:gd name="connsiteY0" fmla="*/ 0 h 623150"/>
                  <a:gd name="connsiteX1" fmla="*/ 61329 w 233496"/>
                  <a:gd name="connsiteY1" fmla="*/ 30956 h 623150"/>
                  <a:gd name="connsiteX2" fmla="*/ 47042 w 233496"/>
                  <a:gd name="connsiteY2" fmla="*/ 102394 h 623150"/>
                  <a:gd name="connsiteX3" fmla="*/ 44660 w 233496"/>
                  <a:gd name="connsiteY3" fmla="*/ 159544 h 623150"/>
                  <a:gd name="connsiteX4" fmla="*/ 51804 w 233496"/>
                  <a:gd name="connsiteY4" fmla="*/ 166687 h 623150"/>
                  <a:gd name="connsiteX5" fmla="*/ 228017 w 233496"/>
                  <a:gd name="connsiteY5" fmla="*/ 185737 h 623150"/>
                  <a:gd name="connsiteX6" fmla="*/ 180392 w 233496"/>
                  <a:gd name="connsiteY6" fmla="*/ 233362 h 623150"/>
                  <a:gd name="connsiteX7" fmla="*/ 94667 w 233496"/>
                  <a:gd name="connsiteY7" fmla="*/ 302419 h 623150"/>
                  <a:gd name="connsiteX8" fmla="*/ 1798 w 233496"/>
                  <a:gd name="connsiteY8" fmla="*/ 619125 h 623150"/>
                  <a:gd name="connsiteX9" fmla="*/ 42279 w 233496"/>
                  <a:gd name="connsiteY9" fmla="*/ 452437 h 62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96" h="623150">
                    <a:moveTo>
                      <a:pt x="11323" y="0"/>
                    </a:moveTo>
                    <a:cubicBezTo>
                      <a:pt x="33349" y="6945"/>
                      <a:pt x="55376" y="13890"/>
                      <a:pt x="61329" y="30956"/>
                    </a:cubicBezTo>
                    <a:cubicBezTo>
                      <a:pt x="67282" y="48022"/>
                      <a:pt x="49820" y="80963"/>
                      <a:pt x="47042" y="102394"/>
                    </a:cubicBezTo>
                    <a:cubicBezTo>
                      <a:pt x="44264" y="123825"/>
                      <a:pt x="43866" y="148829"/>
                      <a:pt x="44660" y="159544"/>
                    </a:cubicBezTo>
                    <a:cubicBezTo>
                      <a:pt x="45454" y="170259"/>
                      <a:pt x="21245" y="162322"/>
                      <a:pt x="51804" y="166687"/>
                    </a:cubicBezTo>
                    <a:cubicBezTo>
                      <a:pt x="82364" y="171053"/>
                      <a:pt x="206586" y="174625"/>
                      <a:pt x="228017" y="185737"/>
                    </a:cubicBezTo>
                    <a:cubicBezTo>
                      <a:pt x="249448" y="196849"/>
                      <a:pt x="202617" y="213915"/>
                      <a:pt x="180392" y="233362"/>
                    </a:cubicBezTo>
                    <a:cubicBezTo>
                      <a:pt x="158167" y="252809"/>
                      <a:pt x="124433" y="238125"/>
                      <a:pt x="94667" y="302419"/>
                    </a:cubicBezTo>
                    <a:cubicBezTo>
                      <a:pt x="64901" y="366713"/>
                      <a:pt x="10529" y="594122"/>
                      <a:pt x="1798" y="619125"/>
                    </a:cubicBezTo>
                    <a:cubicBezTo>
                      <a:pt x="-6933" y="644128"/>
                      <a:pt x="17673" y="548282"/>
                      <a:pt x="42279" y="45243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2" name="Freeform 71"/>
              <p:cNvSpPr/>
              <p:nvPr/>
            </p:nvSpPr>
            <p:spPr>
              <a:xfrm>
                <a:off x="262359" y="6193631"/>
                <a:ext cx="80595" cy="466725"/>
              </a:xfrm>
              <a:custGeom>
                <a:avLst/>
                <a:gdLst>
                  <a:gd name="connsiteX0" fmla="*/ 128587 w 128587"/>
                  <a:gd name="connsiteY0" fmla="*/ 0 h 466725"/>
                  <a:gd name="connsiteX1" fmla="*/ 121443 w 128587"/>
                  <a:gd name="connsiteY1" fmla="*/ 83344 h 466725"/>
                  <a:gd name="connsiteX2" fmla="*/ 100012 w 128587"/>
                  <a:gd name="connsiteY2" fmla="*/ 142875 h 466725"/>
                  <a:gd name="connsiteX3" fmla="*/ 78581 w 128587"/>
                  <a:gd name="connsiteY3" fmla="*/ 254794 h 466725"/>
                  <a:gd name="connsiteX4" fmla="*/ 0 w 128587"/>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466725">
                    <a:moveTo>
                      <a:pt x="128587" y="0"/>
                    </a:moveTo>
                    <a:cubicBezTo>
                      <a:pt x="127396" y="29766"/>
                      <a:pt x="126205" y="59532"/>
                      <a:pt x="121443" y="83344"/>
                    </a:cubicBezTo>
                    <a:cubicBezTo>
                      <a:pt x="116681" y="107156"/>
                      <a:pt x="107156" y="114300"/>
                      <a:pt x="100012" y="142875"/>
                    </a:cubicBezTo>
                    <a:cubicBezTo>
                      <a:pt x="92868" y="171450"/>
                      <a:pt x="95250" y="200819"/>
                      <a:pt x="78581" y="254794"/>
                    </a:cubicBezTo>
                    <a:cubicBezTo>
                      <a:pt x="61912" y="308769"/>
                      <a:pt x="30956" y="387747"/>
                      <a:pt x="0" y="4667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3" name="Freeform 72"/>
              <p:cNvSpPr/>
              <p:nvPr/>
            </p:nvSpPr>
            <p:spPr>
              <a:xfrm>
                <a:off x="23558" y="5438775"/>
                <a:ext cx="892517" cy="1028700"/>
              </a:xfrm>
              <a:custGeom>
                <a:avLst/>
                <a:gdLst>
                  <a:gd name="connsiteX0" fmla="*/ 0 w 1423987"/>
                  <a:gd name="connsiteY0" fmla="*/ 0 h 1028700"/>
                  <a:gd name="connsiteX1" fmla="*/ 0 w 1423987"/>
                  <a:gd name="connsiteY1" fmla="*/ 0 h 1028700"/>
                  <a:gd name="connsiteX2" fmla="*/ 1423987 w 1423987"/>
                  <a:gd name="connsiteY2" fmla="*/ 119063 h 1028700"/>
                  <a:gd name="connsiteX3" fmla="*/ 1366837 w 1423987"/>
                  <a:gd name="connsiteY3" fmla="*/ 1028700 h 1028700"/>
                  <a:gd name="connsiteX4" fmla="*/ 633412 w 1423987"/>
                  <a:gd name="connsiteY4" fmla="*/ 919163 h 1028700"/>
                  <a:gd name="connsiteX5" fmla="*/ 571500 w 1423987"/>
                  <a:gd name="connsiteY5" fmla="*/ 90487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987" h="1028700">
                    <a:moveTo>
                      <a:pt x="0" y="0"/>
                    </a:moveTo>
                    <a:lnTo>
                      <a:pt x="0" y="0"/>
                    </a:lnTo>
                    <a:lnTo>
                      <a:pt x="1423987" y="119063"/>
                    </a:lnTo>
                    <a:lnTo>
                      <a:pt x="1366837" y="1028700"/>
                    </a:lnTo>
                    <a:lnTo>
                      <a:pt x="633412" y="919163"/>
                    </a:lnTo>
                    <a:lnTo>
                      <a:pt x="571500" y="904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4" name="Freeform 73"/>
              <p:cNvSpPr/>
              <p:nvPr/>
            </p:nvSpPr>
            <p:spPr>
              <a:xfrm>
                <a:off x="-322" y="5434013"/>
                <a:ext cx="304471" cy="900112"/>
              </a:xfrm>
              <a:custGeom>
                <a:avLst/>
                <a:gdLst>
                  <a:gd name="connsiteX0" fmla="*/ 38100 w 485775"/>
                  <a:gd name="connsiteY0" fmla="*/ 0 h 900112"/>
                  <a:gd name="connsiteX1" fmla="*/ 0 w 485775"/>
                  <a:gd name="connsiteY1" fmla="*/ 847725 h 900112"/>
                  <a:gd name="connsiteX2" fmla="*/ 485775 w 485775"/>
                  <a:gd name="connsiteY2" fmla="*/ 900112 h 900112"/>
                </a:gdLst>
                <a:ahLst/>
                <a:cxnLst>
                  <a:cxn ang="0">
                    <a:pos x="connsiteX0" y="connsiteY0"/>
                  </a:cxn>
                  <a:cxn ang="0">
                    <a:pos x="connsiteX1" y="connsiteY1"/>
                  </a:cxn>
                  <a:cxn ang="0">
                    <a:pos x="connsiteX2" y="connsiteY2"/>
                  </a:cxn>
                </a:cxnLst>
                <a:rect l="l" t="t" r="r" b="b"/>
                <a:pathLst>
                  <a:path w="485775" h="900112">
                    <a:moveTo>
                      <a:pt x="38100" y="0"/>
                    </a:moveTo>
                    <a:lnTo>
                      <a:pt x="0" y="847725"/>
                    </a:lnTo>
                    <a:lnTo>
                      <a:pt x="485775" y="9001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5" name="Freeform 74"/>
              <p:cNvSpPr/>
              <p:nvPr/>
            </p:nvSpPr>
            <p:spPr>
              <a:xfrm>
                <a:off x="-45098" y="6081713"/>
                <a:ext cx="343276" cy="738187"/>
              </a:xfrm>
              <a:custGeom>
                <a:avLst/>
                <a:gdLst>
                  <a:gd name="connsiteX0" fmla="*/ 547688 w 547688"/>
                  <a:gd name="connsiteY0" fmla="*/ 0 h 738187"/>
                  <a:gd name="connsiteX1" fmla="*/ 0 w 547688"/>
                  <a:gd name="connsiteY1" fmla="*/ 738187 h 738187"/>
                </a:gdLst>
                <a:ahLst/>
                <a:cxnLst>
                  <a:cxn ang="0">
                    <a:pos x="connsiteX0" y="connsiteY0"/>
                  </a:cxn>
                  <a:cxn ang="0">
                    <a:pos x="connsiteX1" y="connsiteY1"/>
                  </a:cxn>
                </a:cxnLst>
                <a:rect l="l" t="t" r="r" b="b"/>
                <a:pathLst>
                  <a:path w="547688" h="738187">
                    <a:moveTo>
                      <a:pt x="547688" y="0"/>
                    </a:moveTo>
                    <a:lnTo>
                      <a:pt x="0" y="738187"/>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6" name="Freeform 75"/>
              <p:cNvSpPr/>
              <p:nvPr/>
            </p:nvSpPr>
            <p:spPr>
              <a:xfrm>
                <a:off x="-83172" y="7191375"/>
                <a:ext cx="120051" cy="514197"/>
              </a:xfrm>
              <a:custGeom>
                <a:avLst/>
                <a:gdLst>
                  <a:gd name="connsiteX0" fmla="*/ 5977 w 191538"/>
                  <a:gd name="connsiteY0" fmla="*/ 0 h 514197"/>
                  <a:gd name="connsiteX1" fmla="*/ 22646 w 191538"/>
                  <a:gd name="connsiteY1" fmla="*/ 269081 h 514197"/>
                  <a:gd name="connsiteX2" fmla="*/ 189334 w 191538"/>
                  <a:gd name="connsiteY2" fmla="*/ 509588 h 514197"/>
                  <a:gd name="connsiteX3" fmla="*/ 122659 w 191538"/>
                  <a:gd name="connsiteY3" fmla="*/ 433388 h 514197"/>
                </a:gdLst>
                <a:ahLst/>
                <a:cxnLst>
                  <a:cxn ang="0">
                    <a:pos x="connsiteX0" y="connsiteY0"/>
                  </a:cxn>
                  <a:cxn ang="0">
                    <a:pos x="connsiteX1" y="connsiteY1"/>
                  </a:cxn>
                  <a:cxn ang="0">
                    <a:pos x="connsiteX2" y="connsiteY2"/>
                  </a:cxn>
                  <a:cxn ang="0">
                    <a:pos x="connsiteX3" y="connsiteY3"/>
                  </a:cxn>
                </a:cxnLst>
                <a:rect l="l" t="t" r="r" b="b"/>
                <a:pathLst>
                  <a:path w="191538" h="514197">
                    <a:moveTo>
                      <a:pt x="5977" y="0"/>
                    </a:moveTo>
                    <a:cubicBezTo>
                      <a:pt x="-968" y="92075"/>
                      <a:pt x="-7913" y="184150"/>
                      <a:pt x="22646" y="269081"/>
                    </a:cubicBezTo>
                    <a:cubicBezTo>
                      <a:pt x="53205" y="354012"/>
                      <a:pt x="172665" y="482204"/>
                      <a:pt x="189334" y="509588"/>
                    </a:cubicBezTo>
                    <a:cubicBezTo>
                      <a:pt x="206003" y="536972"/>
                      <a:pt x="122659" y="433388"/>
                      <a:pt x="122659" y="43338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7" name="Freeform 76"/>
              <p:cNvSpPr/>
              <p:nvPr/>
            </p:nvSpPr>
            <p:spPr>
              <a:xfrm>
                <a:off x="-600309" y="7477125"/>
                <a:ext cx="89550" cy="261938"/>
              </a:xfrm>
              <a:custGeom>
                <a:avLst/>
                <a:gdLst>
                  <a:gd name="connsiteX0" fmla="*/ 142875 w 142875"/>
                  <a:gd name="connsiteY0" fmla="*/ 0 h 261938"/>
                  <a:gd name="connsiteX1" fmla="*/ 107156 w 142875"/>
                  <a:gd name="connsiteY1" fmla="*/ 102394 h 261938"/>
                  <a:gd name="connsiteX2" fmla="*/ 0 w 142875"/>
                  <a:gd name="connsiteY2" fmla="*/ 261938 h 261938"/>
                </a:gdLst>
                <a:ahLst/>
                <a:cxnLst>
                  <a:cxn ang="0">
                    <a:pos x="connsiteX0" y="connsiteY0"/>
                  </a:cxn>
                  <a:cxn ang="0">
                    <a:pos x="connsiteX1" y="connsiteY1"/>
                  </a:cxn>
                  <a:cxn ang="0">
                    <a:pos x="connsiteX2" y="connsiteY2"/>
                  </a:cxn>
                </a:cxnLst>
                <a:rect l="l" t="t" r="r" b="b"/>
                <a:pathLst>
                  <a:path w="142875" h="261938">
                    <a:moveTo>
                      <a:pt x="142875" y="0"/>
                    </a:moveTo>
                    <a:cubicBezTo>
                      <a:pt x="136922" y="29369"/>
                      <a:pt x="130969" y="58738"/>
                      <a:pt x="107156" y="102394"/>
                    </a:cubicBezTo>
                    <a:cubicBezTo>
                      <a:pt x="83343" y="146050"/>
                      <a:pt x="41671" y="203994"/>
                      <a:pt x="0" y="261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8" name="Freeform 77"/>
              <p:cNvSpPr/>
              <p:nvPr/>
            </p:nvSpPr>
            <p:spPr>
              <a:xfrm>
                <a:off x="-1157511" y="7702550"/>
                <a:ext cx="1540265" cy="311150"/>
              </a:xfrm>
              <a:custGeom>
                <a:avLst/>
                <a:gdLst>
                  <a:gd name="connsiteX0" fmla="*/ 0 w 2457450"/>
                  <a:gd name="connsiteY0" fmla="*/ 311150 h 311150"/>
                  <a:gd name="connsiteX1" fmla="*/ 133350 w 2457450"/>
                  <a:gd name="connsiteY1" fmla="*/ 44450 h 311150"/>
                  <a:gd name="connsiteX2" fmla="*/ 2266950 w 2457450"/>
                  <a:gd name="connsiteY2" fmla="*/ 0 h 311150"/>
                  <a:gd name="connsiteX3" fmla="*/ 2457450 w 2457450"/>
                  <a:gd name="connsiteY3" fmla="*/ 247650 h 311150"/>
                  <a:gd name="connsiteX4" fmla="*/ 2457450 w 2457450"/>
                  <a:gd name="connsiteY4" fmla="*/ 247650 h 311150"/>
                  <a:gd name="connsiteX5" fmla="*/ 2349500 w 2457450"/>
                  <a:gd name="connsiteY5" fmla="*/ 11430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450" h="311150">
                    <a:moveTo>
                      <a:pt x="0" y="311150"/>
                    </a:moveTo>
                    <a:lnTo>
                      <a:pt x="133350" y="44450"/>
                    </a:lnTo>
                    <a:lnTo>
                      <a:pt x="2266950" y="0"/>
                    </a:lnTo>
                    <a:lnTo>
                      <a:pt x="2457450" y="247650"/>
                    </a:lnTo>
                    <a:lnTo>
                      <a:pt x="2457450" y="247650"/>
                    </a:lnTo>
                    <a:lnTo>
                      <a:pt x="23495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9" name="Freeform 78"/>
              <p:cNvSpPr/>
              <p:nvPr/>
            </p:nvSpPr>
            <p:spPr>
              <a:xfrm>
                <a:off x="-1448052" y="8559800"/>
                <a:ext cx="179101" cy="393700"/>
              </a:xfrm>
              <a:custGeom>
                <a:avLst/>
                <a:gdLst>
                  <a:gd name="connsiteX0" fmla="*/ 177800 w 285750"/>
                  <a:gd name="connsiteY0" fmla="*/ 0 h 393700"/>
                  <a:gd name="connsiteX1" fmla="*/ 0 w 285750"/>
                  <a:gd name="connsiteY1" fmla="*/ 393700 h 393700"/>
                  <a:gd name="connsiteX2" fmla="*/ 285750 w 285750"/>
                  <a:gd name="connsiteY2" fmla="*/ 355600 h 393700"/>
                </a:gdLst>
                <a:ahLst/>
                <a:cxnLst>
                  <a:cxn ang="0">
                    <a:pos x="connsiteX0" y="connsiteY0"/>
                  </a:cxn>
                  <a:cxn ang="0">
                    <a:pos x="connsiteX1" y="connsiteY1"/>
                  </a:cxn>
                  <a:cxn ang="0">
                    <a:pos x="connsiteX2" y="connsiteY2"/>
                  </a:cxn>
                </a:cxnLst>
                <a:rect l="l" t="t" r="r" b="b"/>
                <a:pathLst>
                  <a:path w="285750" h="393700">
                    <a:moveTo>
                      <a:pt x="177800" y="0"/>
                    </a:moveTo>
                    <a:lnTo>
                      <a:pt x="0" y="393700"/>
                    </a:lnTo>
                    <a:lnTo>
                      <a:pt x="285750" y="3556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0" name="Freeform 79"/>
              <p:cNvSpPr/>
              <p:nvPr/>
            </p:nvSpPr>
            <p:spPr>
              <a:xfrm>
                <a:off x="-1410739" y="7553754"/>
                <a:ext cx="149579" cy="435340"/>
              </a:xfrm>
              <a:custGeom>
                <a:avLst/>
                <a:gdLst>
                  <a:gd name="connsiteX0" fmla="*/ 0 w 238649"/>
                  <a:gd name="connsiteY0" fmla="*/ 130540 h 435340"/>
                  <a:gd name="connsiteX1" fmla="*/ 66675 w 238649"/>
                  <a:gd name="connsiteY1" fmla="*/ 125777 h 435340"/>
                  <a:gd name="connsiteX2" fmla="*/ 173832 w 238649"/>
                  <a:gd name="connsiteY2" fmla="*/ 40052 h 435340"/>
                  <a:gd name="connsiteX3" fmla="*/ 207169 w 238649"/>
                  <a:gd name="connsiteY3" fmla="*/ 4334 h 435340"/>
                  <a:gd name="connsiteX4" fmla="*/ 214313 w 238649"/>
                  <a:gd name="connsiteY4" fmla="*/ 135302 h 435340"/>
                  <a:gd name="connsiteX5" fmla="*/ 238125 w 238649"/>
                  <a:gd name="connsiteY5" fmla="*/ 159115 h 435340"/>
                  <a:gd name="connsiteX6" fmla="*/ 230982 w 238649"/>
                  <a:gd name="connsiteY6" fmla="*/ 211502 h 435340"/>
                  <a:gd name="connsiteX7" fmla="*/ 233363 w 238649"/>
                  <a:gd name="connsiteY7" fmla="*/ 263890 h 435340"/>
                  <a:gd name="connsiteX8" fmla="*/ 207169 w 238649"/>
                  <a:gd name="connsiteY8" fmla="*/ 330565 h 435340"/>
                  <a:gd name="connsiteX9" fmla="*/ 176213 w 238649"/>
                  <a:gd name="connsiteY9" fmla="*/ 413909 h 435340"/>
                  <a:gd name="connsiteX10" fmla="*/ 147638 w 238649"/>
                  <a:gd name="connsiteY10" fmla="*/ 435340 h 43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649" h="435340">
                    <a:moveTo>
                      <a:pt x="0" y="130540"/>
                    </a:moveTo>
                    <a:cubicBezTo>
                      <a:pt x="18851" y="135699"/>
                      <a:pt x="37703" y="140858"/>
                      <a:pt x="66675" y="125777"/>
                    </a:cubicBezTo>
                    <a:cubicBezTo>
                      <a:pt x="95647" y="110696"/>
                      <a:pt x="150416" y="60292"/>
                      <a:pt x="173832" y="40052"/>
                    </a:cubicBezTo>
                    <a:cubicBezTo>
                      <a:pt x="197248" y="19812"/>
                      <a:pt x="200422" y="-11541"/>
                      <a:pt x="207169" y="4334"/>
                    </a:cubicBezTo>
                    <a:cubicBezTo>
                      <a:pt x="213916" y="20209"/>
                      <a:pt x="209154" y="109505"/>
                      <a:pt x="214313" y="135302"/>
                    </a:cubicBezTo>
                    <a:cubicBezTo>
                      <a:pt x="219472" y="161099"/>
                      <a:pt x="235347" y="146415"/>
                      <a:pt x="238125" y="159115"/>
                    </a:cubicBezTo>
                    <a:cubicBezTo>
                      <a:pt x="240903" y="171815"/>
                      <a:pt x="231776" y="194040"/>
                      <a:pt x="230982" y="211502"/>
                    </a:cubicBezTo>
                    <a:cubicBezTo>
                      <a:pt x="230188" y="228964"/>
                      <a:pt x="237332" y="244046"/>
                      <a:pt x="233363" y="263890"/>
                    </a:cubicBezTo>
                    <a:cubicBezTo>
                      <a:pt x="229394" y="283734"/>
                      <a:pt x="216694" y="305562"/>
                      <a:pt x="207169" y="330565"/>
                    </a:cubicBezTo>
                    <a:cubicBezTo>
                      <a:pt x="197644" y="355568"/>
                      <a:pt x="186135" y="396446"/>
                      <a:pt x="176213" y="413909"/>
                    </a:cubicBezTo>
                    <a:cubicBezTo>
                      <a:pt x="166291" y="431372"/>
                      <a:pt x="156964" y="433356"/>
                      <a:pt x="147638" y="4353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1" name="Freeform 80"/>
              <p:cNvSpPr/>
              <p:nvPr/>
            </p:nvSpPr>
            <p:spPr>
              <a:xfrm>
                <a:off x="-1401784" y="7684294"/>
                <a:ext cx="65670" cy="328677"/>
              </a:xfrm>
              <a:custGeom>
                <a:avLst/>
                <a:gdLst>
                  <a:gd name="connsiteX0" fmla="*/ 104775 w 104775"/>
                  <a:gd name="connsiteY0" fmla="*/ 311944 h 328677"/>
                  <a:gd name="connsiteX1" fmla="*/ 54769 w 104775"/>
                  <a:gd name="connsiteY1" fmla="*/ 302419 h 328677"/>
                  <a:gd name="connsiteX2" fmla="*/ 14287 w 104775"/>
                  <a:gd name="connsiteY2" fmla="*/ 64294 h 328677"/>
                  <a:gd name="connsiteX3" fmla="*/ 0 w 104775"/>
                  <a:gd name="connsiteY3" fmla="*/ 0 h 328677"/>
                </a:gdLst>
                <a:ahLst/>
                <a:cxnLst>
                  <a:cxn ang="0">
                    <a:pos x="connsiteX0" y="connsiteY0"/>
                  </a:cxn>
                  <a:cxn ang="0">
                    <a:pos x="connsiteX1" y="connsiteY1"/>
                  </a:cxn>
                  <a:cxn ang="0">
                    <a:pos x="connsiteX2" y="connsiteY2"/>
                  </a:cxn>
                  <a:cxn ang="0">
                    <a:pos x="connsiteX3" y="connsiteY3"/>
                  </a:cxn>
                </a:cxnLst>
                <a:rect l="l" t="t" r="r" b="b"/>
                <a:pathLst>
                  <a:path w="104775" h="328677">
                    <a:moveTo>
                      <a:pt x="104775" y="311944"/>
                    </a:moveTo>
                    <a:cubicBezTo>
                      <a:pt x="87312" y="327819"/>
                      <a:pt x="69850" y="343694"/>
                      <a:pt x="54769" y="302419"/>
                    </a:cubicBezTo>
                    <a:cubicBezTo>
                      <a:pt x="39688" y="261144"/>
                      <a:pt x="23415" y="114697"/>
                      <a:pt x="14287" y="64294"/>
                    </a:cubicBezTo>
                    <a:cubicBezTo>
                      <a:pt x="5159" y="13891"/>
                      <a:pt x="2579" y="6945"/>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2" name="Freeform 81"/>
              <p:cNvSpPr/>
              <p:nvPr/>
            </p:nvSpPr>
            <p:spPr>
              <a:xfrm>
                <a:off x="-1715225" y="7344269"/>
                <a:ext cx="429856" cy="752193"/>
              </a:xfrm>
              <a:custGeom>
                <a:avLst/>
                <a:gdLst>
                  <a:gd name="connsiteX0" fmla="*/ 540567 w 685823"/>
                  <a:gd name="connsiteY0" fmla="*/ 613869 h 752193"/>
                  <a:gd name="connsiteX1" fmla="*/ 535805 w 685823"/>
                  <a:gd name="connsiteY1" fmla="*/ 685306 h 752193"/>
                  <a:gd name="connsiteX2" fmla="*/ 404836 w 685823"/>
                  <a:gd name="connsiteY2" fmla="*/ 730550 h 752193"/>
                  <a:gd name="connsiteX3" fmla="*/ 240530 w 685823"/>
                  <a:gd name="connsiteY3" fmla="*/ 751981 h 752193"/>
                  <a:gd name="connsiteX4" fmla="*/ 107180 w 685823"/>
                  <a:gd name="connsiteY4" fmla="*/ 718644 h 752193"/>
                  <a:gd name="connsiteX5" fmla="*/ 61936 w 685823"/>
                  <a:gd name="connsiteY5" fmla="*/ 675781 h 752193"/>
                  <a:gd name="connsiteX6" fmla="*/ 4786 w 685823"/>
                  <a:gd name="connsiteY6" fmla="*/ 537669 h 752193"/>
                  <a:gd name="connsiteX7" fmla="*/ 16692 w 685823"/>
                  <a:gd name="connsiteY7" fmla="*/ 275731 h 752193"/>
                  <a:gd name="connsiteX8" fmla="*/ 123848 w 685823"/>
                  <a:gd name="connsiteY8" fmla="*/ 128094 h 752193"/>
                  <a:gd name="connsiteX9" fmla="*/ 152423 w 685823"/>
                  <a:gd name="connsiteY9" fmla="*/ 128094 h 752193"/>
                  <a:gd name="connsiteX10" fmla="*/ 242911 w 685823"/>
                  <a:gd name="connsiteY10" fmla="*/ 109044 h 752193"/>
                  <a:gd name="connsiteX11" fmla="*/ 259580 w 685823"/>
                  <a:gd name="connsiteY11" fmla="*/ 61419 h 752193"/>
                  <a:gd name="connsiteX12" fmla="*/ 309586 w 685823"/>
                  <a:gd name="connsiteY12" fmla="*/ 78087 h 752193"/>
                  <a:gd name="connsiteX13" fmla="*/ 404836 w 685823"/>
                  <a:gd name="connsiteY13" fmla="*/ 142381 h 752193"/>
                  <a:gd name="connsiteX14" fmla="*/ 500086 w 685823"/>
                  <a:gd name="connsiteY14" fmla="*/ 13794 h 752193"/>
                  <a:gd name="connsiteX15" fmla="*/ 521517 w 685823"/>
                  <a:gd name="connsiteY15" fmla="*/ 13794 h 752193"/>
                  <a:gd name="connsiteX16" fmla="*/ 650105 w 685823"/>
                  <a:gd name="connsiteY16" fmla="*/ 104281 h 752193"/>
                  <a:gd name="connsiteX17" fmla="*/ 685823 w 685823"/>
                  <a:gd name="connsiteY17" fmla="*/ 190006 h 75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23" h="752193">
                    <a:moveTo>
                      <a:pt x="540567" y="613869"/>
                    </a:moveTo>
                    <a:cubicBezTo>
                      <a:pt x="549497" y="639864"/>
                      <a:pt x="558427" y="665859"/>
                      <a:pt x="535805" y="685306"/>
                    </a:cubicBezTo>
                    <a:cubicBezTo>
                      <a:pt x="513183" y="704753"/>
                      <a:pt x="454048" y="719438"/>
                      <a:pt x="404836" y="730550"/>
                    </a:cubicBezTo>
                    <a:cubicBezTo>
                      <a:pt x="355624" y="741662"/>
                      <a:pt x="290139" y="753965"/>
                      <a:pt x="240530" y="751981"/>
                    </a:cubicBezTo>
                    <a:cubicBezTo>
                      <a:pt x="190921" y="749997"/>
                      <a:pt x="136946" y="731344"/>
                      <a:pt x="107180" y="718644"/>
                    </a:cubicBezTo>
                    <a:cubicBezTo>
                      <a:pt x="77414" y="705944"/>
                      <a:pt x="79002" y="705943"/>
                      <a:pt x="61936" y="675781"/>
                    </a:cubicBezTo>
                    <a:cubicBezTo>
                      <a:pt x="44870" y="645619"/>
                      <a:pt x="12327" y="604344"/>
                      <a:pt x="4786" y="537669"/>
                    </a:cubicBezTo>
                    <a:cubicBezTo>
                      <a:pt x="-2755" y="470994"/>
                      <a:pt x="-3152" y="343993"/>
                      <a:pt x="16692" y="275731"/>
                    </a:cubicBezTo>
                    <a:cubicBezTo>
                      <a:pt x="36536" y="207469"/>
                      <a:pt x="101226" y="152700"/>
                      <a:pt x="123848" y="128094"/>
                    </a:cubicBezTo>
                    <a:cubicBezTo>
                      <a:pt x="146470" y="103488"/>
                      <a:pt x="132579" y="131269"/>
                      <a:pt x="152423" y="128094"/>
                    </a:cubicBezTo>
                    <a:cubicBezTo>
                      <a:pt x="172267" y="124919"/>
                      <a:pt x="225052" y="120156"/>
                      <a:pt x="242911" y="109044"/>
                    </a:cubicBezTo>
                    <a:cubicBezTo>
                      <a:pt x="260770" y="97932"/>
                      <a:pt x="248468" y="66578"/>
                      <a:pt x="259580" y="61419"/>
                    </a:cubicBezTo>
                    <a:cubicBezTo>
                      <a:pt x="270692" y="56260"/>
                      <a:pt x="285377" y="64593"/>
                      <a:pt x="309586" y="78087"/>
                    </a:cubicBezTo>
                    <a:cubicBezTo>
                      <a:pt x="333795" y="91581"/>
                      <a:pt x="373086" y="153096"/>
                      <a:pt x="404836" y="142381"/>
                    </a:cubicBezTo>
                    <a:cubicBezTo>
                      <a:pt x="436586" y="131666"/>
                      <a:pt x="480639" y="35225"/>
                      <a:pt x="500086" y="13794"/>
                    </a:cubicBezTo>
                    <a:cubicBezTo>
                      <a:pt x="519533" y="-7637"/>
                      <a:pt x="496514" y="-1287"/>
                      <a:pt x="521517" y="13794"/>
                    </a:cubicBezTo>
                    <a:cubicBezTo>
                      <a:pt x="546520" y="28875"/>
                      <a:pt x="622721" y="74912"/>
                      <a:pt x="650105" y="104281"/>
                    </a:cubicBezTo>
                    <a:cubicBezTo>
                      <a:pt x="677489" y="133650"/>
                      <a:pt x="685823" y="190006"/>
                      <a:pt x="685823" y="190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3" name="Freeform 82"/>
              <p:cNvSpPr/>
              <p:nvPr/>
            </p:nvSpPr>
            <p:spPr>
              <a:xfrm>
                <a:off x="-1651929" y="7241698"/>
                <a:ext cx="263807" cy="223521"/>
              </a:xfrm>
              <a:custGeom>
                <a:avLst/>
                <a:gdLst>
                  <a:gd name="connsiteX0" fmla="*/ 396719 w 420897"/>
                  <a:gd name="connsiteY0" fmla="*/ 111602 h 223521"/>
                  <a:gd name="connsiteX1" fmla="*/ 418150 w 420897"/>
                  <a:gd name="connsiteY1" fmla="*/ 44927 h 223521"/>
                  <a:gd name="connsiteX2" fmla="*/ 341950 w 420897"/>
                  <a:gd name="connsiteY2" fmla="*/ 33021 h 223521"/>
                  <a:gd name="connsiteX3" fmla="*/ 256225 w 420897"/>
                  <a:gd name="connsiteY3" fmla="*/ 61596 h 223521"/>
                  <a:gd name="connsiteX4" fmla="*/ 220506 w 420897"/>
                  <a:gd name="connsiteY4" fmla="*/ 80646 h 223521"/>
                  <a:gd name="connsiteX5" fmla="*/ 180025 w 420897"/>
                  <a:gd name="connsiteY5" fmla="*/ 90171 h 223521"/>
                  <a:gd name="connsiteX6" fmla="*/ 137162 w 420897"/>
                  <a:gd name="connsiteY6" fmla="*/ 44927 h 223521"/>
                  <a:gd name="connsiteX7" fmla="*/ 46675 w 420897"/>
                  <a:gd name="connsiteY7" fmla="*/ 2065 h 223521"/>
                  <a:gd name="connsiteX8" fmla="*/ 1431 w 420897"/>
                  <a:gd name="connsiteY8" fmla="*/ 113983 h 223521"/>
                  <a:gd name="connsiteX9" fmla="*/ 15719 w 420897"/>
                  <a:gd name="connsiteY9" fmla="*/ 223521 h 22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97" h="223521">
                    <a:moveTo>
                      <a:pt x="396719" y="111602"/>
                    </a:moveTo>
                    <a:cubicBezTo>
                      <a:pt x="411998" y="84813"/>
                      <a:pt x="427278" y="58024"/>
                      <a:pt x="418150" y="44927"/>
                    </a:cubicBezTo>
                    <a:cubicBezTo>
                      <a:pt x="409022" y="31830"/>
                      <a:pt x="368937" y="30243"/>
                      <a:pt x="341950" y="33021"/>
                    </a:cubicBezTo>
                    <a:cubicBezTo>
                      <a:pt x="314963" y="35799"/>
                      <a:pt x="276466" y="53659"/>
                      <a:pt x="256225" y="61596"/>
                    </a:cubicBezTo>
                    <a:cubicBezTo>
                      <a:pt x="235984" y="69533"/>
                      <a:pt x="233206" y="75883"/>
                      <a:pt x="220506" y="80646"/>
                    </a:cubicBezTo>
                    <a:cubicBezTo>
                      <a:pt x="207806" y="85409"/>
                      <a:pt x="193916" y="96124"/>
                      <a:pt x="180025" y="90171"/>
                    </a:cubicBezTo>
                    <a:cubicBezTo>
                      <a:pt x="166134" y="84218"/>
                      <a:pt x="159387" y="59611"/>
                      <a:pt x="137162" y="44927"/>
                    </a:cubicBezTo>
                    <a:cubicBezTo>
                      <a:pt x="114937" y="30243"/>
                      <a:pt x="69297" y="-9444"/>
                      <a:pt x="46675" y="2065"/>
                    </a:cubicBezTo>
                    <a:cubicBezTo>
                      <a:pt x="24053" y="13574"/>
                      <a:pt x="6590" y="77074"/>
                      <a:pt x="1431" y="113983"/>
                    </a:cubicBezTo>
                    <a:cubicBezTo>
                      <a:pt x="-3728" y="150892"/>
                      <a:pt x="5995" y="187206"/>
                      <a:pt x="15719" y="2235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4" name="Freeform 83"/>
              <p:cNvSpPr/>
              <p:nvPr/>
            </p:nvSpPr>
            <p:spPr>
              <a:xfrm>
                <a:off x="-1949533" y="7765256"/>
                <a:ext cx="226861" cy="283369"/>
              </a:xfrm>
              <a:custGeom>
                <a:avLst/>
                <a:gdLst>
                  <a:gd name="connsiteX0" fmla="*/ 361950 w 361950"/>
                  <a:gd name="connsiteY0" fmla="*/ 0 h 283369"/>
                  <a:gd name="connsiteX1" fmla="*/ 95250 w 361950"/>
                  <a:gd name="connsiteY1" fmla="*/ 240507 h 283369"/>
                  <a:gd name="connsiteX2" fmla="*/ 0 w 361950"/>
                  <a:gd name="connsiteY2" fmla="*/ 283369 h 283369"/>
                  <a:gd name="connsiteX3" fmla="*/ 264319 w 361950"/>
                  <a:gd name="connsiteY3" fmla="*/ 38100 h 283369"/>
                  <a:gd name="connsiteX4" fmla="*/ 361950 w 361950"/>
                  <a:gd name="connsiteY4" fmla="*/ 0 h 28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283369">
                    <a:moveTo>
                      <a:pt x="361950" y="0"/>
                    </a:moveTo>
                    <a:lnTo>
                      <a:pt x="95250" y="240507"/>
                    </a:lnTo>
                    <a:lnTo>
                      <a:pt x="0" y="283369"/>
                    </a:lnTo>
                    <a:lnTo>
                      <a:pt x="264319" y="38100"/>
                    </a:lnTo>
                    <a:lnTo>
                      <a:pt x="3619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Freeform 84"/>
              <p:cNvSpPr/>
              <p:nvPr/>
            </p:nvSpPr>
            <p:spPr>
              <a:xfrm>
                <a:off x="-1951026" y="8029575"/>
                <a:ext cx="162683" cy="676275"/>
              </a:xfrm>
              <a:custGeom>
                <a:avLst/>
                <a:gdLst>
                  <a:gd name="connsiteX0" fmla="*/ 111919 w 259556"/>
                  <a:gd name="connsiteY0" fmla="*/ 0 h 676275"/>
                  <a:gd name="connsiteX1" fmla="*/ 252412 w 259556"/>
                  <a:gd name="connsiteY1" fmla="*/ 604838 h 676275"/>
                  <a:gd name="connsiteX2" fmla="*/ 259556 w 259556"/>
                  <a:gd name="connsiteY2" fmla="*/ 657225 h 676275"/>
                  <a:gd name="connsiteX3" fmla="*/ 190500 w 259556"/>
                  <a:gd name="connsiteY3" fmla="*/ 676275 h 676275"/>
                  <a:gd name="connsiteX4" fmla="*/ 0 w 259556"/>
                  <a:gd name="connsiteY4" fmla="*/ 47625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56" h="676275">
                    <a:moveTo>
                      <a:pt x="111919" y="0"/>
                    </a:moveTo>
                    <a:lnTo>
                      <a:pt x="252412" y="604838"/>
                    </a:lnTo>
                    <a:lnTo>
                      <a:pt x="259556" y="657225"/>
                    </a:lnTo>
                    <a:lnTo>
                      <a:pt x="190500" y="676275"/>
                    </a:lnTo>
                    <a:lnTo>
                      <a:pt x="0" y="476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6" name="Freeform 85"/>
              <p:cNvSpPr/>
              <p:nvPr/>
            </p:nvSpPr>
            <p:spPr>
              <a:xfrm>
                <a:off x="-1825655" y="8715375"/>
                <a:ext cx="373126" cy="585788"/>
              </a:xfrm>
              <a:custGeom>
                <a:avLst/>
                <a:gdLst>
                  <a:gd name="connsiteX0" fmla="*/ 0 w 595312"/>
                  <a:gd name="connsiteY0" fmla="*/ 0 h 585788"/>
                  <a:gd name="connsiteX1" fmla="*/ 71437 w 595312"/>
                  <a:gd name="connsiteY1" fmla="*/ 416719 h 585788"/>
                  <a:gd name="connsiteX2" fmla="*/ 69056 w 595312"/>
                  <a:gd name="connsiteY2" fmla="*/ 585788 h 585788"/>
                  <a:gd name="connsiteX3" fmla="*/ 247650 w 595312"/>
                  <a:gd name="connsiteY3" fmla="*/ 576263 h 585788"/>
                  <a:gd name="connsiteX4" fmla="*/ 235744 w 595312"/>
                  <a:gd name="connsiteY4" fmla="*/ 359569 h 585788"/>
                  <a:gd name="connsiteX5" fmla="*/ 595312 w 595312"/>
                  <a:gd name="connsiteY5" fmla="*/ 371475 h 585788"/>
                  <a:gd name="connsiteX6" fmla="*/ 588169 w 595312"/>
                  <a:gd name="connsiteY6" fmla="*/ 219075 h 585788"/>
                  <a:gd name="connsiteX7" fmla="*/ 130969 w 595312"/>
                  <a:gd name="connsiteY7" fmla="*/ 219075 h 585788"/>
                  <a:gd name="connsiteX8" fmla="*/ 130969 w 595312"/>
                  <a:gd name="connsiteY8" fmla="*/ 347663 h 585788"/>
                  <a:gd name="connsiteX9" fmla="*/ 188119 w 595312"/>
                  <a:gd name="connsiteY9" fmla="*/ 357188 h 585788"/>
                  <a:gd name="connsiteX10" fmla="*/ 169069 w 595312"/>
                  <a:gd name="connsiteY10" fmla="*/ 557213 h 585788"/>
                  <a:gd name="connsiteX11" fmla="*/ 169069 w 595312"/>
                  <a:gd name="connsiteY11" fmla="*/ 5476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312" h="585788">
                    <a:moveTo>
                      <a:pt x="0" y="0"/>
                    </a:moveTo>
                    <a:lnTo>
                      <a:pt x="71437" y="416719"/>
                    </a:lnTo>
                    <a:cubicBezTo>
                      <a:pt x="70643" y="473075"/>
                      <a:pt x="69850" y="529432"/>
                      <a:pt x="69056" y="585788"/>
                    </a:cubicBezTo>
                    <a:lnTo>
                      <a:pt x="247650" y="576263"/>
                    </a:lnTo>
                    <a:lnTo>
                      <a:pt x="235744" y="359569"/>
                    </a:lnTo>
                    <a:lnTo>
                      <a:pt x="595312" y="371475"/>
                    </a:lnTo>
                    <a:lnTo>
                      <a:pt x="588169" y="219075"/>
                    </a:lnTo>
                    <a:lnTo>
                      <a:pt x="130969" y="219075"/>
                    </a:lnTo>
                    <a:lnTo>
                      <a:pt x="130969" y="347663"/>
                    </a:lnTo>
                    <a:lnTo>
                      <a:pt x="188119" y="357188"/>
                    </a:lnTo>
                    <a:lnTo>
                      <a:pt x="169069" y="557213"/>
                    </a:lnTo>
                    <a:lnTo>
                      <a:pt x="169069" y="5476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7" name="Freeform 86"/>
              <p:cNvSpPr/>
              <p:nvPr/>
            </p:nvSpPr>
            <p:spPr>
              <a:xfrm>
                <a:off x="-1797298" y="8698706"/>
                <a:ext cx="50745" cy="204788"/>
              </a:xfrm>
              <a:custGeom>
                <a:avLst/>
                <a:gdLst>
                  <a:gd name="connsiteX0" fmla="*/ 0 w 80962"/>
                  <a:gd name="connsiteY0" fmla="*/ 0 h 204788"/>
                  <a:gd name="connsiteX1" fmla="*/ 80962 w 80962"/>
                  <a:gd name="connsiteY1" fmla="*/ 204788 h 204788"/>
                </a:gdLst>
                <a:ahLst/>
                <a:cxnLst>
                  <a:cxn ang="0">
                    <a:pos x="connsiteX0" y="connsiteY0"/>
                  </a:cxn>
                  <a:cxn ang="0">
                    <a:pos x="connsiteX1" y="connsiteY1"/>
                  </a:cxn>
                </a:cxnLst>
                <a:rect l="l" t="t" r="r" b="b"/>
                <a:pathLst>
                  <a:path w="80962" h="204788">
                    <a:moveTo>
                      <a:pt x="0" y="0"/>
                    </a:moveTo>
                    <a:lnTo>
                      <a:pt x="80962" y="2047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8" name="Freeform 87"/>
              <p:cNvSpPr/>
              <p:nvPr/>
            </p:nvSpPr>
            <p:spPr>
              <a:xfrm>
                <a:off x="-1791328" y="8098631"/>
                <a:ext cx="204473" cy="545307"/>
              </a:xfrm>
              <a:custGeom>
                <a:avLst/>
                <a:gdLst>
                  <a:gd name="connsiteX0" fmla="*/ 326231 w 326231"/>
                  <a:gd name="connsiteY0" fmla="*/ 0 h 545307"/>
                  <a:gd name="connsiteX1" fmla="*/ 130968 w 326231"/>
                  <a:gd name="connsiteY1" fmla="*/ 321469 h 545307"/>
                  <a:gd name="connsiteX2" fmla="*/ 114300 w 326231"/>
                  <a:gd name="connsiteY2" fmla="*/ 407194 h 545307"/>
                  <a:gd name="connsiteX3" fmla="*/ 0 w 326231"/>
                  <a:gd name="connsiteY3" fmla="*/ 545307 h 545307"/>
                </a:gdLst>
                <a:ahLst/>
                <a:cxnLst>
                  <a:cxn ang="0">
                    <a:pos x="connsiteX0" y="connsiteY0"/>
                  </a:cxn>
                  <a:cxn ang="0">
                    <a:pos x="connsiteX1" y="connsiteY1"/>
                  </a:cxn>
                  <a:cxn ang="0">
                    <a:pos x="connsiteX2" y="connsiteY2"/>
                  </a:cxn>
                  <a:cxn ang="0">
                    <a:pos x="connsiteX3" y="connsiteY3"/>
                  </a:cxn>
                </a:cxnLst>
                <a:rect l="l" t="t" r="r" b="b"/>
                <a:pathLst>
                  <a:path w="326231" h="545307">
                    <a:moveTo>
                      <a:pt x="326231" y="0"/>
                    </a:moveTo>
                    <a:cubicBezTo>
                      <a:pt x="246260" y="126801"/>
                      <a:pt x="166290" y="253603"/>
                      <a:pt x="130968" y="321469"/>
                    </a:cubicBezTo>
                    <a:cubicBezTo>
                      <a:pt x="95646" y="389335"/>
                      <a:pt x="136128" y="369888"/>
                      <a:pt x="114300" y="407194"/>
                    </a:cubicBezTo>
                    <a:cubicBezTo>
                      <a:pt x="92472" y="444500"/>
                      <a:pt x="0" y="545307"/>
                      <a:pt x="0" y="54530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9" name="Freeform 88"/>
              <p:cNvSpPr/>
              <p:nvPr/>
            </p:nvSpPr>
            <p:spPr>
              <a:xfrm>
                <a:off x="-1639092" y="8081963"/>
                <a:ext cx="8955" cy="73818"/>
              </a:xfrm>
              <a:custGeom>
                <a:avLst/>
                <a:gdLst>
                  <a:gd name="connsiteX0" fmla="*/ 0 w 14288"/>
                  <a:gd name="connsiteY0" fmla="*/ 0 h 73818"/>
                  <a:gd name="connsiteX1" fmla="*/ 14288 w 14288"/>
                  <a:gd name="connsiteY1" fmla="*/ 73818 h 73818"/>
                </a:gdLst>
                <a:ahLst/>
                <a:cxnLst>
                  <a:cxn ang="0">
                    <a:pos x="connsiteX0" y="connsiteY0"/>
                  </a:cxn>
                  <a:cxn ang="0">
                    <a:pos x="connsiteX1" y="connsiteY1"/>
                  </a:cxn>
                </a:cxnLst>
                <a:rect l="l" t="t" r="r" b="b"/>
                <a:pathLst>
                  <a:path w="14288" h="73818">
                    <a:moveTo>
                      <a:pt x="0" y="0"/>
                    </a:moveTo>
                    <a:lnTo>
                      <a:pt x="14288" y="738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0" name="Freeform 89"/>
              <p:cNvSpPr/>
              <p:nvPr/>
            </p:nvSpPr>
            <p:spPr>
              <a:xfrm>
                <a:off x="-1474917" y="8072438"/>
                <a:ext cx="122385" cy="342900"/>
              </a:xfrm>
              <a:custGeom>
                <a:avLst/>
                <a:gdLst>
                  <a:gd name="connsiteX0" fmla="*/ 54768 w 195262"/>
                  <a:gd name="connsiteY0" fmla="*/ 0 h 342900"/>
                  <a:gd name="connsiteX1" fmla="*/ 128587 w 195262"/>
                  <a:gd name="connsiteY1" fmla="*/ 100012 h 342900"/>
                  <a:gd name="connsiteX2" fmla="*/ 195262 w 195262"/>
                  <a:gd name="connsiteY2" fmla="*/ 178593 h 342900"/>
                  <a:gd name="connsiteX3" fmla="*/ 107156 w 195262"/>
                  <a:gd name="connsiteY3" fmla="*/ 295275 h 342900"/>
                  <a:gd name="connsiteX4" fmla="*/ 90487 w 195262"/>
                  <a:gd name="connsiteY4" fmla="*/ 342900 h 342900"/>
                  <a:gd name="connsiteX5" fmla="*/ 0 w 195262"/>
                  <a:gd name="connsiteY5" fmla="*/ 26431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342900">
                    <a:moveTo>
                      <a:pt x="54768" y="0"/>
                    </a:moveTo>
                    <a:lnTo>
                      <a:pt x="128587" y="100012"/>
                    </a:lnTo>
                    <a:lnTo>
                      <a:pt x="195262" y="178593"/>
                    </a:lnTo>
                    <a:lnTo>
                      <a:pt x="107156" y="295275"/>
                    </a:lnTo>
                    <a:lnTo>
                      <a:pt x="90487" y="342900"/>
                    </a:lnTo>
                    <a:lnTo>
                      <a:pt x="0" y="2643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1" name="Freeform 90"/>
              <p:cNvSpPr/>
              <p:nvPr/>
            </p:nvSpPr>
            <p:spPr>
              <a:xfrm>
                <a:off x="-1719687" y="8496300"/>
                <a:ext cx="322381" cy="190500"/>
              </a:xfrm>
              <a:custGeom>
                <a:avLst/>
                <a:gdLst>
                  <a:gd name="connsiteX0" fmla="*/ 0 w 514350"/>
                  <a:gd name="connsiteY0" fmla="*/ 0 h 190500"/>
                  <a:gd name="connsiteX1" fmla="*/ 173831 w 514350"/>
                  <a:gd name="connsiteY1" fmla="*/ 116681 h 190500"/>
                  <a:gd name="connsiteX2" fmla="*/ 411956 w 514350"/>
                  <a:gd name="connsiteY2" fmla="*/ 119063 h 190500"/>
                  <a:gd name="connsiteX3" fmla="*/ 457200 w 514350"/>
                  <a:gd name="connsiteY3" fmla="*/ 92869 h 190500"/>
                  <a:gd name="connsiteX4" fmla="*/ 514350 w 51435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190500">
                    <a:moveTo>
                      <a:pt x="0" y="0"/>
                    </a:moveTo>
                    <a:lnTo>
                      <a:pt x="173831" y="116681"/>
                    </a:lnTo>
                    <a:lnTo>
                      <a:pt x="411956" y="119063"/>
                    </a:lnTo>
                    <a:lnTo>
                      <a:pt x="457200" y="92869"/>
                    </a:lnTo>
                    <a:lnTo>
                      <a:pt x="514350" y="19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2" name="Freeform 91"/>
              <p:cNvSpPr/>
              <p:nvPr/>
            </p:nvSpPr>
            <p:spPr>
              <a:xfrm>
                <a:off x="-1436112" y="7979569"/>
                <a:ext cx="347753" cy="619125"/>
              </a:xfrm>
              <a:custGeom>
                <a:avLst/>
                <a:gdLst>
                  <a:gd name="connsiteX0" fmla="*/ 0 w 554831"/>
                  <a:gd name="connsiteY0" fmla="*/ 614362 h 619125"/>
                  <a:gd name="connsiteX1" fmla="*/ 40481 w 554831"/>
                  <a:gd name="connsiteY1" fmla="*/ 545306 h 619125"/>
                  <a:gd name="connsiteX2" fmla="*/ 66675 w 554831"/>
                  <a:gd name="connsiteY2" fmla="*/ 492919 h 619125"/>
                  <a:gd name="connsiteX3" fmla="*/ 28575 w 554831"/>
                  <a:gd name="connsiteY3" fmla="*/ 433387 h 619125"/>
                  <a:gd name="connsiteX4" fmla="*/ 152400 w 554831"/>
                  <a:gd name="connsiteY4" fmla="*/ 545306 h 619125"/>
                  <a:gd name="connsiteX5" fmla="*/ 273844 w 554831"/>
                  <a:gd name="connsiteY5" fmla="*/ 619125 h 619125"/>
                  <a:gd name="connsiteX6" fmla="*/ 416719 w 554831"/>
                  <a:gd name="connsiteY6" fmla="*/ 373856 h 619125"/>
                  <a:gd name="connsiteX7" fmla="*/ 416719 w 554831"/>
                  <a:gd name="connsiteY7" fmla="*/ 180975 h 619125"/>
                  <a:gd name="connsiteX8" fmla="*/ 483394 w 554831"/>
                  <a:gd name="connsiteY8" fmla="*/ 59531 h 619125"/>
                  <a:gd name="connsiteX9" fmla="*/ 554831 w 554831"/>
                  <a:gd name="connsiteY9" fmla="*/ 16669 h 619125"/>
                  <a:gd name="connsiteX10" fmla="*/ 490538 w 554831"/>
                  <a:gd name="connsiteY10" fmla="*/ 0 h 619125"/>
                  <a:gd name="connsiteX11" fmla="*/ 397669 w 554831"/>
                  <a:gd name="connsiteY11" fmla="*/ 119062 h 619125"/>
                  <a:gd name="connsiteX12" fmla="*/ 392906 w 554831"/>
                  <a:gd name="connsiteY12" fmla="*/ 57150 h 619125"/>
                  <a:gd name="connsiteX13" fmla="*/ 333375 w 554831"/>
                  <a:gd name="connsiteY13" fmla="*/ 176212 h 619125"/>
                  <a:gd name="connsiteX14" fmla="*/ 311944 w 554831"/>
                  <a:gd name="connsiteY14" fmla="*/ 288131 h 619125"/>
                  <a:gd name="connsiteX15" fmla="*/ 233363 w 554831"/>
                  <a:gd name="connsiteY15" fmla="*/ 414337 h 619125"/>
                  <a:gd name="connsiteX16" fmla="*/ 145256 w 554831"/>
                  <a:gd name="connsiteY16" fmla="*/ 30718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 h="619125">
                    <a:moveTo>
                      <a:pt x="0" y="614362"/>
                    </a:moveTo>
                    <a:lnTo>
                      <a:pt x="40481" y="545306"/>
                    </a:lnTo>
                    <a:lnTo>
                      <a:pt x="66675" y="492919"/>
                    </a:lnTo>
                    <a:lnTo>
                      <a:pt x="28575" y="433387"/>
                    </a:lnTo>
                    <a:lnTo>
                      <a:pt x="152400" y="545306"/>
                    </a:lnTo>
                    <a:lnTo>
                      <a:pt x="273844" y="619125"/>
                    </a:lnTo>
                    <a:lnTo>
                      <a:pt x="416719" y="373856"/>
                    </a:lnTo>
                    <a:lnTo>
                      <a:pt x="416719" y="180975"/>
                    </a:lnTo>
                    <a:lnTo>
                      <a:pt x="483394" y="59531"/>
                    </a:lnTo>
                    <a:lnTo>
                      <a:pt x="554831" y="16669"/>
                    </a:lnTo>
                    <a:lnTo>
                      <a:pt x="490538" y="0"/>
                    </a:lnTo>
                    <a:lnTo>
                      <a:pt x="397669" y="119062"/>
                    </a:lnTo>
                    <a:lnTo>
                      <a:pt x="392906" y="57150"/>
                    </a:lnTo>
                    <a:lnTo>
                      <a:pt x="333375" y="176212"/>
                    </a:lnTo>
                    <a:lnTo>
                      <a:pt x="311944" y="288131"/>
                    </a:lnTo>
                    <a:lnTo>
                      <a:pt x="233363" y="414337"/>
                    </a:lnTo>
                    <a:lnTo>
                      <a:pt x="145256"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3" name="Freeform 92"/>
              <p:cNvSpPr/>
              <p:nvPr/>
            </p:nvSpPr>
            <p:spPr>
              <a:xfrm>
                <a:off x="-1179401" y="7931944"/>
                <a:ext cx="432827" cy="692944"/>
              </a:xfrm>
              <a:custGeom>
                <a:avLst/>
                <a:gdLst>
                  <a:gd name="connsiteX0" fmla="*/ 138113 w 690563"/>
                  <a:gd name="connsiteY0" fmla="*/ 64294 h 692944"/>
                  <a:gd name="connsiteX1" fmla="*/ 192881 w 690563"/>
                  <a:gd name="connsiteY1" fmla="*/ 21431 h 692944"/>
                  <a:gd name="connsiteX2" fmla="*/ 316706 w 690563"/>
                  <a:gd name="connsiteY2" fmla="*/ 0 h 692944"/>
                  <a:gd name="connsiteX3" fmla="*/ 511969 w 690563"/>
                  <a:gd name="connsiteY3" fmla="*/ 23812 h 692944"/>
                  <a:gd name="connsiteX4" fmla="*/ 690563 w 690563"/>
                  <a:gd name="connsiteY4" fmla="*/ 207169 h 692944"/>
                  <a:gd name="connsiteX5" fmla="*/ 685800 w 690563"/>
                  <a:gd name="connsiteY5" fmla="*/ 414337 h 692944"/>
                  <a:gd name="connsiteX6" fmla="*/ 628650 w 690563"/>
                  <a:gd name="connsiteY6" fmla="*/ 614362 h 692944"/>
                  <a:gd name="connsiteX7" fmla="*/ 616744 w 690563"/>
                  <a:gd name="connsiteY7" fmla="*/ 685800 h 692944"/>
                  <a:gd name="connsiteX8" fmla="*/ 564356 w 690563"/>
                  <a:gd name="connsiteY8" fmla="*/ 681037 h 692944"/>
                  <a:gd name="connsiteX9" fmla="*/ 526256 w 690563"/>
                  <a:gd name="connsiteY9" fmla="*/ 692944 h 692944"/>
                  <a:gd name="connsiteX10" fmla="*/ 490538 w 690563"/>
                  <a:gd name="connsiteY10" fmla="*/ 690562 h 692944"/>
                  <a:gd name="connsiteX11" fmla="*/ 438150 w 690563"/>
                  <a:gd name="connsiteY11" fmla="*/ 669131 h 692944"/>
                  <a:gd name="connsiteX12" fmla="*/ 350044 w 690563"/>
                  <a:gd name="connsiteY12" fmla="*/ 654844 h 692944"/>
                  <a:gd name="connsiteX13" fmla="*/ 333375 w 690563"/>
                  <a:gd name="connsiteY13" fmla="*/ 669131 h 692944"/>
                  <a:gd name="connsiteX14" fmla="*/ 323850 w 690563"/>
                  <a:gd name="connsiteY14" fmla="*/ 678656 h 692944"/>
                  <a:gd name="connsiteX15" fmla="*/ 304800 w 690563"/>
                  <a:gd name="connsiteY15" fmla="*/ 676275 h 692944"/>
                  <a:gd name="connsiteX16" fmla="*/ 238125 w 690563"/>
                  <a:gd name="connsiteY16" fmla="*/ 654844 h 692944"/>
                  <a:gd name="connsiteX17" fmla="*/ 180975 w 690563"/>
                  <a:gd name="connsiteY17" fmla="*/ 657225 h 692944"/>
                  <a:gd name="connsiteX18" fmla="*/ 128588 w 690563"/>
                  <a:gd name="connsiteY18" fmla="*/ 635794 h 692944"/>
                  <a:gd name="connsiteX19" fmla="*/ 107156 w 690563"/>
                  <a:gd name="connsiteY19" fmla="*/ 640556 h 692944"/>
                  <a:gd name="connsiteX20" fmla="*/ 69056 w 690563"/>
                  <a:gd name="connsiteY20" fmla="*/ 614362 h 692944"/>
                  <a:gd name="connsiteX21" fmla="*/ 38100 w 690563"/>
                  <a:gd name="connsiteY21" fmla="*/ 600075 h 692944"/>
                  <a:gd name="connsiteX22" fmla="*/ 0 w 690563"/>
                  <a:gd name="connsiteY22" fmla="*/ 616744 h 692944"/>
                  <a:gd name="connsiteX23" fmla="*/ 11906 w 690563"/>
                  <a:gd name="connsiteY23" fmla="*/ 571500 h 692944"/>
                  <a:gd name="connsiteX24" fmla="*/ 4763 w 690563"/>
                  <a:gd name="connsiteY24" fmla="*/ 431006 h 692944"/>
                  <a:gd name="connsiteX25" fmla="*/ 9525 w 690563"/>
                  <a:gd name="connsiteY25" fmla="*/ 352425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63" h="692944">
                    <a:moveTo>
                      <a:pt x="138113" y="64294"/>
                    </a:moveTo>
                    <a:lnTo>
                      <a:pt x="192881" y="21431"/>
                    </a:lnTo>
                    <a:lnTo>
                      <a:pt x="316706" y="0"/>
                    </a:lnTo>
                    <a:lnTo>
                      <a:pt x="511969" y="23812"/>
                    </a:lnTo>
                    <a:lnTo>
                      <a:pt x="690563" y="207169"/>
                    </a:lnTo>
                    <a:lnTo>
                      <a:pt x="685800" y="414337"/>
                    </a:lnTo>
                    <a:lnTo>
                      <a:pt x="628650" y="614362"/>
                    </a:lnTo>
                    <a:lnTo>
                      <a:pt x="616744" y="685800"/>
                    </a:lnTo>
                    <a:lnTo>
                      <a:pt x="564356" y="681037"/>
                    </a:lnTo>
                    <a:lnTo>
                      <a:pt x="526256" y="692944"/>
                    </a:lnTo>
                    <a:lnTo>
                      <a:pt x="490538" y="690562"/>
                    </a:lnTo>
                    <a:lnTo>
                      <a:pt x="438150" y="669131"/>
                    </a:lnTo>
                    <a:lnTo>
                      <a:pt x="350044" y="654844"/>
                    </a:lnTo>
                    <a:cubicBezTo>
                      <a:pt x="344488" y="659606"/>
                      <a:pt x="338814" y="664236"/>
                      <a:pt x="333375" y="669131"/>
                    </a:cubicBezTo>
                    <a:lnTo>
                      <a:pt x="323850" y="678656"/>
                    </a:lnTo>
                    <a:lnTo>
                      <a:pt x="304800" y="676275"/>
                    </a:lnTo>
                    <a:lnTo>
                      <a:pt x="238125" y="654844"/>
                    </a:lnTo>
                    <a:lnTo>
                      <a:pt x="180975" y="657225"/>
                    </a:lnTo>
                    <a:lnTo>
                      <a:pt x="128588" y="635794"/>
                    </a:lnTo>
                    <a:lnTo>
                      <a:pt x="107156" y="640556"/>
                    </a:lnTo>
                    <a:lnTo>
                      <a:pt x="69056" y="614362"/>
                    </a:lnTo>
                    <a:lnTo>
                      <a:pt x="38100" y="600075"/>
                    </a:lnTo>
                    <a:lnTo>
                      <a:pt x="0" y="616744"/>
                    </a:lnTo>
                    <a:lnTo>
                      <a:pt x="11906" y="571500"/>
                    </a:lnTo>
                    <a:lnTo>
                      <a:pt x="4763" y="431006"/>
                    </a:lnTo>
                    <a:lnTo>
                      <a:pt x="9525" y="3524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4" name="Freeform 93"/>
              <p:cNvSpPr/>
              <p:nvPr/>
            </p:nvSpPr>
            <p:spPr>
              <a:xfrm>
                <a:off x="-1318204" y="8955874"/>
                <a:ext cx="522376" cy="347670"/>
              </a:xfrm>
              <a:custGeom>
                <a:avLst/>
                <a:gdLst>
                  <a:gd name="connsiteX0" fmla="*/ 833437 w 833437"/>
                  <a:gd name="connsiteY0" fmla="*/ 335764 h 347670"/>
                  <a:gd name="connsiteX1" fmla="*/ 809625 w 833437"/>
                  <a:gd name="connsiteY1" fmla="*/ 80970 h 347670"/>
                  <a:gd name="connsiteX2" fmla="*/ 557212 w 833437"/>
                  <a:gd name="connsiteY2" fmla="*/ 2389 h 347670"/>
                  <a:gd name="connsiteX3" fmla="*/ 519112 w 833437"/>
                  <a:gd name="connsiteY3" fmla="*/ 7 h 347670"/>
                  <a:gd name="connsiteX4" fmla="*/ 283369 w 833437"/>
                  <a:gd name="connsiteY4" fmla="*/ 11914 h 347670"/>
                  <a:gd name="connsiteX5" fmla="*/ 78581 w 833437"/>
                  <a:gd name="connsiteY5" fmla="*/ 57157 h 347670"/>
                  <a:gd name="connsiteX6" fmla="*/ 47625 w 833437"/>
                  <a:gd name="connsiteY6" fmla="*/ 64301 h 347670"/>
                  <a:gd name="connsiteX7" fmla="*/ 40481 w 833437"/>
                  <a:gd name="connsiteY7" fmla="*/ 73826 h 347670"/>
                  <a:gd name="connsiteX8" fmla="*/ 0 w 833437"/>
                  <a:gd name="connsiteY8" fmla="*/ 123832 h 347670"/>
                  <a:gd name="connsiteX9" fmla="*/ 7144 w 833437"/>
                  <a:gd name="connsiteY9" fmla="*/ 347670 h 3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437" h="347670">
                    <a:moveTo>
                      <a:pt x="833437" y="335764"/>
                    </a:moveTo>
                    <a:lnTo>
                      <a:pt x="809625" y="80970"/>
                    </a:lnTo>
                    <a:lnTo>
                      <a:pt x="557212" y="2389"/>
                    </a:lnTo>
                    <a:cubicBezTo>
                      <a:pt x="525473" y="-257"/>
                      <a:pt x="538195" y="7"/>
                      <a:pt x="519112" y="7"/>
                    </a:cubicBezTo>
                    <a:lnTo>
                      <a:pt x="283369" y="11914"/>
                    </a:lnTo>
                    <a:lnTo>
                      <a:pt x="78581" y="57157"/>
                    </a:lnTo>
                    <a:cubicBezTo>
                      <a:pt x="68262" y="59538"/>
                      <a:pt x="57327" y="60056"/>
                      <a:pt x="47625" y="64301"/>
                    </a:cubicBezTo>
                    <a:cubicBezTo>
                      <a:pt x="43989" y="65892"/>
                      <a:pt x="40481" y="73826"/>
                      <a:pt x="40481" y="73826"/>
                    </a:cubicBezTo>
                    <a:lnTo>
                      <a:pt x="0" y="123832"/>
                    </a:lnTo>
                    <a:lnTo>
                      <a:pt x="7144" y="34767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5" name="Freeform 94"/>
              <p:cNvSpPr/>
              <p:nvPr/>
            </p:nvSpPr>
            <p:spPr>
              <a:xfrm>
                <a:off x="-1454022" y="9074944"/>
                <a:ext cx="131340" cy="7144"/>
              </a:xfrm>
              <a:custGeom>
                <a:avLst/>
                <a:gdLst>
                  <a:gd name="connsiteX0" fmla="*/ 0 w 209550"/>
                  <a:gd name="connsiteY0" fmla="*/ 0 h 7144"/>
                  <a:gd name="connsiteX1" fmla="*/ 209550 w 209550"/>
                  <a:gd name="connsiteY1" fmla="*/ 7144 h 7144"/>
                </a:gdLst>
                <a:ahLst/>
                <a:cxnLst>
                  <a:cxn ang="0">
                    <a:pos x="connsiteX0" y="connsiteY0"/>
                  </a:cxn>
                  <a:cxn ang="0">
                    <a:pos x="connsiteX1" y="connsiteY1"/>
                  </a:cxn>
                </a:cxnLst>
                <a:rect l="l" t="t" r="r" b="b"/>
                <a:pathLst>
                  <a:path w="209550" h="7144">
                    <a:moveTo>
                      <a:pt x="0" y="0"/>
                    </a:moveTo>
                    <a:lnTo>
                      <a:pt x="209550" y="71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6" name="Freeform 95"/>
              <p:cNvSpPr/>
              <p:nvPr/>
            </p:nvSpPr>
            <p:spPr>
              <a:xfrm>
                <a:off x="-1401784" y="8596313"/>
                <a:ext cx="358201" cy="292893"/>
              </a:xfrm>
              <a:custGeom>
                <a:avLst/>
                <a:gdLst>
                  <a:gd name="connsiteX0" fmla="*/ 571500 w 571500"/>
                  <a:gd name="connsiteY0" fmla="*/ 0 h 292893"/>
                  <a:gd name="connsiteX1" fmla="*/ 219075 w 571500"/>
                  <a:gd name="connsiteY1" fmla="*/ 47625 h 292893"/>
                  <a:gd name="connsiteX2" fmla="*/ 83344 w 571500"/>
                  <a:gd name="connsiteY2" fmla="*/ 116681 h 292893"/>
                  <a:gd name="connsiteX3" fmla="*/ 0 w 571500"/>
                  <a:gd name="connsiteY3" fmla="*/ 211931 h 292893"/>
                  <a:gd name="connsiteX4" fmla="*/ 54769 w 571500"/>
                  <a:gd name="connsiteY4" fmla="*/ 288131 h 292893"/>
                  <a:gd name="connsiteX5" fmla="*/ 197644 w 571500"/>
                  <a:gd name="connsiteY5" fmla="*/ 292893 h 292893"/>
                  <a:gd name="connsiteX6" fmla="*/ 250031 w 571500"/>
                  <a:gd name="connsiteY6" fmla="*/ 280987 h 292893"/>
                  <a:gd name="connsiteX7" fmla="*/ 211931 w 571500"/>
                  <a:gd name="connsiteY7" fmla="*/ 264318 h 292893"/>
                  <a:gd name="connsiteX8" fmla="*/ 166687 w 571500"/>
                  <a:gd name="connsiteY8" fmla="*/ 169068 h 292893"/>
                  <a:gd name="connsiteX9" fmla="*/ 166687 w 571500"/>
                  <a:gd name="connsiteY9" fmla="*/ 100012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292893">
                    <a:moveTo>
                      <a:pt x="571500" y="0"/>
                    </a:moveTo>
                    <a:lnTo>
                      <a:pt x="219075" y="47625"/>
                    </a:lnTo>
                    <a:lnTo>
                      <a:pt x="83344" y="116681"/>
                    </a:lnTo>
                    <a:lnTo>
                      <a:pt x="0" y="211931"/>
                    </a:lnTo>
                    <a:lnTo>
                      <a:pt x="54769" y="288131"/>
                    </a:lnTo>
                    <a:lnTo>
                      <a:pt x="197644" y="292893"/>
                    </a:lnTo>
                    <a:lnTo>
                      <a:pt x="250031" y="280987"/>
                    </a:lnTo>
                    <a:lnTo>
                      <a:pt x="211931" y="264318"/>
                    </a:lnTo>
                    <a:lnTo>
                      <a:pt x="166687" y="169068"/>
                    </a:lnTo>
                    <a:lnTo>
                      <a:pt x="166687" y="1000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7" name="Freeform 96"/>
              <p:cNvSpPr/>
              <p:nvPr/>
            </p:nvSpPr>
            <p:spPr>
              <a:xfrm>
                <a:off x="-1174923" y="8703469"/>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Freeform 97"/>
              <p:cNvSpPr/>
              <p:nvPr/>
            </p:nvSpPr>
            <p:spPr>
              <a:xfrm>
                <a:off x="-1265966" y="8717756"/>
                <a:ext cx="80595" cy="290513"/>
              </a:xfrm>
              <a:custGeom>
                <a:avLst/>
                <a:gdLst>
                  <a:gd name="connsiteX0" fmla="*/ 128587 w 128587"/>
                  <a:gd name="connsiteY0" fmla="*/ 0 h 290513"/>
                  <a:gd name="connsiteX1" fmla="*/ 50006 w 128587"/>
                  <a:gd name="connsiteY1" fmla="*/ 107157 h 290513"/>
                  <a:gd name="connsiteX2" fmla="*/ 35718 w 128587"/>
                  <a:gd name="connsiteY2" fmla="*/ 216694 h 290513"/>
                  <a:gd name="connsiteX3" fmla="*/ 0 w 128587"/>
                  <a:gd name="connsiteY3" fmla="*/ 290513 h 290513"/>
                </a:gdLst>
                <a:ahLst/>
                <a:cxnLst>
                  <a:cxn ang="0">
                    <a:pos x="connsiteX0" y="connsiteY0"/>
                  </a:cxn>
                  <a:cxn ang="0">
                    <a:pos x="connsiteX1" y="connsiteY1"/>
                  </a:cxn>
                  <a:cxn ang="0">
                    <a:pos x="connsiteX2" y="connsiteY2"/>
                  </a:cxn>
                  <a:cxn ang="0">
                    <a:pos x="connsiteX3" y="connsiteY3"/>
                  </a:cxn>
                </a:cxnLst>
                <a:rect l="l" t="t" r="r" b="b"/>
                <a:pathLst>
                  <a:path w="128587" h="290513">
                    <a:moveTo>
                      <a:pt x="128587" y="0"/>
                    </a:moveTo>
                    <a:lnTo>
                      <a:pt x="50006" y="107157"/>
                    </a:lnTo>
                    <a:lnTo>
                      <a:pt x="35718" y="216694"/>
                    </a:lnTo>
                    <a:lnTo>
                      <a:pt x="0" y="29051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99" name="Freeform 98"/>
              <p:cNvSpPr/>
              <p:nvPr/>
            </p:nvSpPr>
            <p:spPr>
              <a:xfrm>
                <a:off x="-1046568" y="8593931"/>
                <a:ext cx="382081" cy="426244"/>
              </a:xfrm>
              <a:custGeom>
                <a:avLst/>
                <a:gdLst>
                  <a:gd name="connsiteX0" fmla="*/ 0 w 609600"/>
                  <a:gd name="connsiteY0" fmla="*/ 0 h 426244"/>
                  <a:gd name="connsiteX1" fmla="*/ 52388 w 609600"/>
                  <a:gd name="connsiteY1" fmla="*/ 45244 h 426244"/>
                  <a:gd name="connsiteX2" fmla="*/ 164307 w 609600"/>
                  <a:gd name="connsiteY2" fmla="*/ 45244 h 426244"/>
                  <a:gd name="connsiteX3" fmla="*/ 183357 w 609600"/>
                  <a:gd name="connsiteY3" fmla="*/ 28575 h 426244"/>
                  <a:gd name="connsiteX4" fmla="*/ 545307 w 609600"/>
                  <a:gd name="connsiteY4" fmla="*/ 154782 h 426244"/>
                  <a:gd name="connsiteX5" fmla="*/ 609600 w 609600"/>
                  <a:gd name="connsiteY5" fmla="*/ 257175 h 426244"/>
                  <a:gd name="connsiteX6" fmla="*/ 578644 w 609600"/>
                  <a:gd name="connsiteY6" fmla="*/ 347663 h 426244"/>
                  <a:gd name="connsiteX7" fmla="*/ 495300 w 609600"/>
                  <a:gd name="connsiteY7" fmla="*/ 371475 h 426244"/>
                  <a:gd name="connsiteX8" fmla="*/ 419100 w 609600"/>
                  <a:gd name="connsiteY8" fmla="*/ 366713 h 426244"/>
                  <a:gd name="connsiteX9" fmla="*/ 350044 w 609600"/>
                  <a:gd name="connsiteY9" fmla="*/ 330994 h 426244"/>
                  <a:gd name="connsiteX10" fmla="*/ 311944 w 609600"/>
                  <a:gd name="connsiteY10" fmla="*/ 214313 h 426244"/>
                  <a:gd name="connsiteX11" fmla="*/ 364332 w 609600"/>
                  <a:gd name="connsiteY11" fmla="*/ 426244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426244">
                    <a:moveTo>
                      <a:pt x="0" y="0"/>
                    </a:moveTo>
                    <a:lnTo>
                      <a:pt x="52388" y="45244"/>
                    </a:lnTo>
                    <a:lnTo>
                      <a:pt x="164307" y="45244"/>
                    </a:lnTo>
                    <a:lnTo>
                      <a:pt x="183357" y="28575"/>
                    </a:lnTo>
                    <a:lnTo>
                      <a:pt x="545307" y="154782"/>
                    </a:lnTo>
                    <a:lnTo>
                      <a:pt x="609600" y="257175"/>
                    </a:lnTo>
                    <a:lnTo>
                      <a:pt x="578644" y="347663"/>
                    </a:lnTo>
                    <a:lnTo>
                      <a:pt x="495300" y="371475"/>
                    </a:lnTo>
                    <a:lnTo>
                      <a:pt x="419100" y="366713"/>
                    </a:lnTo>
                    <a:lnTo>
                      <a:pt x="350044" y="330994"/>
                    </a:lnTo>
                    <a:lnTo>
                      <a:pt x="311944" y="214313"/>
                    </a:lnTo>
                    <a:lnTo>
                      <a:pt x="364332" y="4262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0" name="Freeform 99"/>
              <p:cNvSpPr/>
              <p:nvPr/>
            </p:nvSpPr>
            <p:spPr>
              <a:xfrm>
                <a:off x="-785380" y="8739188"/>
                <a:ext cx="47760" cy="202406"/>
              </a:xfrm>
              <a:custGeom>
                <a:avLst/>
                <a:gdLst>
                  <a:gd name="connsiteX0" fmla="*/ 76200 w 76200"/>
                  <a:gd name="connsiteY0" fmla="*/ 0 h 202406"/>
                  <a:gd name="connsiteX1" fmla="*/ 0 w 76200"/>
                  <a:gd name="connsiteY1" fmla="*/ 202406 h 202406"/>
                </a:gdLst>
                <a:ahLst/>
                <a:cxnLst>
                  <a:cxn ang="0">
                    <a:pos x="connsiteX0" y="connsiteY0"/>
                  </a:cxn>
                  <a:cxn ang="0">
                    <a:pos x="connsiteX1" y="connsiteY1"/>
                  </a:cxn>
                </a:cxnLst>
                <a:rect l="l" t="t" r="r" b="b"/>
                <a:pathLst>
                  <a:path w="76200" h="202406">
                    <a:moveTo>
                      <a:pt x="76200" y="0"/>
                    </a:moveTo>
                    <a:lnTo>
                      <a:pt x="0" y="2024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1" name="Freeform 100"/>
              <p:cNvSpPr/>
              <p:nvPr/>
            </p:nvSpPr>
            <p:spPr>
              <a:xfrm>
                <a:off x="16095" y="7903369"/>
                <a:ext cx="579092" cy="1154906"/>
              </a:xfrm>
              <a:custGeom>
                <a:avLst/>
                <a:gdLst>
                  <a:gd name="connsiteX0" fmla="*/ 316707 w 923925"/>
                  <a:gd name="connsiteY0" fmla="*/ 690562 h 1154906"/>
                  <a:gd name="connsiteX1" fmla="*/ 145257 w 923925"/>
                  <a:gd name="connsiteY1" fmla="*/ 476250 h 1154906"/>
                  <a:gd name="connsiteX2" fmla="*/ 107157 w 923925"/>
                  <a:gd name="connsiteY2" fmla="*/ 300037 h 1154906"/>
                  <a:gd name="connsiteX3" fmla="*/ 145257 w 923925"/>
                  <a:gd name="connsiteY3" fmla="*/ 169069 h 1154906"/>
                  <a:gd name="connsiteX4" fmla="*/ 221457 w 923925"/>
                  <a:gd name="connsiteY4" fmla="*/ 85725 h 1154906"/>
                  <a:gd name="connsiteX5" fmla="*/ 321469 w 923925"/>
                  <a:gd name="connsiteY5" fmla="*/ 26194 h 1154906"/>
                  <a:gd name="connsiteX6" fmla="*/ 466725 w 923925"/>
                  <a:gd name="connsiteY6" fmla="*/ 0 h 1154906"/>
                  <a:gd name="connsiteX7" fmla="*/ 669132 w 923925"/>
                  <a:gd name="connsiteY7" fmla="*/ 73819 h 1154906"/>
                  <a:gd name="connsiteX8" fmla="*/ 754857 w 923925"/>
                  <a:gd name="connsiteY8" fmla="*/ 235744 h 1154906"/>
                  <a:gd name="connsiteX9" fmla="*/ 740569 w 923925"/>
                  <a:gd name="connsiteY9" fmla="*/ 414337 h 1154906"/>
                  <a:gd name="connsiteX10" fmla="*/ 740569 w 923925"/>
                  <a:gd name="connsiteY10" fmla="*/ 438150 h 1154906"/>
                  <a:gd name="connsiteX11" fmla="*/ 728663 w 923925"/>
                  <a:gd name="connsiteY11" fmla="*/ 500062 h 1154906"/>
                  <a:gd name="connsiteX12" fmla="*/ 669132 w 923925"/>
                  <a:gd name="connsiteY12" fmla="*/ 590550 h 1154906"/>
                  <a:gd name="connsiteX13" fmla="*/ 657225 w 923925"/>
                  <a:gd name="connsiteY13" fmla="*/ 607219 h 1154906"/>
                  <a:gd name="connsiteX14" fmla="*/ 647700 w 923925"/>
                  <a:gd name="connsiteY14" fmla="*/ 621506 h 1154906"/>
                  <a:gd name="connsiteX15" fmla="*/ 550069 w 923925"/>
                  <a:gd name="connsiteY15" fmla="*/ 678656 h 1154906"/>
                  <a:gd name="connsiteX16" fmla="*/ 561975 w 923925"/>
                  <a:gd name="connsiteY16" fmla="*/ 733425 h 1154906"/>
                  <a:gd name="connsiteX17" fmla="*/ 783432 w 923925"/>
                  <a:gd name="connsiteY17" fmla="*/ 826294 h 1154906"/>
                  <a:gd name="connsiteX18" fmla="*/ 907257 w 923925"/>
                  <a:gd name="connsiteY18" fmla="*/ 883444 h 1154906"/>
                  <a:gd name="connsiteX19" fmla="*/ 923925 w 923925"/>
                  <a:gd name="connsiteY19" fmla="*/ 909637 h 1154906"/>
                  <a:gd name="connsiteX20" fmla="*/ 871538 w 923925"/>
                  <a:gd name="connsiteY20" fmla="*/ 1064419 h 1154906"/>
                  <a:gd name="connsiteX21" fmla="*/ 800100 w 923925"/>
                  <a:gd name="connsiteY21" fmla="*/ 1062037 h 1154906"/>
                  <a:gd name="connsiteX22" fmla="*/ 788194 w 923925"/>
                  <a:gd name="connsiteY22" fmla="*/ 1107281 h 1154906"/>
                  <a:gd name="connsiteX23" fmla="*/ 433388 w 923925"/>
                  <a:gd name="connsiteY23" fmla="*/ 1054894 h 1154906"/>
                  <a:gd name="connsiteX24" fmla="*/ 138113 w 923925"/>
                  <a:gd name="connsiteY24" fmla="*/ 1081087 h 1154906"/>
                  <a:gd name="connsiteX25" fmla="*/ 33338 w 923925"/>
                  <a:gd name="connsiteY25" fmla="*/ 1140619 h 1154906"/>
                  <a:gd name="connsiteX26" fmla="*/ 0 w 923925"/>
                  <a:gd name="connsiteY26" fmla="*/ 1154906 h 115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3925" h="1154906">
                    <a:moveTo>
                      <a:pt x="316707" y="690562"/>
                    </a:moveTo>
                    <a:lnTo>
                      <a:pt x="145257" y="476250"/>
                    </a:lnTo>
                    <a:lnTo>
                      <a:pt x="107157" y="300037"/>
                    </a:lnTo>
                    <a:lnTo>
                      <a:pt x="145257" y="169069"/>
                    </a:lnTo>
                    <a:lnTo>
                      <a:pt x="221457" y="85725"/>
                    </a:lnTo>
                    <a:lnTo>
                      <a:pt x="321469" y="26194"/>
                    </a:lnTo>
                    <a:lnTo>
                      <a:pt x="466725" y="0"/>
                    </a:lnTo>
                    <a:lnTo>
                      <a:pt x="669132" y="73819"/>
                    </a:lnTo>
                    <a:lnTo>
                      <a:pt x="754857" y="235744"/>
                    </a:lnTo>
                    <a:lnTo>
                      <a:pt x="740569" y="414337"/>
                    </a:lnTo>
                    <a:lnTo>
                      <a:pt x="740569" y="438150"/>
                    </a:lnTo>
                    <a:lnTo>
                      <a:pt x="728663" y="500062"/>
                    </a:lnTo>
                    <a:lnTo>
                      <a:pt x="669132" y="590550"/>
                    </a:lnTo>
                    <a:cubicBezTo>
                      <a:pt x="665163" y="596106"/>
                      <a:pt x="660891" y="601458"/>
                      <a:pt x="657225" y="607219"/>
                    </a:cubicBezTo>
                    <a:cubicBezTo>
                      <a:pt x="647134" y="623076"/>
                      <a:pt x="657709" y="611499"/>
                      <a:pt x="647700" y="621506"/>
                    </a:cubicBezTo>
                    <a:lnTo>
                      <a:pt x="550069" y="678656"/>
                    </a:lnTo>
                    <a:lnTo>
                      <a:pt x="561975" y="733425"/>
                    </a:lnTo>
                    <a:lnTo>
                      <a:pt x="783432" y="826294"/>
                    </a:lnTo>
                    <a:lnTo>
                      <a:pt x="907257" y="883444"/>
                    </a:lnTo>
                    <a:lnTo>
                      <a:pt x="923925" y="909637"/>
                    </a:lnTo>
                    <a:lnTo>
                      <a:pt x="871538" y="1064419"/>
                    </a:lnTo>
                    <a:lnTo>
                      <a:pt x="800100" y="1062037"/>
                    </a:lnTo>
                    <a:lnTo>
                      <a:pt x="788194" y="1107281"/>
                    </a:lnTo>
                    <a:lnTo>
                      <a:pt x="433388" y="1054894"/>
                    </a:lnTo>
                    <a:lnTo>
                      <a:pt x="138113" y="1081087"/>
                    </a:lnTo>
                    <a:lnTo>
                      <a:pt x="33338" y="1140619"/>
                    </a:lnTo>
                    <a:lnTo>
                      <a:pt x="0" y="11549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2" name="Freeform 101"/>
              <p:cNvSpPr/>
              <p:nvPr/>
            </p:nvSpPr>
            <p:spPr>
              <a:xfrm>
                <a:off x="-1815" y="9063038"/>
                <a:ext cx="22388" cy="235743"/>
              </a:xfrm>
              <a:custGeom>
                <a:avLst/>
                <a:gdLst>
                  <a:gd name="connsiteX0" fmla="*/ 35719 w 35719"/>
                  <a:gd name="connsiteY0" fmla="*/ 0 h 235743"/>
                  <a:gd name="connsiteX1" fmla="*/ 0 w 35719"/>
                  <a:gd name="connsiteY1" fmla="*/ 135731 h 235743"/>
                  <a:gd name="connsiteX2" fmla="*/ 14288 w 35719"/>
                  <a:gd name="connsiteY2" fmla="*/ 235743 h 235743"/>
                </a:gdLst>
                <a:ahLst/>
                <a:cxnLst>
                  <a:cxn ang="0">
                    <a:pos x="connsiteX0" y="connsiteY0"/>
                  </a:cxn>
                  <a:cxn ang="0">
                    <a:pos x="connsiteX1" y="connsiteY1"/>
                  </a:cxn>
                  <a:cxn ang="0">
                    <a:pos x="connsiteX2" y="connsiteY2"/>
                  </a:cxn>
                </a:cxnLst>
                <a:rect l="l" t="t" r="r" b="b"/>
                <a:pathLst>
                  <a:path w="35719" h="235743">
                    <a:moveTo>
                      <a:pt x="35719" y="0"/>
                    </a:moveTo>
                    <a:lnTo>
                      <a:pt x="0" y="135731"/>
                    </a:lnTo>
                    <a:lnTo>
                      <a:pt x="14288" y="23574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3" name="Freeform 102"/>
              <p:cNvSpPr/>
              <p:nvPr/>
            </p:nvSpPr>
            <p:spPr>
              <a:xfrm>
                <a:off x="505636" y="9008269"/>
                <a:ext cx="79103" cy="290512"/>
              </a:xfrm>
              <a:custGeom>
                <a:avLst/>
                <a:gdLst>
                  <a:gd name="connsiteX0" fmla="*/ 0 w 126207"/>
                  <a:gd name="connsiteY0" fmla="*/ 0 h 290512"/>
                  <a:gd name="connsiteX1" fmla="*/ 104775 w 126207"/>
                  <a:gd name="connsiteY1" fmla="*/ 52387 h 290512"/>
                  <a:gd name="connsiteX2" fmla="*/ 126207 w 126207"/>
                  <a:gd name="connsiteY2" fmla="*/ 145256 h 290512"/>
                  <a:gd name="connsiteX3" fmla="*/ 123825 w 126207"/>
                  <a:gd name="connsiteY3" fmla="*/ 240506 h 290512"/>
                  <a:gd name="connsiteX4" fmla="*/ 107157 w 126207"/>
                  <a:gd name="connsiteY4" fmla="*/ 290512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7" h="290512">
                    <a:moveTo>
                      <a:pt x="0" y="0"/>
                    </a:moveTo>
                    <a:lnTo>
                      <a:pt x="104775" y="52387"/>
                    </a:lnTo>
                    <a:lnTo>
                      <a:pt x="126207" y="145256"/>
                    </a:lnTo>
                    <a:lnTo>
                      <a:pt x="123825" y="240506"/>
                    </a:lnTo>
                    <a:lnTo>
                      <a:pt x="107157" y="2905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4" name="Freeform 103"/>
              <p:cNvSpPr/>
              <p:nvPr/>
            </p:nvSpPr>
            <p:spPr>
              <a:xfrm>
                <a:off x="22065" y="8591550"/>
                <a:ext cx="334321" cy="411956"/>
              </a:xfrm>
              <a:custGeom>
                <a:avLst/>
                <a:gdLst>
                  <a:gd name="connsiteX0" fmla="*/ 533400 w 533400"/>
                  <a:gd name="connsiteY0" fmla="*/ 33338 h 411956"/>
                  <a:gd name="connsiteX1" fmla="*/ 471488 w 533400"/>
                  <a:gd name="connsiteY1" fmla="*/ 0 h 411956"/>
                  <a:gd name="connsiteX2" fmla="*/ 359569 w 533400"/>
                  <a:gd name="connsiteY2" fmla="*/ 0 h 411956"/>
                  <a:gd name="connsiteX3" fmla="*/ 328613 w 533400"/>
                  <a:gd name="connsiteY3" fmla="*/ 35719 h 411956"/>
                  <a:gd name="connsiteX4" fmla="*/ 302419 w 533400"/>
                  <a:gd name="connsiteY4" fmla="*/ 66675 h 411956"/>
                  <a:gd name="connsiteX5" fmla="*/ 152400 w 533400"/>
                  <a:gd name="connsiteY5" fmla="*/ 128588 h 411956"/>
                  <a:gd name="connsiteX6" fmla="*/ 128588 w 533400"/>
                  <a:gd name="connsiteY6" fmla="*/ 135731 h 411956"/>
                  <a:gd name="connsiteX7" fmla="*/ 4763 w 533400"/>
                  <a:gd name="connsiteY7" fmla="*/ 183356 h 411956"/>
                  <a:gd name="connsiteX8" fmla="*/ 0 w 533400"/>
                  <a:gd name="connsiteY8" fmla="*/ 292894 h 411956"/>
                  <a:gd name="connsiteX9" fmla="*/ 30957 w 533400"/>
                  <a:gd name="connsiteY9" fmla="*/ 385763 h 411956"/>
                  <a:gd name="connsiteX10" fmla="*/ 88107 w 533400"/>
                  <a:gd name="connsiteY10" fmla="*/ 385763 h 411956"/>
                  <a:gd name="connsiteX11" fmla="*/ 90488 w 533400"/>
                  <a:gd name="connsiteY11" fmla="*/ 411956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411956">
                    <a:moveTo>
                      <a:pt x="533400" y="33338"/>
                    </a:moveTo>
                    <a:lnTo>
                      <a:pt x="471488" y="0"/>
                    </a:lnTo>
                    <a:lnTo>
                      <a:pt x="359569" y="0"/>
                    </a:lnTo>
                    <a:lnTo>
                      <a:pt x="328613" y="35719"/>
                    </a:lnTo>
                    <a:lnTo>
                      <a:pt x="302419" y="66675"/>
                    </a:lnTo>
                    <a:lnTo>
                      <a:pt x="152400" y="128588"/>
                    </a:lnTo>
                    <a:lnTo>
                      <a:pt x="128588" y="135731"/>
                    </a:lnTo>
                    <a:lnTo>
                      <a:pt x="4763" y="183356"/>
                    </a:lnTo>
                    <a:lnTo>
                      <a:pt x="0" y="292894"/>
                    </a:lnTo>
                    <a:lnTo>
                      <a:pt x="30957" y="385763"/>
                    </a:lnTo>
                    <a:lnTo>
                      <a:pt x="88107" y="385763"/>
                    </a:lnTo>
                    <a:lnTo>
                      <a:pt x="90488" y="41195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5" name="Freeform 104"/>
              <p:cNvSpPr/>
              <p:nvPr/>
            </p:nvSpPr>
            <p:spPr>
              <a:xfrm>
                <a:off x="-63008" y="8648700"/>
                <a:ext cx="235816" cy="309563"/>
              </a:xfrm>
              <a:custGeom>
                <a:avLst/>
                <a:gdLst>
                  <a:gd name="connsiteX0" fmla="*/ 376238 w 376238"/>
                  <a:gd name="connsiteY0" fmla="*/ 19050 h 309563"/>
                  <a:gd name="connsiteX1" fmla="*/ 350044 w 376238"/>
                  <a:gd name="connsiteY1" fmla="*/ 0 h 309563"/>
                  <a:gd name="connsiteX2" fmla="*/ 180975 w 376238"/>
                  <a:gd name="connsiteY2" fmla="*/ 45244 h 309563"/>
                  <a:gd name="connsiteX3" fmla="*/ 28575 w 376238"/>
                  <a:gd name="connsiteY3" fmla="*/ 152400 h 309563"/>
                  <a:gd name="connsiteX4" fmla="*/ 0 w 376238"/>
                  <a:gd name="connsiteY4" fmla="*/ 230981 h 309563"/>
                  <a:gd name="connsiteX5" fmla="*/ 54769 w 376238"/>
                  <a:gd name="connsiteY5" fmla="*/ 292894 h 309563"/>
                  <a:gd name="connsiteX6" fmla="*/ 138113 w 376238"/>
                  <a:gd name="connsiteY6" fmla="*/ 309563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38" h="309563">
                    <a:moveTo>
                      <a:pt x="376238" y="19050"/>
                    </a:moveTo>
                    <a:lnTo>
                      <a:pt x="350044" y="0"/>
                    </a:lnTo>
                    <a:lnTo>
                      <a:pt x="180975" y="45244"/>
                    </a:lnTo>
                    <a:lnTo>
                      <a:pt x="28575" y="152400"/>
                    </a:lnTo>
                    <a:lnTo>
                      <a:pt x="0" y="230981"/>
                    </a:lnTo>
                    <a:lnTo>
                      <a:pt x="54769" y="292894"/>
                    </a:lnTo>
                    <a:lnTo>
                      <a:pt x="138113" y="3095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6" name="Freeform 105"/>
              <p:cNvSpPr/>
              <p:nvPr/>
            </p:nvSpPr>
            <p:spPr>
              <a:xfrm>
                <a:off x="423549" y="8662988"/>
                <a:ext cx="228353" cy="314325"/>
              </a:xfrm>
              <a:custGeom>
                <a:avLst/>
                <a:gdLst>
                  <a:gd name="connsiteX0" fmla="*/ 0 w 364331"/>
                  <a:gd name="connsiteY0" fmla="*/ 7143 h 314325"/>
                  <a:gd name="connsiteX1" fmla="*/ 78581 w 364331"/>
                  <a:gd name="connsiteY1" fmla="*/ 0 h 314325"/>
                  <a:gd name="connsiteX2" fmla="*/ 342900 w 364331"/>
                  <a:gd name="connsiteY2" fmla="*/ 126206 h 314325"/>
                  <a:gd name="connsiteX3" fmla="*/ 364331 w 364331"/>
                  <a:gd name="connsiteY3" fmla="*/ 247650 h 314325"/>
                  <a:gd name="connsiteX4" fmla="*/ 342900 w 364331"/>
                  <a:gd name="connsiteY4" fmla="*/ 307181 h 314325"/>
                  <a:gd name="connsiteX5" fmla="*/ 307181 w 364331"/>
                  <a:gd name="connsiteY5" fmla="*/ 314325 h 314325"/>
                  <a:gd name="connsiteX6" fmla="*/ 242887 w 364331"/>
                  <a:gd name="connsiteY6" fmla="*/ 309562 h 314325"/>
                  <a:gd name="connsiteX7" fmla="*/ 242887 w 364331"/>
                  <a:gd name="connsiteY7" fmla="*/ 30718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1" h="314325">
                    <a:moveTo>
                      <a:pt x="0" y="7143"/>
                    </a:moveTo>
                    <a:lnTo>
                      <a:pt x="78581" y="0"/>
                    </a:lnTo>
                    <a:lnTo>
                      <a:pt x="342900" y="126206"/>
                    </a:lnTo>
                    <a:lnTo>
                      <a:pt x="364331" y="247650"/>
                    </a:lnTo>
                    <a:lnTo>
                      <a:pt x="342900" y="307181"/>
                    </a:lnTo>
                    <a:lnTo>
                      <a:pt x="307181" y="314325"/>
                    </a:lnTo>
                    <a:lnTo>
                      <a:pt x="242887" y="309562"/>
                    </a:lnTo>
                    <a:lnTo>
                      <a:pt x="242887"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7" name="Freeform 106"/>
              <p:cNvSpPr/>
              <p:nvPr/>
            </p:nvSpPr>
            <p:spPr>
              <a:xfrm>
                <a:off x="580262" y="8655844"/>
                <a:ext cx="225368" cy="390525"/>
              </a:xfrm>
              <a:custGeom>
                <a:avLst/>
                <a:gdLst>
                  <a:gd name="connsiteX0" fmla="*/ 0 w 359569"/>
                  <a:gd name="connsiteY0" fmla="*/ 390525 h 390525"/>
                  <a:gd name="connsiteX1" fmla="*/ 359569 w 359569"/>
                  <a:gd name="connsiteY1" fmla="*/ 383381 h 390525"/>
                  <a:gd name="connsiteX2" fmla="*/ 335756 w 359569"/>
                  <a:gd name="connsiteY2" fmla="*/ 204787 h 390525"/>
                  <a:gd name="connsiteX3" fmla="*/ 195262 w 359569"/>
                  <a:gd name="connsiteY3" fmla="*/ 0 h 390525"/>
                </a:gdLst>
                <a:ahLst/>
                <a:cxnLst>
                  <a:cxn ang="0">
                    <a:pos x="connsiteX0" y="connsiteY0"/>
                  </a:cxn>
                  <a:cxn ang="0">
                    <a:pos x="connsiteX1" y="connsiteY1"/>
                  </a:cxn>
                  <a:cxn ang="0">
                    <a:pos x="connsiteX2" y="connsiteY2"/>
                  </a:cxn>
                  <a:cxn ang="0">
                    <a:pos x="connsiteX3" y="connsiteY3"/>
                  </a:cxn>
                </a:cxnLst>
                <a:rect l="l" t="t" r="r" b="b"/>
                <a:pathLst>
                  <a:path w="359569" h="390525">
                    <a:moveTo>
                      <a:pt x="0" y="390525"/>
                    </a:moveTo>
                    <a:lnTo>
                      <a:pt x="359569" y="383381"/>
                    </a:lnTo>
                    <a:lnTo>
                      <a:pt x="335756" y="204787"/>
                    </a:lnTo>
                    <a:lnTo>
                      <a:pt x="195262"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8" name="Freeform 107"/>
              <p:cNvSpPr/>
              <p:nvPr/>
            </p:nvSpPr>
            <p:spPr>
              <a:xfrm>
                <a:off x="531010" y="8274844"/>
                <a:ext cx="82087" cy="200025"/>
              </a:xfrm>
              <a:custGeom>
                <a:avLst/>
                <a:gdLst>
                  <a:gd name="connsiteX0" fmla="*/ 0 w 130968"/>
                  <a:gd name="connsiteY0" fmla="*/ 0 h 200025"/>
                  <a:gd name="connsiteX1" fmla="*/ 130968 w 130968"/>
                  <a:gd name="connsiteY1" fmla="*/ 200025 h 200025"/>
                </a:gdLst>
                <a:ahLst/>
                <a:cxnLst>
                  <a:cxn ang="0">
                    <a:pos x="connsiteX0" y="connsiteY0"/>
                  </a:cxn>
                  <a:cxn ang="0">
                    <a:pos x="connsiteX1" y="connsiteY1"/>
                  </a:cxn>
                </a:cxnLst>
                <a:rect l="l" t="t" r="r" b="b"/>
                <a:pathLst>
                  <a:path w="130968" h="200025">
                    <a:moveTo>
                      <a:pt x="0" y="0"/>
                    </a:moveTo>
                    <a:lnTo>
                      <a:pt x="130968" y="2000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09" name="Freeform 108"/>
              <p:cNvSpPr/>
              <p:nvPr/>
            </p:nvSpPr>
            <p:spPr>
              <a:xfrm>
                <a:off x="656380" y="8860631"/>
                <a:ext cx="113430" cy="2382"/>
              </a:xfrm>
              <a:custGeom>
                <a:avLst/>
                <a:gdLst>
                  <a:gd name="connsiteX0" fmla="*/ 0 w 180975"/>
                  <a:gd name="connsiteY0" fmla="*/ 2382 h 2382"/>
                  <a:gd name="connsiteX1" fmla="*/ 180975 w 180975"/>
                  <a:gd name="connsiteY1" fmla="*/ 0 h 2382"/>
                </a:gdLst>
                <a:ahLst/>
                <a:cxnLst>
                  <a:cxn ang="0">
                    <a:pos x="connsiteX0" y="connsiteY0"/>
                  </a:cxn>
                  <a:cxn ang="0">
                    <a:pos x="connsiteX1" y="connsiteY1"/>
                  </a:cxn>
                </a:cxnLst>
                <a:rect l="l" t="t" r="r" b="b"/>
                <a:pathLst>
                  <a:path w="180975" h="2382">
                    <a:moveTo>
                      <a:pt x="0" y="2382"/>
                    </a:moveTo>
                    <a:lnTo>
                      <a:pt x="1809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0" name="Freeform 109"/>
              <p:cNvSpPr/>
              <p:nvPr/>
            </p:nvSpPr>
            <p:spPr>
              <a:xfrm>
                <a:off x="575784" y="7953375"/>
                <a:ext cx="76118" cy="278606"/>
              </a:xfrm>
              <a:custGeom>
                <a:avLst/>
                <a:gdLst>
                  <a:gd name="connsiteX0" fmla="*/ 0 w 121444"/>
                  <a:gd name="connsiteY0" fmla="*/ 0 h 278606"/>
                  <a:gd name="connsiteX1" fmla="*/ 16669 w 121444"/>
                  <a:gd name="connsiteY1" fmla="*/ 78581 h 278606"/>
                  <a:gd name="connsiteX2" fmla="*/ 2381 w 121444"/>
                  <a:gd name="connsiteY2" fmla="*/ 180975 h 278606"/>
                  <a:gd name="connsiteX3" fmla="*/ 88106 w 121444"/>
                  <a:gd name="connsiteY3" fmla="*/ 278606 h 278606"/>
                  <a:gd name="connsiteX4" fmla="*/ 111919 w 121444"/>
                  <a:gd name="connsiteY4" fmla="*/ 278606 h 278606"/>
                  <a:gd name="connsiteX5" fmla="*/ 92869 w 121444"/>
                  <a:gd name="connsiteY5" fmla="*/ 164306 h 278606"/>
                  <a:gd name="connsiteX6" fmla="*/ 121444 w 121444"/>
                  <a:gd name="connsiteY6" fmla="*/ 40481 h 278606"/>
                  <a:gd name="connsiteX7" fmla="*/ 52388 w 121444"/>
                  <a:gd name="connsiteY7" fmla="*/ 9525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44" h="278606">
                    <a:moveTo>
                      <a:pt x="0" y="0"/>
                    </a:moveTo>
                    <a:lnTo>
                      <a:pt x="16669" y="78581"/>
                    </a:lnTo>
                    <a:lnTo>
                      <a:pt x="2381" y="180975"/>
                    </a:lnTo>
                    <a:lnTo>
                      <a:pt x="88106" y="278606"/>
                    </a:lnTo>
                    <a:lnTo>
                      <a:pt x="111919" y="278606"/>
                    </a:lnTo>
                    <a:lnTo>
                      <a:pt x="92869" y="164306"/>
                    </a:lnTo>
                    <a:lnTo>
                      <a:pt x="121444" y="40481"/>
                    </a:lnTo>
                    <a:lnTo>
                      <a:pt x="52388" y="95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1" name="Freeform 110"/>
              <p:cNvSpPr/>
              <p:nvPr/>
            </p:nvSpPr>
            <p:spPr>
              <a:xfrm>
                <a:off x="550412" y="7615238"/>
                <a:ext cx="431334" cy="957262"/>
              </a:xfrm>
              <a:custGeom>
                <a:avLst/>
                <a:gdLst>
                  <a:gd name="connsiteX0" fmla="*/ 85725 w 688181"/>
                  <a:gd name="connsiteY0" fmla="*/ 345281 h 957262"/>
                  <a:gd name="connsiteX1" fmla="*/ 30956 w 688181"/>
                  <a:gd name="connsiteY1" fmla="*/ 323850 h 957262"/>
                  <a:gd name="connsiteX2" fmla="*/ 16669 w 688181"/>
                  <a:gd name="connsiteY2" fmla="*/ 266700 h 957262"/>
                  <a:gd name="connsiteX3" fmla="*/ 0 w 688181"/>
                  <a:gd name="connsiteY3" fmla="*/ 207168 h 957262"/>
                  <a:gd name="connsiteX4" fmla="*/ 64294 w 688181"/>
                  <a:gd name="connsiteY4" fmla="*/ 114300 h 957262"/>
                  <a:gd name="connsiteX5" fmla="*/ 166687 w 688181"/>
                  <a:gd name="connsiteY5" fmla="*/ 50006 h 957262"/>
                  <a:gd name="connsiteX6" fmla="*/ 361950 w 688181"/>
                  <a:gd name="connsiteY6" fmla="*/ 0 h 957262"/>
                  <a:gd name="connsiteX7" fmla="*/ 588169 w 688181"/>
                  <a:gd name="connsiteY7" fmla="*/ 73818 h 957262"/>
                  <a:gd name="connsiteX8" fmla="*/ 688181 w 688181"/>
                  <a:gd name="connsiteY8" fmla="*/ 223837 h 957262"/>
                  <a:gd name="connsiteX9" fmla="*/ 676275 w 688181"/>
                  <a:gd name="connsiteY9" fmla="*/ 373856 h 957262"/>
                  <a:gd name="connsiteX10" fmla="*/ 635794 w 688181"/>
                  <a:gd name="connsiteY10" fmla="*/ 476250 h 957262"/>
                  <a:gd name="connsiteX11" fmla="*/ 623887 w 688181"/>
                  <a:gd name="connsiteY11" fmla="*/ 492918 h 957262"/>
                  <a:gd name="connsiteX12" fmla="*/ 547687 w 688181"/>
                  <a:gd name="connsiteY12" fmla="*/ 559593 h 957262"/>
                  <a:gd name="connsiteX13" fmla="*/ 554831 w 688181"/>
                  <a:gd name="connsiteY13" fmla="*/ 638175 h 957262"/>
                  <a:gd name="connsiteX14" fmla="*/ 561975 w 688181"/>
                  <a:gd name="connsiteY14" fmla="*/ 707231 h 957262"/>
                  <a:gd name="connsiteX15" fmla="*/ 578644 w 688181"/>
                  <a:gd name="connsiteY15" fmla="*/ 731043 h 957262"/>
                  <a:gd name="connsiteX16" fmla="*/ 631031 w 688181"/>
                  <a:gd name="connsiteY16" fmla="*/ 738187 h 957262"/>
                  <a:gd name="connsiteX17" fmla="*/ 654844 w 688181"/>
                  <a:gd name="connsiteY17" fmla="*/ 816768 h 957262"/>
                  <a:gd name="connsiteX18" fmla="*/ 609600 w 688181"/>
                  <a:gd name="connsiteY18" fmla="*/ 835818 h 957262"/>
                  <a:gd name="connsiteX19" fmla="*/ 578644 w 688181"/>
                  <a:gd name="connsiteY19" fmla="*/ 835818 h 957262"/>
                  <a:gd name="connsiteX20" fmla="*/ 547687 w 688181"/>
                  <a:gd name="connsiteY20" fmla="*/ 778668 h 957262"/>
                  <a:gd name="connsiteX21" fmla="*/ 540544 w 688181"/>
                  <a:gd name="connsiteY21" fmla="*/ 752475 h 957262"/>
                  <a:gd name="connsiteX22" fmla="*/ 528637 w 688181"/>
                  <a:gd name="connsiteY22" fmla="*/ 697706 h 957262"/>
                  <a:gd name="connsiteX23" fmla="*/ 526256 w 688181"/>
                  <a:gd name="connsiteY23" fmla="*/ 673893 h 957262"/>
                  <a:gd name="connsiteX24" fmla="*/ 523875 w 688181"/>
                  <a:gd name="connsiteY24" fmla="*/ 666750 h 957262"/>
                  <a:gd name="connsiteX25" fmla="*/ 473869 w 688181"/>
                  <a:gd name="connsiteY25" fmla="*/ 583406 h 957262"/>
                  <a:gd name="connsiteX26" fmla="*/ 492919 w 688181"/>
                  <a:gd name="connsiteY26" fmla="*/ 457200 h 957262"/>
                  <a:gd name="connsiteX27" fmla="*/ 502444 w 688181"/>
                  <a:gd name="connsiteY27" fmla="*/ 426243 h 957262"/>
                  <a:gd name="connsiteX28" fmla="*/ 440531 w 688181"/>
                  <a:gd name="connsiteY28" fmla="*/ 614362 h 957262"/>
                  <a:gd name="connsiteX29" fmla="*/ 371475 w 688181"/>
                  <a:gd name="connsiteY29" fmla="*/ 676275 h 957262"/>
                  <a:gd name="connsiteX30" fmla="*/ 371475 w 688181"/>
                  <a:gd name="connsiteY30" fmla="*/ 733425 h 957262"/>
                  <a:gd name="connsiteX31" fmla="*/ 371475 w 688181"/>
                  <a:gd name="connsiteY31" fmla="*/ 757237 h 957262"/>
                  <a:gd name="connsiteX32" fmla="*/ 402431 w 688181"/>
                  <a:gd name="connsiteY32" fmla="*/ 792956 h 957262"/>
                  <a:gd name="connsiteX33" fmla="*/ 404812 w 688181"/>
                  <a:gd name="connsiteY33" fmla="*/ 826293 h 957262"/>
                  <a:gd name="connsiteX34" fmla="*/ 416719 w 688181"/>
                  <a:gd name="connsiteY34" fmla="*/ 881062 h 957262"/>
                  <a:gd name="connsiteX35" fmla="*/ 428625 w 688181"/>
                  <a:gd name="connsiteY35" fmla="*/ 900112 h 957262"/>
                  <a:gd name="connsiteX36" fmla="*/ 440531 w 688181"/>
                  <a:gd name="connsiteY36" fmla="*/ 938212 h 957262"/>
                  <a:gd name="connsiteX37" fmla="*/ 361950 w 688181"/>
                  <a:gd name="connsiteY37" fmla="*/ 957262 h 957262"/>
                  <a:gd name="connsiteX38" fmla="*/ 347662 w 688181"/>
                  <a:gd name="connsiteY38" fmla="*/ 871537 h 957262"/>
                  <a:gd name="connsiteX39" fmla="*/ 314325 w 688181"/>
                  <a:gd name="connsiteY39" fmla="*/ 802481 h 957262"/>
                  <a:gd name="connsiteX40" fmla="*/ 271462 w 688181"/>
                  <a:gd name="connsiteY40" fmla="*/ 733425 h 957262"/>
                  <a:gd name="connsiteX41" fmla="*/ 257175 w 688181"/>
                  <a:gd name="connsiteY41" fmla="*/ 671512 h 957262"/>
                  <a:gd name="connsiteX42" fmla="*/ 188119 w 688181"/>
                  <a:gd name="connsiteY42" fmla="*/ 657225 h 957262"/>
                  <a:gd name="connsiteX43" fmla="*/ 164306 w 688181"/>
                  <a:gd name="connsiteY43" fmla="*/ 635793 h 957262"/>
                  <a:gd name="connsiteX44" fmla="*/ 150019 w 688181"/>
                  <a:gd name="connsiteY44" fmla="*/ 621506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8181" h="957262">
                    <a:moveTo>
                      <a:pt x="85725" y="345281"/>
                    </a:moveTo>
                    <a:lnTo>
                      <a:pt x="30956" y="323850"/>
                    </a:lnTo>
                    <a:lnTo>
                      <a:pt x="16669" y="266700"/>
                    </a:lnTo>
                    <a:lnTo>
                      <a:pt x="0" y="207168"/>
                    </a:lnTo>
                    <a:lnTo>
                      <a:pt x="64294" y="114300"/>
                    </a:lnTo>
                    <a:lnTo>
                      <a:pt x="166687" y="50006"/>
                    </a:lnTo>
                    <a:lnTo>
                      <a:pt x="361950" y="0"/>
                    </a:lnTo>
                    <a:lnTo>
                      <a:pt x="588169" y="73818"/>
                    </a:lnTo>
                    <a:lnTo>
                      <a:pt x="688181" y="223837"/>
                    </a:lnTo>
                    <a:lnTo>
                      <a:pt x="676275" y="373856"/>
                    </a:lnTo>
                    <a:lnTo>
                      <a:pt x="635794" y="476250"/>
                    </a:lnTo>
                    <a:lnTo>
                      <a:pt x="623887" y="492918"/>
                    </a:lnTo>
                    <a:lnTo>
                      <a:pt x="547687" y="559593"/>
                    </a:lnTo>
                    <a:lnTo>
                      <a:pt x="554831" y="638175"/>
                    </a:lnTo>
                    <a:lnTo>
                      <a:pt x="561975" y="707231"/>
                    </a:lnTo>
                    <a:lnTo>
                      <a:pt x="578644" y="731043"/>
                    </a:lnTo>
                    <a:lnTo>
                      <a:pt x="631031" y="738187"/>
                    </a:lnTo>
                    <a:lnTo>
                      <a:pt x="654844" y="816768"/>
                    </a:lnTo>
                    <a:lnTo>
                      <a:pt x="609600" y="835818"/>
                    </a:lnTo>
                    <a:lnTo>
                      <a:pt x="578644" y="835818"/>
                    </a:lnTo>
                    <a:lnTo>
                      <a:pt x="547687" y="778668"/>
                    </a:lnTo>
                    <a:cubicBezTo>
                      <a:pt x="545129" y="753090"/>
                      <a:pt x="552441" y="758423"/>
                      <a:pt x="540544" y="752475"/>
                    </a:cubicBezTo>
                    <a:lnTo>
                      <a:pt x="528637" y="697706"/>
                    </a:lnTo>
                    <a:cubicBezTo>
                      <a:pt x="527843" y="689768"/>
                      <a:pt x="527469" y="681778"/>
                      <a:pt x="526256" y="673893"/>
                    </a:cubicBezTo>
                    <a:cubicBezTo>
                      <a:pt x="525874" y="671412"/>
                      <a:pt x="523875" y="666750"/>
                      <a:pt x="523875" y="666750"/>
                    </a:cubicBezTo>
                    <a:lnTo>
                      <a:pt x="473869" y="583406"/>
                    </a:lnTo>
                    <a:lnTo>
                      <a:pt x="492919" y="457200"/>
                    </a:lnTo>
                    <a:lnTo>
                      <a:pt x="502444" y="426243"/>
                    </a:lnTo>
                    <a:lnTo>
                      <a:pt x="440531" y="614362"/>
                    </a:lnTo>
                    <a:lnTo>
                      <a:pt x="371475" y="676275"/>
                    </a:lnTo>
                    <a:lnTo>
                      <a:pt x="371475" y="733425"/>
                    </a:lnTo>
                    <a:lnTo>
                      <a:pt x="371475" y="757237"/>
                    </a:lnTo>
                    <a:lnTo>
                      <a:pt x="402431" y="792956"/>
                    </a:lnTo>
                    <a:cubicBezTo>
                      <a:pt x="405128" y="819927"/>
                      <a:pt x="404812" y="808791"/>
                      <a:pt x="404812" y="826293"/>
                    </a:cubicBezTo>
                    <a:lnTo>
                      <a:pt x="416719" y="881062"/>
                    </a:lnTo>
                    <a:cubicBezTo>
                      <a:pt x="429086" y="898377"/>
                      <a:pt x="428625" y="890903"/>
                      <a:pt x="428625" y="900112"/>
                    </a:cubicBezTo>
                    <a:lnTo>
                      <a:pt x="440531" y="938212"/>
                    </a:lnTo>
                    <a:lnTo>
                      <a:pt x="361950" y="957262"/>
                    </a:lnTo>
                    <a:lnTo>
                      <a:pt x="347662" y="871537"/>
                    </a:lnTo>
                    <a:lnTo>
                      <a:pt x="314325" y="802481"/>
                    </a:lnTo>
                    <a:lnTo>
                      <a:pt x="271462" y="733425"/>
                    </a:lnTo>
                    <a:lnTo>
                      <a:pt x="257175" y="671512"/>
                    </a:lnTo>
                    <a:lnTo>
                      <a:pt x="188119" y="657225"/>
                    </a:lnTo>
                    <a:lnTo>
                      <a:pt x="164306" y="635793"/>
                    </a:lnTo>
                    <a:lnTo>
                      <a:pt x="150019" y="6215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2" name="Freeform 111"/>
              <p:cNvSpPr/>
              <p:nvPr/>
            </p:nvSpPr>
            <p:spPr>
              <a:xfrm>
                <a:off x="486234" y="8172450"/>
                <a:ext cx="199996" cy="361950"/>
              </a:xfrm>
              <a:custGeom>
                <a:avLst/>
                <a:gdLst>
                  <a:gd name="connsiteX0" fmla="*/ 0 w 319088"/>
                  <a:gd name="connsiteY0" fmla="*/ 0 h 361950"/>
                  <a:gd name="connsiteX1" fmla="*/ 64294 w 319088"/>
                  <a:gd name="connsiteY1" fmla="*/ 109538 h 361950"/>
                  <a:gd name="connsiteX2" fmla="*/ 61913 w 319088"/>
                  <a:gd name="connsiteY2" fmla="*/ 226219 h 361950"/>
                  <a:gd name="connsiteX3" fmla="*/ 114300 w 319088"/>
                  <a:gd name="connsiteY3" fmla="*/ 338138 h 361950"/>
                  <a:gd name="connsiteX4" fmla="*/ 150019 w 319088"/>
                  <a:gd name="connsiteY4" fmla="*/ 361950 h 361950"/>
                  <a:gd name="connsiteX5" fmla="*/ 221456 w 319088"/>
                  <a:gd name="connsiteY5" fmla="*/ 280988 h 361950"/>
                  <a:gd name="connsiteX6" fmla="*/ 264319 w 319088"/>
                  <a:gd name="connsiteY6" fmla="*/ 169069 h 361950"/>
                  <a:gd name="connsiteX7" fmla="*/ 319088 w 319088"/>
                  <a:gd name="connsiteY7" fmla="*/ 11668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8" h="361950">
                    <a:moveTo>
                      <a:pt x="0" y="0"/>
                    </a:moveTo>
                    <a:lnTo>
                      <a:pt x="64294" y="109538"/>
                    </a:lnTo>
                    <a:cubicBezTo>
                      <a:pt x="63500" y="148432"/>
                      <a:pt x="62707" y="187325"/>
                      <a:pt x="61913" y="226219"/>
                    </a:cubicBezTo>
                    <a:lnTo>
                      <a:pt x="114300" y="338138"/>
                    </a:lnTo>
                    <a:lnTo>
                      <a:pt x="150019" y="361950"/>
                    </a:lnTo>
                    <a:lnTo>
                      <a:pt x="221456" y="280988"/>
                    </a:lnTo>
                    <a:lnTo>
                      <a:pt x="264319" y="169069"/>
                    </a:lnTo>
                    <a:lnTo>
                      <a:pt x="319088" y="1166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3" name="Freeform 112"/>
              <p:cNvSpPr/>
              <p:nvPr/>
            </p:nvSpPr>
            <p:spPr>
              <a:xfrm>
                <a:off x="463846" y="8427244"/>
                <a:ext cx="208682" cy="273868"/>
              </a:xfrm>
              <a:custGeom>
                <a:avLst/>
                <a:gdLst>
                  <a:gd name="connsiteX0" fmla="*/ 0 w 332947"/>
                  <a:gd name="connsiteY0" fmla="*/ 0 h 273868"/>
                  <a:gd name="connsiteX1" fmla="*/ 78582 w 332947"/>
                  <a:gd name="connsiteY1" fmla="*/ 219075 h 273868"/>
                  <a:gd name="connsiteX2" fmla="*/ 183357 w 332947"/>
                  <a:gd name="connsiteY2" fmla="*/ 273844 h 273868"/>
                  <a:gd name="connsiteX3" fmla="*/ 302419 w 332947"/>
                  <a:gd name="connsiteY3" fmla="*/ 226219 h 273868"/>
                  <a:gd name="connsiteX4" fmla="*/ 328613 w 332947"/>
                  <a:gd name="connsiteY4" fmla="*/ 238125 h 273868"/>
                  <a:gd name="connsiteX5" fmla="*/ 230982 w 332947"/>
                  <a:gd name="connsiteY5" fmla="*/ 154781 h 273868"/>
                  <a:gd name="connsiteX6" fmla="*/ 197644 w 332947"/>
                  <a:gd name="connsiteY6" fmla="*/ 90487 h 27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47" h="273868">
                    <a:moveTo>
                      <a:pt x="0" y="0"/>
                    </a:moveTo>
                    <a:cubicBezTo>
                      <a:pt x="24011" y="86717"/>
                      <a:pt x="48023" y="173435"/>
                      <a:pt x="78582" y="219075"/>
                    </a:cubicBezTo>
                    <a:cubicBezTo>
                      <a:pt x="109141" y="264715"/>
                      <a:pt x="146051" y="272653"/>
                      <a:pt x="183357" y="273844"/>
                    </a:cubicBezTo>
                    <a:cubicBezTo>
                      <a:pt x="220663" y="275035"/>
                      <a:pt x="278210" y="232172"/>
                      <a:pt x="302419" y="226219"/>
                    </a:cubicBezTo>
                    <a:cubicBezTo>
                      <a:pt x="326628" y="220266"/>
                      <a:pt x="340519" y="250031"/>
                      <a:pt x="328613" y="238125"/>
                    </a:cubicBezTo>
                    <a:cubicBezTo>
                      <a:pt x="316707" y="226219"/>
                      <a:pt x="252810" y="179387"/>
                      <a:pt x="230982" y="154781"/>
                    </a:cubicBezTo>
                    <a:cubicBezTo>
                      <a:pt x="209154" y="130175"/>
                      <a:pt x="203399" y="110331"/>
                      <a:pt x="197644" y="9048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4" name="Freeform 113"/>
              <p:cNvSpPr/>
              <p:nvPr/>
            </p:nvSpPr>
            <p:spPr>
              <a:xfrm>
                <a:off x="669812" y="8579644"/>
                <a:ext cx="68655" cy="102394"/>
              </a:xfrm>
              <a:custGeom>
                <a:avLst/>
                <a:gdLst>
                  <a:gd name="connsiteX0" fmla="*/ 109537 w 109537"/>
                  <a:gd name="connsiteY0" fmla="*/ 0 h 102394"/>
                  <a:gd name="connsiteX1" fmla="*/ 19050 w 109537"/>
                  <a:gd name="connsiteY1" fmla="*/ 64294 h 102394"/>
                  <a:gd name="connsiteX2" fmla="*/ 0 w 109537"/>
                  <a:gd name="connsiteY2" fmla="*/ 102394 h 102394"/>
                </a:gdLst>
                <a:ahLst/>
                <a:cxnLst>
                  <a:cxn ang="0">
                    <a:pos x="connsiteX0" y="connsiteY0"/>
                  </a:cxn>
                  <a:cxn ang="0">
                    <a:pos x="connsiteX1" y="connsiteY1"/>
                  </a:cxn>
                  <a:cxn ang="0">
                    <a:pos x="connsiteX2" y="connsiteY2"/>
                  </a:cxn>
                </a:cxnLst>
                <a:rect l="l" t="t" r="r" b="b"/>
                <a:pathLst>
                  <a:path w="109537" h="102394">
                    <a:moveTo>
                      <a:pt x="109537" y="0"/>
                    </a:moveTo>
                    <a:lnTo>
                      <a:pt x="19050" y="64294"/>
                    </a:lnTo>
                    <a:lnTo>
                      <a:pt x="0" y="1023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5" name="Freeform 114"/>
              <p:cNvSpPr/>
              <p:nvPr/>
            </p:nvSpPr>
            <p:spPr>
              <a:xfrm>
                <a:off x="713095" y="8220075"/>
                <a:ext cx="206057" cy="478691"/>
              </a:xfrm>
              <a:custGeom>
                <a:avLst/>
                <a:gdLst>
                  <a:gd name="connsiteX0" fmla="*/ 0 w 328758"/>
                  <a:gd name="connsiteY0" fmla="*/ 400050 h 478691"/>
                  <a:gd name="connsiteX1" fmla="*/ 9525 w 328758"/>
                  <a:gd name="connsiteY1" fmla="*/ 457200 h 478691"/>
                  <a:gd name="connsiteX2" fmla="*/ 45244 w 328758"/>
                  <a:gd name="connsiteY2" fmla="*/ 478631 h 478691"/>
                  <a:gd name="connsiteX3" fmla="*/ 126206 w 328758"/>
                  <a:gd name="connsiteY3" fmla="*/ 461963 h 478691"/>
                  <a:gd name="connsiteX4" fmla="*/ 266700 w 328758"/>
                  <a:gd name="connsiteY4" fmla="*/ 416719 h 478691"/>
                  <a:gd name="connsiteX5" fmla="*/ 328613 w 328758"/>
                  <a:gd name="connsiteY5" fmla="*/ 342900 h 478691"/>
                  <a:gd name="connsiteX6" fmla="*/ 280988 w 328758"/>
                  <a:gd name="connsiteY6" fmla="*/ 183356 h 478691"/>
                  <a:gd name="connsiteX7" fmla="*/ 192881 w 328758"/>
                  <a:gd name="connsiteY7" fmla="*/ 0 h 4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758" h="478691">
                    <a:moveTo>
                      <a:pt x="0" y="400050"/>
                    </a:moveTo>
                    <a:cubicBezTo>
                      <a:pt x="992" y="422076"/>
                      <a:pt x="1984" y="444103"/>
                      <a:pt x="9525" y="457200"/>
                    </a:cubicBezTo>
                    <a:cubicBezTo>
                      <a:pt x="17066" y="470297"/>
                      <a:pt x="25797" y="477837"/>
                      <a:pt x="45244" y="478631"/>
                    </a:cubicBezTo>
                    <a:cubicBezTo>
                      <a:pt x="64691" y="479425"/>
                      <a:pt x="89297" y="472282"/>
                      <a:pt x="126206" y="461963"/>
                    </a:cubicBezTo>
                    <a:cubicBezTo>
                      <a:pt x="163115" y="451644"/>
                      <a:pt x="232965" y="436563"/>
                      <a:pt x="266700" y="416719"/>
                    </a:cubicBezTo>
                    <a:cubicBezTo>
                      <a:pt x="300435" y="396875"/>
                      <a:pt x="326232" y="381794"/>
                      <a:pt x="328613" y="342900"/>
                    </a:cubicBezTo>
                    <a:cubicBezTo>
                      <a:pt x="330994" y="304006"/>
                      <a:pt x="303610" y="240506"/>
                      <a:pt x="280988" y="183356"/>
                    </a:cubicBezTo>
                    <a:cubicBezTo>
                      <a:pt x="258366" y="126206"/>
                      <a:pt x="225623" y="63103"/>
                      <a:pt x="192881"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6" name="Freeform 115"/>
              <p:cNvSpPr/>
              <p:nvPr/>
            </p:nvSpPr>
            <p:spPr>
              <a:xfrm>
                <a:off x="890703" y="8582025"/>
                <a:ext cx="131340" cy="416719"/>
              </a:xfrm>
              <a:custGeom>
                <a:avLst/>
                <a:gdLst>
                  <a:gd name="connsiteX0" fmla="*/ 47625 w 209550"/>
                  <a:gd name="connsiteY0" fmla="*/ 0 h 416719"/>
                  <a:gd name="connsiteX1" fmla="*/ 209550 w 209550"/>
                  <a:gd name="connsiteY1" fmla="*/ 209550 h 416719"/>
                  <a:gd name="connsiteX2" fmla="*/ 202406 w 209550"/>
                  <a:gd name="connsiteY2" fmla="*/ 276225 h 416719"/>
                  <a:gd name="connsiteX3" fmla="*/ 102394 w 209550"/>
                  <a:gd name="connsiteY3" fmla="*/ 366713 h 416719"/>
                  <a:gd name="connsiteX4" fmla="*/ 42862 w 209550"/>
                  <a:gd name="connsiteY4" fmla="*/ 409575 h 416719"/>
                  <a:gd name="connsiteX5" fmla="*/ 4762 w 209550"/>
                  <a:gd name="connsiteY5" fmla="*/ 414338 h 416719"/>
                  <a:gd name="connsiteX6" fmla="*/ 0 w 209550"/>
                  <a:gd name="connsiteY6"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416719">
                    <a:moveTo>
                      <a:pt x="47625" y="0"/>
                    </a:moveTo>
                    <a:lnTo>
                      <a:pt x="209550" y="209550"/>
                    </a:lnTo>
                    <a:lnTo>
                      <a:pt x="202406" y="276225"/>
                    </a:lnTo>
                    <a:lnTo>
                      <a:pt x="102394" y="366713"/>
                    </a:lnTo>
                    <a:lnTo>
                      <a:pt x="42862" y="409575"/>
                    </a:lnTo>
                    <a:cubicBezTo>
                      <a:pt x="23821" y="411040"/>
                      <a:pt x="18227" y="408951"/>
                      <a:pt x="4762" y="414338"/>
                    </a:cubicBezTo>
                    <a:cubicBezTo>
                      <a:pt x="3114" y="414997"/>
                      <a:pt x="1587" y="415925"/>
                      <a:pt x="0" y="41671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7" name="Freeform 116"/>
              <p:cNvSpPr/>
              <p:nvPr/>
            </p:nvSpPr>
            <p:spPr>
              <a:xfrm>
                <a:off x="802645" y="8998744"/>
                <a:ext cx="91043" cy="14287"/>
              </a:xfrm>
              <a:custGeom>
                <a:avLst/>
                <a:gdLst>
                  <a:gd name="connsiteX0" fmla="*/ 0 w 145256"/>
                  <a:gd name="connsiteY0" fmla="*/ 0 h 14287"/>
                  <a:gd name="connsiteX1" fmla="*/ 100013 w 145256"/>
                  <a:gd name="connsiteY1" fmla="*/ 14287 h 14287"/>
                  <a:gd name="connsiteX2" fmla="*/ 145256 w 145256"/>
                  <a:gd name="connsiteY2" fmla="*/ 4762 h 14287"/>
                </a:gdLst>
                <a:ahLst/>
                <a:cxnLst>
                  <a:cxn ang="0">
                    <a:pos x="connsiteX0" y="connsiteY0"/>
                  </a:cxn>
                  <a:cxn ang="0">
                    <a:pos x="connsiteX1" y="connsiteY1"/>
                  </a:cxn>
                  <a:cxn ang="0">
                    <a:pos x="connsiteX2" y="connsiteY2"/>
                  </a:cxn>
                </a:cxnLst>
                <a:rect l="l" t="t" r="r" b="b"/>
                <a:pathLst>
                  <a:path w="145256" h="14287">
                    <a:moveTo>
                      <a:pt x="0" y="0"/>
                    </a:moveTo>
                    <a:lnTo>
                      <a:pt x="100013" y="14287"/>
                    </a:lnTo>
                    <a:lnTo>
                      <a:pt x="145256" y="47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8" name="Freeform 117"/>
              <p:cNvSpPr/>
              <p:nvPr/>
            </p:nvSpPr>
            <p:spPr>
              <a:xfrm>
                <a:off x="931001" y="7841456"/>
                <a:ext cx="247755" cy="873919"/>
              </a:xfrm>
              <a:custGeom>
                <a:avLst/>
                <a:gdLst>
                  <a:gd name="connsiteX0" fmla="*/ 100012 w 395287"/>
                  <a:gd name="connsiteY0" fmla="*/ 0 h 873919"/>
                  <a:gd name="connsiteX1" fmla="*/ 395287 w 395287"/>
                  <a:gd name="connsiteY1" fmla="*/ 240507 h 873919"/>
                  <a:gd name="connsiteX2" fmla="*/ 350043 w 395287"/>
                  <a:gd name="connsiteY2" fmla="*/ 666750 h 873919"/>
                  <a:gd name="connsiteX3" fmla="*/ 311943 w 395287"/>
                  <a:gd name="connsiteY3" fmla="*/ 859632 h 873919"/>
                  <a:gd name="connsiteX4" fmla="*/ 214312 w 395287"/>
                  <a:gd name="connsiteY4" fmla="*/ 873919 h 873919"/>
                  <a:gd name="connsiteX5" fmla="*/ 126206 w 395287"/>
                  <a:gd name="connsiteY5" fmla="*/ 819150 h 873919"/>
                  <a:gd name="connsiteX6" fmla="*/ 97631 w 395287"/>
                  <a:gd name="connsiteY6" fmla="*/ 800100 h 873919"/>
                  <a:gd name="connsiteX7" fmla="*/ 90487 w 395287"/>
                  <a:gd name="connsiteY7" fmla="*/ 792957 h 873919"/>
                  <a:gd name="connsiteX8" fmla="*/ 0 w 395287"/>
                  <a:gd name="connsiteY8" fmla="*/ 731044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7" h="873919">
                    <a:moveTo>
                      <a:pt x="100012" y="0"/>
                    </a:moveTo>
                    <a:lnTo>
                      <a:pt x="395287" y="240507"/>
                    </a:lnTo>
                    <a:lnTo>
                      <a:pt x="350043" y="666750"/>
                    </a:lnTo>
                    <a:lnTo>
                      <a:pt x="311943" y="859632"/>
                    </a:lnTo>
                    <a:lnTo>
                      <a:pt x="214312" y="873919"/>
                    </a:lnTo>
                    <a:lnTo>
                      <a:pt x="126206" y="819150"/>
                    </a:lnTo>
                    <a:cubicBezTo>
                      <a:pt x="116681" y="812800"/>
                      <a:pt x="105726" y="808194"/>
                      <a:pt x="97631" y="800100"/>
                    </a:cubicBezTo>
                    <a:lnTo>
                      <a:pt x="90487" y="792957"/>
                    </a:lnTo>
                    <a:lnTo>
                      <a:pt x="0" y="7310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19" name="Freeform 118"/>
              <p:cNvSpPr/>
              <p:nvPr/>
            </p:nvSpPr>
            <p:spPr>
              <a:xfrm>
                <a:off x="1047416" y="8708231"/>
                <a:ext cx="7462" cy="128588"/>
              </a:xfrm>
              <a:custGeom>
                <a:avLst/>
                <a:gdLst>
                  <a:gd name="connsiteX0" fmla="*/ 11906 w 11906"/>
                  <a:gd name="connsiteY0" fmla="*/ 0 h 128588"/>
                  <a:gd name="connsiteX1" fmla="*/ 0 w 11906"/>
                  <a:gd name="connsiteY1" fmla="*/ 128588 h 128588"/>
                </a:gdLst>
                <a:ahLst/>
                <a:cxnLst>
                  <a:cxn ang="0">
                    <a:pos x="connsiteX0" y="connsiteY0"/>
                  </a:cxn>
                  <a:cxn ang="0">
                    <a:pos x="connsiteX1" y="connsiteY1"/>
                  </a:cxn>
                </a:cxnLst>
                <a:rect l="l" t="t" r="r" b="b"/>
                <a:pathLst>
                  <a:path w="11906" h="128588">
                    <a:moveTo>
                      <a:pt x="11906" y="0"/>
                    </a:moveTo>
                    <a:lnTo>
                      <a:pt x="0" y="1285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0" name="Freeform 119"/>
              <p:cNvSpPr/>
              <p:nvPr/>
            </p:nvSpPr>
            <p:spPr>
              <a:xfrm>
                <a:off x="986223" y="8646319"/>
                <a:ext cx="7462" cy="64294"/>
              </a:xfrm>
              <a:custGeom>
                <a:avLst/>
                <a:gdLst>
                  <a:gd name="connsiteX0" fmla="*/ 0 w 11906"/>
                  <a:gd name="connsiteY0" fmla="*/ 0 h 64294"/>
                  <a:gd name="connsiteX1" fmla="*/ 11906 w 11906"/>
                  <a:gd name="connsiteY1" fmla="*/ 64294 h 64294"/>
                </a:gdLst>
                <a:ahLst/>
                <a:cxnLst>
                  <a:cxn ang="0">
                    <a:pos x="connsiteX0" y="connsiteY0"/>
                  </a:cxn>
                  <a:cxn ang="0">
                    <a:pos x="connsiteX1" y="connsiteY1"/>
                  </a:cxn>
                </a:cxnLst>
                <a:rect l="l" t="t" r="r" b="b"/>
                <a:pathLst>
                  <a:path w="11906" h="64294">
                    <a:moveTo>
                      <a:pt x="0" y="0"/>
                    </a:moveTo>
                    <a:lnTo>
                      <a:pt x="11906" y="642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1" name="Freeform 120"/>
              <p:cNvSpPr/>
              <p:nvPr/>
            </p:nvSpPr>
            <p:spPr>
              <a:xfrm>
                <a:off x="657872" y="8824913"/>
                <a:ext cx="440289" cy="354806"/>
              </a:xfrm>
              <a:custGeom>
                <a:avLst/>
                <a:gdLst>
                  <a:gd name="connsiteX0" fmla="*/ 602456 w 702469"/>
                  <a:gd name="connsiteY0" fmla="*/ 0 h 354806"/>
                  <a:gd name="connsiteX1" fmla="*/ 702469 w 702469"/>
                  <a:gd name="connsiteY1" fmla="*/ 83343 h 354806"/>
                  <a:gd name="connsiteX2" fmla="*/ 692944 w 702469"/>
                  <a:gd name="connsiteY2" fmla="*/ 197643 h 354806"/>
                  <a:gd name="connsiteX3" fmla="*/ 685800 w 702469"/>
                  <a:gd name="connsiteY3" fmla="*/ 221456 h 354806"/>
                  <a:gd name="connsiteX4" fmla="*/ 671512 w 702469"/>
                  <a:gd name="connsiteY4" fmla="*/ 247650 h 354806"/>
                  <a:gd name="connsiteX5" fmla="*/ 238125 w 702469"/>
                  <a:gd name="connsiteY5" fmla="*/ 352425 h 354806"/>
                  <a:gd name="connsiteX6" fmla="*/ 154781 w 702469"/>
                  <a:gd name="connsiteY6" fmla="*/ 354806 h 354806"/>
                  <a:gd name="connsiteX7" fmla="*/ 61912 w 702469"/>
                  <a:gd name="connsiteY7" fmla="*/ 326231 h 354806"/>
                  <a:gd name="connsiteX8" fmla="*/ 26194 w 702469"/>
                  <a:gd name="connsiteY8" fmla="*/ 242887 h 354806"/>
                  <a:gd name="connsiteX9" fmla="*/ 23812 w 702469"/>
                  <a:gd name="connsiteY9" fmla="*/ 235743 h 354806"/>
                  <a:gd name="connsiteX10" fmla="*/ 0 w 702469"/>
                  <a:gd name="connsiteY10" fmla="*/ 226218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2469" h="354806">
                    <a:moveTo>
                      <a:pt x="602456" y="0"/>
                    </a:moveTo>
                    <a:lnTo>
                      <a:pt x="702469" y="83343"/>
                    </a:lnTo>
                    <a:lnTo>
                      <a:pt x="692944" y="197643"/>
                    </a:lnTo>
                    <a:cubicBezTo>
                      <a:pt x="690366" y="220839"/>
                      <a:pt x="696991" y="215860"/>
                      <a:pt x="685800" y="221456"/>
                    </a:cubicBezTo>
                    <a:lnTo>
                      <a:pt x="671512" y="247650"/>
                    </a:lnTo>
                    <a:lnTo>
                      <a:pt x="238125" y="352425"/>
                    </a:lnTo>
                    <a:lnTo>
                      <a:pt x="154781" y="354806"/>
                    </a:lnTo>
                    <a:lnTo>
                      <a:pt x="61912" y="326231"/>
                    </a:lnTo>
                    <a:lnTo>
                      <a:pt x="26194" y="242887"/>
                    </a:lnTo>
                    <a:lnTo>
                      <a:pt x="23812" y="235743"/>
                    </a:lnTo>
                    <a:lnTo>
                      <a:pt x="0" y="2262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2" name="Freeform 121"/>
              <p:cNvSpPr/>
              <p:nvPr/>
            </p:nvSpPr>
            <p:spPr>
              <a:xfrm>
                <a:off x="713095" y="8955881"/>
                <a:ext cx="365663" cy="140494"/>
              </a:xfrm>
              <a:custGeom>
                <a:avLst/>
                <a:gdLst>
                  <a:gd name="connsiteX0" fmla="*/ 0 w 583406"/>
                  <a:gd name="connsiteY0" fmla="*/ 100013 h 140494"/>
                  <a:gd name="connsiteX1" fmla="*/ 66675 w 583406"/>
                  <a:gd name="connsiteY1" fmla="*/ 140494 h 140494"/>
                  <a:gd name="connsiteX2" fmla="*/ 302419 w 583406"/>
                  <a:gd name="connsiteY2" fmla="*/ 107157 h 140494"/>
                  <a:gd name="connsiteX3" fmla="*/ 547688 w 583406"/>
                  <a:gd name="connsiteY3" fmla="*/ 9525 h 140494"/>
                  <a:gd name="connsiteX4" fmla="*/ 552450 w 583406"/>
                  <a:gd name="connsiteY4" fmla="*/ 2382 h 140494"/>
                  <a:gd name="connsiteX5" fmla="*/ 583406 w 583406"/>
                  <a:gd name="connsiteY5"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06" h="140494">
                    <a:moveTo>
                      <a:pt x="0" y="100013"/>
                    </a:moveTo>
                    <a:lnTo>
                      <a:pt x="66675" y="140494"/>
                    </a:lnTo>
                    <a:lnTo>
                      <a:pt x="302419" y="107157"/>
                    </a:lnTo>
                    <a:lnTo>
                      <a:pt x="547688" y="9525"/>
                    </a:lnTo>
                    <a:lnTo>
                      <a:pt x="552450" y="2382"/>
                    </a:lnTo>
                    <a:lnTo>
                      <a:pt x="5834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3" name="Freeform 122"/>
              <p:cNvSpPr/>
              <p:nvPr/>
            </p:nvSpPr>
            <p:spPr>
              <a:xfrm>
                <a:off x="965328" y="9093994"/>
                <a:ext cx="117908" cy="207169"/>
              </a:xfrm>
              <a:custGeom>
                <a:avLst/>
                <a:gdLst>
                  <a:gd name="connsiteX0" fmla="*/ 0 w 188119"/>
                  <a:gd name="connsiteY0" fmla="*/ 33337 h 207169"/>
                  <a:gd name="connsiteX1" fmla="*/ 4763 w 188119"/>
                  <a:gd name="connsiteY1" fmla="*/ 197644 h 207169"/>
                  <a:gd name="connsiteX2" fmla="*/ 188119 w 188119"/>
                  <a:gd name="connsiteY2" fmla="*/ 207169 h 207169"/>
                  <a:gd name="connsiteX3" fmla="*/ 130969 w 188119"/>
                  <a:gd name="connsiteY3" fmla="*/ 4762 h 207169"/>
                  <a:gd name="connsiteX4" fmla="*/ 130969 w 188119"/>
                  <a:gd name="connsiteY4" fmla="*/ 4762 h 207169"/>
                  <a:gd name="connsiteX5" fmla="*/ 128588 w 188119"/>
                  <a:gd name="connsiteY5" fmla="*/ 0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19" h="207169">
                    <a:moveTo>
                      <a:pt x="0" y="33337"/>
                    </a:moveTo>
                    <a:lnTo>
                      <a:pt x="4763" y="197644"/>
                    </a:lnTo>
                    <a:lnTo>
                      <a:pt x="188119" y="207169"/>
                    </a:lnTo>
                    <a:lnTo>
                      <a:pt x="130969" y="4762"/>
                    </a:lnTo>
                    <a:lnTo>
                      <a:pt x="130969" y="4762"/>
                    </a:lnTo>
                    <a:lnTo>
                      <a:pt x="1285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4" name="Freeform 123"/>
              <p:cNvSpPr/>
              <p:nvPr/>
            </p:nvSpPr>
            <p:spPr>
              <a:xfrm>
                <a:off x="687722" y="9165431"/>
                <a:ext cx="97013" cy="126207"/>
              </a:xfrm>
              <a:custGeom>
                <a:avLst/>
                <a:gdLst>
                  <a:gd name="connsiteX0" fmla="*/ 26194 w 154781"/>
                  <a:gd name="connsiteY0" fmla="*/ 0 h 126207"/>
                  <a:gd name="connsiteX1" fmla="*/ 0 w 154781"/>
                  <a:gd name="connsiteY1" fmla="*/ 126207 h 126207"/>
                  <a:gd name="connsiteX2" fmla="*/ 140494 w 154781"/>
                  <a:gd name="connsiteY2" fmla="*/ 123825 h 126207"/>
                  <a:gd name="connsiteX3" fmla="*/ 128587 w 154781"/>
                  <a:gd name="connsiteY3" fmla="*/ 102394 h 126207"/>
                  <a:gd name="connsiteX4" fmla="*/ 128587 w 154781"/>
                  <a:gd name="connsiteY4" fmla="*/ 33338 h 126207"/>
                  <a:gd name="connsiteX5" fmla="*/ 152400 w 154781"/>
                  <a:gd name="connsiteY5" fmla="*/ 11907 h 126207"/>
                  <a:gd name="connsiteX6" fmla="*/ 154781 w 154781"/>
                  <a:gd name="connsiteY6" fmla="*/ 11907 h 1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81" h="126207">
                    <a:moveTo>
                      <a:pt x="26194" y="0"/>
                    </a:moveTo>
                    <a:lnTo>
                      <a:pt x="0" y="126207"/>
                    </a:lnTo>
                    <a:lnTo>
                      <a:pt x="140494" y="123825"/>
                    </a:lnTo>
                    <a:cubicBezTo>
                      <a:pt x="127664" y="105865"/>
                      <a:pt x="128587" y="113985"/>
                      <a:pt x="128587" y="102394"/>
                    </a:cubicBezTo>
                    <a:lnTo>
                      <a:pt x="128587" y="33338"/>
                    </a:lnTo>
                    <a:lnTo>
                      <a:pt x="152400" y="11907"/>
                    </a:lnTo>
                    <a:lnTo>
                      <a:pt x="154781" y="119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5" name="Freeform 124"/>
              <p:cNvSpPr/>
              <p:nvPr/>
            </p:nvSpPr>
            <p:spPr>
              <a:xfrm>
                <a:off x="578770" y="9051131"/>
                <a:ext cx="67163" cy="202407"/>
              </a:xfrm>
              <a:custGeom>
                <a:avLst/>
                <a:gdLst>
                  <a:gd name="connsiteX0" fmla="*/ 107156 w 107156"/>
                  <a:gd name="connsiteY0" fmla="*/ 0 h 202407"/>
                  <a:gd name="connsiteX1" fmla="*/ 0 w 107156"/>
                  <a:gd name="connsiteY1" fmla="*/ 202407 h 202407"/>
                </a:gdLst>
                <a:ahLst/>
                <a:cxnLst>
                  <a:cxn ang="0">
                    <a:pos x="connsiteX0" y="connsiteY0"/>
                  </a:cxn>
                  <a:cxn ang="0">
                    <a:pos x="connsiteX1" y="connsiteY1"/>
                  </a:cxn>
                </a:cxnLst>
                <a:rect l="l" t="t" r="r" b="b"/>
                <a:pathLst>
                  <a:path w="107156" h="202407">
                    <a:moveTo>
                      <a:pt x="107156" y="0"/>
                    </a:moveTo>
                    <a:lnTo>
                      <a:pt x="0" y="2024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6" name="Freeform 125"/>
              <p:cNvSpPr/>
              <p:nvPr/>
            </p:nvSpPr>
            <p:spPr>
              <a:xfrm>
                <a:off x="-775430" y="7835900"/>
                <a:ext cx="923363" cy="254000"/>
              </a:xfrm>
              <a:custGeom>
                <a:avLst/>
                <a:gdLst>
                  <a:gd name="connsiteX0" fmla="*/ 1473200 w 1473200"/>
                  <a:gd name="connsiteY0" fmla="*/ 120650 h 254000"/>
                  <a:gd name="connsiteX1" fmla="*/ 1403350 w 1473200"/>
                  <a:gd name="connsiteY1" fmla="*/ 0 h 254000"/>
                  <a:gd name="connsiteX2" fmla="*/ 101600 w 1473200"/>
                  <a:gd name="connsiteY2" fmla="*/ 88900 h 254000"/>
                  <a:gd name="connsiteX3" fmla="*/ 0 w 1473200"/>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1473200" h="254000">
                    <a:moveTo>
                      <a:pt x="1473200" y="120650"/>
                    </a:moveTo>
                    <a:lnTo>
                      <a:pt x="1403350" y="0"/>
                    </a:lnTo>
                    <a:lnTo>
                      <a:pt x="101600" y="88900"/>
                    </a:lnTo>
                    <a:lnTo>
                      <a:pt x="0" y="2540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7" name="Freeform 126"/>
              <p:cNvSpPr/>
              <p:nvPr/>
            </p:nvSpPr>
            <p:spPr>
              <a:xfrm>
                <a:off x="-557027" y="7917656"/>
                <a:ext cx="417901" cy="964407"/>
              </a:xfrm>
              <a:custGeom>
                <a:avLst/>
                <a:gdLst>
                  <a:gd name="connsiteX0" fmla="*/ 169069 w 666750"/>
                  <a:gd name="connsiteY0" fmla="*/ 0 h 964407"/>
                  <a:gd name="connsiteX1" fmla="*/ 345282 w 666750"/>
                  <a:gd name="connsiteY1" fmla="*/ 61913 h 964407"/>
                  <a:gd name="connsiteX2" fmla="*/ 400050 w 666750"/>
                  <a:gd name="connsiteY2" fmla="*/ 50007 h 964407"/>
                  <a:gd name="connsiteX3" fmla="*/ 504825 w 666750"/>
                  <a:gd name="connsiteY3" fmla="*/ 9525 h 964407"/>
                  <a:gd name="connsiteX4" fmla="*/ 619125 w 666750"/>
                  <a:gd name="connsiteY4" fmla="*/ 30957 h 964407"/>
                  <a:gd name="connsiteX5" fmla="*/ 585788 w 666750"/>
                  <a:gd name="connsiteY5" fmla="*/ 111919 h 964407"/>
                  <a:gd name="connsiteX6" fmla="*/ 573882 w 666750"/>
                  <a:gd name="connsiteY6" fmla="*/ 135732 h 964407"/>
                  <a:gd name="connsiteX7" fmla="*/ 640557 w 666750"/>
                  <a:gd name="connsiteY7" fmla="*/ 242888 h 964407"/>
                  <a:gd name="connsiteX8" fmla="*/ 666750 w 666750"/>
                  <a:gd name="connsiteY8" fmla="*/ 523875 h 964407"/>
                  <a:gd name="connsiteX9" fmla="*/ 557213 w 666750"/>
                  <a:gd name="connsiteY9" fmla="*/ 747713 h 964407"/>
                  <a:gd name="connsiteX10" fmla="*/ 488157 w 666750"/>
                  <a:gd name="connsiteY10" fmla="*/ 785813 h 964407"/>
                  <a:gd name="connsiteX11" fmla="*/ 392907 w 666750"/>
                  <a:gd name="connsiteY11" fmla="*/ 854869 h 964407"/>
                  <a:gd name="connsiteX12" fmla="*/ 371475 w 666750"/>
                  <a:gd name="connsiteY12" fmla="*/ 892969 h 964407"/>
                  <a:gd name="connsiteX13" fmla="*/ 347663 w 666750"/>
                  <a:gd name="connsiteY13" fmla="*/ 952500 h 964407"/>
                  <a:gd name="connsiteX14" fmla="*/ 307182 w 666750"/>
                  <a:gd name="connsiteY14" fmla="*/ 962025 h 964407"/>
                  <a:gd name="connsiteX15" fmla="*/ 285750 w 666750"/>
                  <a:gd name="connsiteY15" fmla="*/ 964407 h 964407"/>
                  <a:gd name="connsiteX16" fmla="*/ 257175 w 666750"/>
                  <a:gd name="connsiteY16" fmla="*/ 942975 h 964407"/>
                  <a:gd name="connsiteX17" fmla="*/ 259557 w 666750"/>
                  <a:gd name="connsiteY17" fmla="*/ 857250 h 964407"/>
                  <a:gd name="connsiteX18" fmla="*/ 140494 w 666750"/>
                  <a:gd name="connsiteY18" fmla="*/ 800100 h 964407"/>
                  <a:gd name="connsiteX19" fmla="*/ 16669 w 666750"/>
                  <a:gd name="connsiteY19" fmla="*/ 623888 h 964407"/>
                  <a:gd name="connsiteX20" fmla="*/ 0 w 666750"/>
                  <a:gd name="connsiteY20" fmla="*/ 409575 h 964407"/>
                  <a:gd name="connsiteX21" fmla="*/ 90488 w 666750"/>
                  <a:gd name="connsiteY21" fmla="*/ 254794 h 964407"/>
                  <a:gd name="connsiteX22" fmla="*/ 159544 w 666750"/>
                  <a:gd name="connsiteY22" fmla="*/ 142875 h 96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6750" h="964407">
                    <a:moveTo>
                      <a:pt x="169069" y="0"/>
                    </a:moveTo>
                    <a:lnTo>
                      <a:pt x="345282" y="61913"/>
                    </a:lnTo>
                    <a:lnTo>
                      <a:pt x="400050" y="50007"/>
                    </a:lnTo>
                    <a:lnTo>
                      <a:pt x="504825" y="9525"/>
                    </a:lnTo>
                    <a:lnTo>
                      <a:pt x="619125" y="30957"/>
                    </a:lnTo>
                    <a:lnTo>
                      <a:pt x="585788" y="111919"/>
                    </a:lnTo>
                    <a:lnTo>
                      <a:pt x="573882" y="135732"/>
                    </a:lnTo>
                    <a:lnTo>
                      <a:pt x="640557" y="242888"/>
                    </a:lnTo>
                    <a:lnTo>
                      <a:pt x="666750" y="523875"/>
                    </a:lnTo>
                    <a:lnTo>
                      <a:pt x="557213" y="747713"/>
                    </a:lnTo>
                    <a:lnTo>
                      <a:pt x="488157" y="785813"/>
                    </a:lnTo>
                    <a:lnTo>
                      <a:pt x="392907" y="854869"/>
                    </a:lnTo>
                    <a:lnTo>
                      <a:pt x="371475" y="892969"/>
                    </a:lnTo>
                    <a:lnTo>
                      <a:pt x="347663" y="952500"/>
                    </a:lnTo>
                    <a:lnTo>
                      <a:pt x="307182" y="962025"/>
                    </a:lnTo>
                    <a:lnTo>
                      <a:pt x="285750" y="964407"/>
                    </a:lnTo>
                    <a:lnTo>
                      <a:pt x="257175" y="942975"/>
                    </a:lnTo>
                    <a:lnTo>
                      <a:pt x="259557" y="857250"/>
                    </a:lnTo>
                    <a:lnTo>
                      <a:pt x="140494" y="800100"/>
                    </a:lnTo>
                    <a:lnTo>
                      <a:pt x="16669" y="623888"/>
                    </a:lnTo>
                    <a:lnTo>
                      <a:pt x="0" y="409575"/>
                    </a:lnTo>
                    <a:lnTo>
                      <a:pt x="90488" y="254794"/>
                    </a:lnTo>
                    <a:lnTo>
                      <a:pt x="159544"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8" name="Freeform 127"/>
              <p:cNvSpPr/>
              <p:nvPr/>
            </p:nvSpPr>
            <p:spPr>
              <a:xfrm>
                <a:off x="-471954" y="7922419"/>
                <a:ext cx="268651" cy="173831"/>
              </a:xfrm>
              <a:custGeom>
                <a:avLst/>
                <a:gdLst>
                  <a:gd name="connsiteX0" fmla="*/ 23812 w 428625"/>
                  <a:gd name="connsiteY0" fmla="*/ 0 h 173831"/>
                  <a:gd name="connsiteX1" fmla="*/ 2381 w 428625"/>
                  <a:gd name="connsiteY1" fmla="*/ 30956 h 173831"/>
                  <a:gd name="connsiteX2" fmla="*/ 0 w 428625"/>
                  <a:gd name="connsiteY2" fmla="*/ 54769 h 173831"/>
                  <a:gd name="connsiteX3" fmla="*/ 35718 w 428625"/>
                  <a:gd name="connsiteY3" fmla="*/ 123825 h 173831"/>
                  <a:gd name="connsiteX4" fmla="*/ 102393 w 428625"/>
                  <a:gd name="connsiteY4" fmla="*/ 157162 h 173831"/>
                  <a:gd name="connsiteX5" fmla="*/ 173831 w 428625"/>
                  <a:gd name="connsiteY5" fmla="*/ 147637 h 173831"/>
                  <a:gd name="connsiteX6" fmla="*/ 192881 w 428625"/>
                  <a:gd name="connsiteY6" fmla="*/ 121444 h 173831"/>
                  <a:gd name="connsiteX7" fmla="*/ 195262 w 428625"/>
                  <a:gd name="connsiteY7" fmla="*/ 121444 h 173831"/>
                  <a:gd name="connsiteX8" fmla="*/ 211931 w 428625"/>
                  <a:gd name="connsiteY8" fmla="*/ 107156 h 173831"/>
                  <a:gd name="connsiteX9" fmla="*/ 259556 w 428625"/>
                  <a:gd name="connsiteY9" fmla="*/ 97631 h 173831"/>
                  <a:gd name="connsiteX10" fmla="*/ 278606 w 428625"/>
                  <a:gd name="connsiteY10" fmla="*/ 140494 h 173831"/>
                  <a:gd name="connsiteX11" fmla="*/ 297656 w 428625"/>
                  <a:gd name="connsiteY11" fmla="*/ 173831 h 173831"/>
                  <a:gd name="connsiteX12" fmla="*/ 385762 w 428625"/>
                  <a:gd name="connsiteY12" fmla="*/ 166687 h 173831"/>
                  <a:gd name="connsiteX13" fmla="*/ 428625 w 428625"/>
                  <a:gd name="connsiteY13" fmla="*/ 142875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625" h="173831">
                    <a:moveTo>
                      <a:pt x="23812" y="0"/>
                    </a:moveTo>
                    <a:lnTo>
                      <a:pt x="2381" y="30956"/>
                    </a:lnTo>
                    <a:lnTo>
                      <a:pt x="0" y="54769"/>
                    </a:lnTo>
                    <a:lnTo>
                      <a:pt x="35718" y="123825"/>
                    </a:lnTo>
                    <a:lnTo>
                      <a:pt x="102393" y="157162"/>
                    </a:lnTo>
                    <a:lnTo>
                      <a:pt x="173831" y="147637"/>
                    </a:lnTo>
                    <a:cubicBezTo>
                      <a:pt x="179389" y="138744"/>
                      <a:pt x="184099" y="128030"/>
                      <a:pt x="192881" y="121444"/>
                    </a:cubicBezTo>
                    <a:cubicBezTo>
                      <a:pt x="193516" y="120968"/>
                      <a:pt x="194468" y="121444"/>
                      <a:pt x="195262" y="121444"/>
                    </a:cubicBezTo>
                    <a:lnTo>
                      <a:pt x="211931" y="107156"/>
                    </a:lnTo>
                    <a:lnTo>
                      <a:pt x="259556" y="97631"/>
                    </a:lnTo>
                    <a:lnTo>
                      <a:pt x="278606" y="140494"/>
                    </a:lnTo>
                    <a:lnTo>
                      <a:pt x="297656" y="173831"/>
                    </a:lnTo>
                    <a:lnTo>
                      <a:pt x="385762" y="166687"/>
                    </a:lnTo>
                    <a:lnTo>
                      <a:pt x="428625"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9" name="Oval 128"/>
              <p:cNvSpPr/>
              <p:nvPr/>
            </p:nvSpPr>
            <p:spPr>
              <a:xfrm>
                <a:off x="-348076" y="7979569"/>
                <a:ext cx="40491" cy="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0" name="Freeform 129"/>
              <p:cNvSpPr/>
              <p:nvPr/>
            </p:nvSpPr>
            <p:spPr>
              <a:xfrm>
                <a:off x="-437626" y="8851106"/>
                <a:ext cx="70148" cy="307182"/>
              </a:xfrm>
              <a:custGeom>
                <a:avLst/>
                <a:gdLst>
                  <a:gd name="connsiteX0" fmla="*/ 57150 w 111919"/>
                  <a:gd name="connsiteY0" fmla="*/ 2382 h 307182"/>
                  <a:gd name="connsiteX1" fmla="*/ 0 w 111919"/>
                  <a:gd name="connsiteY1" fmla="*/ 0 h 307182"/>
                  <a:gd name="connsiteX2" fmla="*/ 11907 w 111919"/>
                  <a:gd name="connsiteY2" fmla="*/ 40482 h 307182"/>
                  <a:gd name="connsiteX3" fmla="*/ 23813 w 111919"/>
                  <a:gd name="connsiteY3" fmla="*/ 59532 h 307182"/>
                  <a:gd name="connsiteX4" fmla="*/ 50007 w 111919"/>
                  <a:gd name="connsiteY4" fmla="*/ 64294 h 307182"/>
                  <a:gd name="connsiteX5" fmla="*/ 83344 w 111919"/>
                  <a:gd name="connsiteY5" fmla="*/ 61913 h 307182"/>
                  <a:gd name="connsiteX6" fmla="*/ 9525 w 111919"/>
                  <a:gd name="connsiteY6" fmla="*/ 204788 h 307182"/>
                  <a:gd name="connsiteX7" fmla="*/ 4763 w 111919"/>
                  <a:gd name="connsiteY7" fmla="*/ 278607 h 307182"/>
                  <a:gd name="connsiteX8" fmla="*/ 111919 w 111919"/>
                  <a:gd name="connsiteY8"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9" h="307182">
                    <a:moveTo>
                      <a:pt x="57150" y="2382"/>
                    </a:moveTo>
                    <a:lnTo>
                      <a:pt x="0" y="0"/>
                    </a:lnTo>
                    <a:lnTo>
                      <a:pt x="11907" y="40482"/>
                    </a:lnTo>
                    <a:cubicBezTo>
                      <a:pt x="24275" y="57796"/>
                      <a:pt x="23813" y="50322"/>
                      <a:pt x="23813" y="59532"/>
                    </a:cubicBezTo>
                    <a:lnTo>
                      <a:pt x="50007" y="64294"/>
                    </a:lnTo>
                    <a:lnTo>
                      <a:pt x="83344" y="61913"/>
                    </a:lnTo>
                    <a:lnTo>
                      <a:pt x="9525" y="204788"/>
                    </a:lnTo>
                    <a:lnTo>
                      <a:pt x="4763" y="278607"/>
                    </a:lnTo>
                    <a:lnTo>
                      <a:pt x="111919"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1" name="Freeform 130"/>
              <p:cNvSpPr/>
              <p:nvPr/>
            </p:nvSpPr>
            <p:spPr>
              <a:xfrm>
                <a:off x="-380911" y="8877300"/>
                <a:ext cx="102983" cy="285750"/>
              </a:xfrm>
              <a:custGeom>
                <a:avLst/>
                <a:gdLst>
                  <a:gd name="connsiteX0" fmla="*/ 0 w 164306"/>
                  <a:gd name="connsiteY0" fmla="*/ 38100 h 285750"/>
                  <a:gd name="connsiteX1" fmla="*/ 45244 w 164306"/>
                  <a:gd name="connsiteY1" fmla="*/ 38100 h 285750"/>
                  <a:gd name="connsiteX2" fmla="*/ 47625 w 164306"/>
                  <a:gd name="connsiteY2" fmla="*/ 0 h 285750"/>
                  <a:gd name="connsiteX3" fmla="*/ 64294 w 164306"/>
                  <a:gd name="connsiteY3" fmla="*/ 52388 h 285750"/>
                  <a:gd name="connsiteX4" fmla="*/ 114300 w 164306"/>
                  <a:gd name="connsiteY4" fmla="*/ 128588 h 285750"/>
                  <a:gd name="connsiteX5" fmla="*/ 121444 w 164306"/>
                  <a:gd name="connsiteY5" fmla="*/ 147638 h 285750"/>
                  <a:gd name="connsiteX6" fmla="*/ 164306 w 164306"/>
                  <a:gd name="connsiteY6" fmla="*/ 240506 h 285750"/>
                  <a:gd name="connsiteX7" fmla="*/ 88106 w 164306"/>
                  <a:gd name="connsiteY7" fmla="*/ 276225 h 285750"/>
                  <a:gd name="connsiteX8" fmla="*/ 14287 w 164306"/>
                  <a:gd name="connsiteY8"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06" h="285750">
                    <a:moveTo>
                      <a:pt x="0" y="38100"/>
                    </a:moveTo>
                    <a:lnTo>
                      <a:pt x="45244" y="38100"/>
                    </a:lnTo>
                    <a:lnTo>
                      <a:pt x="47625" y="0"/>
                    </a:lnTo>
                    <a:lnTo>
                      <a:pt x="64294" y="52388"/>
                    </a:lnTo>
                    <a:lnTo>
                      <a:pt x="114300" y="128588"/>
                    </a:lnTo>
                    <a:lnTo>
                      <a:pt x="121444" y="147638"/>
                    </a:lnTo>
                    <a:lnTo>
                      <a:pt x="164306" y="240506"/>
                    </a:lnTo>
                    <a:lnTo>
                      <a:pt x="88106" y="276225"/>
                    </a:lnTo>
                    <a:lnTo>
                      <a:pt x="14287" y="2857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2" name="Freeform 131"/>
              <p:cNvSpPr/>
              <p:nvPr/>
            </p:nvSpPr>
            <p:spPr>
              <a:xfrm>
                <a:off x="-636129" y="8739188"/>
                <a:ext cx="238801" cy="359568"/>
              </a:xfrm>
              <a:custGeom>
                <a:avLst/>
                <a:gdLst>
                  <a:gd name="connsiteX0" fmla="*/ 292894 w 381000"/>
                  <a:gd name="connsiteY0" fmla="*/ 0 h 359568"/>
                  <a:gd name="connsiteX1" fmla="*/ 64294 w 381000"/>
                  <a:gd name="connsiteY1" fmla="*/ 142875 h 359568"/>
                  <a:gd name="connsiteX2" fmla="*/ 0 w 381000"/>
                  <a:gd name="connsiteY2" fmla="*/ 261937 h 359568"/>
                  <a:gd name="connsiteX3" fmla="*/ 0 w 381000"/>
                  <a:gd name="connsiteY3" fmla="*/ 335756 h 359568"/>
                  <a:gd name="connsiteX4" fmla="*/ 40481 w 381000"/>
                  <a:gd name="connsiteY4" fmla="*/ 359568 h 359568"/>
                  <a:gd name="connsiteX5" fmla="*/ 80963 w 381000"/>
                  <a:gd name="connsiteY5" fmla="*/ 295275 h 359568"/>
                  <a:gd name="connsiteX6" fmla="*/ 269081 w 381000"/>
                  <a:gd name="connsiteY6" fmla="*/ 207168 h 359568"/>
                  <a:gd name="connsiteX7" fmla="*/ 378619 w 381000"/>
                  <a:gd name="connsiteY7" fmla="*/ 185737 h 359568"/>
                  <a:gd name="connsiteX8" fmla="*/ 381000 w 381000"/>
                  <a:gd name="connsiteY8" fmla="*/ 185737 h 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359568">
                    <a:moveTo>
                      <a:pt x="292894" y="0"/>
                    </a:moveTo>
                    <a:lnTo>
                      <a:pt x="64294" y="142875"/>
                    </a:lnTo>
                    <a:lnTo>
                      <a:pt x="0" y="261937"/>
                    </a:lnTo>
                    <a:lnTo>
                      <a:pt x="0" y="335756"/>
                    </a:lnTo>
                    <a:lnTo>
                      <a:pt x="40481" y="359568"/>
                    </a:lnTo>
                    <a:lnTo>
                      <a:pt x="80963" y="295275"/>
                    </a:lnTo>
                    <a:lnTo>
                      <a:pt x="269081" y="207168"/>
                    </a:lnTo>
                    <a:lnTo>
                      <a:pt x="378619" y="185737"/>
                    </a:lnTo>
                    <a:lnTo>
                      <a:pt x="381000" y="1857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3" name="Freeform 132"/>
              <p:cNvSpPr/>
              <p:nvPr/>
            </p:nvSpPr>
            <p:spPr>
              <a:xfrm>
                <a:off x="-606279" y="8927306"/>
                <a:ext cx="17910" cy="109538"/>
              </a:xfrm>
              <a:custGeom>
                <a:avLst/>
                <a:gdLst>
                  <a:gd name="connsiteX0" fmla="*/ 0 w 28575"/>
                  <a:gd name="connsiteY0" fmla="*/ 0 h 109538"/>
                  <a:gd name="connsiteX1" fmla="*/ 2381 w 28575"/>
                  <a:gd name="connsiteY1" fmla="*/ 76200 h 109538"/>
                  <a:gd name="connsiteX2" fmla="*/ 28575 w 28575"/>
                  <a:gd name="connsiteY2" fmla="*/ 109538 h 109538"/>
                </a:gdLst>
                <a:ahLst/>
                <a:cxnLst>
                  <a:cxn ang="0">
                    <a:pos x="connsiteX0" y="connsiteY0"/>
                  </a:cxn>
                  <a:cxn ang="0">
                    <a:pos x="connsiteX1" y="connsiteY1"/>
                  </a:cxn>
                  <a:cxn ang="0">
                    <a:pos x="connsiteX2" y="connsiteY2"/>
                  </a:cxn>
                </a:cxnLst>
                <a:rect l="l" t="t" r="r" b="b"/>
                <a:pathLst>
                  <a:path w="28575" h="109538">
                    <a:moveTo>
                      <a:pt x="0" y="0"/>
                    </a:moveTo>
                    <a:cubicBezTo>
                      <a:pt x="794" y="25400"/>
                      <a:pt x="1587" y="50800"/>
                      <a:pt x="2381" y="76200"/>
                    </a:cubicBezTo>
                    <a:lnTo>
                      <a:pt x="28575" y="1095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4" name="Freeform 133"/>
              <p:cNvSpPr/>
              <p:nvPr/>
            </p:nvSpPr>
            <p:spPr>
              <a:xfrm>
                <a:off x="-258526" y="8717756"/>
                <a:ext cx="197011" cy="376238"/>
              </a:xfrm>
              <a:custGeom>
                <a:avLst/>
                <a:gdLst>
                  <a:gd name="connsiteX0" fmla="*/ 0 w 314325"/>
                  <a:gd name="connsiteY0" fmla="*/ 0 h 376238"/>
                  <a:gd name="connsiteX1" fmla="*/ 261938 w 314325"/>
                  <a:gd name="connsiteY1" fmla="*/ 142875 h 376238"/>
                  <a:gd name="connsiteX2" fmla="*/ 314325 w 314325"/>
                  <a:gd name="connsiteY2" fmla="*/ 254794 h 376238"/>
                  <a:gd name="connsiteX3" fmla="*/ 302419 w 314325"/>
                  <a:gd name="connsiteY3" fmla="*/ 376238 h 376238"/>
                  <a:gd name="connsiteX4" fmla="*/ 283369 w 314325"/>
                  <a:gd name="connsiteY4" fmla="*/ 373857 h 376238"/>
                  <a:gd name="connsiteX5" fmla="*/ 273844 w 314325"/>
                  <a:gd name="connsiteY5" fmla="*/ 364332 h 376238"/>
                  <a:gd name="connsiteX6" fmla="*/ 273844 w 314325"/>
                  <a:gd name="connsiteY6" fmla="*/ 354807 h 376238"/>
                  <a:gd name="connsiteX7" fmla="*/ 261938 w 314325"/>
                  <a:gd name="connsiteY7" fmla="*/ 335757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376238">
                    <a:moveTo>
                      <a:pt x="0" y="0"/>
                    </a:moveTo>
                    <a:lnTo>
                      <a:pt x="261938" y="142875"/>
                    </a:lnTo>
                    <a:lnTo>
                      <a:pt x="314325" y="254794"/>
                    </a:lnTo>
                    <a:lnTo>
                      <a:pt x="302419" y="376238"/>
                    </a:lnTo>
                    <a:lnTo>
                      <a:pt x="283369" y="373857"/>
                    </a:lnTo>
                    <a:lnTo>
                      <a:pt x="273844" y="364332"/>
                    </a:lnTo>
                    <a:lnTo>
                      <a:pt x="273844" y="354807"/>
                    </a:lnTo>
                    <a:lnTo>
                      <a:pt x="261938" y="33575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5" name="Freeform 134"/>
              <p:cNvSpPr/>
              <p:nvPr/>
            </p:nvSpPr>
            <p:spPr>
              <a:xfrm>
                <a:off x="-95842" y="8929688"/>
                <a:ext cx="19402" cy="80962"/>
              </a:xfrm>
              <a:custGeom>
                <a:avLst/>
                <a:gdLst>
                  <a:gd name="connsiteX0" fmla="*/ 30956 w 30956"/>
                  <a:gd name="connsiteY0" fmla="*/ 0 h 80962"/>
                  <a:gd name="connsiteX1" fmla="*/ 0 w 30956"/>
                  <a:gd name="connsiteY1" fmla="*/ 80962 h 80962"/>
                </a:gdLst>
                <a:ahLst/>
                <a:cxnLst>
                  <a:cxn ang="0">
                    <a:pos x="connsiteX0" y="connsiteY0"/>
                  </a:cxn>
                  <a:cxn ang="0">
                    <a:pos x="connsiteX1" y="connsiteY1"/>
                  </a:cxn>
                </a:cxnLst>
                <a:rect l="l" t="t" r="r" b="b"/>
                <a:pathLst>
                  <a:path w="30956" h="80962">
                    <a:moveTo>
                      <a:pt x="30956" y="0"/>
                    </a:moveTo>
                    <a:lnTo>
                      <a:pt x="0" y="809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6" name="Freeform 135"/>
              <p:cNvSpPr/>
              <p:nvPr/>
            </p:nvSpPr>
            <p:spPr>
              <a:xfrm>
                <a:off x="-625682" y="9072563"/>
                <a:ext cx="23880" cy="219075"/>
              </a:xfrm>
              <a:custGeom>
                <a:avLst/>
                <a:gdLst>
                  <a:gd name="connsiteX0" fmla="*/ 0 w 38100"/>
                  <a:gd name="connsiteY0" fmla="*/ 219075 h 219075"/>
                  <a:gd name="connsiteX1" fmla="*/ 0 w 38100"/>
                  <a:gd name="connsiteY1" fmla="*/ 219075 h 219075"/>
                  <a:gd name="connsiteX2" fmla="*/ 2381 w 38100"/>
                  <a:gd name="connsiteY2" fmla="*/ 111918 h 219075"/>
                  <a:gd name="connsiteX3" fmla="*/ 38100 w 38100"/>
                  <a:gd name="connsiteY3" fmla="*/ 0 h 219075"/>
                </a:gdLst>
                <a:ahLst/>
                <a:cxnLst>
                  <a:cxn ang="0">
                    <a:pos x="connsiteX0" y="connsiteY0"/>
                  </a:cxn>
                  <a:cxn ang="0">
                    <a:pos x="connsiteX1" y="connsiteY1"/>
                  </a:cxn>
                  <a:cxn ang="0">
                    <a:pos x="connsiteX2" y="connsiteY2"/>
                  </a:cxn>
                  <a:cxn ang="0">
                    <a:pos x="connsiteX3" y="connsiteY3"/>
                  </a:cxn>
                </a:cxnLst>
                <a:rect l="l" t="t" r="r" b="b"/>
                <a:pathLst>
                  <a:path w="38100" h="219075">
                    <a:moveTo>
                      <a:pt x="0" y="219075"/>
                    </a:moveTo>
                    <a:lnTo>
                      <a:pt x="0" y="219075"/>
                    </a:lnTo>
                    <a:cubicBezTo>
                      <a:pt x="794" y="183356"/>
                      <a:pt x="1587" y="147637"/>
                      <a:pt x="2381" y="111918"/>
                    </a:cubicBezTo>
                    <a:lnTo>
                      <a:pt x="38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7" name="Freeform 136"/>
              <p:cNvSpPr/>
              <p:nvPr/>
            </p:nvSpPr>
            <p:spPr>
              <a:xfrm>
                <a:off x="-327181" y="8910638"/>
                <a:ext cx="265666" cy="376237"/>
              </a:xfrm>
              <a:custGeom>
                <a:avLst/>
                <a:gdLst>
                  <a:gd name="connsiteX0" fmla="*/ 0 w 423862"/>
                  <a:gd name="connsiteY0" fmla="*/ 0 h 376237"/>
                  <a:gd name="connsiteX1" fmla="*/ 283369 w 423862"/>
                  <a:gd name="connsiteY1" fmla="*/ 78581 h 376237"/>
                  <a:gd name="connsiteX2" fmla="*/ 400050 w 423862"/>
                  <a:gd name="connsiteY2" fmla="*/ 173831 h 376237"/>
                  <a:gd name="connsiteX3" fmla="*/ 423862 w 423862"/>
                  <a:gd name="connsiteY3" fmla="*/ 371475 h 376237"/>
                  <a:gd name="connsiteX4" fmla="*/ 419100 w 423862"/>
                  <a:gd name="connsiteY4" fmla="*/ 376237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376237">
                    <a:moveTo>
                      <a:pt x="0" y="0"/>
                    </a:moveTo>
                    <a:lnTo>
                      <a:pt x="283369" y="78581"/>
                    </a:lnTo>
                    <a:lnTo>
                      <a:pt x="400050" y="173831"/>
                    </a:lnTo>
                    <a:lnTo>
                      <a:pt x="423862" y="371475"/>
                    </a:lnTo>
                    <a:lnTo>
                      <a:pt x="419100" y="3762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8" name="Freeform 137"/>
              <p:cNvSpPr/>
              <p:nvPr/>
            </p:nvSpPr>
            <p:spPr>
              <a:xfrm>
                <a:off x="-2088038" y="5398770"/>
                <a:ext cx="573122" cy="2164080"/>
              </a:xfrm>
              <a:custGeom>
                <a:avLst/>
                <a:gdLst>
                  <a:gd name="connsiteX0" fmla="*/ 861060 w 914400"/>
                  <a:gd name="connsiteY0" fmla="*/ 0 h 2164080"/>
                  <a:gd name="connsiteX1" fmla="*/ 914400 w 914400"/>
                  <a:gd name="connsiteY1" fmla="*/ 1455420 h 2164080"/>
                  <a:gd name="connsiteX2" fmla="*/ 0 w 914400"/>
                  <a:gd name="connsiteY2" fmla="*/ 2164080 h 2164080"/>
                </a:gdLst>
                <a:ahLst/>
                <a:cxnLst>
                  <a:cxn ang="0">
                    <a:pos x="connsiteX0" y="connsiteY0"/>
                  </a:cxn>
                  <a:cxn ang="0">
                    <a:pos x="connsiteX1" y="connsiteY1"/>
                  </a:cxn>
                  <a:cxn ang="0">
                    <a:pos x="connsiteX2" y="connsiteY2"/>
                  </a:cxn>
                </a:cxnLst>
                <a:rect l="l" t="t" r="r" b="b"/>
                <a:pathLst>
                  <a:path w="914400" h="2164080">
                    <a:moveTo>
                      <a:pt x="861060" y="0"/>
                    </a:moveTo>
                    <a:lnTo>
                      <a:pt x="914400" y="1455420"/>
                    </a:lnTo>
                    <a:lnTo>
                      <a:pt x="0" y="216408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9" name="Freeform 138"/>
              <p:cNvSpPr/>
              <p:nvPr/>
            </p:nvSpPr>
            <p:spPr>
              <a:xfrm>
                <a:off x="-2135798" y="5391150"/>
                <a:ext cx="539690" cy="1981200"/>
              </a:xfrm>
              <a:custGeom>
                <a:avLst/>
                <a:gdLst>
                  <a:gd name="connsiteX0" fmla="*/ 815340 w 861060"/>
                  <a:gd name="connsiteY0" fmla="*/ 0 h 1981200"/>
                  <a:gd name="connsiteX1" fmla="*/ 861060 w 861060"/>
                  <a:gd name="connsiteY1" fmla="*/ 777240 h 1981200"/>
                  <a:gd name="connsiteX2" fmla="*/ 830580 w 861060"/>
                  <a:gd name="connsiteY2" fmla="*/ 1333500 h 1981200"/>
                  <a:gd name="connsiteX3" fmla="*/ 30480 w 861060"/>
                  <a:gd name="connsiteY3" fmla="*/ 1981200 h 1981200"/>
                  <a:gd name="connsiteX4" fmla="*/ 0 w 861060"/>
                  <a:gd name="connsiteY4" fmla="*/ 1965960 h 1981200"/>
                  <a:gd name="connsiteX5" fmla="*/ 160020 w 861060"/>
                  <a:gd name="connsiteY5" fmla="*/ 187452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060" h="1981200">
                    <a:moveTo>
                      <a:pt x="815340" y="0"/>
                    </a:moveTo>
                    <a:lnTo>
                      <a:pt x="861060" y="777240"/>
                    </a:lnTo>
                    <a:lnTo>
                      <a:pt x="830580" y="1333500"/>
                    </a:lnTo>
                    <a:lnTo>
                      <a:pt x="30480" y="1981200"/>
                    </a:lnTo>
                    <a:lnTo>
                      <a:pt x="0" y="1965960"/>
                    </a:lnTo>
                    <a:lnTo>
                      <a:pt x="160020" y="18745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0" name="Freeform 139"/>
              <p:cNvSpPr/>
              <p:nvPr/>
            </p:nvSpPr>
            <p:spPr>
              <a:xfrm>
                <a:off x="-2131022" y="5406390"/>
                <a:ext cx="372529" cy="1744980"/>
              </a:xfrm>
              <a:custGeom>
                <a:avLst/>
                <a:gdLst>
                  <a:gd name="connsiteX0" fmla="*/ 0 w 594360"/>
                  <a:gd name="connsiteY0" fmla="*/ 1744980 h 1744980"/>
                  <a:gd name="connsiteX1" fmla="*/ 594360 w 594360"/>
                  <a:gd name="connsiteY1" fmla="*/ 1310640 h 1744980"/>
                  <a:gd name="connsiteX2" fmla="*/ 586740 w 594360"/>
                  <a:gd name="connsiteY2" fmla="*/ 0 h 1744980"/>
                </a:gdLst>
                <a:ahLst/>
                <a:cxnLst>
                  <a:cxn ang="0">
                    <a:pos x="connsiteX0" y="connsiteY0"/>
                  </a:cxn>
                  <a:cxn ang="0">
                    <a:pos x="connsiteX1" y="connsiteY1"/>
                  </a:cxn>
                  <a:cxn ang="0">
                    <a:pos x="connsiteX2" y="connsiteY2"/>
                  </a:cxn>
                </a:cxnLst>
                <a:rect l="l" t="t" r="r" b="b"/>
                <a:pathLst>
                  <a:path w="594360" h="1744980">
                    <a:moveTo>
                      <a:pt x="0" y="1744980"/>
                    </a:moveTo>
                    <a:lnTo>
                      <a:pt x="594360" y="1310640"/>
                    </a:lnTo>
                    <a:lnTo>
                      <a:pt x="58674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1" name="Freeform 140"/>
              <p:cNvSpPr/>
              <p:nvPr/>
            </p:nvSpPr>
            <p:spPr>
              <a:xfrm>
                <a:off x="-1753717" y="6694170"/>
                <a:ext cx="128952" cy="7620"/>
              </a:xfrm>
              <a:custGeom>
                <a:avLst/>
                <a:gdLst>
                  <a:gd name="connsiteX0" fmla="*/ 0 w 205740"/>
                  <a:gd name="connsiteY0" fmla="*/ 0 h 7620"/>
                  <a:gd name="connsiteX1" fmla="*/ 205740 w 205740"/>
                  <a:gd name="connsiteY1" fmla="*/ 7620 h 7620"/>
                </a:gdLst>
                <a:ahLst/>
                <a:cxnLst>
                  <a:cxn ang="0">
                    <a:pos x="connsiteX0" y="connsiteY0"/>
                  </a:cxn>
                  <a:cxn ang="0">
                    <a:pos x="connsiteX1" y="connsiteY1"/>
                  </a:cxn>
                </a:cxnLst>
                <a:rect l="l" t="t" r="r" b="b"/>
                <a:pathLst>
                  <a:path w="205740" h="7620">
                    <a:moveTo>
                      <a:pt x="0" y="0"/>
                    </a:moveTo>
                    <a:lnTo>
                      <a:pt x="205740" y="76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2" name="Freeform 141"/>
              <p:cNvSpPr/>
              <p:nvPr/>
            </p:nvSpPr>
            <p:spPr>
              <a:xfrm>
                <a:off x="-1991324" y="6534150"/>
                <a:ext cx="204971" cy="428625"/>
              </a:xfrm>
              <a:custGeom>
                <a:avLst/>
                <a:gdLst>
                  <a:gd name="connsiteX0" fmla="*/ 0 w 327025"/>
                  <a:gd name="connsiteY0" fmla="*/ 50800 h 428625"/>
                  <a:gd name="connsiteX1" fmla="*/ 15875 w 327025"/>
                  <a:gd name="connsiteY1" fmla="*/ 330200 h 428625"/>
                  <a:gd name="connsiteX2" fmla="*/ 85725 w 327025"/>
                  <a:gd name="connsiteY2" fmla="*/ 428625 h 428625"/>
                  <a:gd name="connsiteX3" fmla="*/ 276225 w 327025"/>
                  <a:gd name="connsiteY3" fmla="*/ 412750 h 428625"/>
                  <a:gd name="connsiteX4" fmla="*/ 320675 w 327025"/>
                  <a:gd name="connsiteY4" fmla="*/ 301625 h 428625"/>
                  <a:gd name="connsiteX5" fmla="*/ 327025 w 327025"/>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025" h="428625">
                    <a:moveTo>
                      <a:pt x="0" y="50800"/>
                    </a:moveTo>
                    <a:lnTo>
                      <a:pt x="15875" y="330200"/>
                    </a:lnTo>
                    <a:lnTo>
                      <a:pt x="85725" y="428625"/>
                    </a:lnTo>
                    <a:lnTo>
                      <a:pt x="276225" y="412750"/>
                    </a:lnTo>
                    <a:lnTo>
                      <a:pt x="320675" y="301625"/>
                    </a:lnTo>
                    <a:lnTo>
                      <a:pt x="32702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3" name="Oval 142"/>
              <p:cNvSpPr/>
              <p:nvPr/>
            </p:nvSpPr>
            <p:spPr>
              <a:xfrm>
                <a:off x="-1684323" y="6165850"/>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4" name="Oval 143"/>
              <p:cNvSpPr/>
              <p:nvPr/>
            </p:nvSpPr>
            <p:spPr>
              <a:xfrm>
                <a:off x="-1944757" y="6134534"/>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5" name="Oval 144"/>
              <p:cNvSpPr/>
              <p:nvPr/>
            </p:nvSpPr>
            <p:spPr>
              <a:xfrm>
                <a:off x="-2076112" y="5874489"/>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6" name="Oval 145"/>
              <p:cNvSpPr/>
              <p:nvPr/>
            </p:nvSpPr>
            <p:spPr>
              <a:xfrm>
                <a:off x="-1900494" y="5804898"/>
                <a:ext cx="103196" cy="139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Oval 146"/>
              <p:cNvSpPr/>
              <p:nvPr/>
            </p:nvSpPr>
            <p:spPr>
              <a:xfrm>
                <a:off x="-2103099" y="6196942"/>
                <a:ext cx="71484"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8" name="Freeform 147"/>
              <p:cNvSpPr/>
              <p:nvPr/>
            </p:nvSpPr>
            <p:spPr>
              <a:xfrm>
                <a:off x="-324675" y="6322965"/>
                <a:ext cx="38805" cy="16669"/>
              </a:xfrm>
              <a:custGeom>
                <a:avLst/>
                <a:gdLst>
                  <a:gd name="connsiteX0" fmla="*/ 0 w 61913"/>
                  <a:gd name="connsiteY0" fmla="*/ 0 h 16669"/>
                  <a:gd name="connsiteX1" fmla="*/ 28575 w 61913"/>
                  <a:gd name="connsiteY1" fmla="*/ 16669 h 16669"/>
                  <a:gd name="connsiteX2" fmla="*/ 61913 w 61913"/>
                  <a:gd name="connsiteY2" fmla="*/ 2381 h 16669"/>
                </a:gdLst>
                <a:ahLst/>
                <a:cxnLst>
                  <a:cxn ang="0">
                    <a:pos x="connsiteX0" y="connsiteY0"/>
                  </a:cxn>
                  <a:cxn ang="0">
                    <a:pos x="connsiteX1" y="connsiteY1"/>
                  </a:cxn>
                  <a:cxn ang="0">
                    <a:pos x="connsiteX2" y="connsiteY2"/>
                  </a:cxn>
                </a:cxnLst>
                <a:rect l="l" t="t" r="r" b="b"/>
                <a:pathLst>
                  <a:path w="61913" h="16669">
                    <a:moveTo>
                      <a:pt x="0" y="0"/>
                    </a:moveTo>
                    <a:lnTo>
                      <a:pt x="28575" y="16669"/>
                    </a:lnTo>
                    <a:lnTo>
                      <a:pt x="61913"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49" name="Freeform 148"/>
              <p:cNvSpPr/>
              <p:nvPr/>
            </p:nvSpPr>
            <p:spPr>
              <a:xfrm>
                <a:off x="-350047" y="6372971"/>
                <a:ext cx="88058" cy="23813"/>
              </a:xfrm>
              <a:custGeom>
                <a:avLst/>
                <a:gdLst>
                  <a:gd name="connsiteX0" fmla="*/ 0 w 140494"/>
                  <a:gd name="connsiteY0" fmla="*/ 0 h 23813"/>
                  <a:gd name="connsiteX1" fmla="*/ 73819 w 140494"/>
                  <a:gd name="connsiteY1" fmla="*/ 23813 h 23813"/>
                  <a:gd name="connsiteX2" fmla="*/ 126206 w 140494"/>
                  <a:gd name="connsiteY2" fmla="*/ 21431 h 23813"/>
                  <a:gd name="connsiteX3" fmla="*/ 140494 w 140494"/>
                  <a:gd name="connsiteY3" fmla="*/ 2381 h 23813"/>
                </a:gdLst>
                <a:ahLst/>
                <a:cxnLst>
                  <a:cxn ang="0">
                    <a:pos x="connsiteX0" y="connsiteY0"/>
                  </a:cxn>
                  <a:cxn ang="0">
                    <a:pos x="connsiteX1" y="connsiteY1"/>
                  </a:cxn>
                  <a:cxn ang="0">
                    <a:pos x="connsiteX2" y="connsiteY2"/>
                  </a:cxn>
                  <a:cxn ang="0">
                    <a:pos x="connsiteX3" y="connsiteY3"/>
                  </a:cxn>
                </a:cxnLst>
                <a:rect l="l" t="t" r="r" b="b"/>
                <a:pathLst>
                  <a:path w="140494" h="23813">
                    <a:moveTo>
                      <a:pt x="0" y="0"/>
                    </a:moveTo>
                    <a:lnTo>
                      <a:pt x="73819" y="23813"/>
                    </a:lnTo>
                    <a:lnTo>
                      <a:pt x="126206" y="21431"/>
                    </a:lnTo>
                    <a:lnTo>
                      <a:pt x="140494"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0" name="Freeform 149"/>
              <p:cNvSpPr/>
              <p:nvPr/>
            </p:nvSpPr>
            <p:spPr>
              <a:xfrm>
                <a:off x="-327660" y="6418215"/>
                <a:ext cx="55223" cy="9525"/>
              </a:xfrm>
              <a:custGeom>
                <a:avLst/>
                <a:gdLst>
                  <a:gd name="connsiteX0" fmla="*/ 0 w 88106"/>
                  <a:gd name="connsiteY0" fmla="*/ 2381 h 9525"/>
                  <a:gd name="connsiteX1" fmla="*/ 85725 w 88106"/>
                  <a:gd name="connsiteY1" fmla="*/ 9525 h 9525"/>
                  <a:gd name="connsiteX2" fmla="*/ 88106 w 88106"/>
                  <a:gd name="connsiteY2" fmla="*/ 0 h 9525"/>
                </a:gdLst>
                <a:ahLst/>
                <a:cxnLst>
                  <a:cxn ang="0">
                    <a:pos x="connsiteX0" y="connsiteY0"/>
                  </a:cxn>
                  <a:cxn ang="0">
                    <a:pos x="connsiteX1" y="connsiteY1"/>
                  </a:cxn>
                  <a:cxn ang="0">
                    <a:pos x="connsiteX2" y="connsiteY2"/>
                  </a:cxn>
                </a:cxnLst>
                <a:rect l="l" t="t" r="r" b="b"/>
                <a:pathLst>
                  <a:path w="88106" h="9525">
                    <a:moveTo>
                      <a:pt x="0" y="2381"/>
                    </a:moveTo>
                    <a:lnTo>
                      <a:pt x="85725" y="9525"/>
                    </a:lnTo>
                    <a:lnTo>
                      <a:pt x="881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151" name="Group 150"/>
          <p:cNvGrpSpPr/>
          <p:nvPr/>
        </p:nvGrpSpPr>
        <p:grpSpPr>
          <a:xfrm>
            <a:off x="2664361" y="457201"/>
            <a:ext cx="6686436" cy="5538156"/>
            <a:chOff x="2534442" y="1793698"/>
            <a:chExt cx="3295400" cy="2147338"/>
          </a:xfrm>
        </p:grpSpPr>
        <p:sp>
          <p:nvSpPr>
            <p:cNvPr id="152" name="Rectangle 151"/>
            <p:cNvSpPr/>
            <p:nvPr/>
          </p:nvSpPr>
          <p:spPr>
            <a:xfrm>
              <a:off x="2534442" y="1831461"/>
              <a:ext cx="3161129" cy="206636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4444" y="1793698"/>
              <a:ext cx="3295398" cy="2147338"/>
            </a:xfrm>
            <a:prstGeom prst="rect">
              <a:avLst/>
            </a:prstGeom>
            <a:solidFill>
              <a:schemeClr val="bg1"/>
            </a:solidFill>
            <a:ln>
              <a:noFill/>
            </a:ln>
            <a:effectLst/>
          </p:spPr>
        </p:pic>
      </p:grpSp>
      <p:pic>
        <p:nvPicPr>
          <p:cNvPr id="3" name="tiếp theo là các bước vẽ tr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3175" y="6066301"/>
            <a:ext cx="812800" cy="812800"/>
          </a:xfrm>
          <a:prstGeom prst="rect">
            <a:avLst/>
          </a:prstGeom>
        </p:spPr>
      </p:pic>
      <p:sp>
        <p:nvSpPr>
          <p:cNvPr id="10" name="Rectangle 9"/>
          <p:cNvSpPr/>
          <p:nvPr/>
        </p:nvSpPr>
        <p:spPr>
          <a:xfrm>
            <a:off x="4961408" y="-35930"/>
            <a:ext cx="1871218" cy="461665"/>
          </a:xfrm>
          <a:prstGeom prst="rect">
            <a:avLst/>
          </a:prstGeom>
        </p:spPr>
        <p:txBody>
          <a:bodyPr wrap="none">
            <a:spAutoFit/>
          </a:bodyPr>
          <a:lstStyle/>
          <a:p>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endParaRPr 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463040" y="3355394"/>
            <a:ext cx="184731" cy="369332"/>
          </a:xfrm>
          <a:prstGeom prst="rect">
            <a:avLst/>
          </a:prstGeom>
          <a:noFill/>
        </p:spPr>
        <p:txBody>
          <a:bodyPr wrap="none" rtlCol="0">
            <a:spAutoFit/>
          </a:bodyPr>
          <a:lstStyle/>
          <a:p>
            <a:endParaRPr lang="vi-VN" dirty="0"/>
          </a:p>
        </p:txBody>
      </p:sp>
      <p:sp>
        <p:nvSpPr>
          <p:cNvPr id="154" name="TextBox 153"/>
          <p:cNvSpPr txBox="1"/>
          <p:nvPr/>
        </p:nvSpPr>
        <p:spPr>
          <a:xfrm>
            <a:off x="4609768" y="6154433"/>
            <a:ext cx="7119258"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Cảm hứng từ giờ học mỹ Thuật</a:t>
            </a:r>
          </a:p>
        </p:txBody>
      </p:sp>
    </p:spTree>
    <p:extLst>
      <p:ext uri="{BB962C8B-B14F-4D97-AF65-F5344CB8AC3E}">
        <p14:creationId xmlns:p14="http://schemas.microsoft.com/office/powerpoint/2010/main" val="14410315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wipe(down)">
                                      <p:cBhvr>
                                        <p:cTn id="23" dur="500"/>
                                        <p:tgtEl>
                                          <p:spTgt spid="15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54">
                                            <p:txEl>
                                              <p:pRg st="0" end="0"/>
                                            </p:txEl>
                                          </p:spTgt>
                                        </p:tgtEl>
                                        <p:attrNameLst>
                                          <p:attrName>style.visibility</p:attrName>
                                        </p:attrNameLst>
                                      </p:cBhvr>
                                      <p:to>
                                        <p:strVal val="visible"/>
                                      </p:to>
                                    </p:set>
                                    <p:anim calcmode="lin" valueType="num">
                                      <p:cBhvr additive="base">
                                        <p:cTn id="28" dur="500" fill="hold"/>
                                        <p:tgtEl>
                                          <p:spTgt spid="15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256" fill="hold"/>
                                        <p:tgtEl>
                                          <p:spTgt spid="3"/>
                                        </p:tgtEl>
                                      </p:cBhvr>
                                    </p:cmd>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9" y="-348424"/>
            <a:ext cx="10972800" cy="1143000"/>
          </a:xfrm>
        </p:spPr>
        <p:txBody>
          <a:bodyPr>
            <a:normAutofit/>
          </a:bodyPr>
          <a:lstStyle/>
          <a:p>
            <a:r>
              <a:rPr lang="en-US" sz="2667" dirty="0" err="1"/>
              <a:t>Cách</a:t>
            </a:r>
            <a:r>
              <a:rPr lang="en-US" sz="2667" dirty="0"/>
              <a:t> </a:t>
            </a:r>
            <a:r>
              <a:rPr lang="en-US" sz="2667" dirty="0" err="1"/>
              <a:t>bước</a:t>
            </a:r>
            <a:r>
              <a:rPr lang="en-US" sz="2667" dirty="0"/>
              <a:t> </a:t>
            </a:r>
            <a:r>
              <a:rPr lang="en-US" sz="2667" dirty="0" err="1"/>
              <a:t>vẽ</a:t>
            </a:r>
            <a:endParaRPr lang="en-US" sz="2667" dirty="0"/>
          </a:p>
        </p:txBody>
      </p:sp>
      <p:pic>
        <p:nvPicPr>
          <p:cNvPr id="4"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4417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544641_k37s8g6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544641_k37s8g6_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185042" y="0"/>
            <a:ext cx="951541" cy="95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9784" y="665895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442" y="6637851"/>
            <a:ext cx="1926085"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948" y="6637851"/>
            <a:ext cx="1926085"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 name="Group 313"/>
          <p:cNvGrpSpPr/>
          <p:nvPr/>
        </p:nvGrpSpPr>
        <p:grpSpPr>
          <a:xfrm>
            <a:off x="6461321" y="3581578"/>
            <a:ext cx="4244972" cy="2674508"/>
            <a:chOff x="4845990" y="2686183"/>
            <a:chExt cx="3183729" cy="2005881"/>
          </a:xfrm>
        </p:grpSpPr>
        <p:sp>
          <p:nvSpPr>
            <p:cNvPr id="173" name="Rectangle 172"/>
            <p:cNvSpPr/>
            <p:nvPr/>
          </p:nvSpPr>
          <p:spPr>
            <a:xfrm>
              <a:off x="4845990" y="2686183"/>
              <a:ext cx="3183729" cy="2005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0347" y="2686184"/>
              <a:ext cx="3115014" cy="1975832"/>
            </a:xfrm>
            <a:prstGeom prst="rect">
              <a:avLst/>
            </a:prstGeom>
            <a:solidFill>
              <a:schemeClr val="bg1"/>
            </a:solidFill>
            <a:ln>
              <a:noFill/>
            </a:ln>
            <a:effectLst/>
          </p:spPr>
        </p:pic>
      </p:grpSp>
      <p:grpSp>
        <p:nvGrpSpPr>
          <p:cNvPr id="311" name="Group 310"/>
          <p:cNvGrpSpPr/>
          <p:nvPr/>
        </p:nvGrpSpPr>
        <p:grpSpPr>
          <a:xfrm>
            <a:off x="1250955" y="373939"/>
            <a:ext cx="4244973" cy="2674508"/>
            <a:chOff x="938216" y="280454"/>
            <a:chExt cx="3183730" cy="2005881"/>
          </a:xfrm>
        </p:grpSpPr>
        <p:sp>
          <p:nvSpPr>
            <p:cNvPr id="11" name="Rectangle 10"/>
            <p:cNvSpPr/>
            <p:nvPr/>
          </p:nvSpPr>
          <p:spPr>
            <a:xfrm>
              <a:off x="938217" y="280454"/>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5" name="Group 174"/>
            <p:cNvGrpSpPr/>
            <p:nvPr/>
          </p:nvGrpSpPr>
          <p:grpSpPr>
            <a:xfrm>
              <a:off x="938216" y="348509"/>
              <a:ext cx="3022573" cy="1768475"/>
              <a:chOff x="1729740" y="678180"/>
              <a:chExt cx="5040876" cy="3817620"/>
            </a:xfrm>
          </p:grpSpPr>
          <p:sp>
            <p:nvSpPr>
              <p:cNvPr id="176" name="Freeform 175"/>
              <p:cNvSpPr/>
              <p:nvPr/>
            </p:nvSpPr>
            <p:spPr>
              <a:xfrm>
                <a:off x="3890983" y="732188"/>
                <a:ext cx="2718632" cy="2328035"/>
              </a:xfrm>
              <a:custGeom>
                <a:avLst/>
                <a:gdLst>
                  <a:gd name="connsiteX0" fmla="*/ 848657 w 2718632"/>
                  <a:gd name="connsiteY0" fmla="*/ 197452 h 2328035"/>
                  <a:gd name="connsiteX1" fmla="*/ 368597 w 2718632"/>
                  <a:gd name="connsiteY1" fmla="*/ 189832 h 2328035"/>
                  <a:gd name="connsiteX2" fmla="*/ 101897 w 2718632"/>
                  <a:gd name="connsiteY2" fmla="*/ 730852 h 2328035"/>
                  <a:gd name="connsiteX3" fmla="*/ 170477 w 2718632"/>
                  <a:gd name="connsiteY3" fmla="*/ 1172812 h 2328035"/>
                  <a:gd name="connsiteX4" fmla="*/ 155237 w 2718632"/>
                  <a:gd name="connsiteY4" fmla="*/ 1607152 h 2328035"/>
                  <a:gd name="connsiteX5" fmla="*/ 117137 w 2718632"/>
                  <a:gd name="connsiteY5" fmla="*/ 2049112 h 2328035"/>
                  <a:gd name="connsiteX6" fmla="*/ 101897 w 2718632"/>
                  <a:gd name="connsiteY6" fmla="*/ 2285332 h 2328035"/>
                  <a:gd name="connsiteX7" fmla="*/ 94277 w 2718632"/>
                  <a:gd name="connsiteY7" fmla="*/ 2323432 h 2328035"/>
                  <a:gd name="connsiteX8" fmla="*/ 1389677 w 2718632"/>
                  <a:gd name="connsiteY8" fmla="*/ 2285332 h 2328035"/>
                  <a:gd name="connsiteX9" fmla="*/ 1191557 w 2718632"/>
                  <a:gd name="connsiteY9" fmla="*/ 1950052 h 2328035"/>
                  <a:gd name="connsiteX10" fmla="*/ 1183937 w 2718632"/>
                  <a:gd name="connsiteY10" fmla="*/ 1751932 h 2328035"/>
                  <a:gd name="connsiteX11" fmla="*/ 1656377 w 2718632"/>
                  <a:gd name="connsiteY11" fmla="*/ 1782412 h 2328035"/>
                  <a:gd name="connsiteX12" fmla="*/ 1884977 w 2718632"/>
                  <a:gd name="connsiteY12" fmla="*/ 1576672 h 2328035"/>
                  <a:gd name="connsiteX13" fmla="*/ 2022137 w 2718632"/>
                  <a:gd name="connsiteY13" fmla="*/ 1073752 h 2328035"/>
                  <a:gd name="connsiteX14" fmla="*/ 2479337 w 2718632"/>
                  <a:gd name="connsiteY14" fmla="*/ 1096612 h 2328035"/>
                  <a:gd name="connsiteX15" fmla="*/ 2639357 w 2718632"/>
                  <a:gd name="connsiteY15" fmla="*/ 182212 h 2328035"/>
                  <a:gd name="connsiteX16" fmla="*/ 1206797 w 2718632"/>
                  <a:gd name="connsiteY16" fmla="*/ 29812 h 2328035"/>
                  <a:gd name="connsiteX17" fmla="*/ 1183937 w 2718632"/>
                  <a:gd name="connsiteY17" fmla="*/ 578452 h 2328035"/>
                  <a:gd name="connsiteX18" fmla="*/ 1100117 w 2718632"/>
                  <a:gd name="connsiteY18" fmla="*/ 555592 h 2328035"/>
                  <a:gd name="connsiteX19" fmla="*/ 1001057 w 2718632"/>
                  <a:gd name="connsiteY19" fmla="*/ 433672 h 2328035"/>
                  <a:gd name="connsiteX20" fmla="*/ 947717 w 2718632"/>
                  <a:gd name="connsiteY20" fmla="*/ 319372 h 2328035"/>
                  <a:gd name="connsiteX21" fmla="*/ 772457 w 2718632"/>
                  <a:gd name="connsiteY21" fmla="*/ 144112 h 2328035"/>
                  <a:gd name="connsiteX22" fmla="*/ 711497 w 2718632"/>
                  <a:gd name="connsiteY22" fmla="*/ 121252 h 23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8632" h="2328035">
                    <a:moveTo>
                      <a:pt x="848657" y="197452"/>
                    </a:moveTo>
                    <a:cubicBezTo>
                      <a:pt x="670857" y="149192"/>
                      <a:pt x="493057" y="100932"/>
                      <a:pt x="368597" y="189832"/>
                    </a:cubicBezTo>
                    <a:cubicBezTo>
                      <a:pt x="244137" y="278732"/>
                      <a:pt x="134917" y="567022"/>
                      <a:pt x="101897" y="730852"/>
                    </a:cubicBezTo>
                    <a:cubicBezTo>
                      <a:pt x="68877" y="894682"/>
                      <a:pt x="161587" y="1026762"/>
                      <a:pt x="170477" y="1172812"/>
                    </a:cubicBezTo>
                    <a:cubicBezTo>
                      <a:pt x="179367" y="1318862"/>
                      <a:pt x="164127" y="1461102"/>
                      <a:pt x="155237" y="1607152"/>
                    </a:cubicBezTo>
                    <a:cubicBezTo>
                      <a:pt x="146347" y="1753202"/>
                      <a:pt x="126027" y="1936082"/>
                      <a:pt x="117137" y="2049112"/>
                    </a:cubicBezTo>
                    <a:cubicBezTo>
                      <a:pt x="108247" y="2162142"/>
                      <a:pt x="105707" y="2239612"/>
                      <a:pt x="101897" y="2285332"/>
                    </a:cubicBezTo>
                    <a:cubicBezTo>
                      <a:pt x="98087" y="2331052"/>
                      <a:pt x="-120353" y="2323432"/>
                      <a:pt x="94277" y="2323432"/>
                    </a:cubicBezTo>
                    <a:cubicBezTo>
                      <a:pt x="308907" y="2323432"/>
                      <a:pt x="1206797" y="2347562"/>
                      <a:pt x="1389677" y="2285332"/>
                    </a:cubicBezTo>
                    <a:cubicBezTo>
                      <a:pt x="1572557" y="2223102"/>
                      <a:pt x="1225847" y="2038952"/>
                      <a:pt x="1191557" y="1950052"/>
                    </a:cubicBezTo>
                    <a:cubicBezTo>
                      <a:pt x="1157267" y="1861152"/>
                      <a:pt x="1106467" y="1779872"/>
                      <a:pt x="1183937" y="1751932"/>
                    </a:cubicBezTo>
                    <a:cubicBezTo>
                      <a:pt x="1261407" y="1723992"/>
                      <a:pt x="1539537" y="1811622"/>
                      <a:pt x="1656377" y="1782412"/>
                    </a:cubicBezTo>
                    <a:cubicBezTo>
                      <a:pt x="1773217" y="1753202"/>
                      <a:pt x="1824017" y="1694782"/>
                      <a:pt x="1884977" y="1576672"/>
                    </a:cubicBezTo>
                    <a:cubicBezTo>
                      <a:pt x="1945937" y="1458562"/>
                      <a:pt x="1923077" y="1153762"/>
                      <a:pt x="2022137" y="1073752"/>
                    </a:cubicBezTo>
                    <a:cubicBezTo>
                      <a:pt x="2121197" y="993742"/>
                      <a:pt x="2376467" y="1245202"/>
                      <a:pt x="2479337" y="1096612"/>
                    </a:cubicBezTo>
                    <a:cubicBezTo>
                      <a:pt x="2582207" y="948022"/>
                      <a:pt x="2851447" y="360012"/>
                      <a:pt x="2639357" y="182212"/>
                    </a:cubicBezTo>
                    <a:cubicBezTo>
                      <a:pt x="2427267" y="4412"/>
                      <a:pt x="1449367" y="-36228"/>
                      <a:pt x="1206797" y="29812"/>
                    </a:cubicBezTo>
                    <a:cubicBezTo>
                      <a:pt x="964227" y="95852"/>
                      <a:pt x="1201717" y="490822"/>
                      <a:pt x="1183937" y="578452"/>
                    </a:cubicBezTo>
                    <a:cubicBezTo>
                      <a:pt x="1166157" y="666082"/>
                      <a:pt x="1130597" y="579722"/>
                      <a:pt x="1100117" y="555592"/>
                    </a:cubicBezTo>
                    <a:cubicBezTo>
                      <a:pt x="1069637" y="531462"/>
                      <a:pt x="1026457" y="473042"/>
                      <a:pt x="1001057" y="433672"/>
                    </a:cubicBezTo>
                    <a:cubicBezTo>
                      <a:pt x="975657" y="394302"/>
                      <a:pt x="985817" y="367632"/>
                      <a:pt x="947717" y="319372"/>
                    </a:cubicBezTo>
                    <a:cubicBezTo>
                      <a:pt x="909617" y="271112"/>
                      <a:pt x="811827" y="177132"/>
                      <a:pt x="772457" y="144112"/>
                    </a:cubicBezTo>
                    <a:cubicBezTo>
                      <a:pt x="733087" y="111092"/>
                      <a:pt x="722292" y="116172"/>
                      <a:pt x="711497" y="121252"/>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7" name="Freeform 176"/>
              <p:cNvSpPr/>
              <p:nvPr/>
            </p:nvSpPr>
            <p:spPr>
              <a:xfrm>
                <a:off x="2094362" y="2476471"/>
                <a:ext cx="4676254" cy="2019329"/>
              </a:xfrm>
              <a:custGeom>
                <a:avLst/>
                <a:gdLst>
                  <a:gd name="connsiteX0" fmla="*/ 4039738 w 4676254"/>
                  <a:gd name="connsiteY0" fmla="*/ 2011709 h 2019329"/>
                  <a:gd name="connsiteX1" fmla="*/ 4618858 w 4676254"/>
                  <a:gd name="connsiteY1" fmla="*/ 1897409 h 2019329"/>
                  <a:gd name="connsiteX2" fmla="*/ 4656958 w 4676254"/>
                  <a:gd name="connsiteY2" fmla="*/ 1455449 h 2019329"/>
                  <a:gd name="connsiteX3" fmla="*/ 4634098 w 4676254"/>
                  <a:gd name="connsiteY3" fmla="*/ 746789 h 2019329"/>
                  <a:gd name="connsiteX4" fmla="*/ 4428358 w 4676254"/>
                  <a:gd name="connsiteY4" fmla="*/ 480089 h 2019329"/>
                  <a:gd name="connsiteX5" fmla="*/ 3917818 w 4676254"/>
                  <a:gd name="connsiteY5" fmla="*/ 602009 h 2019329"/>
                  <a:gd name="connsiteX6" fmla="*/ 3178678 w 4676254"/>
                  <a:gd name="connsiteY6" fmla="*/ 899189 h 2019329"/>
                  <a:gd name="connsiteX7" fmla="*/ 2828158 w 4676254"/>
                  <a:gd name="connsiteY7" fmla="*/ 883949 h 2019329"/>
                  <a:gd name="connsiteX8" fmla="*/ 2409058 w 4676254"/>
                  <a:gd name="connsiteY8" fmla="*/ 792509 h 2019329"/>
                  <a:gd name="connsiteX9" fmla="*/ 1829938 w 4676254"/>
                  <a:gd name="connsiteY9" fmla="*/ 1005869 h 2019329"/>
                  <a:gd name="connsiteX10" fmla="*/ 1746118 w 4676254"/>
                  <a:gd name="connsiteY10" fmla="*/ 975389 h 2019329"/>
                  <a:gd name="connsiteX11" fmla="*/ 1502278 w 4676254"/>
                  <a:gd name="connsiteY11" fmla="*/ 807749 h 2019329"/>
                  <a:gd name="connsiteX12" fmla="*/ 1029838 w 4676254"/>
                  <a:gd name="connsiteY12" fmla="*/ 876329 h 2019329"/>
                  <a:gd name="connsiteX13" fmla="*/ 991738 w 4676254"/>
                  <a:gd name="connsiteY13" fmla="*/ 792509 h 2019329"/>
                  <a:gd name="connsiteX14" fmla="*/ 999358 w 4676254"/>
                  <a:gd name="connsiteY14" fmla="*/ 556289 h 2019329"/>
                  <a:gd name="connsiteX15" fmla="*/ 892678 w 4676254"/>
                  <a:gd name="connsiteY15" fmla="*/ 251489 h 2019329"/>
                  <a:gd name="connsiteX16" fmla="*/ 427858 w 4676254"/>
                  <a:gd name="connsiteY16" fmla="*/ 29 h 2019329"/>
                  <a:gd name="connsiteX17" fmla="*/ 115438 w 4676254"/>
                  <a:gd name="connsiteY17" fmla="*/ 266729 h 2019329"/>
                  <a:gd name="connsiteX18" fmla="*/ 176398 w 4676254"/>
                  <a:gd name="connsiteY18" fmla="*/ 777269 h 2019329"/>
                  <a:gd name="connsiteX19" fmla="*/ 252598 w 4676254"/>
                  <a:gd name="connsiteY19" fmla="*/ 1295429 h 2019329"/>
                  <a:gd name="connsiteX20" fmla="*/ 161158 w 4676254"/>
                  <a:gd name="connsiteY20" fmla="*/ 1607849 h 2019329"/>
                  <a:gd name="connsiteX21" fmla="*/ 153538 w 4676254"/>
                  <a:gd name="connsiteY21" fmla="*/ 1927889 h 2019329"/>
                  <a:gd name="connsiteX22" fmla="*/ 2210938 w 4676254"/>
                  <a:gd name="connsiteY22" fmla="*/ 1973609 h 2019329"/>
                  <a:gd name="connsiteX23" fmla="*/ 4565518 w 4676254"/>
                  <a:gd name="connsiteY23" fmla="*/ 2019329 h 201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76254" h="2019329">
                    <a:moveTo>
                      <a:pt x="4039738" y="2011709"/>
                    </a:moveTo>
                    <a:cubicBezTo>
                      <a:pt x="4277863" y="2000914"/>
                      <a:pt x="4515988" y="1990119"/>
                      <a:pt x="4618858" y="1897409"/>
                    </a:cubicBezTo>
                    <a:cubicBezTo>
                      <a:pt x="4721728" y="1804699"/>
                      <a:pt x="4654418" y="1647219"/>
                      <a:pt x="4656958" y="1455449"/>
                    </a:cubicBezTo>
                    <a:cubicBezTo>
                      <a:pt x="4659498" y="1263679"/>
                      <a:pt x="4672198" y="909349"/>
                      <a:pt x="4634098" y="746789"/>
                    </a:cubicBezTo>
                    <a:cubicBezTo>
                      <a:pt x="4595998" y="584229"/>
                      <a:pt x="4547738" y="504219"/>
                      <a:pt x="4428358" y="480089"/>
                    </a:cubicBezTo>
                    <a:cubicBezTo>
                      <a:pt x="4308978" y="455959"/>
                      <a:pt x="4126098" y="532159"/>
                      <a:pt x="3917818" y="602009"/>
                    </a:cubicBezTo>
                    <a:cubicBezTo>
                      <a:pt x="3709538" y="671859"/>
                      <a:pt x="3360288" y="852199"/>
                      <a:pt x="3178678" y="899189"/>
                    </a:cubicBezTo>
                    <a:cubicBezTo>
                      <a:pt x="2997068" y="946179"/>
                      <a:pt x="2956428" y="901729"/>
                      <a:pt x="2828158" y="883949"/>
                    </a:cubicBezTo>
                    <a:cubicBezTo>
                      <a:pt x="2699888" y="866169"/>
                      <a:pt x="2575428" y="772189"/>
                      <a:pt x="2409058" y="792509"/>
                    </a:cubicBezTo>
                    <a:cubicBezTo>
                      <a:pt x="2242688" y="812829"/>
                      <a:pt x="1940428" y="975389"/>
                      <a:pt x="1829938" y="1005869"/>
                    </a:cubicBezTo>
                    <a:cubicBezTo>
                      <a:pt x="1719448" y="1036349"/>
                      <a:pt x="1800728" y="1008409"/>
                      <a:pt x="1746118" y="975389"/>
                    </a:cubicBezTo>
                    <a:cubicBezTo>
                      <a:pt x="1691508" y="942369"/>
                      <a:pt x="1621658" y="824259"/>
                      <a:pt x="1502278" y="807749"/>
                    </a:cubicBezTo>
                    <a:cubicBezTo>
                      <a:pt x="1382898" y="791239"/>
                      <a:pt x="1114928" y="878869"/>
                      <a:pt x="1029838" y="876329"/>
                    </a:cubicBezTo>
                    <a:cubicBezTo>
                      <a:pt x="944748" y="873789"/>
                      <a:pt x="996818" y="845849"/>
                      <a:pt x="991738" y="792509"/>
                    </a:cubicBezTo>
                    <a:cubicBezTo>
                      <a:pt x="986658" y="739169"/>
                      <a:pt x="1015868" y="646459"/>
                      <a:pt x="999358" y="556289"/>
                    </a:cubicBezTo>
                    <a:cubicBezTo>
                      <a:pt x="982848" y="466119"/>
                      <a:pt x="987928" y="344199"/>
                      <a:pt x="892678" y="251489"/>
                    </a:cubicBezTo>
                    <a:cubicBezTo>
                      <a:pt x="797428" y="158779"/>
                      <a:pt x="557398" y="-2511"/>
                      <a:pt x="427858" y="29"/>
                    </a:cubicBezTo>
                    <a:cubicBezTo>
                      <a:pt x="298318" y="2569"/>
                      <a:pt x="157348" y="137189"/>
                      <a:pt x="115438" y="266729"/>
                    </a:cubicBezTo>
                    <a:cubicBezTo>
                      <a:pt x="73528" y="396269"/>
                      <a:pt x="153538" y="605819"/>
                      <a:pt x="176398" y="777269"/>
                    </a:cubicBezTo>
                    <a:cubicBezTo>
                      <a:pt x="199258" y="948719"/>
                      <a:pt x="255138" y="1156999"/>
                      <a:pt x="252598" y="1295429"/>
                    </a:cubicBezTo>
                    <a:cubicBezTo>
                      <a:pt x="250058" y="1433859"/>
                      <a:pt x="177668" y="1502439"/>
                      <a:pt x="161158" y="1607849"/>
                    </a:cubicBezTo>
                    <a:cubicBezTo>
                      <a:pt x="144648" y="1713259"/>
                      <a:pt x="-188092" y="1866929"/>
                      <a:pt x="153538" y="1927889"/>
                    </a:cubicBezTo>
                    <a:cubicBezTo>
                      <a:pt x="495168" y="1988849"/>
                      <a:pt x="2210938" y="1973609"/>
                      <a:pt x="2210938" y="1973609"/>
                    </a:cubicBezTo>
                    <a:lnTo>
                      <a:pt x="4565518" y="2019329"/>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8" name="Freeform 177"/>
              <p:cNvSpPr/>
              <p:nvPr/>
            </p:nvSpPr>
            <p:spPr>
              <a:xfrm>
                <a:off x="1729740" y="678180"/>
                <a:ext cx="1009618" cy="2186940"/>
              </a:xfrm>
              <a:custGeom>
                <a:avLst/>
                <a:gdLst>
                  <a:gd name="connsiteX0" fmla="*/ 876300 w 1009618"/>
                  <a:gd name="connsiteY0" fmla="*/ 0 h 2186940"/>
                  <a:gd name="connsiteX1" fmla="*/ 937260 w 1009618"/>
                  <a:gd name="connsiteY1" fmla="*/ 1516380 h 2186940"/>
                  <a:gd name="connsiteX2" fmla="*/ 0 w 1009618"/>
                  <a:gd name="connsiteY2" fmla="*/ 2186940 h 2186940"/>
                </a:gdLst>
                <a:ahLst/>
                <a:cxnLst>
                  <a:cxn ang="0">
                    <a:pos x="connsiteX0" y="connsiteY0"/>
                  </a:cxn>
                  <a:cxn ang="0">
                    <a:pos x="connsiteX1" y="connsiteY1"/>
                  </a:cxn>
                  <a:cxn ang="0">
                    <a:pos x="connsiteX2" y="connsiteY2"/>
                  </a:cxn>
                </a:cxnLst>
                <a:rect l="l" t="t" r="r" b="b"/>
                <a:pathLst>
                  <a:path w="1009618" h="2186940">
                    <a:moveTo>
                      <a:pt x="876300" y="0"/>
                    </a:moveTo>
                    <a:cubicBezTo>
                      <a:pt x="979805" y="575945"/>
                      <a:pt x="1083310" y="1151890"/>
                      <a:pt x="937260" y="1516380"/>
                    </a:cubicBezTo>
                    <a:cubicBezTo>
                      <a:pt x="791210" y="1880870"/>
                      <a:pt x="395605" y="2033905"/>
                      <a:pt x="0" y="218694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313" name="Group 312"/>
          <p:cNvGrpSpPr/>
          <p:nvPr/>
        </p:nvGrpSpPr>
        <p:grpSpPr>
          <a:xfrm>
            <a:off x="1222385" y="3541513"/>
            <a:ext cx="4244972" cy="2674508"/>
            <a:chOff x="916788" y="2656134"/>
            <a:chExt cx="3183729" cy="2005881"/>
          </a:xfrm>
        </p:grpSpPr>
        <p:sp>
          <p:nvSpPr>
            <p:cNvPr id="167" name="Rectangle 166"/>
            <p:cNvSpPr/>
            <p:nvPr/>
          </p:nvSpPr>
          <p:spPr>
            <a:xfrm>
              <a:off x="916788" y="2656134"/>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0" name="Group 179"/>
            <p:cNvGrpSpPr/>
            <p:nvPr/>
          </p:nvGrpSpPr>
          <p:grpSpPr>
            <a:xfrm>
              <a:off x="916788" y="2687440"/>
              <a:ext cx="3183729" cy="1814710"/>
              <a:chOff x="-2135798" y="5391150"/>
              <a:chExt cx="3314554" cy="3912394"/>
            </a:xfrm>
          </p:grpSpPr>
          <p:sp>
            <p:nvSpPr>
              <p:cNvPr id="181" name="Freeform 180"/>
              <p:cNvSpPr/>
              <p:nvPr/>
            </p:nvSpPr>
            <p:spPr>
              <a:xfrm>
                <a:off x="-636584" y="5553427"/>
                <a:ext cx="625870" cy="1130084"/>
              </a:xfrm>
              <a:custGeom>
                <a:avLst/>
                <a:gdLst>
                  <a:gd name="connsiteX0" fmla="*/ 842100 w 998558"/>
                  <a:gd name="connsiteY0" fmla="*/ 1098198 h 1130084"/>
                  <a:gd name="connsiteX1" fmla="*/ 911950 w 998558"/>
                  <a:gd name="connsiteY1" fmla="*/ 1075973 h 1130084"/>
                  <a:gd name="connsiteX2" fmla="*/ 915125 w 998558"/>
                  <a:gd name="connsiteY2" fmla="*/ 1044223 h 1130084"/>
                  <a:gd name="connsiteX3" fmla="*/ 943700 w 998558"/>
                  <a:gd name="connsiteY3" fmla="*/ 1021998 h 1130084"/>
                  <a:gd name="connsiteX4" fmla="*/ 997675 w 998558"/>
                  <a:gd name="connsiteY4" fmla="*/ 996598 h 1130084"/>
                  <a:gd name="connsiteX5" fmla="*/ 972275 w 998558"/>
                  <a:gd name="connsiteY5" fmla="*/ 977548 h 1130084"/>
                  <a:gd name="connsiteX6" fmla="*/ 908775 w 998558"/>
                  <a:gd name="connsiteY6" fmla="*/ 933098 h 1130084"/>
                  <a:gd name="connsiteX7" fmla="*/ 896075 w 998558"/>
                  <a:gd name="connsiteY7" fmla="*/ 666398 h 1130084"/>
                  <a:gd name="connsiteX8" fmla="*/ 873850 w 998558"/>
                  <a:gd name="connsiteY8" fmla="*/ 333023 h 1130084"/>
                  <a:gd name="connsiteX9" fmla="*/ 816700 w 998558"/>
                  <a:gd name="connsiteY9" fmla="*/ 228248 h 1130084"/>
                  <a:gd name="connsiteX10" fmla="*/ 683350 w 998558"/>
                  <a:gd name="connsiteY10" fmla="*/ 59973 h 1130084"/>
                  <a:gd name="connsiteX11" fmla="*/ 562700 w 998558"/>
                  <a:gd name="connsiteY11" fmla="*/ 12348 h 1130084"/>
                  <a:gd name="connsiteX12" fmla="*/ 397600 w 998558"/>
                  <a:gd name="connsiteY12" fmla="*/ 5998 h 1130084"/>
                  <a:gd name="connsiteX13" fmla="*/ 188050 w 998558"/>
                  <a:gd name="connsiteY13" fmla="*/ 88548 h 1130084"/>
                  <a:gd name="connsiteX14" fmla="*/ 42000 w 998558"/>
                  <a:gd name="connsiteY14" fmla="*/ 355248 h 1130084"/>
                  <a:gd name="connsiteX15" fmla="*/ 45175 w 998558"/>
                  <a:gd name="connsiteY15" fmla="*/ 580673 h 1130084"/>
                  <a:gd name="connsiteX16" fmla="*/ 76925 w 998558"/>
                  <a:gd name="connsiteY16" fmla="*/ 841023 h 1130084"/>
                  <a:gd name="connsiteX17" fmla="*/ 86450 w 998558"/>
                  <a:gd name="connsiteY17" fmla="*/ 955323 h 1130084"/>
                  <a:gd name="connsiteX18" fmla="*/ 80100 w 998558"/>
                  <a:gd name="connsiteY18" fmla="*/ 993423 h 1130084"/>
                  <a:gd name="connsiteX19" fmla="*/ 3900 w 998558"/>
                  <a:gd name="connsiteY19" fmla="*/ 1018823 h 1130084"/>
                  <a:gd name="connsiteX20" fmla="*/ 16600 w 998558"/>
                  <a:gd name="connsiteY20" fmla="*/ 1044223 h 1130084"/>
                  <a:gd name="connsiteX21" fmla="*/ 64225 w 998558"/>
                  <a:gd name="connsiteY21" fmla="*/ 1060098 h 1130084"/>
                  <a:gd name="connsiteX22" fmla="*/ 80100 w 998558"/>
                  <a:gd name="connsiteY22" fmla="*/ 1098198 h 1130084"/>
                  <a:gd name="connsiteX23" fmla="*/ 105500 w 998558"/>
                  <a:gd name="connsiteY23" fmla="*/ 1120423 h 1130084"/>
                  <a:gd name="connsiteX24" fmla="*/ 153125 w 998558"/>
                  <a:gd name="connsiteY24" fmla="*/ 1129948 h 1130084"/>
                  <a:gd name="connsiteX25" fmla="*/ 286475 w 998558"/>
                  <a:gd name="connsiteY25" fmla="*/ 1114073 h 1130084"/>
                  <a:gd name="connsiteX26" fmla="*/ 318225 w 998558"/>
                  <a:gd name="connsiteY26" fmla="*/ 1050573 h 1130084"/>
                  <a:gd name="connsiteX27" fmla="*/ 391250 w 998558"/>
                  <a:gd name="connsiteY27" fmla="*/ 1034698 h 1130084"/>
                  <a:gd name="connsiteX28" fmla="*/ 410300 w 998558"/>
                  <a:gd name="connsiteY28" fmla="*/ 964848 h 1130084"/>
                  <a:gd name="connsiteX29" fmla="*/ 302350 w 998558"/>
                  <a:gd name="connsiteY29" fmla="*/ 914048 h 1130084"/>
                  <a:gd name="connsiteX30" fmla="*/ 219800 w 998558"/>
                  <a:gd name="connsiteY30" fmla="*/ 793398 h 1130084"/>
                  <a:gd name="connsiteX31" fmla="*/ 207100 w 998558"/>
                  <a:gd name="connsiteY31" fmla="*/ 704498 h 1130084"/>
                  <a:gd name="connsiteX32" fmla="*/ 219800 w 998558"/>
                  <a:gd name="connsiteY32" fmla="*/ 752123 h 1130084"/>
                  <a:gd name="connsiteX33" fmla="*/ 203925 w 998558"/>
                  <a:gd name="connsiteY33" fmla="*/ 755298 h 1130084"/>
                  <a:gd name="connsiteX34" fmla="*/ 162650 w 998558"/>
                  <a:gd name="connsiteY34" fmla="*/ 739423 h 1130084"/>
                  <a:gd name="connsiteX35" fmla="*/ 115025 w 998558"/>
                  <a:gd name="connsiteY35" fmla="*/ 660048 h 1130084"/>
                  <a:gd name="connsiteX36" fmla="*/ 121375 w 998558"/>
                  <a:gd name="connsiteY36" fmla="*/ 593373 h 1130084"/>
                  <a:gd name="connsiteX37" fmla="*/ 159475 w 998558"/>
                  <a:gd name="connsiteY37" fmla="*/ 599723 h 1130084"/>
                  <a:gd name="connsiteX38" fmla="*/ 191225 w 998558"/>
                  <a:gd name="connsiteY38" fmla="*/ 663223 h 1130084"/>
                  <a:gd name="connsiteX39" fmla="*/ 216625 w 998558"/>
                  <a:gd name="connsiteY39" fmla="*/ 548923 h 1130084"/>
                  <a:gd name="connsiteX40" fmla="*/ 248375 w 998558"/>
                  <a:gd name="connsiteY40" fmla="*/ 437798 h 1130084"/>
                  <a:gd name="connsiteX41" fmla="*/ 280125 w 998558"/>
                  <a:gd name="connsiteY41" fmla="*/ 409223 h 1130084"/>
                  <a:gd name="connsiteX42" fmla="*/ 413475 w 998558"/>
                  <a:gd name="connsiteY42" fmla="*/ 421923 h 1130084"/>
                  <a:gd name="connsiteX43" fmla="*/ 572225 w 998558"/>
                  <a:gd name="connsiteY43" fmla="*/ 352073 h 1130084"/>
                  <a:gd name="connsiteX44" fmla="*/ 686525 w 998558"/>
                  <a:gd name="connsiteY44" fmla="*/ 272698 h 1130084"/>
                  <a:gd name="connsiteX45" fmla="*/ 778600 w 998558"/>
                  <a:gd name="connsiteY45" fmla="*/ 596548 h 1130084"/>
                  <a:gd name="connsiteX46" fmla="*/ 724625 w 998558"/>
                  <a:gd name="connsiteY46" fmla="*/ 828323 h 1130084"/>
                  <a:gd name="connsiteX47" fmla="*/ 550000 w 998558"/>
                  <a:gd name="connsiteY47" fmla="*/ 983898 h 1130084"/>
                  <a:gd name="connsiteX48" fmla="*/ 499200 w 998558"/>
                  <a:gd name="connsiteY48" fmla="*/ 1002948 h 1130084"/>
                  <a:gd name="connsiteX49" fmla="*/ 423000 w 998558"/>
                  <a:gd name="connsiteY49" fmla="*/ 974373 h 113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98558" h="1130084">
                    <a:moveTo>
                      <a:pt x="842100" y="1098198"/>
                    </a:moveTo>
                    <a:cubicBezTo>
                      <a:pt x="870939" y="1091583"/>
                      <a:pt x="899779" y="1084969"/>
                      <a:pt x="911950" y="1075973"/>
                    </a:cubicBezTo>
                    <a:cubicBezTo>
                      <a:pt x="924121" y="1066977"/>
                      <a:pt x="909833" y="1053219"/>
                      <a:pt x="915125" y="1044223"/>
                    </a:cubicBezTo>
                    <a:cubicBezTo>
                      <a:pt x="920417" y="1035227"/>
                      <a:pt x="929942" y="1029935"/>
                      <a:pt x="943700" y="1021998"/>
                    </a:cubicBezTo>
                    <a:cubicBezTo>
                      <a:pt x="957458" y="1014060"/>
                      <a:pt x="992913" y="1004006"/>
                      <a:pt x="997675" y="996598"/>
                    </a:cubicBezTo>
                    <a:cubicBezTo>
                      <a:pt x="1002438" y="989190"/>
                      <a:pt x="987092" y="988131"/>
                      <a:pt x="972275" y="977548"/>
                    </a:cubicBezTo>
                    <a:cubicBezTo>
                      <a:pt x="957458" y="966965"/>
                      <a:pt x="921475" y="984956"/>
                      <a:pt x="908775" y="933098"/>
                    </a:cubicBezTo>
                    <a:cubicBezTo>
                      <a:pt x="896075" y="881240"/>
                      <a:pt x="901896" y="766410"/>
                      <a:pt x="896075" y="666398"/>
                    </a:cubicBezTo>
                    <a:cubicBezTo>
                      <a:pt x="890254" y="566385"/>
                      <a:pt x="887079" y="406048"/>
                      <a:pt x="873850" y="333023"/>
                    </a:cubicBezTo>
                    <a:cubicBezTo>
                      <a:pt x="860621" y="259998"/>
                      <a:pt x="848450" y="273756"/>
                      <a:pt x="816700" y="228248"/>
                    </a:cubicBezTo>
                    <a:cubicBezTo>
                      <a:pt x="784950" y="182740"/>
                      <a:pt x="725683" y="95956"/>
                      <a:pt x="683350" y="59973"/>
                    </a:cubicBezTo>
                    <a:cubicBezTo>
                      <a:pt x="641017" y="23990"/>
                      <a:pt x="610325" y="21344"/>
                      <a:pt x="562700" y="12348"/>
                    </a:cubicBezTo>
                    <a:cubicBezTo>
                      <a:pt x="515075" y="3352"/>
                      <a:pt x="460042" y="-6702"/>
                      <a:pt x="397600" y="5998"/>
                    </a:cubicBezTo>
                    <a:cubicBezTo>
                      <a:pt x="335158" y="18698"/>
                      <a:pt x="247317" y="30340"/>
                      <a:pt x="188050" y="88548"/>
                    </a:cubicBezTo>
                    <a:cubicBezTo>
                      <a:pt x="128783" y="146756"/>
                      <a:pt x="65812" y="273227"/>
                      <a:pt x="42000" y="355248"/>
                    </a:cubicBezTo>
                    <a:cubicBezTo>
                      <a:pt x="18187" y="437269"/>
                      <a:pt x="39354" y="499710"/>
                      <a:pt x="45175" y="580673"/>
                    </a:cubicBezTo>
                    <a:cubicBezTo>
                      <a:pt x="50996" y="661635"/>
                      <a:pt x="70046" y="778581"/>
                      <a:pt x="76925" y="841023"/>
                    </a:cubicBezTo>
                    <a:cubicBezTo>
                      <a:pt x="83804" y="903465"/>
                      <a:pt x="85921" y="929923"/>
                      <a:pt x="86450" y="955323"/>
                    </a:cubicBezTo>
                    <a:cubicBezTo>
                      <a:pt x="86979" y="980723"/>
                      <a:pt x="93858" y="982840"/>
                      <a:pt x="80100" y="993423"/>
                    </a:cubicBezTo>
                    <a:cubicBezTo>
                      <a:pt x="66342" y="1004006"/>
                      <a:pt x="14483" y="1010356"/>
                      <a:pt x="3900" y="1018823"/>
                    </a:cubicBezTo>
                    <a:cubicBezTo>
                      <a:pt x="-6683" y="1027290"/>
                      <a:pt x="6546" y="1037344"/>
                      <a:pt x="16600" y="1044223"/>
                    </a:cubicBezTo>
                    <a:cubicBezTo>
                      <a:pt x="26654" y="1051102"/>
                      <a:pt x="53642" y="1051102"/>
                      <a:pt x="64225" y="1060098"/>
                    </a:cubicBezTo>
                    <a:cubicBezTo>
                      <a:pt x="74808" y="1069094"/>
                      <a:pt x="73221" y="1088144"/>
                      <a:pt x="80100" y="1098198"/>
                    </a:cubicBezTo>
                    <a:cubicBezTo>
                      <a:pt x="86979" y="1108252"/>
                      <a:pt x="93329" y="1115131"/>
                      <a:pt x="105500" y="1120423"/>
                    </a:cubicBezTo>
                    <a:cubicBezTo>
                      <a:pt x="117671" y="1125715"/>
                      <a:pt x="122963" y="1131006"/>
                      <a:pt x="153125" y="1129948"/>
                    </a:cubicBezTo>
                    <a:cubicBezTo>
                      <a:pt x="183287" y="1128890"/>
                      <a:pt x="258958" y="1127302"/>
                      <a:pt x="286475" y="1114073"/>
                    </a:cubicBezTo>
                    <a:cubicBezTo>
                      <a:pt x="313992" y="1100844"/>
                      <a:pt x="300762" y="1063802"/>
                      <a:pt x="318225" y="1050573"/>
                    </a:cubicBezTo>
                    <a:cubicBezTo>
                      <a:pt x="335687" y="1037344"/>
                      <a:pt x="375904" y="1048985"/>
                      <a:pt x="391250" y="1034698"/>
                    </a:cubicBezTo>
                    <a:cubicBezTo>
                      <a:pt x="406596" y="1020410"/>
                      <a:pt x="425117" y="984956"/>
                      <a:pt x="410300" y="964848"/>
                    </a:cubicBezTo>
                    <a:cubicBezTo>
                      <a:pt x="395483" y="944740"/>
                      <a:pt x="334100" y="942623"/>
                      <a:pt x="302350" y="914048"/>
                    </a:cubicBezTo>
                    <a:cubicBezTo>
                      <a:pt x="270600" y="885473"/>
                      <a:pt x="235675" y="828323"/>
                      <a:pt x="219800" y="793398"/>
                    </a:cubicBezTo>
                    <a:cubicBezTo>
                      <a:pt x="203925" y="758473"/>
                      <a:pt x="207100" y="711377"/>
                      <a:pt x="207100" y="704498"/>
                    </a:cubicBezTo>
                    <a:cubicBezTo>
                      <a:pt x="207100" y="697619"/>
                      <a:pt x="220329" y="743656"/>
                      <a:pt x="219800" y="752123"/>
                    </a:cubicBezTo>
                    <a:cubicBezTo>
                      <a:pt x="219271" y="760590"/>
                      <a:pt x="213450" y="757415"/>
                      <a:pt x="203925" y="755298"/>
                    </a:cubicBezTo>
                    <a:cubicBezTo>
                      <a:pt x="194400" y="753181"/>
                      <a:pt x="177467" y="755298"/>
                      <a:pt x="162650" y="739423"/>
                    </a:cubicBezTo>
                    <a:cubicBezTo>
                      <a:pt x="147833" y="723548"/>
                      <a:pt x="121904" y="684390"/>
                      <a:pt x="115025" y="660048"/>
                    </a:cubicBezTo>
                    <a:cubicBezTo>
                      <a:pt x="108146" y="635706"/>
                      <a:pt x="113967" y="603427"/>
                      <a:pt x="121375" y="593373"/>
                    </a:cubicBezTo>
                    <a:cubicBezTo>
                      <a:pt x="128783" y="583319"/>
                      <a:pt x="147833" y="588081"/>
                      <a:pt x="159475" y="599723"/>
                    </a:cubicBezTo>
                    <a:cubicBezTo>
                      <a:pt x="171117" y="611365"/>
                      <a:pt x="181700" y="671690"/>
                      <a:pt x="191225" y="663223"/>
                    </a:cubicBezTo>
                    <a:cubicBezTo>
                      <a:pt x="200750" y="654756"/>
                      <a:pt x="207100" y="586494"/>
                      <a:pt x="216625" y="548923"/>
                    </a:cubicBezTo>
                    <a:cubicBezTo>
                      <a:pt x="226150" y="511352"/>
                      <a:pt x="237792" y="461081"/>
                      <a:pt x="248375" y="437798"/>
                    </a:cubicBezTo>
                    <a:cubicBezTo>
                      <a:pt x="258958" y="414515"/>
                      <a:pt x="252608" y="411869"/>
                      <a:pt x="280125" y="409223"/>
                    </a:cubicBezTo>
                    <a:cubicBezTo>
                      <a:pt x="307642" y="406577"/>
                      <a:pt x="364792" y="431448"/>
                      <a:pt x="413475" y="421923"/>
                    </a:cubicBezTo>
                    <a:cubicBezTo>
                      <a:pt x="462158" y="412398"/>
                      <a:pt x="526717" y="376944"/>
                      <a:pt x="572225" y="352073"/>
                    </a:cubicBezTo>
                    <a:cubicBezTo>
                      <a:pt x="617733" y="327202"/>
                      <a:pt x="652129" y="231952"/>
                      <a:pt x="686525" y="272698"/>
                    </a:cubicBezTo>
                    <a:cubicBezTo>
                      <a:pt x="720921" y="313444"/>
                      <a:pt x="772250" y="503944"/>
                      <a:pt x="778600" y="596548"/>
                    </a:cubicBezTo>
                    <a:cubicBezTo>
                      <a:pt x="784950" y="689152"/>
                      <a:pt x="762725" y="763765"/>
                      <a:pt x="724625" y="828323"/>
                    </a:cubicBezTo>
                    <a:cubicBezTo>
                      <a:pt x="686525" y="892881"/>
                      <a:pt x="587571" y="954794"/>
                      <a:pt x="550000" y="983898"/>
                    </a:cubicBezTo>
                    <a:cubicBezTo>
                      <a:pt x="512429" y="1013002"/>
                      <a:pt x="520367" y="1004535"/>
                      <a:pt x="499200" y="1002948"/>
                    </a:cubicBezTo>
                    <a:cubicBezTo>
                      <a:pt x="478033" y="1001361"/>
                      <a:pt x="435171" y="979665"/>
                      <a:pt x="423000" y="97437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2" name="Freeform 181"/>
              <p:cNvSpPr/>
              <p:nvPr/>
            </p:nvSpPr>
            <p:spPr>
              <a:xfrm>
                <a:off x="-432471" y="6190844"/>
                <a:ext cx="39936" cy="57566"/>
              </a:xfrm>
              <a:custGeom>
                <a:avLst/>
                <a:gdLst>
                  <a:gd name="connsiteX0" fmla="*/ 44163 w 63717"/>
                  <a:gd name="connsiteY0" fmla="*/ 406 h 57566"/>
                  <a:gd name="connsiteX1" fmla="*/ 1300 w 63717"/>
                  <a:gd name="connsiteY1" fmla="*/ 31362 h 57566"/>
                  <a:gd name="connsiteX2" fmla="*/ 15588 w 63717"/>
                  <a:gd name="connsiteY2" fmla="*/ 52794 h 57566"/>
                  <a:gd name="connsiteX3" fmla="*/ 60832 w 63717"/>
                  <a:gd name="connsiteY3" fmla="*/ 55175 h 57566"/>
                  <a:gd name="connsiteX4" fmla="*/ 44163 w 63717"/>
                  <a:gd name="connsiteY4" fmla="*/ 406 h 5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7" h="57566">
                    <a:moveTo>
                      <a:pt x="44163" y="406"/>
                    </a:moveTo>
                    <a:cubicBezTo>
                      <a:pt x="34241" y="-3563"/>
                      <a:pt x="6062" y="22631"/>
                      <a:pt x="1300" y="31362"/>
                    </a:cubicBezTo>
                    <a:cubicBezTo>
                      <a:pt x="-3462" y="40093"/>
                      <a:pt x="5666" y="48825"/>
                      <a:pt x="15588" y="52794"/>
                    </a:cubicBezTo>
                    <a:cubicBezTo>
                      <a:pt x="25510" y="56763"/>
                      <a:pt x="51307" y="59938"/>
                      <a:pt x="60832" y="55175"/>
                    </a:cubicBezTo>
                    <a:cubicBezTo>
                      <a:pt x="70357" y="50412"/>
                      <a:pt x="54085" y="4375"/>
                      <a:pt x="44163" y="40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3" name="Freeform 182"/>
              <p:cNvSpPr/>
              <p:nvPr/>
            </p:nvSpPr>
            <p:spPr>
              <a:xfrm>
                <a:off x="-252679" y="6172201"/>
                <a:ext cx="33186" cy="66676"/>
              </a:xfrm>
              <a:custGeom>
                <a:avLst/>
                <a:gdLst>
                  <a:gd name="connsiteX0" fmla="*/ 24010 w 52947"/>
                  <a:gd name="connsiteY0" fmla="*/ 66674 h 66676"/>
                  <a:gd name="connsiteX1" fmla="*/ 52585 w 52947"/>
                  <a:gd name="connsiteY1" fmla="*/ 7143 h 66676"/>
                  <a:gd name="connsiteX2" fmla="*/ 2579 w 52947"/>
                  <a:gd name="connsiteY2" fmla="*/ 4762 h 66676"/>
                  <a:gd name="connsiteX3" fmla="*/ 24010 w 52947"/>
                  <a:gd name="connsiteY3" fmla="*/ 66674 h 66676"/>
                </a:gdLst>
                <a:ahLst/>
                <a:cxnLst>
                  <a:cxn ang="0">
                    <a:pos x="connsiteX0" y="connsiteY0"/>
                  </a:cxn>
                  <a:cxn ang="0">
                    <a:pos x="connsiteX1" y="connsiteY1"/>
                  </a:cxn>
                  <a:cxn ang="0">
                    <a:pos x="connsiteX2" y="connsiteY2"/>
                  </a:cxn>
                  <a:cxn ang="0">
                    <a:pos x="connsiteX3" y="connsiteY3"/>
                  </a:cxn>
                </a:cxnLst>
                <a:rect l="l" t="t" r="r" b="b"/>
                <a:pathLst>
                  <a:path w="52947" h="66676">
                    <a:moveTo>
                      <a:pt x="24010" y="66674"/>
                    </a:moveTo>
                    <a:cubicBezTo>
                      <a:pt x="32344" y="67071"/>
                      <a:pt x="56157" y="17462"/>
                      <a:pt x="52585" y="7143"/>
                    </a:cubicBezTo>
                    <a:cubicBezTo>
                      <a:pt x="49013" y="-3176"/>
                      <a:pt x="12898" y="-794"/>
                      <a:pt x="2579" y="4762"/>
                    </a:cubicBezTo>
                    <a:cubicBezTo>
                      <a:pt x="-7740" y="10318"/>
                      <a:pt x="15676" y="66277"/>
                      <a:pt x="24010" y="6667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4" name="Freeform 183"/>
              <p:cNvSpPr/>
              <p:nvPr/>
            </p:nvSpPr>
            <p:spPr>
              <a:xfrm>
                <a:off x="-274943" y="6100652"/>
                <a:ext cx="62758" cy="23923"/>
              </a:xfrm>
              <a:custGeom>
                <a:avLst/>
                <a:gdLst>
                  <a:gd name="connsiteX0" fmla="*/ 0 w 100129"/>
                  <a:gd name="connsiteY0" fmla="*/ 23923 h 23923"/>
                  <a:gd name="connsiteX1" fmla="*/ 85725 w 100129"/>
                  <a:gd name="connsiteY1" fmla="*/ 111 h 23923"/>
                  <a:gd name="connsiteX2" fmla="*/ 100012 w 100129"/>
                  <a:gd name="connsiteY2" fmla="*/ 14398 h 23923"/>
                </a:gdLst>
                <a:ahLst/>
                <a:cxnLst>
                  <a:cxn ang="0">
                    <a:pos x="connsiteX0" y="connsiteY0"/>
                  </a:cxn>
                  <a:cxn ang="0">
                    <a:pos x="connsiteX1" y="connsiteY1"/>
                  </a:cxn>
                  <a:cxn ang="0">
                    <a:pos x="connsiteX2" y="connsiteY2"/>
                  </a:cxn>
                </a:cxnLst>
                <a:rect l="l" t="t" r="r" b="b"/>
                <a:pathLst>
                  <a:path w="100129" h="23923">
                    <a:moveTo>
                      <a:pt x="0" y="23923"/>
                    </a:moveTo>
                    <a:cubicBezTo>
                      <a:pt x="34528" y="12810"/>
                      <a:pt x="69056" y="1698"/>
                      <a:pt x="85725" y="111"/>
                    </a:cubicBezTo>
                    <a:cubicBezTo>
                      <a:pt x="102394" y="-1476"/>
                      <a:pt x="100012" y="14398"/>
                      <a:pt x="100012" y="1439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5" name="Freeform 184"/>
              <p:cNvSpPr/>
              <p:nvPr/>
            </p:nvSpPr>
            <p:spPr>
              <a:xfrm>
                <a:off x="-457029" y="6128185"/>
                <a:ext cx="71640" cy="24965"/>
              </a:xfrm>
              <a:custGeom>
                <a:avLst/>
                <a:gdLst>
                  <a:gd name="connsiteX0" fmla="*/ 114300 w 114300"/>
                  <a:gd name="connsiteY0" fmla="*/ 5915 h 24965"/>
                  <a:gd name="connsiteX1" fmla="*/ 47625 w 114300"/>
                  <a:gd name="connsiteY1" fmla="*/ 1153 h 24965"/>
                  <a:gd name="connsiteX2" fmla="*/ 0 w 114300"/>
                  <a:gd name="connsiteY2" fmla="*/ 24965 h 24965"/>
                </a:gdLst>
                <a:ahLst/>
                <a:cxnLst>
                  <a:cxn ang="0">
                    <a:pos x="connsiteX0" y="connsiteY0"/>
                  </a:cxn>
                  <a:cxn ang="0">
                    <a:pos x="connsiteX1" y="connsiteY1"/>
                  </a:cxn>
                  <a:cxn ang="0">
                    <a:pos x="connsiteX2" y="connsiteY2"/>
                  </a:cxn>
                </a:cxnLst>
                <a:rect l="l" t="t" r="r" b="b"/>
                <a:pathLst>
                  <a:path w="114300" h="24965">
                    <a:moveTo>
                      <a:pt x="114300" y="5915"/>
                    </a:moveTo>
                    <a:cubicBezTo>
                      <a:pt x="90487" y="1946"/>
                      <a:pt x="66675" y="-2022"/>
                      <a:pt x="47625" y="1153"/>
                    </a:cubicBezTo>
                    <a:cubicBezTo>
                      <a:pt x="28575" y="4328"/>
                      <a:pt x="0" y="24965"/>
                      <a:pt x="0" y="2496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6" name="Freeform 185"/>
              <p:cNvSpPr/>
              <p:nvPr/>
            </p:nvSpPr>
            <p:spPr>
              <a:xfrm>
                <a:off x="-501804" y="5886450"/>
                <a:ext cx="34327" cy="83344"/>
              </a:xfrm>
              <a:custGeom>
                <a:avLst/>
                <a:gdLst>
                  <a:gd name="connsiteX0" fmla="*/ 0 w 54768"/>
                  <a:gd name="connsiteY0" fmla="*/ 0 h 83344"/>
                  <a:gd name="connsiteX1" fmla="*/ 28575 w 54768"/>
                  <a:gd name="connsiteY1" fmla="*/ 47625 h 83344"/>
                  <a:gd name="connsiteX2" fmla="*/ 54768 w 54768"/>
                  <a:gd name="connsiteY2" fmla="*/ 83344 h 83344"/>
                </a:gdLst>
                <a:ahLst/>
                <a:cxnLst>
                  <a:cxn ang="0">
                    <a:pos x="connsiteX0" y="connsiteY0"/>
                  </a:cxn>
                  <a:cxn ang="0">
                    <a:pos x="connsiteX1" y="connsiteY1"/>
                  </a:cxn>
                  <a:cxn ang="0">
                    <a:pos x="connsiteX2" y="connsiteY2"/>
                  </a:cxn>
                </a:cxnLst>
                <a:rect l="l" t="t" r="r" b="b"/>
                <a:pathLst>
                  <a:path w="54768" h="83344">
                    <a:moveTo>
                      <a:pt x="0" y="0"/>
                    </a:moveTo>
                    <a:cubicBezTo>
                      <a:pt x="9723" y="16867"/>
                      <a:pt x="19447" y="33734"/>
                      <a:pt x="28575" y="47625"/>
                    </a:cubicBezTo>
                    <a:cubicBezTo>
                      <a:pt x="37703" y="61516"/>
                      <a:pt x="46235" y="72430"/>
                      <a:pt x="54768" y="8334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7" name="Cloud 186"/>
              <p:cNvSpPr/>
              <p:nvPr/>
            </p:nvSpPr>
            <p:spPr>
              <a:xfrm rot="20292226">
                <a:off x="-553515" y="5791201"/>
                <a:ext cx="86566" cy="952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8" name="Freeform 187"/>
              <p:cNvSpPr/>
              <p:nvPr/>
            </p:nvSpPr>
            <p:spPr>
              <a:xfrm>
                <a:off x="-400924" y="6498431"/>
                <a:ext cx="175394" cy="232190"/>
              </a:xfrm>
              <a:custGeom>
                <a:avLst/>
                <a:gdLst>
                  <a:gd name="connsiteX0" fmla="*/ 229574 w 279836"/>
                  <a:gd name="connsiteY0" fmla="*/ 0 h 232190"/>
                  <a:gd name="connsiteX1" fmla="*/ 262911 w 279836"/>
                  <a:gd name="connsiteY1" fmla="*/ 100013 h 232190"/>
                  <a:gd name="connsiteX2" fmla="*/ 277199 w 279836"/>
                  <a:gd name="connsiteY2" fmla="*/ 111919 h 232190"/>
                  <a:gd name="connsiteX3" fmla="*/ 210524 w 279836"/>
                  <a:gd name="connsiteY3" fmla="*/ 214313 h 232190"/>
                  <a:gd name="connsiteX4" fmla="*/ 134324 w 279836"/>
                  <a:gd name="connsiteY4" fmla="*/ 230982 h 232190"/>
                  <a:gd name="connsiteX5" fmla="*/ 60505 w 279836"/>
                  <a:gd name="connsiteY5" fmla="*/ 200025 h 232190"/>
                  <a:gd name="connsiteX6" fmla="*/ 8117 w 279836"/>
                  <a:gd name="connsiteY6" fmla="*/ 164307 h 232190"/>
                  <a:gd name="connsiteX7" fmla="*/ 974 w 279836"/>
                  <a:gd name="connsiteY7" fmla="*/ 109538 h 2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36" h="232190">
                    <a:moveTo>
                      <a:pt x="229574" y="0"/>
                    </a:moveTo>
                    <a:cubicBezTo>
                      <a:pt x="242274" y="40680"/>
                      <a:pt x="254974" y="81360"/>
                      <a:pt x="262911" y="100013"/>
                    </a:cubicBezTo>
                    <a:cubicBezTo>
                      <a:pt x="270849" y="118666"/>
                      <a:pt x="285930" y="92869"/>
                      <a:pt x="277199" y="111919"/>
                    </a:cubicBezTo>
                    <a:cubicBezTo>
                      <a:pt x="268468" y="130969"/>
                      <a:pt x="234337" y="194469"/>
                      <a:pt x="210524" y="214313"/>
                    </a:cubicBezTo>
                    <a:cubicBezTo>
                      <a:pt x="186711" y="234157"/>
                      <a:pt x="159327" y="233363"/>
                      <a:pt x="134324" y="230982"/>
                    </a:cubicBezTo>
                    <a:cubicBezTo>
                      <a:pt x="109321" y="228601"/>
                      <a:pt x="81539" y="211137"/>
                      <a:pt x="60505" y="200025"/>
                    </a:cubicBezTo>
                    <a:cubicBezTo>
                      <a:pt x="39471" y="188913"/>
                      <a:pt x="18039" y="179388"/>
                      <a:pt x="8117" y="164307"/>
                    </a:cubicBezTo>
                    <a:cubicBezTo>
                      <a:pt x="-1805" y="149226"/>
                      <a:pt x="-416" y="129382"/>
                      <a:pt x="974" y="1095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9" name="Freeform 188"/>
              <p:cNvSpPr/>
              <p:nvPr/>
            </p:nvSpPr>
            <p:spPr>
              <a:xfrm>
                <a:off x="-449566" y="6598444"/>
                <a:ext cx="283964" cy="224485"/>
              </a:xfrm>
              <a:custGeom>
                <a:avLst/>
                <a:gdLst>
                  <a:gd name="connsiteX0" fmla="*/ 0 w 453057"/>
                  <a:gd name="connsiteY0" fmla="*/ 71437 h 224485"/>
                  <a:gd name="connsiteX1" fmla="*/ 126207 w 453057"/>
                  <a:gd name="connsiteY1" fmla="*/ 202406 h 224485"/>
                  <a:gd name="connsiteX2" fmla="*/ 154782 w 453057"/>
                  <a:gd name="connsiteY2" fmla="*/ 219075 h 224485"/>
                  <a:gd name="connsiteX3" fmla="*/ 247650 w 453057"/>
                  <a:gd name="connsiteY3" fmla="*/ 145256 h 224485"/>
                  <a:gd name="connsiteX4" fmla="*/ 342900 w 453057"/>
                  <a:gd name="connsiteY4" fmla="*/ 204787 h 224485"/>
                  <a:gd name="connsiteX5" fmla="*/ 395288 w 453057"/>
                  <a:gd name="connsiteY5" fmla="*/ 152400 h 224485"/>
                  <a:gd name="connsiteX6" fmla="*/ 442913 w 453057"/>
                  <a:gd name="connsiteY6" fmla="*/ 83344 h 224485"/>
                  <a:gd name="connsiteX7" fmla="*/ 450057 w 453057"/>
                  <a:gd name="connsiteY7" fmla="*/ 33337 h 224485"/>
                  <a:gd name="connsiteX8" fmla="*/ 404813 w 453057"/>
                  <a:gd name="connsiteY8" fmla="*/ 9525 h 224485"/>
                  <a:gd name="connsiteX9" fmla="*/ 345282 w 453057"/>
                  <a:gd name="connsiteY9" fmla="*/ 0 h 22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057" h="224485">
                    <a:moveTo>
                      <a:pt x="0" y="71437"/>
                    </a:moveTo>
                    <a:cubicBezTo>
                      <a:pt x="50205" y="124618"/>
                      <a:pt x="100410" y="177800"/>
                      <a:pt x="126207" y="202406"/>
                    </a:cubicBezTo>
                    <a:cubicBezTo>
                      <a:pt x="152004" y="227012"/>
                      <a:pt x="134542" y="228600"/>
                      <a:pt x="154782" y="219075"/>
                    </a:cubicBezTo>
                    <a:cubicBezTo>
                      <a:pt x="175022" y="209550"/>
                      <a:pt x="216297" y="147637"/>
                      <a:pt x="247650" y="145256"/>
                    </a:cubicBezTo>
                    <a:cubicBezTo>
                      <a:pt x="279003" y="142875"/>
                      <a:pt x="318294" y="203596"/>
                      <a:pt x="342900" y="204787"/>
                    </a:cubicBezTo>
                    <a:cubicBezTo>
                      <a:pt x="367506" y="205978"/>
                      <a:pt x="378619" y="172641"/>
                      <a:pt x="395288" y="152400"/>
                    </a:cubicBezTo>
                    <a:cubicBezTo>
                      <a:pt x="411957" y="132159"/>
                      <a:pt x="433785" y="103188"/>
                      <a:pt x="442913" y="83344"/>
                    </a:cubicBezTo>
                    <a:cubicBezTo>
                      <a:pt x="452041" y="63500"/>
                      <a:pt x="456407" y="45640"/>
                      <a:pt x="450057" y="33337"/>
                    </a:cubicBezTo>
                    <a:cubicBezTo>
                      <a:pt x="443707" y="21034"/>
                      <a:pt x="422275" y="15081"/>
                      <a:pt x="404813" y="9525"/>
                    </a:cubicBezTo>
                    <a:cubicBezTo>
                      <a:pt x="387351" y="3969"/>
                      <a:pt x="366316" y="1984"/>
                      <a:pt x="345282"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0" name="Freeform 189"/>
              <p:cNvSpPr/>
              <p:nvPr/>
            </p:nvSpPr>
            <p:spPr>
              <a:xfrm>
                <a:off x="-612118" y="6665119"/>
                <a:ext cx="481190" cy="949689"/>
              </a:xfrm>
              <a:custGeom>
                <a:avLst/>
                <a:gdLst>
                  <a:gd name="connsiteX0" fmla="*/ 261728 w 767726"/>
                  <a:gd name="connsiteY0" fmla="*/ 0 h 949689"/>
                  <a:gd name="connsiteX1" fmla="*/ 114090 w 767726"/>
                  <a:gd name="connsiteY1" fmla="*/ 66675 h 949689"/>
                  <a:gd name="connsiteX2" fmla="*/ 9315 w 767726"/>
                  <a:gd name="connsiteY2" fmla="*/ 147637 h 949689"/>
                  <a:gd name="connsiteX3" fmla="*/ 16459 w 767726"/>
                  <a:gd name="connsiteY3" fmla="*/ 307181 h 949689"/>
                  <a:gd name="connsiteX4" fmla="*/ 109328 w 767726"/>
                  <a:gd name="connsiteY4" fmla="*/ 721519 h 949689"/>
                  <a:gd name="connsiteX5" fmla="*/ 245059 w 767726"/>
                  <a:gd name="connsiteY5" fmla="*/ 902494 h 949689"/>
                  <a:gd name="connsiteX6" fmla="*/ 283159 w 767726"/>
                  <a:gd name="connsiteY6" fmla="*/ 945356 h 949689"/>
                  <a:gd name="connsiteX7" fmla="*/ 707021 w 767726"/>
                  <a:gd name="connsiteY7" fmla="*/ 821531 h 949689"/>
                  <a:gd name="connsiteX8" fmla="*/ 766553 w 767726"/>
                  <a:gd name="connsiteY8" fmla="*/ 747712 h 949689"/>
                  <a:gd name="connsiteX9" fmla="*/ 740359 w 767726"/>
                  <a:gd name="connsiteY9" fmla="*/ 652462 h 949689"/>
                  <a:gd name="connsiteX10" fmla="*/ 666540 w 767726"/>
                  <a:gd name="connsiteY10" fmla="*/ 738187 h 949689"/>
                  <a:gd name="connsiteX11" fmla="*/ 754646 w 767726"/>
                  <a:gd name="connsiteY11" fmla="*/ 778669 h 949689"/>
                  <a:gd name="connsiteX12" fmla="*/ 671303 w 767726"/>
                  <a:gd name="connsiteY12" fmla="*/ 740569 h 949689"/>
                  <a:gd name="connsiteX13" fmla="*/ 573671 w 767726"/>
                  <a:gd name="connsiteY13" fmla="*/ 592931 h 949689"/>
                  <a:gd name="connsiteX14" fmla="*/ 573671 w 767726"/>
                  <a:gd name="connsiteY14" fmla="*/ 564356 h 949689"/>
                  <a:gd name="connsiteX15" fmla="*/ 426034 w 767726"/>
                  <a:gd name="connsiteY15" fmla="*/ 647700 h 949689"/>
                  <a:gd name="connsiteX16" fmla="*/ 368884 w 767726"/>
                  <a:gd name="connsiteY16" fmla="*/ 659606 h 949689"/>
                  <a:gd name="connsiteX17" fmla="*/ 335546 w 767726"/>
                  <a:gd name="connsiteY17" fmla="*/ 604837 h 949689"/>
                  <a:gd name="connsiteX18" fmla="*/ 221246 w 767726"/>
                  <a:gd name="connsiteY18" fmla="*/ 407194 h 9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7726" h="949689">
                    <a:moveTo>
                      <a:pt x="261728" y="0"/>
                    </a:moveTo>
                    <a:cubicBezTo>
                      <a:pt x="208943" y="21034"/>
                      <a:pt x="156159" y="42069"/>
                      <a:pt x="114090" y="66675"/>
                    </a:cubicBezTo>
                    <a:cubicBezTo>
                      <a:pt x="72021" y="91281"/>
                      <a:pt x="25587" y="107553"/>
                      <a:pt x="9315" y="147637"/>
                    </a:cubicBezTo>
                    <a:cubicBezTo>
                      <a:pt x="-6957" y="187721"/>
                      <a:pt x="-210" y="211534"/>
                      <a:pt x="16459" y="307181"/>
                    </a:cubicBezTo>
                    <a:cubicBezTo>
                      <a:pt x="33128" y="402828"/>
                      <a:pt x="71228" y="622300"/>
                      <a:pt x="109328" y="721519"/>
                    </a:cubicBezTo>
                    <a:cubicBezTo>
                      <a:pt x="147428" y="820738"/>
                      <a:pt x="216087" y="865188"/>
                      <a:pt x="245059" y="902494"/>
                    </a:cubicBezTo>
                    <a:cubicBezTo>
                      <a:pt x="274031" y="939800"/>
                      <a:pt x="206165" y="958850"/>
                      <a:pt x="283159" y="945356"/>
                    </a:cubicBezTo>
                    <a:cubicBezTo>
                      <a:pt x="360153" y="931862"/>
                      <a:pt x="626455" y="854472"/>
                      <a:pt x="707021" y="821531"/>
                    </a:cubicBezTo>
                    <a:cubicBezTo>
                      <a:pt x="787587" y="788590"/>
                      <a:pt x="760997" y="775890"/>
                      <a:pt x="766553" y="747712"/>
                    </a:cubicBezTo>
                    <a:cubicBezTo>
                      <a:pt x="772109" y="719534"/>
                      <a:pt x="757028" y="654049"/>
                      <a:pt x="740359" y="652462"/>
                    </a:cubicBezTo>
                    <a:cubicBezTo>
                      <a:pt x="723690" y="650875"/>
                      <a:pt x="664159" y="717153"/>
                      <a:pt x="666540" y="738187"/>
                    </a:cubicBezTo>
                    <a:cubicBezTo>
                      <a:pt x="668921" y="759221"/>
                      <a:pt x="753852" y="778272"/>
                      <a:pt x="754646" y="778669"/>
                    </a:cubicBezTo>
                    <a:cubicBezTo>
                      <a:pt x="755440" y="779066"/>
                      <a:pt x="701465" y="771525"/>
                      <a:pt x="671303" y="740569"/>
                    </a:cubicBezTo>
                    <a:cubicBezTo>
                      <a:pt x="641141" y="709613"/>
                      <a:pt x="589943" y="622300"/>
                      <a:pt x="573671" y="592931"/>
                    </a:cubicBezTo>
                    <a:cubicBezTo>
                      <a:pt x="557399" y="563562"/>
                      <a:pt x="598277" y="555228"/>
                      <a:pt x="573671" y="564356"/>
                    </a:cubicBezTo>
                    <a:cubicBezTo>
                      <a:pt x="549065" y="573484"/>
                      <a:pt x="460165" y="631825"/>
                      <a:pt x="426034" y="647700"/>
                    </a:cubicBezTo>
                    <a:cubicBezTo>
                      <a:pt x="391903" y="663575"/>
                      <a:pt x="383965" y="666750"/>
                      <a:pt x="368884" y="659606"/>
                    </a:cubicBezTo>
                    <a:cubicBezTo>
                      <a:pt x="353803" y="652462"/>
                      <a:pt x="360152" y="646906"/>
                      <a:pt x="335546" y="604837"/>
                    </a:cubicBezTo>
                    <a:cubicBezTo>
                      <a:pt x="310940" y="562768"/>
                      <a:pt x="266093" y="484981"/>
                      <a:pt x="221246" y="40719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1" name="Freeform 190"/>
              <p:cNvSpPr/>
              <p:nvPr/>
            </p:nvSpPr>
            <p:spPr>
              <a:xfrm>
                <a:off x="-259438" y="6709263"/>
                <a:ext cx="300227" cy="702111"/>
              </a:xfrm>
              <a:custGeom>
                <a:avLst/>
                <a:gdLst>
                  <a:gd name="connsiteX0" fmla="*/ 351500 w 479004"/>
                  <a:gd name="connsiteY0" fmla="*/ 36818 h 702111"/>
                  <a:gd name="connsiteX1" fmla="*/ 325306 w 479004"/>
                  <a:gd name="connsiteY1" fmla="*/ 124925 h 702111"/>
                  <a:gd name="connsiteX2" fmla="*/ 303875 w 479004"/>
                  <a:gd name="connsiteY2" fmla="*/ 167787 h 702111"/>
                  <a:gd name="connsiteX3" fmla="*/ 351500 w 479004"/>
                  <a:gd name="connsiteY3" fmla="*/ 143975 h 702111"/>
                  <a:gd name="connsiteX4" fmla="*/ 382456 w 479004"/>
                  <a:gd name="connsiteY4" fmla="*/ 110637 h 702111"/>
                  <a:gd name="connsiteX5" fmla="*/ 408650 w 479004"/>
                  <a:gd name="connsiteY5" fmla="*/ 53487 h 702111"/>
                  <a:gd name="connsiteX6" fmla="*/ 432463 w 479004"/>
                  <a:gd name="connsiteY6" fmla="*/ 8243 h 702111"/>
                  <a:gd name="connsiteX7" fmla="*/ 475325 w 479004"/>
                  <a:gd name="connsiteY7" fmla="*/ 3481 h 702111"/>
                  <a:gd name="connsiteX8" fmla="*/ 472944 w 479004"/>
                  <a:gd name="connsiteY8" fmla="*/ 46343 h 702111"/>
                  <a:gd name="connsiteX9" fmla="*/ 441988 w 479004"/>
                  <a:gd name="connsiteY9" fmla="*/ 108256 h 702111"/>
                  <a:gd name="connsiteX10" fmla="*/ 441988 w 479004"/>
                  <a:gd name="connsiteY10" fmla="*/ 193981 h 702111"/>
                  <a:gd name="connsiteX11" fmla="*/ 444369 w 479004"/>
                  <a:gd name="connsiteY11" fmla="*/ 239225 h 702111"/>
                  <a:gd name="connsiteX12" fmla="*/ 437225 w 479004"/>
                  <a:gd name="connsiteY12" fmla="*/ 265418 h 702111"/>
                  <a:gd name="connsiteX13" fmla="*/ 430081 w 479004"/>
                  <a:gd name="connsiteY13" fmla="*/ 322568 h 702111"/>
                  <a:gd name="connsiteX14" fmla="*/ 346738 w 479004"/>
                  <a:gd name="connsiteY14" fmla="*/ 436868 h 702111"/>
                  <a:gd name="connsiteX15" fmla="*/ 263394 w 479004"/>
                  <a:gd name="connsiteY15" fmla="*/ 491637 h 702111"/>
                  <a:gd name="connsiteX16" fmla="*/ 110994 w 479004"/>
                  <a:gd name="connsiteY16" fmla="*/ 689281 h 702111"/>
                  <a:gd name="connsiteX17" fmla="*/ 68131 w 479004"/>
                  <a:gd name="connsiteY17" fmla="*/ 665468 h 702111"/>
                  <a:gd name="connsiteX18" fmla="*/ 1456 w 479004"/>
                  <a:gd name="connsiteY18" fmla="*/ 524975 h 702111"/>
                  <a:gd name="connsiteX19" fmla="*/ 137188 w 479004"/>
                  <a:gd name="connsiteY19" fmla="*/ 413056 h 702111"/>
                  <a:gd name="connsiteX20" fmla="*/ 175288 w 479004"/>
                  <a:gd name="connsiteY20" fmla="*/ 394006 h 70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004" h="702111">
                    <a:moveTo>
                      <a:pt x="351500" y="36818"/>
                    </a:moveTo>
                    <a:cubicBezTo>
                      <a:pt x="342371" y="69957"/>
                      <a:pt x="333243" y="103097"/>
                      <a:pt x="325306" y="124925"/>
                    </a:cubicBezTo>
                    <a:cubicBezTo>
                      <a:pt x="317369" y="146753"/>
                      <a:pt x="299509" y="164612"/>
                      <a:pt x="303875" y="167787"/>
                    </a:cubicBezTo>
                    <a:cubicBezTo>
                      <a:pt x="308241" y="170962"/>
                      <a:pt x="338403" y="153500"/>
                      <a:pt x="351500" y="143975"/>
                    </a:cubicBezTo>
                    <a:cubicBezTo>
                      <a:pt x="364597" y="134450"/>
                      <a:pt x="372931" y="125718"/>
                      <a:pt x="382456" y="110637"/>
                    </a:cubicBezTo>
                    <a:cubicBezTo>
                      <a:pt x="391981" y="95556"/>
                      <a:pt x="400316" y="70553"/>
                      <a:pt x="408650" y="53487"/>
                    </a:cubicBezTo>
                    <a:cubicBezTo>
                      <a:pt x="416984" y="36421"/>
                      <a:pt x="421351" y="16577"/>
                      <a:pt x="432463" y="8243"/>
                    </a:cubicBezTo>
                    <a:cubicBezTo>
                      <a:pt x="443576" y="-91"/>
                      <a:pt x="468578" y="-2869"/>
                      <a:pt x="475325" y="3481"/>
                    </a:cubicBezTo>
                    <a:cubicBezTo>
                      <a:pt x="482072" y="9831"/>
                      <a:pt x="478500" y="28881"/>
                      <a:pt x="472944" y="46343"/>
                    </a:cubicBezTo>
                    <a:cubicBezTo>
                      <a:pt x="467388" y="63805"/>
                      <a:pt x="447147" y="83650"/>
                      <a:pt x="441988" y="108256"/>
                    </a:cubicBezTo>
                    <a:cubicBezTo>
                      <a:pt x="436829" y="132862"/>
                      <a:pt x="441591" y="172153"/>
                      <a:pt x="441988" y="193981"/>
                    </a:cubicBezTo>
                    <a:cubicBezTo>
                      <a:pt x="442385" y="215809"/>
                      <a:pt x="445163" y="227319"/>
                      <a:pt x="444369" y="239225"/>
                    </a:cubicBezTo>
                    <a:cubicBezTo>
                      <a:pt x="443575" y="251131"/>
                      <a:pt x="439606" y="251527"/>
                      <a:pt x="437225" y="265418"/>
                    </a:cubicBezTo>
                    <a:cubicBezTo>
                      <a:pt x="434844" y="279309"/>
                      <a:pt x="445162" y="293993"/>
                      <a:pt x="430081" y="322568"/>
                    </a:cubicBezTo>
                    <a:cubicBezTo>
                      <a:pt x="415000" y="351143"/>
                      <a:pt x="374519" y="408690"/>
                      <a:pt x="346738" y="436868"/>
                    </a:cubicBezTo>
                    <a:cubicBezTo>
                      <a:pt x="318957" y="465046"/>
                      <a:pt x="302685" y="449568"/>
                      <a:pt x="263394" y="491637"/>
                    </a:cubicBezTo>
                    <a:cubicBezTo>
                      <a:pt x="224103" y="533706"/>
                      <a:pt x="143538" y="660309"/>
                      <a:pt x="110994" y="689281"/>
                    </a:cubicBezTo>
                    <a:cubicBezTo>
                      <a:pt x="78450" y="718253"/>
                      <a:pt x="86387" y="692852"/>
                      <a:pt x="68131" y="665468"/>
                    </a:cubicBezTo>
                    <a:cubicBezTo>
                      <a:pt x="49875" y="638084"/>
                      <a:pt x="-10054" y="567044"/>
                      <a:pt x="1456" y="524975"/>
                    </a:cubicBezTo>
                    <a:cubicBezTo>
                      <a:pt x="12966" y="482906"/>
                      <a:pt x="108216" y="434884"/>
                      <a:pt x="137188" y="413056"/>
                    </a:cubicBezTo>
                    <a:cubicBezTo>
                      <a:pt x="166160" y="391228"/>
                      <a:pt x="170724" y="392617"/>
                      <a:pt x="175288" y="394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2" name="Freeform 191"/>
              <p:cNvSpPr/>
              <p:nvPr/>
            </p:nvSpPr>
            <p:spPr>
              <a:xfrm>
                <a:off x="-152668" y="6784181"/>
                <a:ext cx="100108" cy="307182"/>
              </a:xfrm>
              <a:custGeom>
                <a:avLst/>
                <a:gdLst>
                  <a:gd name="connsiteX0" fmla="*/ 159720 w 159720"/>
                  <a:gd name="connsiteY0" fmla="*/ 0 h 307182"/>
                  <a:gd name="connsiteX1" fmla="*/ 69232 w 159720"/>
                  <a:gd name="connsiteY1" fmla="*/ 66675 h 307182"/>
                  <a:gd name="connsiteX2" fmla="*/ 38276 w 159720"/>
                  <a:gd name="connsiteY2" fmla="*/ 164307 h 307182"/>
                  <a:gd name="connsiteX3" fmla="*/ 4939 w 159720"/>
                  <a:gd name="connsiteY3" fmla="*/ 219075 h 307182"/>
                  <a:gd name="connsiteX4" fmla="*/ 176 w 159720"/>
                  <a:gd name="connsiteY4" fmla="*/ 307182 h 307182"/>
                  <a:gd name="connsiteX5" fmla="*/ 176 w 159720"/>
                  <a:gd name="connsiteY5"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20" h="307182">
                    <a:moveTo>
                      <a:pt x="159720" y="0"/>
                    </a:moveTo>
                    <a:cubicBezTo>
                      <a:pt x="124596" y="19645"/>
                      <a:pt x="89473" y="39291"/>
                      <a:pt x="69232" y="66675"/>
                    </a:cubicBezTo>
                    <a:cubicBezTo>
                      <a:pt x="48991" y="94059"/>
                      <a:pt x="48991" y="138907"/>
                      <a:pt x="38276" y="164307"/>
                    </a:cubicBezTo>
                    <a:cubicBezTo>
                      <a:pt x="27561" y="189707"/>
                      <a:pt x="11289" y="195263"/>
                      <a:pt x="4939" y="219075"/>
                    </a:cubicBezTo>
                    <a:cubicBezTo>
                      <a:pt x="-1411" y="242887"/>
                      <a:pt x="176" y="307182"/>
                      <a:pt x="176" y="307182"/>
                    </a:cubicBezTo>
                    <a:lnTo>
                      <a:pt x="176"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3" name="Freeform 192"/>
              <p:cNvSpPr/>
              <p:nvPr/>
            </p:nvSpPr>
            <p:spPr>
              <a:xfrm>
                <a:off x="-164498" y="6636544"/>
                <a:ext cx="155220" cy="104775"/>
              </a:xfrm>
              <a:custGeom>
                <a:avLst/>
                <a:gdLst>
                  <a:gd name="connsiteX0" fmla="*/ 0 w 247650"/>
                  <a:gd name="connsiteY0" fmla="*/ 0 h 104775"/>
                  <a:gd name="connsiteX1" fmla="*/ 247650 w 247650"/>
                  <a:gd name="connsiteY1" fmla="*/ 104775 h 104775"/>
                </a:gdLst>
                <a:ahLst/>
                <a:cxnLst>
                  <a:cxn ang="0">
                    <a:pos x="connsiteX0" y="connsiteY0"/>
                  </a:cxn>
                  <a:cxn ang="0">
                    <a:pos x="connsiteX1" y="connsiteY1"/>
                  </a:cxn>
                </a:cxnLst>
                <a:rect l="l" t="t" r="r" b="b"/>
                <a:pathLst>
                  <a:path w="247650" h="104775">
                    <a:moveTo>
                      <a:pt x="0" y="0"/>
                    </a:moveTo>
                    <a:lnTo>
                      <a:pt x="247650" y="1047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4" name="Freeform 193"/>
              <p:cNvSpPr/>
              <p:nvPr/>
            </p:nvSpPr>
            <p:spPr>
              <a:xfrm>
                <a:off x="35498" y="6642806"/>
                <a:ext cx="375319" cy="199983"/>
              </a:xfrm>
              <a:custGeom>
                <a:avLst/>
                <a:gdLst>
                  <a:gd name="connsiteX0" fmla="*/ 0 w 598811"/>
                  <a:gd name="connsiteY0" fmla="*/ 134232 h 199983"/>
                  <a:gd name="connsiteX1" fmla="*/ 154781 w 598811"/>
                  <a:gd name="connsiteY1" fmla="*/ 198525 h 199983"/>
                  <a:gd name="connsiteX2" fmla="*/ 190500 w 598811"/>
                  <a:gd name="connsiteY2" fmla="*/ 177094 h 199983"/>
                  <a:gd name="connsiteX3" fmla="*/ 238125 w 598811"/>
                  <a:gd name="connsiteY3" fmla="*/ 153282 h 199983"/>
                  <a:gd name="connsiteX4" fmla="*/ 273843 w 598811"/>
                  <a:gd name="connsiteY4" fmla="*/ 127088 h 199983"/>
                  <a:gd name="connsiteX5" fmla="*/ 347662 w 598811"/>
                  <a:gd name="connsiteY5" fmla="*/ 882 h 199983"/>
                  <a:gd name="connsiteX6" fmla="*/ 369093 w 598811"/>
                  <a:gd name="connsiteY6" fmla="*/ 74700 h 199983"/>
                  <a:gd name="connsiteX7" fmla="*/ 459581 w 598811"/>
                  <a:gd name="connsiteY7" fmla="*/ 146138 h 199983"/>
                  <a:gd name="connsiteX8" fmla="*/ 585787 w 598811"/>
                  <a:gd name="connsiteY8" fmla="*/ 193763 h 199983"/>
                  <a:gd name="connsiteX9" fmla="*/ 595312 w 598811"/>
                  <a:gd name="connsiteY9" fmla="*/ 191382 h 199983"/>
                  <a:gd name="connsiteX10" fmla="*/ 590550 w 598811"/>
                  <a:gd name="connsiteY10" fmla="*/ 134232 h 199983"/>
                  <a:gd name="connsiteX11" fmla="*/ 535781 w 598811"/>
                  <a:gd name="connsiteY11" fmla="*/ 93750 h 199983"/>
                  <a:gd name="connsiteX12" fmla="*/ 511968 w 598811"/>
                  <a:gd name="connsiteY12" fmla="*/ 69938 h 1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811" h="199983">
                    <a:moveTo>
                      <a:pt x="0" y="134232"/>
                    </a:moveTo>
                    <a:cubicBezTo>
                      <a:pt x="61515" y="162806"/>
                      <a:pt x="123031" y="191381"/>
                      <a:pt x="154781" y="198525"/>
                    </a:cubicBezTo>
                    <a:cubicBezTo>
                      <a:pt x="186531" y="205669"/>
                      <a:pt x="176609" y="184634"/>
                      <a:pt x="190500" y="177094"/>
                    </a:cubicBezTo>
                    <a:cubicBezTo>
                      <a:pt x="204391" y="169554"/>
                      <a:pt x="224235" y="161616"/>
                      <a:pt x="238125" y="153282"/>
                    </a:cubicBezTo>
                    <a:cubicBezTo>
                      <a:pt x="252015" y="144948"/>
                      <a:pt x="255587" y="152488"/>
                      <a:pt x="273843" y="127088"/>
                    </a:cubicBezTo>
                    <a:cubicBezTo>
                      <a:pt x="292099" y="101688"/>
                      <a:pt x="331787" y="9613"/>
                      <a:pt x="347662" y="882"/>
                    </a:cubicBezTo>
                    <a:cubicBezTo>
                      <a:pt x="363537" y="-7849"/>
                      <a:pt x="350440" y="50491"/>
                      <a:pt x="369093" y="74700"/>
                    </a:cubicBezTo>
                    <a:cubicBezTo>
                      <a:pt x="387746" y="98909"/>
                      <a:pt x="423465" y="126294"/>
                      <a:pt x="459581" y="146138"/>
                    </a:cubicBezTo>
                    <a:cubicBezTo>
                      <a:pt x="495697" y="165982"/>
                      <a:pt x="563165" y="186222"/>
                      <a:pt x="585787" y="193763"/>
                    </a:cubicBezTo>
                    <a:cubicBezTo>
                      <a:pt x="608409" y="201304"/>
                      <a:pt x="594518" y="201304"/>
                      <a:pt x="595312" y="191382"/>
                    </a:cubicBezTo>
                    <a:cubicBezTo>
                      <a:pt x="596106" y="181460"/>
                      <a:pt x="600472" y="150504"/>
                      <a:pt x="590550" y="134232"/>
                    </a:cubicBezTo>
                    <a:cubicBezTo>
                      <a:pt x="580628" y="117960"/>
                      <a:pt x="548878" y="104466"/>
                      <a:pt x="535781" y="93750"/>
                    </a:cubicBezTo>
                    <a:cubicBezTo>
                      <a:pt x="522684" y="83034"/>
                      <a:pt x="517326" y="76486"/>
                      <a:pt x="511968" y="69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5" name="Freeform 194"/>
              <p:cNvSpPr/>
              <p:nvPr/>
            </p:nvSpPr>
            <p:spPr>
              <a:xfrm>
                <a:off x="13110" y="6838950"/>
                <a:ext cx="389544" cy="300129"/>
              </a:xfrm>
              <a:custGeom>
                <a:avLst/>
                <a:gdLst>
                  <a:gd name="connsiteX0" fmla="*/ 0 w 621506"/>
                  <a:gd name="connsiteY0" fmla="*/ 204788 h 300129"/>
                  <a:gd name="connsiteX1" fmla="*/ 328612 w 621506"/>
                  <a:gd name="connsiteY1" fmla="*/ 300038 h 300129"/>
                  <a:gd name="connsiteX2" fmla="*/ 407194 w 621506"/>
                  <a:gd name="connsiteY2" fmla="*/ 221456 h 300129"/>
                  <a:gd name="connsiteX3" fmla="*/ 461962 w 621506"/>
                  <a:gd name="connsiteY3" fmla="*/ 178594 h 300129"/>
                  <a:gd name="connsiteX4" fmla="*/ 621506 w 621506"/>
                  <a:gd name="connsiteY4" fmla="*/ 0 h 30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300129">
                    <a:moveTo>
                      <a:pt x="0" y="204788"/>
                    </a:moveTo>
                    <a:cubicBezTo>
                      <a:pt x="130373" y="251024"/>
                      <a:pt x="260746" y="297260"/>
                      <a:pt x="328612" y="300038"/>
                    </a:cubicBezTo>
                    <a:cubicBezTo>
                      <a:pt x="396478" y="302816"/>
                      <a:pt x="384969" y="241697"/>
                      <a:pt x="407194" y="221456"/>
                    </a:cubicBezTo>
                    <a:cubicBezTo>
                      <a:pt x="429419" y="201215"/>
                      <a:pt x="426243" y="215503"/>
                      <a:pt x="461962" y="178594"/>
                    </a:cubicBezTo>
                    <a:cubicBezTo>
                      <a:pt x="497681" y="141685"/>
                      <a:pt x="559593" y="70842"/>
                      <a:pt x="621506"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6" name="Freeform 195"/>
              <p:cNvSpPr/>
              <p:nvPr/>
            </p:nvSpPr>
            <p:spPr>
              <a:xfrm>
                <a:off x="340334" y="6188869"/>
                <a:ext cx="146349" cy="623150"/>
              </a:xfrm>
              <a:custGeom>
                <a:avLst/>
                <a:gdLst>
                  <a:gd name="connsiteX0" fmla="*/ 11323 w 233496"/>
                  <a:gd name="connsiteY0" fmla="*/ 0 h 623150"/>
                  <a:gd name="connsiteX1" fmla="*/ 61329 w 233496"/>
                  <a:gd name="connsiteY1" fmla="*/ 30956 h 623150"/>
                  <a:gd name="connsiteX2" fmla="*/ 47042 w 233496"/>
                  <a:gd name="connsiteY2" fmla="*/ 102394 h 623150"/>
                  <a:gd name="connsiteX3" fmla="*/ 44660 w 233496"/>
                  <a:gd name="connsiteY3" fmla="*/ 159544 h 623150"/>
                  <a:gd name="connsiteX4" fmla="*/ 51804 w 233496"/>
                  <a:gd name="connsiteY4" fmla="*/ 166687 h 623150"/>
                  <a:gd name="connsiteX5" fmla="*/ 228017 w 233496"/>
                  <a:gd name="connsiteY5" fmla="*/ 185737 h 623150"/>
                  <a:gd name="connsiteX6" fmla="*/ 180392 w 233496"/>
                  <a:gd name="connsiteY6" fmla="*/ 233362 h 623150"/>
                  <a:gd name="connsiteX7" fmla="*/ 94667 w 233496"/>
                  <a:gd name="connsiteY7" fmla="*/ 302419 h 623150"/>
                  <a:gd name="connsiteX8" fmla="*/ 1798 w 233496"/>
                  <a:gd name="connsiteY8" fmla="*/ 619125 h 623150"/>
                  <a:gd name="connsiteX9" fmla="*/ 42279 w 233496"/>
                  <a:gd name="connsiteY9" fmla="*/ 452437 h 62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96" h="623150">
                    <a:moveTo>
                      <a:pt x="11323" y="0"/>
                    </a:moveTo>
                    <a:cubicBezTo>
                      <a:pt x="33349" y="6945"/>
                      <a:pt x="55376" y="13890"/>
                      <a:pt x="61329" y="30956"/>
                    </a:cubicBezTo>
                    <a:cubicBezTo>
                      <a:pt x="67282" y="48022"/>
                      <a:pt x="49820" y="80963"/>
                      <a:pt x="47042" y="102394"/>
                    </a:cubicBezTo>
                    <a:cubicBezTo>
                      <a:pt x="44264" y="123825"/>
                      <a:pt x="43866" y="148829"/>
                      <a:pt x="44660" y="159544"/>
                    </a:cubicBezTo>
                    <a:cubicBezTo>
                      <a:pt x="45454" y="170259"/>
                      <a:pt x="21245" y="162322"/>
                      <a:pt x="51804" y="166687"/>
                    </a:cubicBezTo>
                    <a:cubicBezTo>
                      <a:pt x="82364" y="171053"/>
                      <a:pt x="206586" y="174625"/>
                      <a:pt x="228017" y="185737"/>
                    </a:cubicBezTo>
                    <a:cubicBezTo>
                      <a:pt x="249448" y="196849"/>
                      <a:pt x="202617" y="213915"/>
                      <a:pt x="180392" y="233362"/>
                    </a:cubicBezTo>
                    <a:cubicBezTo>
                      <a:pt x="158167" y="252809"/>
                      <a:pt x="124433" y="238125"/>
                      <a:pt x="94667" y="302419"/>
                    </a:cubicBezTo>
                    <a:cubicBezTo>
                      <a:pt x="64901" y="366713"/>
                      <a:pt x="10529" y="594122"/>
                      <a:pt x="1798" y="619125"/>
                    </a:cubicBezTo>
                    <a:cubicBezTo>
                      <a:pt x="-6933" y="644128"/>
                      <a:pt x="17673" y="548282"/>
                      <a:pt x="42279" y="45243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7" name="Freeform 196"/>
              <p:cNvSpPr/>
              <p:nvPr/>
            </p:nvSpPr>
            <p:spPr>
              <a:xfrm>
                <a:off x="262359" y="6193631"/>
                <a:ext cx="80595" cy="466725"/>
              </a:xfrm>
              <a:custGeom>
                <a:avLst/>
                <a:gdLst>
                  <a:gd name="connsiteX0" fmla="*/ 128587 w 128587"/>
                  <a:gd name="connsiteY0" fmla="*/ 0 h 466725"/>
                  <a:gd name="connsiteX1" fmla="*/ 121443 w 128587"/>
                  <a:gd name="connsiteY1" fmla="*/ 83344 h 466725"/>
                  <a:gd name="connsiteX2" fmla="*/ 100012 w 128587"/>
                  <a:gd name="connsiteY2" fmla="*/ 142875 h 466725"/>
                  <a:gd name="connsiteX3" fmla="*/ 78581 w 128587"/>
                  <a:gd name="connsiteY3" fmla="*/ 254794 h 466725"/>
                  <a:gd name="connsiteX4" fmla="*/ 0 w 128587"/>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466725">
                    <a:moveTo>
                      <a:pt x="128587" y="0"/>
                    </a:moveTo>
                    <a:cubicBezTo>
                      <a:pt x="127396" y="29766"/>
                      <a:pt x="126205" y="59532"/>
                      <a:pt x="121443" y="83344"/>
                    </a:cubicBezTo>
                    <a:cubicBezTo>
                      <a:pt x="116681" y="107156"/>
                      <a:pt x="107156" y="114300"/>
                      <a:pt x="100012" y="142875"/>
                    </a:cubicBezTo>
                    <a:cubicBezTo>
                      <a:pt x="92868" y="171450"/>
                      <a:pt x="95250" y="200819"/>
                      <a:pt x="78581" y="254794"/>
                    </a:cubicBezTo>
                    <a:cubicBezTo>
                      <a:pt x="61912" y="308769"/>
                      <a:pt x="30956" y="387747"/>
                      <a:pt x="0" y="4667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8" name="Freeform 197"/>
              <p:cNvSpPr/>
              <p:nvPr/>
            </p:nvSpPr>
            <p:spPr>
              <a:xfrm>
                <a:off x="23558" y="5438775"/>
                <a:ext cx="892517" cy="1028700"/>
              </a:xfrm>
              <a:custGeom>
                <a:avLst/>
                <a:gdLst>
                  <a:gd name="connsiteX0" fmla="*/ 0 w 1423987"/>
                  <a:gd name="connsiteY0" fmla="*/ 0 h 1028700"/>
                  <a:gd name="connsiteX1" fmla="*/ 0 w 1423987"/>
                  <a:gd name="connsiteY1" fmla="*/ 0 h 1028700"/>
                  <a:gd name="connsiteX2" fmla="*/ 1423987 w 1423987"/>
                  <a:gd name="connsiteY2" fmla="*/ 119063 h 1028700"/>
                  <a:gd name="connsiteX3" fmla="*/ 1366837 w 1423987"/>
                  <a:gd name="connsiteY3" fmla="*/ 1028700 h 1028700"/>
                  <a:gd name="connsiteX4" fmla="*/ 633412 w 1423987"/>
                  <a:gd name="connsiteY4" fmla="*/ 919163 h 1028700"/>
                  <a:gd name="connsiteX5" fmla="*/ 571500 w 1423987"/>
                  <a:gd name="connsiteY5" fmla="*/ 90487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987" h="1028700">
                    <a:moveTo>
                      <a:pt x="0" y="0"/>
                    </a:moveTo>
                    <a:lnTo>
                      <a:pt x="0" y="0"/>
                    </a:lnTo>
                    <a:lnTo>
                      <a:pt x="1423987" y="119063"/>
                    </a:lnTo>
                    <a:lnTo>
                      <a:pt x="1366837" y="1028700"/>
                    </a:lnTo>
                    <a:lnTo>
                      <a:pt x="633412" y="919163"/>
                    </a:lnTo>
                    <a:lnTo>
                      <a:pt x="571500" y="904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9" name="Freeform 198"/>
              <p:cNvSpPr/>
              <p:nvPr/>
            </p:nvSpPr>
            <p:spPr>
              <a:xfrm>
                <a:off x="-322" y="5434013"/>
                <a:ext cx="304471" cy="900112"/>
              </a:xfrm>
              <a:custGeom>
                <a:avLst/>
                <a:gdLst>
                  <a:gd name="connsiteX0" fmla="*/ 38100 w 485775"/>
                  <a:gd name="connsiteY0" fmla="*/ 0 h 900112"/>
                  <a:gd name="connsiteX1" fmla="*/ 0 w 485775"/>
                  <a:gd name="connsiteY1" fmla="*/ 847725 h 900112"/>
                  <a:gd name="connsiteX2" fmla="*/ 485775 w 485775"/>
                  <a:gd name="connsiteY2" fmla="*/ 900112 h 900112"/>
                </a:gdLst>
                <a:ahLst/>
                <a:cxnLst>
                  <a:cxn ang="0">
                    <a:pos x="connsiteX0" y="connsiteY0"/>
                  </a:cxn>
                  <a:cxn ang="0">
                    <a:pos x="connsiteX1" y="connsiteY1"/>
                  </a:cxn>
                  <a:cxn ang="0">
                    <a:pos x="connsiteX2" y="connsiteY2"/>
                  </a:cxn>
                </a:cxnLst>
                <a:rect l="l" t="t" r="r" b="b"/>
                <a:pathLst>
                  <a:path w="485775" h="900112">
                    <a:moveTo>
                      <a:pt x="38100" y="0"/>
                    </a:moveTo>
                    <a:lnTo>
                      <a:pt x="0" y="847725"/>
                    </a:lnTo>
                    <a:lnTo>
                      <a:pt x="485775" y="9001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0" name="Freeform 199"/>
              <p:cNvSpPr/>
              <p:nvPr/>
            </p:nvSpPr>
            <p:spPr>
              <a:xfrm>
                <a:off x="-45098" y="6081713"/>
                <a:ext cx="343276" cy="738187"/>
              </a:xfrm>
              <a:custGeom>
                <a:avLst/>
                <a:gdLst>
                  <a:gd name="connsiteX0" fmla="*/ 547688 w 547688"/>
                  <a:gd name="connsiteY0" fmla="*/ 0 h 738187"/>
                  <a:gd name="connsiteX1" fmla="*/ 0 w 547688"/>
                  <a:gd name="connsiteY1" fmla="*/ 738187 h 738187"/>
                </a:gdLst>
                <a:ahLst/>
                <a:cxnLst>
                  <a:cxn ang="0">
                    <a:pos x="connsiteX0" y="connsiteY0"/>
                  </a:cxn>
                  <a:cxn ang="0">
                    <a:pos x="connsiteX1" y="connsiteY1"/>
                  </a:cxn>
                </a:cxnLst>
                <a:rect l="l" t="t" r="r" b="b"/>
                <a:pathLst>
                  <a:path w="547688" h="738187">
                    <a:moveTo>
                      <a:pt x="547688" y="0"/>
                    </a:moveTo>
                    <a:lnTo>
                      <a:pt x="0" y="738187"/>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1" name="Freeform 200"/>
              <p:cNvSpPr/>
              <p:nvPr/>
            </p:nvSpPr>
            <p:spPr>
              <a:xfrm>
                <a:off x="-83172" y="7191375"/>
                <a:ext cx="120051" cy="514197"/>
              </a:xfrm>
              <a:custGeom>
                <a:avLst/>
                <a:gdLst>
                  <a:gd name="connsiteX0" fmla="*/ 5977 w 191538"/>
                  <a:gd name="connsiteY0" fmla="*/ 0 h 514197"/>
                  <a:gd name="connsiteX1" fmla="*/ 22646 w 191538"/>
                  <a:gd name="connsiteY1" fmla="*/ 269081 h 514197"/>
                  <a:gd name="connsiteX2" fmla="*/ 189334 w 191538"/>
                  <a:gd name="connsiteY2" fmla="*/ 509588 h 514197"/>
                  <a:gd name="connsiteX3" fmla="*/ 122659 w 191538"/>
                  <a:gd name="connsiteY3" fmla="*/ 433388 h 514197"/>
                </a:gdLst>
                <a:ahLst/>
                <a:cxnLst>
                  <a:cxn ang="0">
                    <a:pos x="connsiteX0" y="connsiteY0"/>
                  </a:cxn>
                  <a:cxn ang="0">
                    <a:pos x="connsiteX1" y="connsiteY1"/>
                  </a:cxn>
                  <a:cxn ang="0">
                    <a:pos x="connsiteX2" y="connsiteY2"/>
                  </a:cxn>
                  <a:cxn ang="0">
                    <a:pos x="connsiteX3" y="connsiteY3"/>
                  </a:cxn>
                </a:cxnLst>
                <a:rect l="l" t="t" r="r" b="b"/>
                <a:pathLst>
                  <a:path w="191538" h="514197">
                    <a:moveTo>
                      <a:pt x="5977" y="0"/>
                    </a:moveTo>
                    <a:cubicBezTo>
                      <a:pt x="-968" y="92075"/>
                      <a:pt x="-7913" y="184150"/>
                      <a:pt x="22646" y="269081"/>
                    </a:cubicBezTo>
                    <a:cubicBezTo>
                      <a:pt x="53205" y="354012"/>
                      <a:pt x="172665" y="482204"/>
                      <a:pt x="189334" y="509588"/>
                    </a:cubicBezTo>
                    <a:cubicBezTo>
                      <a:pt x="206003" y="536972"/>
                      <a:pt x="122659" y="433388"/>
                      <a:pt x="122659" y="43338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2" name="Freeform 201"/>
              <p:cNvSpPr/>
              <p:nvPr/>
            </p:nvSpPr>
            <p:spPr>
              <a:xfrm>
                <a:off x="-600309" y="7477125"/>
                <a:ext cx="89550" cy="261938"/>
              </a:xfrm>
              <a:custGeom>
                <a:avLst/>
                <a:gdLst>
                  <a:gd name="connsiteX0" fmla="*/ 142875 w 142875"/>
                  <a:gd name="connsiteY0" fmla="*/ 0 h 261938"/>
                  <a:gd name="connsiteX1" fmla="*/ 107156 w 142875"/>
                  <a:gd name="connsiteY1" fmla="*/ 102394 h 261938"/>
                  <a:gd name="connsiteX2" fmla="*/ 0 w 142875"/>
                  <a:gd name="connsiteY2" fmla="*/ 261938 h 261938"/>
                </a:gdLst>
                <a:ahLst/>
                <a:cxnLst>
                  <a:cxn ang="0">
                    <a:pos x="connsiteX0" y="connsiteY0"/>
                  </a:cxn>
                  <a:cxn ang="0">
                    <a:pos x="connsiteX1" y="connsiteY1"/>
                  </a:cxn>
                  <a:cxn ang="0">
                    <a:pos x="connsiteX2" y="connsiteY2"/>
                  </a:cxn>
                </a:cxnLst>
                <a:rect l="l" t="t" r="r" b="b"/>
                <a:pathLst>
                  <a:path w="142875" h="261938">
                    <a:moveTo>
                      <a:pt x="142875" y="0"/>
                    </a:moveTo>
                    <a:cubicBezTo>
                      <a:pt x="136922" y="29369"/>
                      <a:pt x="130969" y="58738"/>
                      <a:pt x="107156" y="102394"/>
                    </a:cubicBezTo>
                    <a:cubicBezTo>
                      <a:pt x="83343" y="146050"/>
                      <a:pt x="41671" y="203994"/>
                      <a:pt x="0" y="261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3" name="Freeform 202"/>
              <p:cNvSpPr/>
              <p:nvPr/>
            </p:nvSpPr>
            <p:spPr>
              <a:xfrm>
                <a:off x="-1157511" y="7702550"/>
                <a:ext cx="1540265" cy="311150"/>
              </a:xfrm>
              <a:custGeom>
                <a:avLst/>
                <a:gdLst>
                  <a:gd name="connsiteX0" fmla="*/ 0 w 2457450"/>
                  <a:gd name="connsiteY0" fmla="*/ 311150 h 311150"/>
                  <a:gd name="connsiteX1" fmla="*/ 133350 w 2457450"/>
                  <a:gd name="connsiteY1" fmla="*/ 44450 h 311150"/>
                  <a:gd name="connsiteX2" fmla="*/ 2266950 w 2457450"/>
                  <a:gd name="connsiteY2" fmla="*/ 0 h 311150"/>
                  <a:gd name="connsiteX3" fmla="*/ 2457450 w 2457450"/>
                  <a:gd name="connsiteY3" fmla="*/ 247650 h 311150"/>
                  <a:gd name="connsiteX4" fmla="*/ 2457450 w 2457450"/>
                  <a:gd name="connsiteY4" fmla="*/ 247650 h 311150"/>
                  <a:gd name="connsiteX5" fmla="*/ 2349500 w 2457450"/>
                  <a:gd name="connsiteY5" fmla="*/ 11430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450" h="311150">
                    <a:moveTo>
                      <a:pt x="0" y="311150"/>
                    </a:moveTo>
                    <a:lnTo>
                      <a:pt x="133350" y="44450"/>
                    </a:lnTo>
                    <a:lnTo>
                      <a:pt x="2266950" y="0"/>
                    </a:lnTo>
                    <a:lnTo>
                      <a:pt x="2457450" y="247650"/>
                    </a:lnTo>
                    <a:lnTo>
                      <a:pt x="2457450" y="247650"/>
                    </a:lnTo>
                    <a:lnTo>
                      <a:pt x="23495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4" name="Freeform 203"/>
              <p:cNvSpPr/>
              <p:nvPr/>
            </p:nvSpPr>
            <p:spPr>
              <a:xfrm>
                <a:off x="-1448052" y="8559800"/>
                <a:ext cx="179101" cy="393700"/>
              </a:xfrm>
              <a:custGeom>
                <a:avLst/>
                <a:gdLst>
                  <a:gd name="connsiteX0" fmla="*/ 177800 w 285750"/>
                  <a:gd name="connsiteY0" fmla="*/ 0 h 393700"/>
                  <a:gd name="connsiteX1" fmla="*/ 0 w 285750"/>
                  <a:gd name="connsiteY1" fmla="*/ 393700 h 393700"/>
                  <a:gd name="connsiteX2" fmla="*/ 285750 w 285750"/>
                  <a:gd name="connsiteY2" fmla="*/ 355600 h 393700"/>
                </a:gdLst>
                <a:ahLst/>
                <a:cxnLst>
                  <a:cxn ang="0">
                    <a:pos x="connsiteX0" y="connsiteY0"/>
                  </a:cxn>
                  <a:cxn ang="0">
                    <a:pos x="connsiteX1" y="connsiteY1"/>
                  </a:cxn>
                  <a:cxn ang="0">
                    <a:pos x="connsiteX2" y="connsiteY2"/>
                  </a:cxn>
                </a:cxnLst>
                <a:rect l="l" t="t" r="r" b="b"/>
                <a:pathLst>
                  <a:path w="285750" h="393700">
                    <a:moveTo>
                      <a:pt x="177800" y="0"/>
                    </a:moveTo>
                    <a:lnTo>
                      <a:pt x="0" y="393700"/>
                    </a:lnTo>
                    <a:lnTo>
                      <a:pt x="285750" y="3556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5" name="Freeform 204"/>
              <p:cNvSpPr/>
              <p:nvPr/>
            </p:nvSpPr>
            <p:spPr>
              <a:xfrm>
                <a:off x="-1410739" y="7553754"/>
                <a:ext cx="149579" cy="435340"/>
              </a:xfrm>
              <a:custGeom>
                <a:avLst/>
                <a:gdLst>
                  <a:gd name="connsiteX0" fmla="*/ 0 w 238649"/>
                  <a:gd name="connsiteY0" fmla="*/ 130540 h 435340"/>
                  <a:gd name="connsiteX1" fmla="*/ 66675 w 238649"/>
                  <a:gd name="connsiteY1" fmla="*/ 125777 h 435340"/>
                  <a:gd name="connsiteX2" fmla="*/ 173832 w 238649"/>
                  <a:gd name="connsiteY2" fmla="*/ 40052 h 435340"/>
                  <a:gd name="connsiteX3" fmla="*/ 207169 w 238649"/>
                  <a:gd name="connsiteY3" fmla="*/ 4334 h 435340"/>
                  <a:gd name="connsiteX4" fmla="*/ 214313 w 238649"/>
                  <a:gd name="connsiteY4" fmla="*/ 135302 h 435340"/>
                  <a:gd name="connsiteX5" fmla="*/ 238125 w 238649"/>
                  <a:gd name="connsiteY5" fmla="*/ 159115 h 435340"/>
                  <a:gd name="connsiteX6" fmla="*/ 230982 w 238649"/>
                  <a:gd name="connsiteY6" fmla="*/ 211502 h 435340"/>
                  <a:gd name="connsiteX7" fmla="*/ 233363 w 238649"/>
                  <a:gd name="connsiteY7" fmla="*/ 263890 h 435340"/>
                  <a:gd name="connsiteX8" fmla="*/ 207169 w 238649"/>
                  <a:gd name="connsiteY8" fmla="*/ 330565 h 435340"/>
                  <a:gd name="connsiteX9" fmla="*/ 176213 w 238649"/>
                  <a:gd name="connsiteY9" fmla="*/ 413909 h 435340"/>
                  <a:gd name="connsiteX10" fmla="*/ 147638 w 238649"/>
                  <a:gd name="connsiteY10" fmla="*/ 435340 h 43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649" h="435340">
                    <a:moveTo>
                      <a:pt x="0" y="130540"/>
                    </a:moveTo>
                    <a:cubicBezTo>
                      <a:pt x="18851" y="135699"/>
                      <a:pt x="37703" y="140858"/>
                      <a:pt x="66675" y="125777"/>
                    </a:cubicBezTo>
                    <a:cubicBezTo>
                      <a:pt x="95647" y="110696"/>
                      <a:pt x="150416" y="60292"/>
                      <a:pt x="173832" y="40052"/>
                    </a:cubicBezTo>
                    <a:cubicBezTo>
                      <a:pt x="197248" y="19812"/>
                      <a:pt x="200422" y="-11541"/>
                      <a:pt x="207169" y="4334"/>
                    </a:cubicBezTo>
                    <a:cubicBezTo>
                      <a:pt x="213916" y="20209"/>
                      <a:pt x="209154" y="109505"/>
                      <a:pt x="214313" y="135302"/>
                    </a:cubicBezTo>
                    <a:cubicBezTo>
                      <a:pt x="219472" y="161099"/>
                      <a:pt x="235347" y="146415"/>
                      <a:pt x="238125" y="159115"/>
                    </a:cubicBezTo>
                    <a:cubicBezTo>
                      <a:pt x="240903" y="171815"/>
                      <a:pt x="231776" y="194040"/>
                      <a:pt x="230982" y="211502"/>
                    </a:cubicBezTo>
                    <a:cubicBezTo>
                      <a:pt x="230188" y="228964"/>
                      <a:pt x="237332" y="244046"/>
                      <a:pt x="233363" y="263890"/>
                    </a:cubicBezTo>
                    <a:cubicBezTo>
                      <a:pt x="229394" y="283734"/>
                      <a:pt x="216694" y="305562"/>
                      <a:pt x="207169" y="330565"/>
                    </a:cubicBezTo>
                    <a:cubicBezTo>
                      <a:pt x="197644" y="355568"/>
                      <a:pt x="186135" y="396446"/>
                      <a:pt x="176213" y="413909"/>
                    </a:cubicBezTo>
                    <a:cubicBezTo>
                      <a:pt x="166291" y="431372"/>
                      <a:pt x="156964" y="433356"/>
                      <a:pt x="147638" y="4353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6" name="Freeform 205"/>
              <p:cNvSpPr/>
              <p:nvPr/>
            </p:nvSpPr>
            <p:spPr>
              <a:xfrm>
                <a:off x="-1401784" y="7684294"/>
                <a:ext cx="65670" cy="328677"/>
              </a:xfrm>
              <a:custGeom>
                <a:avLst/>
                <a:gdLst>
                  <a:gd name="connsiteX0" fmla="*/ 104775 w 104775"/>
                  <a:gd name="connsiteY0" fmla="*/ 311944 h 328677"/>
                  <a:gd name="connsiteX1" fmla="*/ 54769 w 104775"/>
                  <a:gd name="connsiteY1" fmla="*/ 302419 h 328677"/>
                  <a:gd name="connsiteX2" fmla="*/ 14287 w 104775"/>
                  <a:gd name="connsiteY2" fmla="*/ 64294 h 328677"/>
                  <a:gd name="connsiteX3" fmla="*/ 0 w 104775"/>
                  <a:gd name="connsiteY3" fmla="*/ 0 h 328677"/>
                </a:gdLst>
                <a:ahLst/>
                <a:cxnLst>
                  <a:cxn ang="0">
                    <a:pos x="connsiteX0" y="connsiteY0"/>
                  </a:cxn>
                  <a:cxn ang="0">
                    <a:pos x="connsiteX1" y="connsiteY1"/>
                  </a:cxn>
                  <a:cxn ang="0">
                    <a:pos x="connsiteX2" y="connsiteY2"/>
                  </a:cxn>
                  <a:cxn ang="0">
                    <a:pos x="connsiteX3" y="connsiteY3"/>
                  </a:cxn>
                </a:cxnLst>
                <a:rect l="l" t="t" r="r" b="b"/>
                <a:pathLst>
                  <a:path w="104775" h="328677">
                    <a:moveTo>
                      <a:pt x="104775" y="311944"/>
                    </a:moveTo>
                    <a:cubicBezTo>
                      <a:pt x="87312" y="327819"/>
                      <a:pt x="69850" y="343694"/>
                      <a:pt x="54769" y="302419"/>
                    </a:cubicBezTo>
                    <a:cubicBezTo>
                      <a:pt x="39688" y="261144"/>
                      <a:pt x="23415" y="114697"/>
                      <a:pt x="14287" y="64294"/>
                    </a:cubicBezTo>
                    <a:cubicBezTo>
                      <a:pt x="5159" y="13891"/>
                      <a:pt x="2579" y="6945"/>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7" name="Freeform 206"/>
              <p:cNvSpPr/>
              <p:nvPr/>
            </p:nvSpPr>
            <p:spPr>
              <a:xfrm>
                <a:off x="-1715225" y="7344269"/>
                <a:ext cx="429856" cy="752193"/>
              </a:xfrm>
              <a:custGeom>
                <a:avLst/>
                <a:gdLst>
                  <a:gd name="connsiteX0" fmla="*/ 540567 w 685823"/>
                  <a:gd name="connsiteY0" fmla="*/ 613869 h 752193"/>
                  <a:gd name="connsiteX1" fmla="*/ 535805 w 685823"/>
                  <a:gd name="connsiteY1" fmla="*/ 685306 h 752193"/>
                  <a:gd name="connsiteX2" fmla="*/ 404836 w 685823"/>
                  <a:gd name="connsiteY2" fmla="*/ 730550 h 752193"/>
                  <a:gd name="connsiteX3" fmla="*/ 240530 w 685823"/>
                  <a:gd name="connsiteY3" fmla="*/ 751981 h 752193"/>
                  <a:gd name="connsiteX4" fmla="*/ 107180 w 685823"/>
                  <a:gd name="connsiteY4" fmla="*/ 718644 h 752193"/>
                  <a:gd name="connsiteX5" fmla="*/ 61936 w 685823"/>
                  <a:gd name="connsiteY5" fmla="*/ 675781 h 752193"/>
                  <a:gd name="connsiteX6" fmla="*/ 4786 w 685823"/>
                  <a:gd name="connsiteY6" fmla="*/ 537669 h 752193"/>
                  <a:gd name="connsiteX7" fmla="*/ 16692 w 685823"/>
                  <a:gd name="connsiteY7" fmla="*/ 275731 h 752193"/>
                  <a:gd name="connsiteX8" fmla="*/ 123848 w 685823"/>
                  <a:gd name="connsiteY8" fmla="*/ 128094 h 752193"/>
                  <a:gd name="connsiteX9" fmla="*/ 152423 w 685823"/>
                  <a:gd name="connsiteY9" fmla="*/ 128094 h 752193"/>
                  <a:gd name="connsiteX10" fmla="*/ 242911 w 685823"/>
                  <a:gd name="connsiteY10" fmla="*/ 109044 h 752193"/>
                  <a:gd name="connsiteX11" fmla="*/ 259580 w 685823"/>
                  <a:gd name="connsiteY11" fmla="*/ 61419 h 752193"/>
                  <a:gd name="connsiteX12" fmla="*/ 309586 w 685823"/>
                  <a:gd name="connsiteY12" fmla="*/ 78087 h 752193"/>
                  <a:gd name="connsiteX13" fmla="*/ 404836 w 685823"/>
                  <a:gd name="connsiteY13" fmla="*/ 142381 h 752193"/>
                  <a:gd name="connsiteX14" fmla="*/ 500086 w 685823"/>
                  <a:gd name="connsiteY14" fmla="*/ 13794 h 752193"/>
                  <a:gd name="connsiteX15" fmla="*/ 521517 w 685823"/>
                  <a:gd name="connsiteY15" fmla="*/ 13794 h 752193"/>
                  <a:gd name="connsiteX16" fmla="*/ 650105 w 685823"/>
                  <a:gd name="connsiteY16" fmla="*/ 104281 h 752193"/>
                  <a:gd name="connsiteX17" fmla="*/ 685823 w 685823"/>
                  <a:gd name="connsiteY17" fmla="*/ 190006 h 75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23" h="752193">
                    <a:moveTo>
                      <a:pt x="540567" y="613869"/>
                    </a:moveTo>
                    <a:cubicBezTo>
                      <a:pt x="549497" y="639864"/>
                      <a:pt x="558427" y="665859"/>
                      <a:pt x="535805" y="685306"/>
                    </a:cubicBezTo>
                    <a:cubicBezTo>
                      <a:pt x="513183" y="704753"/>
                      <a:pt x="454048" y="719438"/>
                      <a:pt x="404836" y="730550"/>
                    </a:cubicBezTo>
                    <a:cubicBezTo>
                      <a:pt x="355624" y="741662"/>
                      <a:pt x="290139" y="753965"/>
                      <a:pt x="240530" y="751981"/>
                    </a:cubicBezTo>
                    <a:cubicBezTo>
                      <a:pt x="190921" y="749997"/>
                      <a:pt x="136946" y="731344"/>
                      <a:pt x="107180" y="718644"/>
                    </a:cubicBezTo>
                    <a:cubicBezTo>
                      <a:pt x="77414" y="705944"/>
                      <a:pt x="79002" y="705943"/>
                      <a:pt x="61936" y="675781"/>
                    </a:cubicBezTo>
                    <a:cubicBezTo>
                      <a:pt x="44870" y="645619"/>
                      <a:pt x="12327" y="604344"/>
                      <a:pt x="4786" y="537669"/>
                    </a:cubicBezTo>
                    <a:cubicBezTo>
                      <a:pt x="-2755" y="470994"/>
                      <a:pt x="-3152" y="343993"/>
                      <a:pt x="16692" y="275731"/>
                    </a:cubicBezTo>
                    <a:cubicBezTo>
                      <a:pt x="36536" y="207469"/>
                      <a:pt x="101226" y="152700"/>
                      <a:pt x="123848" y="128094"/>
                    </a:cubicBezTo>
                    <a:cubicBezTo>
                      <a:pt x="146470" y="103488"/>
                      <a:pt x="132579" y="131269"/>
                      <a:pt x="152423" y="128094"/>
                    </a:cubicBezTo>
                    <a:cubicBezTo>
                      <a:pt x="172267" y="124919"/>
                      <a:pt x="225052" y="120156"/>
                      <a:pt x="242911" y="109044"/>
                    </a:cubicBezTo>
                    <a:cubicBezTo>
                      <a:pt x="260770" y="97932"/>
                      <a:pt x="248468" y="66578"/>
                      <a:pt x="259580" y="61419"/>
                    </a:cubicBezTo>
                    <a:cubicBezTo>
                      <a:pt x="270692" y="56260"/>
                      <a:pt x="285377" y="64593"/>
                      <a:pt x="309586" y="78087"/>
                    </a:cubicBezTo>
                    <a:cubicBezTo>
                      <a:pt x="333795" y="91581"/>
                      <a:pt x="373086" y="153096"/>
                      <a:pt x="404836" y="142381"/>
                    </a:cubicBezTo>
                    <a:cubicBezTo>
                      <a:pt x="436586" y="131666"/>
                      <a:pt x="480639" y="35225"/>
                      <a:pt x="500086" y="13794"/>
                    </a:cubicBezTo>
                    <a:cubicBezTo>
                      <a:pt x="519533" y="-7637"/>
                      <a:pt x="496514" y="-1287"/>
                      <a:pt x="521517" y="13794"/>
                    </a:cubicBezTo>
                    <a:cubicBezTo>
                      <a:pt x="546520" y="28875"/>
                      <a:pt x="622721" y="74912"/>
                      <a:pt x="650105" y="104281"/>
                    </a:cubicBezTo>
                    <a:cubicBezTo>
                      <a:pt x="677489" y="133650"/>
                      <a:pt x="685823" y="190006"/>
                      <a:pt x="685823" y="190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8" name="Freeform 207"/>
              <p:cNvSpPr/>
              <p:nvPr/>
            </p:nvSpPr>
            <p:spPr>
              <a:xfrm>
                <a:off x="-1651929" y="7241698"/>
                <a:ext cx="263807" cy="223521"/>
              </a:xfrm>
              <a:custGeom>
                <a:avLst/>
                <a:gdLst>
                  <a:gd name="connsiteX0" fmla="*/ 396719 w 420897"/>
                  <a:gd name="connsiteY0" fmla="*/ 111602 h 223521"/>
                  <a:gd name="connsiteX1" fmla="*/ 418150 w 420897"/>
                  <a:gd name="connsiteY1" fmla="*/ 44927 h 223521"/>
                  <a:gd name="connsiteX2" fmla="*/ 341950 w 420897"/>
                  <a:gd name="connsiteY2" fmla="*/ 33021 h 223521"/>
                  <a:gd name="connsiteX3" fmla="*/ 256225 w 420897"/>
                  <a:gd name="connsiteY3" fmla="*/ 61596 h 223521"/>
                  <a:gd name="connsiteX4" fmla="*/ 220506 w 420897"/>
                  <a:gd name="connsiteY4" fmla="*/ 80646 h 223521"/>
                  <a:gd name="connsiteX5" fmla="*/ 180025 w 420897"/>
                  <a:gd name="connsiteY5" fmla="*/ 90171 h 223521"/>
                  <a:gd name="connsiteX6" fmla="*/ 137162 w 420897"/>
                  <a:gd name="connsiteY6" fmla="*/ 44927 h 223521"/>
                  <a:gd name="connsiteX7" fmla="*/ 46675 w 420897"/>
                  <a:gd name="connsiteY7" fmla="*/ 2065 h 223521"/>
                  <a:gd name="connsiteX8" fmla="*/ 1431 w 420897"/>
                  <a:gd name="connsiteY8" fmla="*/ 113983 h 223521"/>
                  <a:gd name="connsiteX9" fmla="*/ 15719 w 420897"/>
                  <a:gd name="connsiteY9" fmla="*/ 223521 h 22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97" h="223521">
                    <a:moveTo>
                      <a:pt x="396719" y="111602"/>
                    </a:moveTo>
                    <a:cubicBezTo>
                      <a:pt x="411998" y="84813"/>
                      <a:pt x="427278" y="58024"/>
                      <a:pt x="418150" y="44927"/>
                    </a:cubicBezTo>
                    <a:cubicBezTo>
                      <a:pt x="409022" y="31830"/>
                      <a:pt x="368937" y="30243"/>
                      <a:pt x="341950" y="33021"/>
                    </a:cubicBezTo>
                    <a:cubicBezTo>
                      <a:pt x="314963" y="35799"/>
                      <a:pt x="276466" y="53659"/>
                      <a:pt x="256225" y="61596"/>
                    </a:cubicBezTo>
                    <a:cubicBezTo>
                      <a:pt x="235984" y="69533"/>
                      <a:pt x="233206" y="75883"/>
                      <a:pt x="220506" y="80646"/>
                    </a:cubicBezTo>
                    <a:cubicBezTo>
                      <a:pt x="207806" y="85409"/>
                      <a:pt x="193916" y="96124"/>
                      <a:pt x="180025" y="90171"/>
                    </a:cubicBezTo>
                    <a:cubicBezTo>
                      <a:pt x="166134" y="84218"/>
                      <a:pt x="159387" y="59611"/>
                      <a:pt x="137162" y="44927"/>
                    </a:cubicBezTo>
                    <a:cubicBezTo>
                      <a:pt x="114937" y="30243"/>
                      <a:pt x="69297" y="-9444"/>
                      <a:pt x="46675" y="2065"/>
                    </a:cubicBezTo>
                    <a:cubicBezTo>
                      <a:pt x="24053" y="13574"/>
                      <a:pt x="6590" y="77074"/>
                      <a:pt x="1431" y="113983"/>
                    </a:cubicBezTo>
                    <a:cubicBezTo>
                      <a:pt x="-3728" y="150892"/>
                      <a:pt x="5995" y="187206"/>
                      <a:pt x="15719" y="2235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9" name="Freeform 208"/>
              <p:cNvSpPr/>
              <p:nvPr/>
            </p:nvSpPr>
            <p:spPr>
              <a:xfrm>
                <a:off x="-1949533" y="7765256"/>
                <a:ext cx="226861" cy="283369"/>
              </a:xfrm>
              <a:custGeom>
                <a:avLst/>
                <a:gdLst>
                  <a:gd name="connsiteX0" fmla="*/ 361950 w 361950"/>
                  <a:gd name="connsiteY0" fmla="*/ 0 h 283369"/>
                  <a:gd name="connsiteX1" fmla="*/ 95250 w 361950"/>
                  <a:gd name="connsiteY1" fmla="*/ 240507 h 283369"/>
                  <a:gd name="connsiteX2" fmla="*/ 0 w 361950"/>
                  <a:gd name="connsiteY2" fmla="*/ 283369 h 283369"/>
                  <a:gd name="connsiteX3" fmla="*/ 264319 w 361950"/>
                  <a:gd name="connsiteY3" fmla="*/ 38100 h 283369"/>
                  <a:gd name="connsiteX4" fmla="*/ 361950 w 361950"/>
                  <a:gd name="connsiteY4" fmla="*/ 0 h 28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283369">
                    <a:moveTo>
                      <a:pt x="361950" y="0"/>
                    </a:moveTo>
                    <a:lnTo>
                      <a:pt x="95250" y="240507"/>
                    </a:lnTo>
                    <a:lnTo>
                      <a:pt x="0" y="283369"/>
                    </a:lnTo>
                    <a:lnTo>
                      <a:pt x="264319" y="38100"/>
                    </a:lnTo>
                    <a:lnTo>
                      <a:pt x="3619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0" name="Freeform 209"/>
              <p:cNvSpPr/>
              <p:nvPr/>
            </p:nvSpPr>
            <p:spPr>
              <a:xfrm>
                <a:off x="-1951026" y="8029575"/>
                <a:ext cx="162683" cy="676275"/>
              </a:xfrm>
              <a:custGeom>
                <a:avLst/>
                <a:gdLst>
                  <a:gd name="connsiteX0" fmla="*/ 111919 w 259556"/>
                  <a:gd name="connsiteY0" fmla="*/ 0 h 676275"/>
                  <a:gd name="connsiteX1" fmla="*/ 252412 w 259556"/>
                  <a:gd name="connsiteY1" fmla="*/ 604838 h 676275"/>
                  <a:gd name="connsiteX2" fmla="*/ 259556 w 259556"/>
                  <a:gd name="connsiteY2" fmla="*/ 657225 h 676275"/>
                  <a:gd name="connsiteX3" fmla="*/ 190500 w 259556"/>
                  <a:gd name="connsiteY3" fmla="*/ 676275 h 676275"/>
                  <a:gd name="connsiteX4" fmla="*/ 0 w 259556"/>
                  <a:gd name="connsiteY4" fmla="*/ 47625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56" h="676275">
                    <a:moveTo>
                      <a:pt x="111919" y="0"/>
                    </a:moveTo>
                    <a:lnTo>
                      <a:pt x="252412" y="604838"/>
                    </a:lnTo>
                    <a:lnTo>
                      <a:pt x="259556" y="657225"/>
                    </a:lnTo>
                    <a:lnTo>
                      <a:pt x="190500" y="676275"/>
                    </a:lnTo>
                    <a:lnTo>
                      <a:pt x="0" y="476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1" name="Freeform 210"/>
              <p:cNvSpPr/>
              <p:nvPr/>
            </p:nvSpPr>
            <p:spPr>
              <a:xfrm>
                <a:off x="-1825655" y="8715375"/>
                <a:ext cx="373126" cy="585788"/>
              </a:xfrm>
              <a:custGeom>
                <a:avLst/>
                <a:gdLst>
                  <a:gd name="connsiteX0" fmla="*/ 0 w 595312"/>
                  <a:gd name="connsiteY0" fmla="*/ 0 h 585788"/>
                  <a:gd name="connsiteX1" fmla="*/ 71437 w 595312"/>
                  <a:gd name="connsiteY1" fmla="*/ 416719 h 585788"/>
                  <a:gd name="connsiteX2" fmla="*/ 69056 w 595312"/>
                  <a:gd name="connsiteY2" fmla="*/ 585788 h 585788"/>
                  <a:gd name="connsiteX3" fmla="*/ 247650 w 595312"/>
                  <a:gd name="connsiteY3" fmla="*/ 576263 h 585788"/>
                  <a:gd name="connsiteX4" fmla="*/ 235744 w 595312"/>
                  <a:gd name="connsiteY4" fmla="*/ 359569 h 585788"/>
                  <a:gd name="connsiteX5" fmla="*/ 595312 w 595312"/>
                  <a:gd name="connsiteY5" fmla="*/ 371475 h 585788"/>
                  <a:gd name="connsiteX6" fmla="*/ 588169 w 595312"/>
                  <a:gd name="connsiteY6" fmla="*/ 219075 h 585788"/>
                  <a:gd name="connsiteX7" fmla="*/ 130969 w 595312"/>
                  <a:gd name="connsiteY7" fmla="*/ 219075 h 585788"/>
                  <a:gd name="connsiteX8" fmla="*/ 130969 w 595312"/>
                  <a:gd name="connsiteY8" fmla="*/ 347663 h 585788"/>
                  <a:gd name="connsiteX9" fmla="*/ 188119 w 595312"/>
                  <a:gd name="connsiteY9" fmla="*/ 357188 h 585788"/>
                  <a:gd name="connsiteX10" fmla="*/ 169069 w 595312"/>
                  <a:gd name="connsiteY10" fmla="*/ 557213 h 585788"/>
                  <a:gd name="connsiteX11" fmla="*/ 169069 w 595312"/>
                  <a:gd name="connsiteY11" fmla="*/ 5476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312" h="585788">
                    <a:moveTo>
                      <a:pt x="0" y="0"/>
                    </a:moveTo>
                    <a:lnTo>
                      <a:pt x="71437" y="416719"/>
                    </a:lnTo>
                    <a:cubicBezTo>
                      <a:pt x="70643" y="473075"/>
                      <a:pt x="69850" y="529432"/>
                      <a:pt x="69056" y="585788"/>
                    </a:cubicBezTo>
                    <a:lnTo>
                      <a:pt x="247650" y="576263"/>
                    </a:lnTo>
                    <a:lnTo>
                      <a:pt x="235744" y="359569"/>
                    </a:lnTo>
                    <a:lnTo>
                      <a:pt x="595312" y="371475"/>
                    </a:lnTo>
                    <a:lnTo>
                      <a:pt x="588169" y="219075"/>
                    </a:lnTo>
                    <a:lnTo>
                      <a:pt x="130969" y="219075"/>
                    </a:lnTo>
                    <a:lnTo>
                      <a:pt x="130969" y="347663"/>
                    </a:lnTo>
                    <a:lnTo>
                      <a:pt x="188119" y="357188"/>
                    </a:lnTo>
                    <a:lnTo>
                      <a:pt x="169069" y="557213"/>
                    </a:lnTo>
                    <a:lnTo>
                      <a:pt x="169069" y="5476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2" name="Freeform 211"/>
              <p:cNvSpPr/>
              <p:nvPr/>
            </p:nvSpPr>
            <p:spPr>
              <a:xfrm>
                <a:off x="-1797298" y="8698706"/>
                <a:ext cx="50745" cy="204788"/>
              </a:xfrm>
              <a:custGeom>
                <a:avLst/>
                <a:gdLst>
                  <a:gd name="connsiteX0" fmla="*/ 0 w 80962"/>
                  <a:gd name="connsiteY0" fmla="*/ 0 h 204788"/>
                  <a:gd name="connsiteX1" fmla="*/ 80962 w 80962"/>
                  <a:gd name="connsiteY1" fmla="*/ 204788 h 204788"/>
                </a:gdLst>
                <a:ahLst/>
                <a:cxnLst>
                  <a:cxn ang="0">
                    <a:pos x="connsiteX0" y="connsiteY0"/>
                  </a:cxn>
                  <a:cxn ang="0">
                    <a:pos x="connsiteX1" y="connsiteY1"/>
                  </a:cxn>
                </a:cxnLst>
                <a:rect l="l" t="t" r="r" b="b"/>
                <a:pathLst>
                  <a:path w="80962" h="204788">
                    <a:moveTo>
                      <a:pt x="0" y="0"/>
                    </a:moveTo>
                    <a:lnTo>
                      <a:pt x="80962" y="2047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3" name="Freeform 212"/>
              <p:cNvSpPr/>
              <p:nvPr/>
            </p:nvSpPr>
            <p:spPr>
              <a:xfrm>
                <a:off x="-1791328" y="8098631"/>
                <a:ext cx="204473" cy="545307"/>
              </a:xfrm>
              <a:custGeom>
                <a:avLst/>
                <a:gdLst>
                  <a:gd name="connsiteX0" fmla="*/ 326231 w 326231"/>
                  <a:gd name="connsiteY0" fmla="*/ 0 h 545307"/>
                  <a:gd name="connsiteX1" fmla="*/ 130968 w 326231"/>
                  <a:gd name="connsiteY1" fmla="*/ 321469 h 545307"/>
                  <a:gd name="connsiteX2" fmla="*/ 114300 w 326231"/>
                  <a:gd name="connsiteY2" fmla="*/ 407194 h 545307"/>
                  <a:gd name="connsiteX3" fmla="*/ 0 w 326231"/>
                  <a:gd name="connsiteY3" fmla="*/ 545307 h 545307"/>
                </a:gdLst>
                <a:ahLst/>
                <a:cxnLst>
                  <a:cxn ang="0">
                    <a:pos x="connsiteX0" y="connsiteY0"/>
                  </a:cxn>
                  <a:cxn ang="0">
                    <a:pos x="connsiteX1" y="connsiteY1"/>
                  </a:cxn>
                  <a:cxn ang="0">
                    <a:pos x="connsiteX2" y="connsiteY2"/>
                  </a:cxn>
                  <a:cxn ang="0">
                    <a:pos x="connsiteX3" y="connsiteY3"/>
                  </a:cxn>
                </a:cxnLst>
                <a:rect l="l" t="t" r="r" b="b"/>
                <a:pathLst>
                  <a:path w="326231" h="545307">
                    <a:moveTo>
                      <a:pt x="326231" y="0"/>
                    </a:moveTo>
                    <a:cubicBezTo>
                      <a:pt x="246260" y="126801"/>
                      <a:pt x="166290" y="253603"/>
                      <a:pt x="130968" y="321469"/>
                    </a:cubicBezTo>
                    <a:cubicBezTo>
                      <a:pt x="95646" y="389335"/>
                      <a:pt x="136128" y="369888"/>
                      <a:pt x="114300" y="407194"/>
                    </a:cubicBezTo>
                    <a:cubicBezTo>
                      <a:pt x="92472" y="444500"/>
                      <a:pt x="0" y="545307"/>
                      <a:pt x="0" y="54530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4" name="Freeform 213"/>
              <p:cNvSpPr/>
              <p:nvPr/>
            </p:nvSpPr>
            <p:spPr>
              <a:xfrm>
                <a:off x="-1639092" y="8081963"/>
                <a:ext cx="8955" cy="73818"/>
              </a:xfrm>
              <a:custGeom>
                <a:avLst/>
                <a:gdLst>
                  <a:gd name="connsiteX0" fmla="*/ 0 w 14288"/>
                  <a:gd name="connsiteY0" fmla="*/ 0 h 73818"/>
                  <a:gd name="connsiteX1" fmla="*/ 14288 w 14288"/>
                  <a:gd name="connsiteY1" fmla="*/ 73818 h 73818"/>
                </a:gdLst>
                <a:ahLst/>
                <a:cxnLst>
                  <a:cxn ang="0">
                    <a:pos x="connsiteX0" y="connsiteY0"/>
                  </a:cxn>
                  <a:cxn ang="0">
                    <a:pos x="connsiteX1" y="connsiteY1"/>
                  </a:cxn>
                </a:cxnLst>
                <a:rect l="l" t="t" r="r" b="b"/>
                <a:pathLst>
                  <a:path w="14288" h="73818">
                    <a:moveTo>
                      <a:pt x="0" y="0"/>
                    </a:moveTo>
                    <a:lnTo>
                      <a:pt x="14288" y="738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5" name="Freeform 214"/>
              <p:cNvSpPr/>
              <p:nvPr/>
            </p:nvSpPr>
            <p:spPr>
              <a:xfrm>
                <a:off x="-1474917" y="8072438"/>
                <a:ext cx="122385" cy="342900"/>
              </a:xfrm>
              <a:custGeom>
                <a:avLst/>
                <a:gdLst>
                  <a:gd name="connsiteX0" fmla="*/ 54768 w 195262"/>
                  <a:gd name="connsiteY0" fmla="*/ 0 h 342900"/>
                  <a:gd name="connsiteX1" fmla="*/ 128587 w 195262"/>
                  <a:gd name="connsiteY1" fmla="*/ 100012 h 342900"/>
                  <a:gd name="connsiteX2" fmla="*/ 195262 w 195262"/>
                  <a:gd name="connsiteY2" fmla="*/ 178593 h 342900"/>
                  <a:gd name="connsiteX3" fmla="*/ 107156 w 195262"/>
                  <a:gd name="connsiteY3" fmla="*/ 295275 h 342900"/>
                  <a:gd name="connsiteX4" fmla="*/ 90487 w 195262"/>
                  <a:gd name="connsiteY4" fmla="*/ 342900 h 342900"/>
                  <a:gd name="connsiteX5" fmla="*/ 0 w 195262"/>
                  <a:gd name="connsiteY5" fmla="*/ 26431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342900">
                    <a:moveTo>
                      <a:pt x="54768" y="0"/>
                    </a:moveTo>
                    <a:lnTo>
                      <a:pt x="128587" y="100012"/>
                    </a:lnTo>
                    <a:lnTo>
                      <a:pt x="195262" y="178593"/>
                    </a:lnTo>
                    <a:lnTo>
                      <a:pt x="107156" y="295275"/>
                    </a:lnTo>
                    <a:lnTo>
                      <a:pt x="90487" y="342900"/>
                    </a:lnTo>
                    <a:lnTo>
                      <a:pt x="0" y="2643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6" name="Freeform 215"/>
              <p:cNvSpPr/>
              <p:nvPr/>
            </p:nvSpPr>
            <p:spPr>
              <a:xfrm>
                <a:off x="-1719687" y="8496300"/>
                <a:ext cx="322381" cy="190500"/>
              </a:xfrm>
              <a:custGeom>
                <a:avLst/>
                <a:gdLst>
                  <a:gd name="connsiteX0" fmla="*/ 0 w 514350"/>
                  <a:gd name="connsiteY0" fmla="*/ 0 h 190500"/>
                  <a:gd name="connsiteX1" fmla="*/ 173831 w 514350"/>
                  <a:gd name="connsiteY1" fmla="*/ 116681 h 190500"/>
                  <a:gd name="connsiteX2" fmla="*/ 411956 w 514350"/>
                  <a:gd name="connsiteY2" fmla="*/ 119063 h 190500"/>
                  <a:gd name="connsiteX3" fmla="*/ 457200 w 514350"/>
                  <a:gd name="connsiteY3" fmla="*/ 92869 h 190500"/>
                  <a:gd name="connsiteX4" fmla="*/ 514350 w 51435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190500">
                    <a:moveTo>
                      <a:pt x="0" y="0"/>
                    </a:moveTo>
                    <a:lnTo>
                      <a:pt x="173831" y="116681"/>
                    </a:lnTo>
                    <a:lnTo>
                      <a:pt x="411956" y="119063"/>
                    </a:lnTo>
                    <a:lnTo>
                      <a:pt x="457200" y="92869"/>
                    </a:lnTo>
                    <a:lnTo>
                      <a:pt x="514350" y="19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7" name="Freeform 216"/>
              <p:cNvSpPr/>
              <p:nvPr/>
            </p:nvSpPr>
            <p:spPr>
              <a:xfrm>
                <a:off x="-1436112" y="7979569"/>
                <a:ext cx="347753" cy="619125"/>
              </a:xfrm>
              <a:custGeom>
                <a:avLst/>
                <a:gdLst>
                  <a:gd name="connsiteX0" fmla="*/ 0 w 554831"/>
                  <a:gd name="connsiteY0" fmla="*/ 614362 h 619125"/>
                  <a:gd name="connsiteX1" fmla="*/ 40481 w 554831"/>
                  <a:gd name="connsiteY1" fmla="*/ 545306 h 619125"/>
                  <a:gd name="connsiteX2" fmla="*/ 66675 w 554831"/>
                  <a:gd name="connsiteY2" fmla="*/ 492919 h 619125"/>
                  <a:gd name="connsiteX3" fmla="*/ 28575 w 554831"/>
                  <a:gd name="connsiteY3" fmla="*/ 433387 h 619125"/>
                  <a:gd name="connsiteX4" fmla="*/ 152400 w 554831"/>
                  <a:gd name="connsiteY4" fmla="*/ 545306 h 619125"/>
                  <a:gd name="connsiteX5" fmla="*/ 273844 w 554831"/>
                  <a:gd name="connsiteY5" fmla="*/ 619125 h 619125"/>
                  <a:gd name="connsiteX6" fmla="*/ 416719 w 554831"/>
                  <a:gd name="connsiteY6" fmla="*/ 373856 h 619125"/>
                  <a:gd name="connsiteX7" fmla="*/ 416719 w 554831"/>
                  <a:gd name="connsiteY7" fmla="*/ 180975 h 619125"/>
                  <a:gd name="connsiteX8" fmla="*/ 483394 w 554831"/>
                  <a:gd name="connsiteY8" fmla="*/ 59531 h 619125"/>
                  <a:gd name="connsiteX9" fmla="*/ 554831 w 554831"/>
                  <a:gd name="connsiteY9" fmla="*/ 16669 h 619125"/>
                  <a:gd name="connsiteX10" fmla="*/ 490538 w 554831"/>
                  <a:gd name="connsiteY10" fmla="*/ 0 h 619125"/>
                  <a:gd name="connsiteX11" fmla="*/ 397669 w 554831"/>
                  <a:gd name="connsiteY11" fmla="*/ 119062 h 619125"/>
                  <a:gd name="connsiteX12" fmla="*/ 392906 w 554831"/>
                  <a:gd name="connsiteY12" fmla="*/ 57150 h 619125"/>
                  <a:gd name="connsiteX13" fmla="*/ 333375 w 554831"/>
                  <a:gd name="connsiteY13" fmla="*/ 176212 h 619125"/>
                  <a:gd name="connsiteX14" fmla="*/ 311944 w 554831"/>
                  <a:gd name="connsiteY14" fmla="*/ 288131 h 619125"/>
                  <a:gd name="connsiteX15" fmla="*/ 233363 w 554831"/>
                  <a:gd name="connsiteY15" fmla="*/ 414337 h 619125"/>
                  <a:gd name="connsiteX16" fmla="*/ 145256 w 554831"/>
                  <a:gd name="connsiteY16" fmla="*/ 30718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 h="619125">
                    <a:moveTo>
                      <a:pt x="0" y="614362"/>
                    </a:moveTo>
                    <a:lnTo>
                      <a:pt x="40481" y="545306"/>
                    </a:lnTo>
                    <a:lnTo>
                      <a:pt x="66675" y="492919"/>
                    </a:lnTo>
                    <a:lnTo>
                      <a:pt x="28575" y="433387"/>
                    </a:lnTo>
                    <a:lnTo>
                      <a:pt x="152400" y="545306"/>
                    </a:lnTo>
                    <a:lnTo>
                      <a:pt x="273844" y="619125"/>
                    </a:lnTo>
                    <a:lnTo>
                      <a:pt x="416719" y="373856"/>
                    </a:lnTo>
                    <a:lnTo>
                      <a:pt x="416719" y="180975"/>
                    </a:lnTo>
                    <a:lnTo>
                      <a:pt x="483394" y="59531"/>
                    </a:lnTo>
                    <a:lnTo>
                      <a:pt x="554831" y="16669"/>
                    </a:lnTo>
                    <a:lnTo>
                      <a:pt x="490538" y="0"/>
                    </a:lnTo>
                    <a:lnTo>
                      <a:pt x="397669" y="119062"/>
                    </a:lnTo>
                    <a:lnTo>
                      <a:pt x="392906" y="57150"/>
                    </a:lnTo>
                    <a:lnTo>
                      <a:pt x="333375" y="176212"/>
                    </a:lnTo>
                    <a:lnTo>
                      <a:pt x="311944" y="288131"/>
                    </a:lnTo>
                    <a:lnTo>
                      <a:pt x="233363" y="414337"/>
                    </a:lnTo>
                    <a:lnTo>
                      <a:pt x="145256"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8" name="Freeform 217"/>
              <p:cNvSpPr/>
              <p:nvPr/>
            </p:nvSpPr>
            <p:spPr>
              <a:xfrm>
                <a:off x="-1179401" y="7931944"/>
                <a:ext cx="432827" cy="692944"/>
              </a:xfrm>
              <a:custGeom>
                <a:avLst/>
                <a:gdLst>
                  <a:gd name="connsiteX0" fmla="*/ 138113 w 690563"/>
                  <a:gd name="connsiteY0" fmla="*/ 64294 h 692944"/>
                  <a:gd name="connsiteX1" fmla="*/ 192881 w 690563"/>
                  <a:gd name="connsiteY1" fmla="*/ 21431 h 692944"/>
                  <a:gd name="connsiteX2" fmla="*/ 316706 w 690563"/>
                  <a:gd name="connsiteY2" fmla="*/ 0 h 692944"/>
                  <a:gd name="connsiteX3" fmla="*/ 511969 w 690563"/>
                  <a:gd name="connsiteY3" fmla="*/ 23812 h 692944"/>
                  <a:gd name="connsiteX4" fmla="*/ 690563 w 690563"/>
                  <a:gd name="connsiteY4" fmla="*/ 207169 h 692944"/>
                  <a:gd name="connsiteX5" fmla="*/ 685800 w 690563"/>
                  <a:gd name="connsiteY5" fmla="*/ 414337 h 692944"/>
                  <a:gd name="connsiteX6" fmla="*/ 628650 w 690563"/>
                  <a:gd name="connsiteY6" fmla="*/ 614362 h 692944"/>
                  <a:gd name="connsiteX7" fmla="*/ 616744 w 690563"/>
                  <a:gd name="connsiteY7" fmla="*/ 685800 h 692944"/>
                  <a:gd name="connsiteX8" fmla="*/ 564356 w 690563"/>
                  <a:gd name="connsiteY8" fmla="*/ 681037 h 692944"/>
                  <a:gd name="connsiteX9" fmla="*/ 526256 w 690563"/>
                  <a:gd name="connsiteY9" fmla="*/ 692944 h 692944"/>
                  <a:gd name="connsiteX10" fmla="*/ 490538 w 690563"/>
                  <a:gd name="connsiteY10" fmla="*/ 690562 h 692944"/>
                  <a:gd name="connsiteX11" fmla="*/ 438150 w 690563"/>
                  <a:gd name="connsiteY11" fmla="*/ 669131 h 692944"/>
                  <a:gd name="connsiteX12" fmla="*/ 350044 w 690563"/>
                  <a:gd name="connsiteY12" fmla="*/ 654844 h 692944"/>
                  <a:gd name="connsiteX13" fmla="*/ 333375 w 690563"/>
                  <a:gd name="connsiteY13" fmla="*/ 669131 h 692944"/>
                  <a:gd name="connsiteX14" fmla="*/ 323850 w 690563"/>
                  <a:gd name="connsiteY14" fmla="*/ 678656 h 692944"/>
                  <a:gd name="connsiteX15" fmla="*/ 304800 w 690563"/>
                  <a:gd name="connsiteY15" fmla="*/ 676275 h 692944"/>
                  <a:gd name="connsiteX16" fmla="*/ 238125 w 690563"/>
                  <a:gd name="connsiteY16" fmla="*/ 654844 h 692944"/>
                  <a:gd name="connsiteX17" fmla="*/ 180975 w 690563"/>
                  <a:gd name="connsiteY17" fmla="*/ 657225 h 692944"/>
                  <a:gd name="connsiteX18" fmla="*/ 128588 w 690563"/>
                  <a:gd name="connsiteY18" fmla="*/ 635794 h 692944"/>
                  <a:gd name="connsiteX19" fmla="*/ 107156 w 690563"/>
                  <a:gd name="connsiteY19" fmla="*/ 640556 h 692944"/>
                  <a:gd name="connsiteX20" fmla="*/ 69056 w 690563"/>
                  <a:gd name="connsiteY20" fmla="*/ 614362 h 692944"/>
                  <a:gd name="connsiteX21" fmla="*/ 38100 w 690563"/>
                  <a:gd name="connsiteY21" fmla="*/ 600075 h 692944"/>
                  <a:gd name="connsiteX22" fmla="*/ 0 w 690563"/>
                  <a:gd name="connsiteY22" fmla="*/ 616744 h 692944"/>
                  <a:gd name="connsiteX23" fmla="*/ 11906 w 690563"/>
                  <a:gd name="connsiteY23" fmla="*/ 571500 h 692944"/>
                  <a:gd name="connsiteX24" fmla="*/ 4763 w 690563"/>
                  <a:gd name="connsiteY24" fmla="*/ 431006 h 692944"/>
                  <a:gd name="connsiteX25" fmla="*/ 9525 w 690563"/>
                  <a:gd name="connsiteY25" fmla="*/ 352425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63" h="692944">
                    <a:moveTo>
                      <a:pt x="138113" y="64294"/>
                    </a:moveTo>
                    <a:lnTo>
                      <a:pt x="192881" y="21431"/>
                    </a:lnTo>
                    <a:lnTo>
                      <a:pt x="316706" y="0"/>
                    </a:lnTo>
                    <a:lnTo>
                      <a:pt x="511969" y="23812"/>
                    </a:lnTo>
                    <a:lnTo>
                      <a:pt x="690563" y="207169"/>
                    </a:lnTo>
                    <a:lnTo>
                      <a:pt x="685800" y="414337"/>
                    </a:lnTo>
                    <a:lnTo>
                      <a:pt x="628650" y="614362"/>
                    </a:lnTo>
                    <a:lnTo>
                      <a:pt x="616744" y="685800"/>
                    </a:lnTo>
                    <a:lnTo>
                      <a:pt x="564356" y="681037"/>
                    </a:lnTo>
                    <a:lnTo>
                      <a:pt x="526256" y="692944"/>
                    </a:lnTo>
                    <a:lnTo>
                      <a:pt x="490538" y="690562"/>
                    </a:lnTo>
                    <a:lnTo>
                      <a:pt x="438150" y="669131"/>
                    </a:lnTo>
                    <a:lnTo>
                      <a:pt x="350044" y="654844"/>
                    </a:lnTo>
                    <a:cubicBezTo>
                      <a:pt x="344488" y="659606"/>
                      <a:pt x="338814" y="664236"/>
                      <a:pt x="333375" y="669131"/>
                    </a:cubicBezTo>
                    <a:lnTo>
                      <a:pt x="323850" y="678656"/>
                    </a:lnTo>
                    <a:lnTo>
                      <a:pt x="304800" y="676275"/>
                    </a:lnTo>
                    <a:lnTo>
                      <a:pt x="238125" y="654844"/>
                    </a:lnTo>
                    <a:lnTo>
                      <a:pt x="180975" y="657225"/>
                    </a:lnTo>
                    <a:lnTo>
                      <a:pt x="128588" y="635794"/>
                    </a:lnTo>
                    <a:lnTo>
                      <a:pt x="107156" y="640556"/>
                    </a:lnTo>
                    <a:lnTo>
                      <a:pt x="69056" y="614362"/>
                    </a:lnTo>
                    <a:lnTo>
                      <a:pt x="38100" y="600075"/>
                    </a:lnTo>
                    <a:lnTo>
                      <a:pt x="0" y="616744"/>
                    </a:lnTo>
                    <a:lnTo>
                      <a:pt x="11906" y="571500"/>
                    </a:lnTo>
                    <a:lnTo>
                      <a:pt x="4763" y="431006"/>
                    </a:lnTo>
                    <a:lnTo>
                      <a:pt x="9525" y="3524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9" name="Freeform 218"/>
              <p:cNvSpPr/>
              <p:nvPr/>
            </p:nvSpPr>
            <p:spPr>
              <a:xfrm>
                <a:off x="-1318204" y="8955874"/>
                <a:ext cx="522376" cy="347670"/>
              </a:xfrm>
              <a:custGeom>
                <a:avLst/>
                <a:gdLst>
                  <a:gd name="connsiteX0" fmla="*/ 833437 w 833437"/>
                  <a:gd name="connsiteY0" fmla="*/ 335764 h 347670"/>
                  <a:gd name="connsiteX1" fmla="*/ 809625 w 833437"/>
                  <a:gd name="connsiteY1" fmla="*/ 80970 h 347670"/>
                  <a:gd name="connsiteX2" fmla="*/ 557212 w 833437"/>
                  <a:gd name="connsiteY2" fmla="*/ 2389 h 347670"/>
                  <a:gd name="connsiteX3" fmla="*/ 519112 w 833437"/>
                  <a:gd name="connsiteY3" fmla="*/ 7 h 347670"/>
                  <a:gd name="connsiteX4" fmla="*/ 283369 w 833437"/>
                  <a:gd name="connsiteY4" fmla="*/ 11914 h 347670"/>
                  <a:gd name="connsiteX5" fmla="*/ 78581 w 833437"/>
                  <a:gd name="connsiteY5" fmla="*/ 57157 h 347670"/>
                  <a:gd name="connsiteX6" fmla="*/ 47625 w 833437"/>
                  <a:gd name="connsiteY6" fmla="*/ 64301 h 347670"/>
                  <a:gd name="connsiteX7" fmla="*/ 40481 w 833437"/>
                  <a:gd name="connsiteY7" fmla="*/ 73826 h 347670"/>
                  <a:gd name="connsiteX8" fmla="*/ 0 w 833437"/>
                  <a:gd name="connsiteY8" fmla="*/ 123832 h 347670"/>
                  <a:gd name="connsiteX9" fmla="*/ 7144 w 833437"/>
                  <a:gd name="connsiteY9" fmla="*/ 347670 h 3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437" h="347670">
                    <a:moveTo>
                      <a:pt x="833437" y="335764"/>
                    </a:moveTo>
                    <a:lnTo>
                      <a:pt x="809625" y="80970"/>
                    </a:lnTo>
                    <a:lnTo>
                      <a:pt x="557212" y="2389"/>
                    </a:lnTo>
                    <a:cubicBezTo>
                      <a:pt x="525473" y="-257"/>
                      <a:pt x="538195" y="7"/>
                      <a:pt x="519112" y="7"/>
                    </a:cubicBezTo>
                    <a:lnTo>
                      <a:pt x="283369" y="11914"/>
                    </a:lnTo>
                    <a:lnTo>
                      <a:pt x="78581" y="57157"/>
                    </a:lnTo>
                    <a:cubicBezTo>
                      <a:pt x="68262" y="59538"/>
                      <a:pt x="57327" y="60056"/>
                      <a:pt x="47625" y="64301"/>
                    </a:cubicBezTo>
                    <a:cubicBezTo>
                      <a:pt x="43989" y="65892"/>
                      <a:pt x="40481" y="73826"/>
                      <a:pt x="40481" y="73826"/>
                    </a:cubicBezTo>
                    <a:lnTo>
                      <a:pt x="0" y="123832"/>
                    </a:lnTo>
                    <a:lnTo>
                      <a:pt x="7144" y="34767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0" name="Freeform 219"/>
              <p:cNvSpPr/>
              <p:nvPr/>
            </p:nvSpPr>
            <p:spPr>
              <a:xfrm>
                <a:off x="-1454022" y="9074944"/>
                <a:ext cx="131340" cy="7144"/>
              </a:xfrm>
              <a:custGeom>
                <a:avLst/>
                <a:gdLst>
                  <a:gd name="connsiteX0" fmla="*/ 0 w 209550"/>
                  <a:gd name="connsiteY0" fmla="*/ 0 h 7144"/>
                  <a:gd name="connsiteX1" fmla="*/ 209550 w 209550"/>
                  <a:gd name="connsiteY1" fmla="*/ 7144 h 7144"/>
                </a:gdLst>
                <a:ahLst/>
                <a:cxnLst>
                  <a:cxn ang="0">
                    <a:pos x="connsiteX0" y="connsiteY0"/>
                  </a:cxn>
                  <a:cxn ang="0">
                    <a:pos x="connsiteX1" y="connsiteY1"/>
                  </a:cxn>
                </a:cxnLst>
                <a:rect l="l" t="t" r="r" b="b"/>
                <a:pathLst>
                  <a:path w="209550" h="7144">
                    <a:moveTo>
                      <a:pt x="0" y="0"/>
                    </a:moveTo>
                    <a:lnTo>
                      <a:pt x="209550" y="71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1" name="Freeform 220"/>
              <p:cNvSpPr/>
              <p:nvPr/>
            </p:nvSpPr>
            <p:spPr>
              <a:xfrm>
                <a:off x="-1401784" y="8596313"/>
                <a:ext cx="358201" cy="292893"/>
              </a:xfrm>
              <a:custGeom>
                <a:avLst/>
                <a:gdLst>
                  <a:gd name="connsiteX0" fmla="*/ 571500 w 571500"/>
                  <a:gd name="connsiteY0" fmla="*/ 0 h 292893"/>
                  <a:gd name="connsiteX1" fmla="*/ 219075 w 571500"/>
                  <a:gd name="connsiteY1" fmla="*/ 47625 h 292893"/>
                  <a:gd name="connsiteX2" fmla="*/ 83344 w 571500"/>
                  <a:gd name="connsiteY2" fmla="*/ 116681 h 292893"/>
                  <a:gd name="connsiteX3" fmla="*/ 0 w 571500"/>
                  <a:gd name="connsiteY3" fmla="*/ 211931 h 292893"/>
                  <a:gd name="connsiteX4" fmla="*/ 54769 w 571500"/>
                  <a:gd name="connsiteY4" fmla="*/ 288131 h 292893"/>
                  <a:gd name="connsiteX5" fmla="*/ 197644 w 571500"/>
                  <a:gd name="connsiteY5" fmla="*/ 292893 h 292893"/>
                  <a:gd name="connsiteX6" fmla="*/ 250031 w 571500"/>
                  <a:gd name="connsiteY6" fmla="*/ 280987 h 292893"/>
                  <a:gd name="connsiteX7" fmla="*/ 211931 w 571500"/>
                  <a:gd name="connsiteY7" fmla="*/ 264318 h 292893"/>
                  <a:gd name="connsiteX8" fmla="*/ 166687 w 571500"/>
                  <a:gd name="connsiteY8" fmla="*/ 169068 h 292893"/>
                  <a:gd name="connsiteX9" fmla="*/ 166687 w 571500"/>
                  <a:gd name="connsiteY9" fmla="*/ 100012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292893">
                    <a:moveTo>
                      <a:pt x="571500" y="0"/>
                    </a:moveTo>
                    <a:lnTo>
                      <a:pt x="219075" y="47625"/>
                    </a:lnTo>
                    <a:lnTo>
                      <a:pt x="83344" y="116681"/>
                    </a:lnTo>
                    <a:lnTo>
                      <a:pt x="0" y="211931"/>
                    </a:lnTo>
                    <a:lnTo>
                      <a:pt x="54769" y="288131"/>
                    </a:lnTo>
                    <a:lnTo>
                      <a:pt x="197644" y="292893"/>
                    </a:lnTo>
                    <a:lnTo>
                      <a:pt x="250031" y="280987"/>
                    </a:lnTo>
                    <a:lnTo>
                      <a:pt x="211931" y="264318"/>
                    </a:lnTo>
                    <a:lnTo>
                      <a:pt x="166687" y="169068"/>
                    </a:lnTo>
                    <a:lnTo>
                      <a:pt x="166687" y="1000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2" name="Freeform 221"/>
              <p:cNvSpPr/>
              <p:nvPr/>
            </p:nvSpPr>
            <p:spPr>
              <a:xfrm>
                <a:off x="-1174923" y="8703469"/>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3" name="Freeform 222"/>
              <p:cNvSpPr/>
              <p:nvPr/>
            </p:nvSpPr>
            <p:spPr>
              <a:xfrm>
                <a:off x="-1265966" y="8717756"/>
                <a:ext cx="80595" cy="290513"/>
              </a:xfrm>
              <a:custGeom>
                <a:avLst/>
                <a:gdLst>
                  <a:gd name="connsiteX0" fmla="*/ 128587 w 128587"/>
                  <a:gd name="connsiteY0" fmla="*/ 0 h 290513"/>
                  <a:gd name="connsiteX1" fmla="*/ 50006 w 128587"/>
                  <a:gd name="connsiteY1" fmla="*/ 107157 h 290513"/>
                  <a:gd name="connsiteX2" fmla="*/ 35718 w 128587"/>
                  <a:gd name="connsiteY2" fmla="*/ 216694 h 290513"/>
                  <a:gd name="connsiteX3" fmla="*/ 0 w 128587"/>
                  <a:gd name="connsiteY3" fmla="*/ 290513 h 290513"/>
                </a:gdLst>
                <a:ahLst/>
                <a:cxnLst>
                  <a:cxn ang="0">
                    <a:pos x="connsiteX0" y="connsiteY0"/>
                  </a:cxn>
                  <a:cxn ang="0">
                    <a:pos x="connsiteX1" y="connsiteY1"/>
                  </a:cxn>
                  <a:cxn ang="0">
                    <a:pos x="connsiteX2" y="connsiteY2"/>
                  </a:cxn>
                  <a:cxn ang="0">
                    <a:pos x="connsiteX3" y="connsiteY3"/>
                  </a:cxn>
                </a:cxnLst>
                <a:rect l="l" t="t" r="r" b="b"/>
                <a:pathLst>
                  <a:path w="128587" h="290513">
                    <a:moveTo>
                      <a:pt x="128587" y="0"/>
                    </a:moveTo>
                    <a:lnTo>
                      <a:pt x="50006" y="107157"/>
                    </a:lnTo>
                    <a:lnTo>
                      <a:pt x="35718" y="216694"/>
                    </a:lnTo>
                    <a:lnTo>
                      <a:pt x="0" y="29051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4" name="Freeform 223"/>
              <p:cNvSpPr/>
              <p:nvPr/>
            </p:nvSpPr>
            <p:spPr>
              <a:xfrm>
                <a:off x="-1046568" y="8593931"/>
                <a:ext cx="382081" cy="426244"/>
              </a:xfrm>
              <a:custGeom>
                <a:avLst/>
                <a:gdLst>
                  <a:gd name="connsiteX0" fmla="*/ 0 w 609600"/>
                  <a:gd name="connsiteY0" fmla="*/ 0 h 426244"/>
                  <a:gd name="connsiteX1" fmla="*/ 52388 w 609600"/>
                  <a:gd name="connsiteY1" fmla="*/ 45244 h 426244"/>
                  <a:gd name="connsiteX2" fmla="*/ 164307 w 609600"/>
                  <a:gd name="connsiteY2" fmla="*/ 45244 h 426244"/>
                  <a:gd name="connsiteX3" fmla="*/ 183357 w 609600"/>
                  <a:gd name="connsiteY3" fmla="*/ 28575 h 426244"/>
                  <a:gd name="connsiteX4" fmla="*/ 545307 w 609600"/>
                  <a:gd name="connsiteY4" fmla="*/ 154782 h 426244"/>
                  <a:gd name="connsiteX5" fmla="*/ 609600 w 609600"/>
                  <a:gd name="connsiteY5" fmla="*/ 257175 h 426244"/>
                  <a:gd name="connsiteX6" fmla="*/ 578644 w 609600"/>
                  <a:gd name="connsiteY6" fmla="*/ 347663 h 426244"/>
                  <a:gd name="connsiteX7" fmla="*/ 495300 w 609600"/>
                  <a:gd name="connsiteY7" fmla="*/ 371475 h 426244"/>
                  <a:gd name="connsiteX8" fmla="*/ 419100 w 609600"/>
                  <a:gd name="connsiteY8" fmla="*/ 366713 h 426244"/>
                  <a:gd name="connsiteX9" fmla="*/ 350044 w 609600"/>
                  <a:gd name="connsiteY9" fmla="*/ 330994 h 426244"/>
                  <a:gd name="connsiteX10" fmla="*/ 311944 w 609600"/>
                  <a:gd name="connsiteY10" fmla="*/ 214313 h 426244"/>
                  <a:gd name="connsiteX11" fmla="*/ 364332 w 609600"/>
                  <a:gd name="connsiteY11" fmla="*/ 426244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426244">
                    <a:moveTo>
                      <a:pt x="0" y="0"/>
                    </a:moveTo>
                    <a:lnTo>
                      <a:pt x="52388" y="45244"/>
                    </a:lnTo>
                    <a:lnTo>
                      <a:pt x="164307" y="45244"/>
                    </a:lnTo>
                    <a:lnTo>
                      <a:pt x="183357" y="28575"/>
                    </a:lnTo>
                    <a:lnTo>
                      <a:pt x="545307" y="154782"/>
                    </a:lnTo>
                    <a:lnTo>
                      <a:pt x="609600" y="257175"/>
                    </a:lnTo>
                    <a:lnTo>
                      <a:pt x="578644" y="347663"/>
                    </a:lnTo>
                    <a:lnTo>
                      <a:pt x="495300" y="371475"/>
                    </a:lnTo>
                    <a:lnTo>
                      <a:pt x="419100" y="366713"/>
                    </a:lnTo>
                    <a:lnTo>
                      <a:pt x="350044" y="330994"/>
                    </a:lnTo>
                    <a:lnTo>
                      <a:pt x="311944" y="214313"/>
                    </a:lnTo>
                    <a:lnTo>
                      <a:pt x="364332" y="4262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5" name="Freeform 224"/>
              <p:cNvSpPr/>
              <p:nvPr/>
            </p:nvSpPr>
            <p:spPr>
              <a:xfrm>
                <a:off x="-785380" y="8739188"/>
                <a:ext cx="47760" cy="202406"/>
              </a:xfrm>
              <a:custGeom>
                <a:avLst/>
                <a:gdLst>
                  <a:gd name="connsiteX0" fmla="*/ 76200 w 76200"/>
                  <a:gd name="connsiteY0" fmla="*/ 0 h 202406"/>
                  <a:gd name="connsiteX1" fmla="*/ 0 w 76200"/>
                  <a:gd name="connsiteY1" fmla="*/ 202406 h 202406"/>
                </a:gdLst>
                <a:ahLst/>
                <a:cxnLst>
                  <a:cxn ang="0">
                    <a:pos x="connsiteX0" y="connsiteY0"/>
                  </a:cxn>
                  <a:cxn ang="0">
                    <a:pos x="connsiteX1" y="connsiteY1"/>
                  </a:cxn>
                </a:cxnLst>
                <a:rect l="l" t="t" r="r" b="b"/>
                <a:pathLst>
                  <a:path w="76200" h="202406">
                    <a:moveTo>
                      <a:pt x="76200" y="0"/>
                    </a:moveTo>
                    <a:lnTo>
                      <a:pt x="0" y="2024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6" name="Freeform 225"/>
              <p:cNvSpPr/>
              <p:nvPr/>
            </p:nvSpPr>
            <p:spPr>
              <a:xfrm>
                <a:off x="16095" y="7903369"/>
                <a:ext cx="579092" cy="1154906"/>
              </a:xfrm>
              <a:custGeom>
                <a:avLst/>
                <a:gdLst>
                  <a:gd name="connsiteX0" fmla="*/ 316707 w 923925"/>
                  <a:gd name="connsiteY0" fmla="*/ 690562 h 1154906"/>
                  <a:gd name="connsiteX1" fmla="*/ 145257 w 923925"/>
                  <a:gd name="connsiteY1" fmla="*/ 476250 h 1154906"/>
                  <a:gd name="connsiteX2" fmla="*/ 107157 w 923925"/>
                  <a:gd name="connsiteY2" fmla="*/ 300037 h 1154906"/>
                  <a:gd name="connsiteX3" fmla="*/ 145257 w 923925"/>
                  <a:gd name="connsiteY3" fmla="*/ 169069 h 1154906"/>
                  <a:gd name="connsiteX4" fmla="*/ 221457 w 923925"/>
                  <a:gd name="connsiteY4" fmla="*/ 85725 h 1154906"/>
                  <a:gd name="connsiteX5" fmla="*/ 321469 w 923925"/>
                  <a:gd name="connsiteY5" fmla="*/ 26194 h 1154906"/>
                  <a:gd name="connsiteX6" fmla="*/ 466725 w 923925"/>
                  <a:gd name="connsiteY6" fmla="*/ 0 h 1154906"/>
                  <a:gd name="connsiteX7" fmla="*/ 669132 w 923925"/>
                  <a:gd name="connsiteY7" fmla="*/ 73819 h 1154906"/>
                  <a:gd name="connsiteX8" fmla="*/ 754857 w 923925"/>
                  <a:gd name="connsiteY8" fmla="*/ 235744 h 1154906"/>
                  <a:gd name="connsiteX9" fmla="*/ 740569 w 923925"/>
                  <a:gd name="connsiteY9" fmla="*/ 414337 h 1154906"/>
                  <a:gd name="connsiteX10" fmla="*/ 740569 w 923925"/>
                  <a:gd name="connsiteY10" fmla="*/ 438150 h 1154906"/>
                  <a:gd name="connsiteX11" fmla="*/ 728663 w 923925"/>
                  <a:gd name="connsiteY11" fmla="*/ 500062 h 1154906"/>
                  <a:gd name="connsiteX12" fmla="*/ 669132 w 923925"/>
                  <a:gd name="connsiteY12" fmla="*/ 590550 h 1154906"/>
                  <a:gd name="connsiteX13" fmla="*/ 657225 w 923925"/>
                  <a:gd name="connsiteY13" fmla="*/ 607219 h 1154906"/>
                  <a:gd name="connsiteX14" fmla="*/ 647700 w 923925"/>
                  <a:gd name="connsiteY14" fmla="*/ 621506 h 1154906"/>
                  <a:gd name="connsiteX15" fmla="*/ 550069 w 923925"/>
                  <a:gd name="connsiteY15" fmla="*/ 678656 h 1154906"/>
                  <a:gd name="connsiteX16" fmla="*/ 561975 w 923925"/>
                  <a:gd name="connsiteY16" fmla="*/ 733425 h 1154906"/>
                  <a:gd name="connsiteX17" fmla="*/ 783432 w 923925"/>
                  <a:gd name="connsiteY17" fmla="*/ 826294 h 1154906"/>
                  <a:gd name="connsiteX18" fmla="*/ 907257 w 923925"/>
                  <a:gd name="connsiteY18" fmla="*/ 883444 h 1154906"/>
                  <a:gd name="connsiteX19" fmla="*/ 923925 w 923925"/>
                  <a:gd name="connsiteY19" fmla="*/ 909637 h 1154906"/>
                  <a:gd name="connsiteX20" fmla="*/ 871538 w 923925"/>
                  <a:gd name="connsiteY20" fmla="*/ 1064419 h 1154906"/>
                  <a:gd name="connsiteX21" fmla="*/ 800100 w 923925"/>
                  <a:gd name="connsiteY21" fmla="*/ 1062037 h 1154906"/>
                  <a:gd name="connsiteX22" fmla="*/ 788194 w 923925"/>
                  <a:gd name="connsiteY22" fmla="*/ 1107281 h 1154906"/>
                  <a:gd name="connsiteX23" fmla="*/ 433388 w 923925"/>
                  <a:gd name="connsiteY23" fmla="*/ 1054894 h 1154906"/>
                  <a:gd name="connsiteX24" fmla="*/ 138113 w 923925"/>
                  <a:gd name="connsiteY24" fmla="*/ 1081087 h 1154906"/>
                  <a:gd name="connsiteX25" fmla="*/ 33338 w 923925"/>
                  <a:gd name="connsiteY25" fmla="*/ 1140619 h 1154906"/>
                  <a:gd name="connsiteX26" fmla="*/ 0 w 923925"/>
                  <a:gd name="connsiteY26" fmla="*/ 1154906 h 115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3925" h="1154906">
                    <a:moveTo>
                      <a:pt x="316707" y="690562"/>
                    </a:moveTo>
                    <a:lnTo>
                      <a:pt x="145257" y="476250"/>
                    </a:lnTo>
                    <a:lnTo>
                      <a:pt x="107157" y="300037"/>
                    </a:lnTo>
                    <a:lnTo>
                      <a:pt x="145257" y="169069"/>
                    </a:lnTo>
                    <a:lnTo>
                      <a:pt x="221457" y="85725"/>
                    </a:lnTo>
                    <a:lnTo>
                      <a:pt x="321469" y="26194"/>
                    </a:lnTo>
                    <a:lnTo>
                      <a:pt x="466725" y="0"/>
                    </a:lnTo>
                    <a:lnTo>
                      <a:pt x="669132" y="73819"/>
                    </a:lnTo>
                    <a:lnTo>
                      <a:pt x="754857" y="235744"/>
                    </a:lnTo>
                    <a:lnTo>
                      <a:pt x="740569" y="414337"/>
                    </a:lnTo>
                    <a:lnTo>
                      <a:pt x="740569" y="438150"/>
                    </a:lnTo>
                    <a:lnTo>
                      <a:pt x="728663" y="500062"/>
                    </a:lnTo>
                    <a:lnTo>
                      <a:pt x="669132" y="590550"/>
                    </a:lnTo>
                    <a:cubicBezTo>
                      <a:pt x="665163" y="596106"/>
                      <a:pt x="660891" y="601458"/>
                      <a:pt x="657225" y="607219"/>
                    </a:cubicBezTo>
                    <a:cubicBezTo>
                      <a:pt x="647134" y="623076"/>
                      <a:pt x="657709" y="611499"/>
                      <a:pt x="647700" y="621506"/>
                    </a:cubicBezTo>
                    <a:lnTo>
                      <a:pt x="550069" y="678656"/>
                    </a:lnTo>
                    <a:lnTo>
                      <a:pt x="561975" y="733425"/>
                    </a:lnTo>
                    <a:lnTo>
                      <a:pt x="783432" y="826294"/>
                    </a:lnTo>
                    <a:lnTo>
                      <a:pt x="907257" y="883444"/>
                    </a:lnTo>
                    <a:lnTo>
                      <a:pt x="923925" y="909637"/>
                    </a:lnTo>
                    <a:lnTo>
                      <a:pt x="871538" y="1064419"/>
                    </a:lnTo>
                    <a:lnTo>
                      <a:pt x="800100" y="1062037"/>
                    </a:lnTo>
                    <a:lnTo>
                      <a:pt x="788194" y="1107281"/>
                    </a:lnTo>
                    <a:lnTo>
                      <a:pt x="433388" y="1054894"/>
                    </a:lnTo>
                    <a:lnTo>
                      <a:pt x="138113" y="1081087"/>
                    </a:lnTo>
                    <a:lnTo>
                      <a:pt x="33338" y="1140619"/>
                    </a:lnTo>
                    <a:lnTo>
                      <a:pt x="0" y="11549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7" name="Freeform 226"/>
              <p:cNvSpPr/>
              <p:nvPr/>
            </p:nvSpPr>
            <p:spPr>
              <a:xfrm>
                <a:off x="-1815" y="9063038"/>
                <a:ext cx="22388" cy="235743"/>
              </a:xfrm>
              <a:custGeom>
                <a:avLst/>
                <a:gdLst>
                  <a:gd name="connsiteX0" fmla="*/ 35719 w 35719"/>
                  <a:gd name="connsiteY0" fmla="*/ 0 h 235743"/>
                  <a:gd name="connsiteX1" fmla="*/ 0 w 35719"/>
                  <a:gd name="connsiteY1" fmla="*/ 135731 h 235743"/>
                  <a:gd name="connsiteX2" fmla="*/ 14288 w 35719"/>
                  <a:gd name="connsiteY2" fmla="*/ 235743 h 235743"/>
                </a:gdLst>
                <a:ahLst/>
                <a:cxnLst>
                  <a:cxn ang="0">
                    <a:pos x="connsiteX0" y="connsiteY0"/>
                  </a:cxn>
                  <a:cxn ang="0">
                    <a:pos x="connsiteX1" y="connsiteY1"/>
                  </a:cxn>
                  <a:cxn ang="0">
                    <a:pos x="connsiteX2" y="connsiteY2"/>
                  </a:cxn>
                </a:cxnLst>
                <a:rect l="l" t="t" r="r" b="b"/>
                <a:pathLst>
                  <a:path w="35719" h="235743">
                    <a:moveTo>
                      <a:pt x="35719" y="0"/>
                    </a:moveTo>
                    <a:lnTo>
                      <a:pt x="0" y="135731"/>
                    </a:lnTo>
                    <a:lnTo>
                      <a:pt x="14288" y="23574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8" name="Freeform 227"/>
              <p:cNvSpPr/>
              <p:nvPr/>
            </p:nvSpPr>
            <p:spPr>
              <a:xfrm>
                <a:off x="505636" y="9008269"/>
                <a:ext cx="79103" cy="290512"/>
              </a:xfrm>
              <a:custGeom>
                <a:avLst/>
                <a:gdLst>
                  <a:gd name="connsiteX0" fmla="*/ 0 w 126207"/>
                  <a:gd name="connsiteY0" fmla="*/ 0 h 290512"/>
                  <a:gd name="connsiteX1" fmla="*/ 104775 w 126207"/>
                  <a:gd name="connsiteY1" fmla="*/ 52387 h 290512"/>
                  <a:gd name="connsiteX2" fmla="*/ 126207 w 126207"/>
                  <a:gd name="connsiteY2" fmla="*/ 145256 h 290512"/>
                  <a:gd name="connsiteX3" fmla="*/ 123825 w 126207"/>
                  <a:gd name="connsiteY3" fmla="*/ 240506 h 290512"/>
                  <a:gd name="connsiteX4" fmla="*/ 107157 w 126207"/>
                  <a:gd name="connsiteY4" fmla="*/ 290512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7" h="290512">
                    <a:moveTo>
                      <a:pt x="0" y="0"/>
                    </a:moveTo>
                    <a:lnTo>
                      <a:pt x="104775" y="52387"/>
                    </a:lnTo>
                    <a:lnTo>
                      <a:pt x="126207" y="145256"/>
                    </a:lnTo>
                    <a:lnTo>
                      <a:pt x="123825" y="240506"/>
                    </a:lnTo>
                    <a:lnTo>
                      <a:pt x="107157" y="2905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9" name="Freeform 228"/>
              <p:cNvSpPr/>
              <p:nvPr/>
            </p:nvSpPr>
            <p:spPr>
              <a:xfrm>
                <a:off x="22065" y="8591550"/>
                <a:ext cx="334321" cy="411956"/>
              </a:xfrm>
              <a:custGeom>
                <a:avLst/>
                <a:gdLst>
                  <a:gd name="connsiteX0" fmla="*/ 533400 w 533400"/>
                  <a:gd name="connsiteY0" fmla="*/ 33338 h 411956"/>
                  <a:gd name="connsiteX1" fmla="*/ 471488 w 533400"/>
                  <a:gd name="connsiteY1" fmla="*/ 0 h 411956"/>
                  <a:gd name="connsiteX2" fmla="*/ 359569 w 533400"/>
                  <a:gd name="connsiteY2" fmla="*/ 0 h 411956"/>
                  <a:gd name="connsiteX3" fmla="*/ 328613 w 533400"/>
                  <a:gd name="connsiteY3" fmla="*/ 35719 h 411956"/>
                  <a:gd name="connsiteX4" fmla="*/ 302419 w 533400"/>
                  <a:gd name="connsiteY4" fmla="*/ 66675 h 411956"/>
                  <a:gd name="connsiteX5" fmla="*/ 152400 w 533400"/>
                  <a:gd name="connsiteY5" fmla="*/ 128588 h 411956"/>
                  <a:gd name="connsiteX6" fmla="*/ 128588 w 533400"/>
                  <a:gd name="connsiteY6" fmla="*/ 135731 h 411956"/>
                  <a:gd name="connsiteX7" fmla="*/ 4763 w 533400"/>
                  <a:gd name="connsiteY7" fmla="*/ 183356 h 411956"/>
                  <a:gd name="connsiteX8" fmla="*/ 0 w 533400"/>
                  <a:gd name="connsiteY8" fmla="*/ 292894 h 411956"/>
                  <a:gd name="connsiteX9" fmla="*/ 30957 w 533400"/>
                  <a:gd name="connsiteY9" fmla="*/ 385763 h 411956"/>
                  <a:gd name="connsiteX10" fmla="*/ 88107 w 533400"/>
                  <a:gd name="connsiteY10" fmla="*/ 385763 h 411956"/>
                  <a:gd name="connsiteX11" fmla="*/ 90488 w 533400"/>
                  <a:gd name="connsiteY11" fmla="*/ 411956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411956">
                    <a:moveTo>
                      <a:pt x="533400" y="33338"/>
                    </a:moveTo>
                    <a:lnTo>
                      <a:pt x="471488" y="0"/>
                    </a:lnTo>
                    <a:lnTo>
                      <a:pt x="359569" y="0"/>
                    </a:lnTo>
                    <a:lnTo>
                      <a:pt x="328613" y="35719"/>
                    </a:lnTo>
                    <a:lnTo>
                      <a:pt x="302419" y="66675"/>
                    </a:lnTo>
                    <a:lnTo>
                      <a:pt x="152400" y="128588"/>
                    </a:lnTo>
                    <a:lnTo>
                      <a:pt x="128588" y="135731"/>
                    </a:lnTo>
                    <a:lnTo>
                      <a:pt x="4763" y="183356"/>
                    </a:lnTo>
                    <a:lnTo>
                      <a:pt x="0" y="292894"/>
                    </a:lnTo>
                    <a:lnTo>
                      <a:pt x="30957" y="385763"/>
                    </a:lnTo>
                    <a:lnTo>
                      <a:pt x="88107" y="385763"/>
                    </a:lnTo>
                    <a:lnTo>
                      <a:pt x="90488" y="41195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0" name="Freeform 229"/>
              <p:cNvSpPr/>
              <p:nvPr/>
            </p:nvSpPr>
            <p:spPr>
              <a:xfrm>
                <a:off x="-63008" y="8648700"/>
                <a:ext cx="235816" cy="309563"/>
              </a:xfrm>
              <a:custGeom>
                <a:avLst/>
                <a:gdLst>
                  <a:gd name="connsiteX0" fmla="*/ 376238 w 376238"/>
                  <a:gd name="connsiteY0" fmla="*/ 19050 h 309563"/>
                  <a:gd name="connsiteX1" fmla="*/ 350044 w 376238"/>
                  <a:gd name="connsiteY1" fmla="*/ 0 h 309563"/>
                  <a:gd name="connsiteX2" fmla="*/ 180975 w 376238"/>
                  <a:gd name="connsiteY2" fmla="*/ 45244 h 309563"/>
                  <a:gd name="connsiteX3" fmla="*/ 28575 w 376238"/>
                  <a:gd name="connsiteY3" fmla="*/ 152400 h 309563"/>
                  <a:gd name="connsiteX4" fmla="*/ 0 w 376238"/>
                  <a:gd name="connsiteY4" fmla="*/ 230981 h 309563"/>
                  <a:gd name="connsiteX5" fmla="*/ 54769 w 376238"/>
                  <a:gd name="connsiteY5" fmla="*/ 292894 h 309563"/>
                  <a:gd name="connsiteX6" fmla="*/ 138113 w 376238"/>
                  <a:gd name="connsiteY6" fmla="*/ 309563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38" h="309563">
                    <a:moveTo>
                      <a:pt x="376238" y="19050"/>
                    </a:moveTo>
                    <a:lnTo>
                      <a:pt x="350044" y="0"/>
                    </a:lnTo>
                    <a:lnTo>
                      <a:pt x="180975" y="45244"/>
                    </a:lnTo>
                    <a:lnTo>
                      <a:pt x="28575" y="152400"/>
                    </a:lnTo>
                    <a:lnTo>
                      <a:pt x="0" y="230981"/>
                    </a:lnTo>
                    <a:lnTo>
                      <a:pt x="54769" y="292894"/>
                    </a:lnTo>
                    <a:lnTo>
                      <a:pt x="138113" y="3095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1" name="Freeform 230"/>
              <p:cNvSpPr/>
              <p:nvPr/>
            </p:nvSpPr>
            <p:spPr>
              <a:xfrm>
                <a:off x="423549" y="8662988"/>
                <a:ext cx="228353" cy="314325"/>
              </a:xfrm>
              <a:custGeom>
                <a:avLst/>
                <a:gdLst>
                  <a:gd name="connsiteX0" fmla="*/ 0 w 364331"/>
                  <a:gd name="connsiteY0" fmla="*/ 7143 h 314325"/>
                  <a:gd name="connsiteX1" fmla="*/ 78581 w 364331"/>
                  <a:gd name="connsiteY1" fmla="*/ 0 h 314325"/>
                  <a:gd name="connsiteX2" fmla="*/ 342900 w 364331"/>
                  <a:gd name="connsiteY2" fmla="*/ 126206 h 314325"/>
                  <a:gd name="connsiteX3" fmla="*/ 364331 w 364331"/>
                  <a:gd name="connsiteY3" fmla="*/ 247650 h 314325"/>
                  <a:gd name="connsiteX4" fmla="*/ 342900 w 364331"/>
                  <a:gd name="connsiteY4" fmla="*/ 307181 h 314325"/>
                  <a:gd name="connsiteX5" fmla="*/ 307181 w 364331"/>
                  <a:gd name="connsiteY5" fmla="*/ 314325 h 314325"/>
                  <a:gd name="connsiteX6" fmla="*/ 242887 w 364331"/>
                  <a:gd name="connsiteY6" fmla="*/ 309562 h 314325"/>
                  <a:gd name="connsiteX7" fmla="*/ 242887 w 364331"/>
                  <a:gd name="connsiteY7" fmla="*/ 30718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1" h="314325">
                    <a:moveTo>
                      <a:pt x="0" y="7143"/>
                    </a:moveTo>
                    <a:lnTo>
                      <a:pt x="78581" y="0"/>
                    </a:lnTo>
                    <a:lnTo>
                      <a:pt x="342900" y="126206"/>
                    </a:lnTo>
                    <a:lnTo>
                      <a:pt x="364331" y="247650"/>
                    </a:lnTo>
                    <a:lnTo>
                      <a:pt x="342900" y="307181"/>
                    </a:lnTo>
                    <a:lnTo>
                      <a:pt x="307181" y="314325"/>
                    </a:lnTo>
                    <a:lnTo>
                      <a:pt x="242887" y="309562"/>
                    </a:lnTo>
                    <a:lnTo>
                      <a:pt x="242887"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2" name="Freeform 231"/>
              <p:cNvSpPr/>
              <p:nvPr/>
            </p:nvSpPr>
            <p:spPr>
              <a:xfrm>
                <a:off x="580262" y="8655844"/>
                <a:ext cx="225368" cy="390525"/>
              </a:xfrm>
              <a:custGeom>
                <a:avLst/>
                <a:gdLst>
                  <a:gd name="connsiteX0" fmla="*/ 0 w 359569"/>
                  <a:gd name="connsiteY0" fmla="*/ 390525 h 390525"/>
                  <a:gd name="connsiteX1" fmla="*/ 359569 w 359569"/>
                  <a:gd name="connsiteY1" fmla="*/ 383381 h 390525"/>
                  <a:gd name="connsiteX2" fmla="*/ 335756 w 359569"/>
                  <a:gd name="connsiteY2" fmla="*/ 204787 h 390525"/>
                  <a:gd name="connsiteX3" fmla="*/ 195262 w 359569"/>
                  <a:gd name="connsiteY3" fmla="*/ 0 h 390525"/>
                </a:gdLst>
                <a:ahLst/>
                <a:cxnLst>
                  <a:cxn ang="0">
                    <a:pos x="connsiteX0" y="connsiteY0"/>
                  </a:cxn>
                  <a:cxn ang="0">
                    <a:pos x="connsiteX1" y="connsiteY1"/>
                  </a:cxn>
                  <a:cxn ang="0">
                    <a:pos x="connsiteX2" y="connsiteY2"/>
                  </a:cxn>
                  <a:cxn ang="0">
                    <a:pos x="connsiteX3" y="connsiteY3"/>
                  </a:cxn>
                </a:cxnLst>
                <a:rect l="l" t="t" r="r" b="b"/>
                <a:pathLst>
                  <a:path w="359569" h="390525">
                    <a:moveTo>
                      <a:pt x="0" y="390525"/>
                    </a:moveTo>
                    <a:lnTo>
                      <a:pt x="359569" y="383381"/>
                    </a:lnTo>
                    <a:lnTo>
                      <a:pt x="335756" y="204787"/>
                    </a:lnTo>
                    <a:lnTo>
                      <a:pt x="195262"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3" name="Freeform 232"/>
              <p:cNvSpPr/>
              <p:nvPr/>
            </p:nvSpPr>
            <p:spPr>
              <a:xfrm>
                <a:off x="531010" y="8274844"/>
                <a:ext cx="82087" cy="200025"/>
              </a:xfrm>
              <a:custGeom>
                <a:avLst/>
                <a:gdLst>
                  <a:gd name="connsiteX0" fmla="*/ 0 w 130968"/>
                  <a:gd name="connsiteY0" fmla="*/ 0 h 200025"/>
                  <a:gd name="connsiteX1" fmla="*/ 130968 w 130968"/>
                  <a:gd name="connsiteY1" fmla="*/ 200025 h 200025"/>
                </a:gdLst>
                <a:ahLst/>
                <a:cxnLst>
                  <a:cxn ang="0">
                    <a:pos x="connsiteX0" y="connsiteY0"/>
                  </a:cxn>
                  <a:cxn ang="0">
                    <a:pos x="connsiteX1" y="connsiteY1"/>
                  </a:cxn>
                </a:cxnLst>
                <a:rect l="l" t="t" r="r" b="b"/>
                <a:pathLst>
                  <a:path w="130968" h="200025">
                    <a:moveTo>
                      <a:pt x="0" y="0"/>
                    </a:moveTo>
                    <a:lnTo>
                      <a:pt x="130968" y="2000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4" name="Freeform 233"/>
              <p:cNvSpPr/>
              <p:nvPr/>
            </p:nvSpPr>
            <p:spPr>
              <a:xfrm>
                <a:off x="656380" y="8860631"/>
                <a:ext cx="113430" cy="2382"/>
              </a:xfrm>
              <a:custGeom>
                <a:avLst/>
                <a:gdLst>
                  <a:gd name="connsiteX0" fmla="*/ 0 w 180975"/>
                  <a:gd name="connsiteY0" fmla="*/ 2382 h 2382"/>
                  <a:gd name="connsiteX1" fmla="*/ 180975 w 180975"/>
                  <a:gd name="connsiteY1" fmla="*/ 0 h 2382"/>
                </a:gdLst>
                <a:ahLst/>
                <a:cxnLst>
                  <a:cxn ang="0">
                    <a:pos x="connsiteX0" y="connsiteY0"/>
                  </a:cxn>
                  <a:cxn ang="0">
                    <a:pos x="connsiteX1" y="connsiteY1"/>
                  </a:cxn>
                </a:cxnLst>
                <a:rect l="l" t="t" r="r" b="b"/>
                <a:pathLst>
                  <a:path w="180975" h="2382">
                    <a:moveTo>
                      <a:pt x="0" y="2382"/>
                    </a:moveTo>
                    <a:lnTo>
                      <a:pt x="1809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5" name="Freeform 234"/>
              <p:cNvSpPr/>
              <p:nvPr/>
            </p:nvSpPr>
            <p:spPr>
              <a:xfrm>
                <a:off x="575784" y="7953375"/>
                <a:ext cx="76118" cy="278606"/>
              </a:xfrm>
              <a:custGeom>
                <a:avLst/>
                <a:gdLst>
                  <a:gd name="connsiteX0" fmla="*/ 0 w 121444"/>
                  <a:gd name="connsiteY0" fmla="*/ 0 h 278606"/>
                  <a:gd name="connsiteX1" fmla="*/ 16669 w 121444"/>
                  <a:gd name="connsiteY1" fmla="*/ 78581 h 278606"/>
                  <a:gd name="connsiteX2" fmla="*/ 2381 w 121444"/>
                  <a:gd name="connsiteY2" fmla="*/ 180975 h 278606"/>
                  <a:gd name="connsiteX3" fmla="*/ 88106 w 121444"/>
                  <a:gd name="connsiteY3" fmla="*/ 278606 h 278606"/>
                  <a:gd name="connsiteX4" fmla="*/ 111919 w 121444"/>
                  <a:gd name="connsiteY4" fmla="*/ 278606 h 278606"/>
                  <a:gd name="connsiteX5" fmla="*/ 92869 w 121444"/>
                  <a:gd name="connsiteY5" fmla="*/ 164306 h 278606"/>
                  <a:gd name="connsiteX6" fmla="*/ 121444 w 121444"/>
                  <a:gd name="connsiteY6" fmla="*/ 40481 h 278606"/>
                  <a:gd name="connsiteX7" fmla="*/ 52388 w 121444"/>
                  <a:gd name="connsiteY7" fmla="*/ 9525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44" h="278606">
                    <a:moveTo>
                      <a:pt x="0" y="0"/>
                    </a:moveTo>
                    <a:lnTo>
                      <a:pt x="16669" y="78581"/>
                    </a:lnTo>
                    <a:lnTo>
                      <a:pt x="2381" y="180975"/>
                    </a:lnTo>
                    <a:lnTo>
                      <a:pt x="88106" y="278606"/>
                    </a:lnTo>
                    <a:lnTo>
                      <a:pt x="111919" y="278606"/>
                    </a:lnTo>
                    <a:lnTo>
                      <a:pt x="92869" y="164306"/>
                    </a:lnTo>
                    <a:lnTo>
                      <a:pt x="121444" y="40481"/>
                    </a:lnTo>
                    <a:lnTo>
                      <a:pt x="52388" y="95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6" name="Freeform 235"/>
              <p:cNvSpPr/>
              <p:nvPr/>
            </p:nvSpPr>
            <p:spPr>
              <a:xfrm>
                <a:off x="550412" y="7615238"/>
                <a:ext cx="431334" cy="957262"/>
              </a:xfrm>
              <a:custGeom>
                <a:avLst/>
                <a:gdLst>
                  <a:gd name="connsiteX0" fmla="*/ 85725 w 688181"/>
                  <a:gd name="connsiteY0" fmla="*/ 345281 h 957262"/>
                  <a:gd name="connsiteX1" fmla="*/ 30956 w 688181"/>
                  <a:gd name="connsiteY1" fmla="*/ 323850 h 957262"/>
                  <a:gd name="connsiteX2" fmla="*/ 16669 w 688181"/>
                  <a:gd name="connsiteY2" fmla="*/ 266700 h 957262"/>
                  <a:gd name="connsiteX3" fmla="*/ 0 w 688181"/>
                  <a:gd name="connsiteY3" fmla="*/ 207168 h 957262"/>
                  <a:gd name="connsiteX4" fmla="*/ 64294 w 688181"/>
                  <a:gd name="connsiteY4" fmla="*/ 114300 h 957262"/>
                  <a:gd name="connsiteX5" fmla="*/ 166687 w 688181"/>
                  <a:gd name="connsiteY5" fmla="*/ 50006 h 957262"/>
                  <a:gd name="connsiteX6" fmla="*/ 361950 w 688181"/>
                  <a:gd name="connsiteY6" fmla="*/ 0 h 957262"/>
                  <a:gd name="connsiteX7" fmla="*/ 588169 w 688181"/>
                  <a:gd name="connsiteY7" fmla="*/ 73818 h 957262"/>
                  <a:gd name="connsiteX8" fmla="*/ 688181 w 688181"/>
                  <a:gd name="connsiteY8" fmla="*/ 223837 h 957262"/>
                  <a:gd name="connsiteX9" fmla="*/ 676275 w 688181"/>
                  <a:gd name="connsiteY9" fmla="*/ 373856 h 957262"/>
                  <a:gd name="connsiteX10" fmla="*/ 635794 w 688181"/>
                  <a:gd name="connsiteY10" fmla="*/ 476250 h 957262"/>
                  <a:gd name="connsiteX11" fmla="*/ 623887 w 688181"/>
                  <a:gd name="connsiteY11" fmla="*/ 492918 h 957262"/>
                  <a:gd name="connsiteX12" fmla="*/ 547687 w 688181"/>
                  <a:gd name="connsiteY12" fmla="*/ 559593 h 957262"/>
                  <a:gd name="connsiteX13" fmla="*/ 554831 w 688181"/>
                  <a:gd name="connsiteY13" fmla="*/ 638175 h 957262"/>
                  <a:gd name="connsiteX14" fmla="*/ 561975 w 688181"/>
                  <a:gd name="connsiteY14" fmla="*/ 707231 h 957262"/>
                  <a:gd name="connsiteX15" fmla="*/ 578644 w 688181"/>
                  <a:gd name="connsiteY15" fmla="*/ 731043 h 957262"/>
                  <a:gd name="connsiteX16" fmla="*/ 631031 w 688181"/>
                  <a:gd name="connsiteY16" fmla="*/ 738187 h 957262"/>
                  <a:gd name="connsiteX17" fmla="*/ 654844 w 688181"/>
                  <a:gd name="connsiteY17" fmla="*/ 816768 h 957262"/>
                  <a:gd name="connsiteX18" fmla="*/ 609600 w 688181"/>
                  <a:gd name="connsiteY18" fmla="*/ 835818 h 957262"/>
                  <a:gd name="connsiteX19" fmla="*/ 578644 w 688181"/>
                  <a:gd name="connsiteY19" fmla="*/ 835818 h 957262"/>
                  <a:gd name="connsiteX20" fmla="*/ 547687 w 688181"/>
                  <a:gd name="connsiteY20" fmla="*/ 778668 h 957262"/>
                  <a:gd name="connsiteX21" fmla="*/ 540544 w 688181"/>
                  <a:gd name="connsiteY21" fmla="*/ 752475 h 957262"/>
                  <a:gd name="connsiteX22" fmla="*/ 528637 w 688181"/>
                  <a:gd name="connsiteY22" fmla="*/ 697706 h 957262"/>
                  <a:gd name="connsiteX23" fmla="*/ 526256 w 688181"/>
                  <a:gd name="connsiteY23" fmla="*/ 673893 h 957262"/>
                  <a:gd name="connsiteX24" fmla="*/ 523875 w 688181"/>
                  <a:gd name="connsiteY24" fmla="*/ 666750 h 957262"/>
                  <a:gd name="connsiteX25" fmla="*/ 473869 w 688181"/>
                  <a:gd name="connsiteY25" fmla="*/ 583406 h 957262"/>
                  <a:gd name="connsiteX26" fmla="*/ 492919 w 688181"/>
                  <a:gd name="connsiteY26" fmla="*/ 457200 h 957262"/>
                  <a:gd name="connsiteX27" fmla="*/ 502444 w 688181"/>
                  <a:gd name="connsiteY27" fmla="*/ 426243 h 957262"/>
                  <a:gd name="connsiteX28" fmla="*/ 440531 w 688181"/>
                  <a:gd name="connsiteY28" fmla="*/ 614362 h 957262"/>
                  <a:gd name="connsiteX29" fmla="*/ 371475 w 688181"/>
                  <a:gd name="connsiteY29" fmla="*/ 676275 h 957262"/>
                  <a:gd name="connsiteX30" fmla="*/ 371475 w 688181"/>
                  <a:gd name="connsiteY30" fmla="*/ 733425 h 957262"/>
                  <a:gd name="connsiteX31" fmla="*/ 371475 w 688181"/>
                  <a:gd name="connsiteY31" fmla="*/ 757237 h 957262"/>
                  <a:gd name="connsiteX32" fmla="*/ 402431 w 688181"/>
                  <a:gd name="connsiteY32" fmla="*/ 792956 h 957262"/>
                  <a:gd name="connsiteX33" fmla="*/ 404812 w 688181"/>
                  <a:gd name="connsiteY33" fmla="*/ 826293 h 957262"/>
                  <a:gd name="connsiteX34" fmla="*/ 416719 w 688181"/>
                  <a:gd name="connsiteY34" fmla="*/ 881062 h 957262"/>
                  <a:gd name="connsiteX35" fmla="*/ 428625 w 688181"/>
                  <a:gd name="connsiteY35" fmla="*/ 900112 h 957262"/>
                  <a:gd name="connsiteX36" fmla="*/ 440531 w 688181"/>
                  <a:gd name="connsiteY36" fmla="*/ 938212 h 957262"/>
                  <a:gd name="connsiteX37" fmla="*/ 361950 w 688181"/>
                  <a:gd name="connsiteY37" fmla="*/ 957262 h 957262"/>
                  <a:gd name="connsiteX38" fmla="*/ 347662 w 688181"/>
                  <a:gd name="connsiteY38" fmla="*/ 871537 h 957262"/>
                  <a:gd name="connsiteX39" fmla="*/ 314325 w 688181"/>
                  <a:gd name="connsiteY39" fmla="*/ 802481 h 957262"/>
                  <a:gd name="connsiteX40" fmla="*/ 271462 w 688181"/>
                  <a:gd name="connsiteY40" fmla="*/ 733425 h 957262"/>
                  <a:gd name="connsiteX41" fmla="*/ 257175 w 688181"/>
                  <a:gd name="connsiteY41" fmla="*/ 671512 h 957262"/>
                  <a:gd name="connsiteX42" fmla="*/ 188119 w 688181"/>
                  <a:gd name="connsiteY42" fmla="*/ 657225 h 957262"/>
                  <a:gd name="connsiteX43" fmla="*/ 164306 w 688181"/>
                  <a:gd name="connsiteY43" fmla="*/ 635793 h 957262"/>
                  <a:gd name="connsiteX44" fmla="*/ 150019 w 688181"/>
                  <a:gd name="connsiteY44" fmla="*/ 621506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8181" h="957262">
                    <a:moveTo>
                      <a:pt x="85725" y="345281"/>
                    </a:moveTo>
                    <a:lnTo>
                      <a:pt x="30956" y="323850"/>
                    </a:lnTo>
                    <a:lnTo>
                      <a:pt x="16669" y="266700"/>
                    </a:lnTo>
                    <a:lnTo>
                      <a:pt x="0" y="207168"/>
                    </a:lnTo>
                    <a:lnTo>
                      <a:pt x="64294" y="114300"/>
                    </a:lnTo>
                    <a:lnTo>
                      <a:pt x="166687" y="50006"/>
                    </a:lnTo>
                    <a:lnTo>
                      <a:pt x="361950" y="0"/>
                    </a:lnTo>
                    <a:lnTo>
                      <a:pt x="588169" y="73818"/>
                    </a:lnTo>
                    <a:lnTo>
                      <a:pt x="688181" y="223837"/>
                    </a:lnTo>
                    <a:lnTo>
                      <a:pt x="676275" y="373856"/>
                    </a:lnTo>
                    <a:lnTo>
                      <a:pt x="635794" y="476250"/>
                    </a:lnTo>
                    <a:lnTo>
                      <a:pt x="623887" y="492918"/>
                    </a:lnTo>
                    <a:lnTo>
                      <a:pt x="547687" y="559593"/>
                    </a:lnTo>
                    <a:lnTo>
                      <a:pt x="554831" y="638175"/>
                    </a:lnTo>
                    <a:lnTo>
                      <a:pt x="561975" y="707231"/>
                    </a:lnTo>
                    <a:lnTo>
                      <a:pt x="578644" y="731043"/>
                    </a:lnTo>
                    <a:lnTo>
                      <a:pt x="631031" y="738187"/>
                    </a:lnTo>
                    <a:lnTo>
                      <a:pt x="654844" y="816768"/>
                    </a:lnTo>
                    <a:lnTo>
                      <a:pt x="609600" y="835818"/>
                    </a:lnTo>
                    <a:lnTo>
                      <a:pt x="578644" y="835818"/>
                    </a:lnTo>
                    <a:lnTo>
                      <a:pt x="547687" y="778668"/>
                    </a:lnTo>
                    <a:cubicBezTo>
                      <a:pt x="545129" y="753090"/>
                      <a:pt x="552441" y="758423"/>
                      <a:pt x="540544" y="752475"/>
                    </a:cubicBezTo>
                    <a:lnTo>
                      <a:pt x="528637" y="697706"/>
                    </a:lnTo>
                    <a:cubicBezTo>
                      <a:pt x="527843" y="689768"/>
                      <a:pt x="527469" y="681778"/>
                      <a:pt x="526256" y="673893"/>
                    </a:cubicBezTo>
                    <a:cubicBezTo>
                      <a:pt x="525874" y="671412"/>
                      <a:pt x="523875" y="666750"/>
                      <a:pt x="523875" y="666750"/>
                    </a:cubicBezTo>
                    <a:lnTo>
                      <a:pt x="473869" y="583406"/>
                    </a:lnTo>
                    <a:lnTo>
                      <a:pt x="492919" y="457200"/>
                    </a:lnTo>
                    <a:lnTo>
                      <a:pt x="502444" y="426243"/>
                    </a:lnTo>
                    <a:lnTo>
                      <a:pt x="440531" y="614362"/>
                    </a:lnTo>
                    <a:lnTo>
                      <a:pt x="371475" y="676275"/>
                    </a:lnTo>
                    <a:lnTo>
                      <a:pt x="371475" y="733425"/>
                    </a:lnTo>
                    <a:lnTo>
                      <a:pt x="371475" y="757237"/>
                    </a:lnTo>
                    <a:lnTo>
                      <a:pt x="402431" y="792956"/>
                    </a:lnTo>
                    <a:cubicBezTo>
                      <a:pt x="405128" y="819927"/>
                      <a:pt x="404812" y="808791"/>
                      <a:pt x="404812" y="826293"/>
                    </a:cubicBezTo>
                    <a:lnTo>
                      <a:pt x="416719" y="881062"/>
                    </a:lnTo>
                    <a:cubicBezTo>
                      <a:pt x="429086" y="898377"/>
                      <a:pt x="428625" y="890903"/>
                      <a:pt x="428625" y="900112"/>
                    </a:cubicBezTo>
                    <a:lnTo>
                      <a:pt x="440531" y="938212"/>
                    </a:lnTo>
                    <a:lnTo>
                      <a:pt x="361950" y="957262"/>
                    </a:lnTo>
                    <a:lnTo>
                      <a:pt x="347662" y="871537"/>
                    </a:lnTo>
                    <a:lnTo>
                      <a:pt x="314325" y="802481"/>
                    </a:lnTo>
                    <a:lnTo>
                      <a:pt x="271462" y="733425"/>
                    </a:lnTo>
                    <a:lnTo>
                      <a:pt x="257175" y="671512"/>
                    </a:lnTo>
                    <a:lnTo>
                      <a:pt x="188119" y="657225"/>
                    </a:lnTo>
                    <a:lnTo>
                      <a:pt x="164306" y="635793"/>
                    </a:lnTo>
                    <a:lnTo>
                      <a:pt x="150019" y="6215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7" name="Freeform 236"/>
              <p:cNvSpPr/>
              <p:nvPr/>
            </p:nvSpPr>
            <p:spPr>
              <a:xfrm>
                <a:off x="486234" y="8172450"/>
                <a:ext cx="199996" cy="361950"/>
              </a:xfrm>
              <a:custGeom>
                <a:avLst/>
                <a:gdLst>
                  <a:gd name="connsiteX0" fmla="*/ 0 w 319088"/>
                  <a:gd name="connsiteY0" fmla="*/ 0 h 361950"/>
                  <a:gd name="connsiteX1" fmla="*/ 64294 w 319088"/>
                  <a:gd name="connsiteY1" fmla="*/ 109538 h 361950"/>
                  <a:gd name="connsiteX2" fmla="*/ 61913 w 319088"/>
                  <a:gd name="connsiteY2" fmla="*/ 226219 h 361950"/>
                  <a:gd name="connsiteX3" fmla="*/ 114300 w 319088"/>
                  <a:gd name="connsiteY3" fmla="*/ 338138 h 361950"/>
                  <a:gd name="connsiteX4" fmla="*/ 150019 w 319088"/>
                  <a:gd name="connsiteY4" fmla="*/ 361950 h 361950"/>
                  <a:gd name="connsiteX5" fmla="*/ 221456 w 319088"/>
                  <a:gd name="connsiteY5" fmla="*/ 280988 h 361950"/>
                  <a:gd name="connsiteX6" fmla="*/ 264319 w 319088"/>
                  <a:gd name="connsiteY6" fmla="*/ 169069 h 361950"/>
                  <a:gd name="connsiteX7" fmla="*/ 319088 w 319088"/>
                  <a:gd name="connsiteY7" fmla="*/ 11668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8" h="361950">
                    <a:moveTo>
                      <a:pt x="0" y="0"/>
                    </a:moveTo>
                    <a:lnTo>
                      <a:pt x="64294" y="109538"/>
                    </a:lnTo>
                    <a:cubicBezTo>
                      <a:pt x="63500" y="148432"/>
                      <a:pt x="62707" y="187325"/>
                      <a:pt x="61913" y="226219"/>
                    </a:cubicBezTo>
                    <a:lnTo>
                      <a:pt x="114300" y="338138"/>
                    </a:lnTo>
                    <a:lnTo>
                      <a:pt x="150019" y="361950"/>
                    </a:lnTo>
                    <a:lnTo>
                      <a:pt x="221456" y="280988"/>
                    </a:lnTo>
                    <a:lnTo>
                      <a:pt x="264319" y="169069"/>
                    </a:lnTo>
                    <a:lnTo>
                      <a:pt x="319088" y="1166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8" name="Freeform 237"/>
              <p:cNvSpPr/>
              <p:nvPr/>
            </p:nvSpPr>
            <p:spPr>
              <a:xfrm>
                <a:off x="463846" y="8427244"/>
                <a:ext cx="208682" cy="273868"/>
              </a:xfrm>
              <a:custGeom>
                <a:avLst/>
                <a:gdLst>
                  <a:gd name="connsiteX0" fmla="*/ 0 w 332947"/>
                  <a:gd name="connsiteY0" fmla="*/ 0 h 273868"/>
                  <a:gd name="connsiteX1" fmla="*/ 78582 w 332947"/>
                  <a:gd name="connsiteY1" fmla="*/ 219075 h 273868"/>
                  <a:gd name="connsiteX2" fmla="*/ 183357 w 332947"/>
                  <a:gd name="connsiteY2" fmla="*/ 273844 h 273868"/>
                  <a:gd name="connsiteX3" fmla="*/ 302419 w 332947"/>
                  <a:gd name="connsiteY3" fmla="*/ 226219 h 273868"/>
                  <a:gd name="connsiteX4" fmla="*/ 328613 w 332947"/>
                  <a:gd name="connsiteY4" fmla="*/ 238125 h 273868"/>
                  <a:gd name="connsiteX5" fmla="*/ 230982 w 332947"/>
                  <a:gd name="connsiteY5" fmla="*/ 154781 h 273868"/>
                  <a:gd name="connsiteX6" fmla="*/ 197644 w 332947"/>
                  <a:gd name="connsiteY6" fmla="*/ 90487 h 27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47" h="273868">
                    <a:moveTo>
                      <a:pt x="0" y="0"/>
                    </a:moveTo>
                    <a:cubicBezTo>
                      <a:pt x="24011" y="86717"/>
                      <a:pt x="48023" y="173435"/>
                      <a:pt x="78582" y="219075"/>
                    </a:cubicBezTo>
                    <a:cubicBezTo>
                      <a:pt x="109141" y="264715"/>
                      <a:pt x="146051" y="272653"/>
                      <a:pt x="183357" y="273844"/>
                    </a:cubicBezTo>
                    <a:cubicBezTo>
                      <a:pt x="220663" y="275035"/>
                      <a:pt x="278210" y="232172"/>
                      <a:pt x="302419" y="226219"/>
                    </a:cubicBezTo>
                    <a:cubicBezTo>
                      <a:pt x="326628" y="220266"/>
                      <a:pt x="340519" y="250031"/>
                      <a:pt x="328613" y="238125"/>
                    </a:cubicBezTo>
                    <a:cubicBezTo>
                      <a:pt x="316707" y="226219"/>
                      <a:pt x="252810" y="179387"/>
                      <a:pt x="230982" y="154781"/>
                    </a:cubicBezTo>
                    <a:cubicBezTo>
                      <a:pt x="209154" y="130175"/>
                      <a:pt x="203399" y="110331"/>
                      <a:pt x="197644" y="9048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9" name="Freeform 238"/>
              <p:cNvSpPr/>
              <p:nvPr/>
            </p:nvSpPr>
            <p:spPr>
              <a:xfrm>
                <a:off x="669812" y="8579644"/>
                <a:ext cx="68655" cy="102394"/>
              </a:xfrm>
              <a:custGeom>
                <a:avLst/>
                <a:gdLst>
                  <a:gd name="connsiteX0" fmla="*/ 109537 w 109537"/>
                  <a:gd name="connsiteY0" fmla="*/ 0 h 102394"/>
                  <a:gd name="connsiteX1" fmla="*/ 19050 w 109537"/>
                  <a:gd name="connsiteY1" fmla="*/ 64294 h 102394"/>
                  <a:gd name="connsiteX2" fmla="*/ 0 w 109537"/>
                  <a:gd name="connsiteY2" fmla="*/ 102394 h 102394"/>
                </a:gdLst>
                <a:ahLst/>
                <a:cxnLst>
                  <a:cxn ang="0">
                    <a:pos x="connsiteX0" y="connsiteY0"/>
                  </a:cxn>
                  <a:cxn ang="0">
                    <a:pos x="connsiteX1" y="connsiteY1"/>
                  </a:cxn>
                  <a:cxn ang="0">
                    <a:pos x="connsiteX2" y="connsiteY2"/>
                  </a:cxn>
                </a:cxnLst>
                <a:rect l="l" t="t" r="r" b="b"/>
                <a:pathLst>
                  <a:path w="109537" h="102394">
                    <a:moveTo>
                      <a:pt x="109537" y="0"/>
                    </a:moveTo>
                    <a:lnTo>
                      <a:pt x="19050" y="64294"/>
                    </a:lnTo>
                    <a:lnTo>
                      <a:pt x="0" y="1023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0" name="Freeform 239"/>
              <p:cNvSpPr/>
              <p:nvPr/>
            </p:nvSpPr>
            <p:spPr>
              <a:xfrm>
                <a:off x="713095" y="8220075"/>
                <a:ext cx="206057" cy="478691"/>
              </a:xfrm>
              <a:custGeom>
                <a:avLst/>
                <a:gdLst>
                  <a:gd name="connsiteX0" fmla="*/ 0 w 328758"/>
                  <a:gd name="connsiteY0" fmla="*/ 400050 h 478691"/>
                  <a:gd name="connsiteX1" fmla="*/ 9525 w 328758"/>
                  <a:gd name="connsiteY1" fmla="*/ 457200 h 478691"/>
                  <a:gd name="connsiteX2" fmla="*/ 45244 w 328758"/>
                  <a:gd name="connsiteY2" fmla="*/ 478631 h 478691"/>
                  <a:gd name="connsiteX3" fmla="*/ 126206 w 328758"/>
                  <a:gd name="connsiteY3" fmla="*/ 461963 h 478691"/>
                  <a:gd name="connsiteX4" fmla="*/ 266700 w 328758"/>
                  <a:gd name="connsiteY4" fmla="*/ 416719 h 478691"/>
                  <a:gd name="connsiteX5" fmla="*/ 328613 w 328758"/>
                  <a:gd name="connsiteY5" fmla="*/ 342900 h 478691"/>
                  <a:gd name="connsiteX6" fmla="*/ 280988 w 328758"/>
                  <a:gd name="connsiteY6" fmla="*/ 183356 h 478691"/>
                  <a:gd name="connsiteX7" fmla="*/ 192881 w 328758"/>
                  <a:gd name="connsiteY7" fmla="*/ 0 h 4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758" h="478691">
                    <a:moveTo>
                      <a:pt x="0" y="400050"/>
                    </a:moveTo>
                    <a:cubicBezTo>
                      <a:pt x="992" y="422076"/>
                      <a:pt x="1984" y="444103"/>
                      <a:pt x="9525" y="457200"/>
                    </a:cubicBezTo>
                    <a:cubicBezTo>
                      <a:pt x="17066" y="470297"/>
                      <a:pt x="25797" y="477837"/>
                      <a:pt x="45244" y="478631"/>
                    </a:cubicBezTo>
                    <a:cubicBezTo>
                      <a:pt x="64691" y="479425"/>
                      <a:pt x="89297" y="472282"/>
                      <a:pt x="126206" y="461963"/>
                    </a:cubicBezTo>
                    <a:cubicBezTo>
                      <a:pt x="163115" y="451644"/>
                      <a:pt x="232965" y="436563"/>
                      <a:pt x="266700" y="416719"/>
                    </a:cubicBezTo>
                    <a:cubicBezTo>
                      <a:pt x="300435" y="396875"/>
                      <a:pt x="326232" y="381794"/>
                      <a:pt x="328613" y="342900"/>
                    </a:cubicBezTo>
                    <a:cubicBezTo>
                      <a:pt x="330994" y="304006"/>
                      <a:pt x="303610" y="240506"/>
                      <a:pt x="280988" y="183356"/>
                    </a:cubicBezTo>
                    <a:cubicBezTo>
                      <a:pt x="258366" y="126206"/>
                      <a:pt x="225623" y="63103"/>
                      <a:pt x="192881"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1" name="Freeform 240"/>
              <p:cNvSpPr/>
              <p:nvPr/>
            </p:nvSpPr>
            <p:spPr>
              <a:xfrm>
                <a:off x="890703" y="8582025"/>
                <a:ext cx="131340" cy="416719"/>
              </a:xfrm>
              <a:custGeom>
                <a:avLst/>
                <a:gdLst>
                  <a:gd name="connsiteX0" fmla="*/ 47625 w 209550"/>
                  <a:gd name="connsiteY0" fmla="*/ 0 h 416719"/>
                  <a:gd name="connsiteX1" fmla="*/ 209550 w 209550"/>
                  <a:gd name="connsiteY1" fmla="*/ 209550 h 416719"/>
                  <a:gd name="connsiteX2" fmla="*/ 202406 w 209550"/>
                  <a:gd name="connsiteY2" fmla="*/ 276225 h 416719"/>
                  <a:gd name="connsiteX3" fmla="*/ 102394 w 209550"/>
                  <a:gd name="connsiteY3" fmla="*/ 366713 h 416719"/>
                  <a:gd name="connsiteX4" fmla="*/ 42862 w 209550"/>
                  <a:gd name="connsiteY4" fmla="*/ 409575 h 416719"/>
                  <a:gd name="connsiteX5" fmla="*/ 4762 w 209550"/>
                  <a:gd name="connsiteY5" fmla="*/ 414338 h 416719"/>
                  <a:gd name="connsiteX6" fmla="*/ 0 w 209550"/>
                  <a:gd name="connsiteY6"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416719">
                    <a:moveTo>
                      <a:pt x="47625" y="0"/>
                    </a:moveTo>
                    <a:lnTo>
                      <a:pt x="209550" y="209550"/>
                    </a:lnTo>
                    <a:lnTo>
                      <a:pt x="202406" y="276225"/>
                    </a:lnTo>
                    <a:lnTo>
                      <a:pt x="102394" y="366713"/>
                    </a:lnTo>
                    <a:lnTo>
                      <a:pt x="42862" y="409575"/>
                    </a:lnTo>
                    <a:cubicBezTo>
                      <a:pt x="23821" y="411040"/>
                      <a:pt x="18227" y="408951"/>
                      <a:pt x="4762" y="414338"/>
                    </a:cubicBezTo>
                    <a:cubicBezTo>
                      <a:pt x="3114" y="414997"/>
                      <a:pt x="1587" y="415925"/>
                      <a:pt x="0" y="41671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2" name="Freeform 241"/>
              <p:cNvSpPr/>
              <p:nvPr/>
            </p:nvSpPr>
            <p:spPr>
              <a:xfrm>
                <a:off x="802645" y="8998744"/>
                <a:ext cx="91043" cy="14287"/>
              </a:xfrm>
              <a:custGeom>
                <a:avLst/>
                <a:gdLst>
                  <a:gd name="connsiteX0" fmla="*/ 0 w 145256"/>
                  <a:gd name="connsiteY0" fmla="*/ 0 h 14287"/>
                  <a:gd name="connsiteX1" fmla="*/ 100013 w 145256"/>
                  <a:gd name="connsiteY1" fmla="*/ 14287 h 14287"/>
                  <a:gd name="connsiteX2" fmla="*/ 145256 w 145256"/>
                  <a:gd name="connsiteY2" fmla="*/ 4762 h 14287"/>
                </a:gdLst>
                <a:ahLst/>
                <a:cxnLst>
                  <a:cxn ang="0">
                    <a:pos x="connsiteX0" y="connsiteY0"/>
                  </a:cxn>
                  <a:cxn ang="0">
                    <a:pos x="connsiteX1" y="connsiteY1"/>
                  </a:cxn>
                  <a:cxn ang="0">
                    <a:pos x="connsiteX2" y="connsiteY2"/>
                  </a:cxn>
                </a:cxnLst>
                <a:rect l="l" t="t" r="r" b="b"/>
                <a:pathLst>
                  <a:path w="145256" h="14287">
                    <a:moveTo>
                      <a:pt x="0" y="0"/>
                    </a:moveTo>
                    <a:lnTo>
                      <a:pt x="100013" y="14287"/>
                    </a:lnTo>
                    <a:lnTo>
                      <a:pt x="145256" y="47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3" name="Freeform 242"/>
              <p:cNvSpPr/>
              <p:nvPr/>
            </p:nvSpPr>
            <p:spPr>
              <a:xfrm>
                <a:off x="931001" y="7841456"/>
                <a:ext cx="247755" cy="873919"/>
              </a:xfrm>
              <a:custGeom>
                <a:avLst/>
                <a:gdLst>
                  <a:gd name="connsiteX0" fmla="*/ 100012 w 395287"/>
                  <a:gd name="connsiteY0" fmla="*/ 0 h 873919"/>
                  <a:gd name="connsiteX1" fmla="*/ 395287 w 395287"/>
                  <a:gd name="connsiteY1" fmla="*/ 240507 h 873919"/>
                  <a:gd name="connsiteX2" fmla="*/ 350043 w 395287"/>
                  <a:gd name="connsiteY2" fmla="*/ 666750 h 873919"/>
                  <a:gd name="connsiteX3" fmla="*/ 311943 w 395287"/>
                  <a:gd name="connsiteY3" fmla="*/ 859632 h 873919"/>
                  <a:gd name="connsiteX4" fmla="*/ 214312 w 395287"/>
                  <a:gd name="connsiteY4" fmla="*/ 873919 h 873919"/>
                  <a:gd name="connsiteX5" fmla="*/ 126206 w 395287"/>
                  <a:gd name="connsiteY5" fmla="*/ 819150 h 873919"/>
                  <a:gd name="connsiteX6" fmla="*/ 97631 w 395287"/>
                  <a:gd name="connsiteY6" fmla="*/ 800100 h 873919"/>
                  <a:gd name="connsiteX7" fmla="*/ 90487 w 395287"/>
                  <a:gd name="connsiteY7" fmla="*/ 792957 h 873919"/>
                  <a:gd name="connsiteX8" fmla="*/ 0 w 395287"/>
                  <a:gd name="connsiteY8" fmla="*/ 731044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7" h="873919">
                    <a:moveTo>
                      <a:pt x="100012" y="0"/>
                    </a:moveTo>
                    <a:lnTo>
                      <a:pt x="395287" y="240507"/>
                    </a:lnTo>
                    <a:lnTo>
                      <a:pt x="350043" y="666750"/>
                    </a:lnTo>
                    <a:lnTo>
                      <a:pt x="311943" y="859632"/>
                    </a:lnTo>
                    <a:lnTo>
                      <a:pt x="214312" y="873919"/>
                    </a:lnTo>
                    <a:lnTo>
                      <a:pt x="126206" y="819150"/>
                    </a:lnTo>
                    <a:cubicBezTo>
                      <a:pt x="116681" y="812800"/>
                      <a:pt x="105726" y="808194"/>
                      <a:pt x="97631" y="800100"/>
                    </a:cubicBezTo>
                    <a:lnTo>
                      <a:pt x="90487" y="792957"/>
                    </a:lnTo>
                    <a:lnTo>
                      <a:pt x="0" y="7310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4" name="Freeform 243"/>
              <p:cNvSpPr/>
              <p:nvPr/>
            </p:nvSpPr>
            <p:spPr>
              <a:xfrm>
                <a:off x="1047416" y="8708231"/>
                <a:ext cx="7462" cy="128588"/>
              </a:xfrm>
              <a:custGeom>
                <a:avLst/>
                <a:gdLst>
                  <a:gd name="connsiteX0" fmla="*/ 11906 w 11906"/>
                  <a:gd name="connsiteY0" fmla="*/ 0 h 128588"/>
                  <a:gd name="connsiteX1" fmla="*/ 0 w 11906"/>
                  <a:gd name="connsiteY1" fmla="*/ 128588 h 128588"/>
                </a:gdLst>
                <a:ahLst/>
                <a:cxnLst>
                  <a:cxn ang="0">
                    <a:pos x="connsiteX0" y="connsiteY0"/>
                  </a:cxn>
                  <a:cxn ang="0">
                    <a:pos x="connsiteX1" y="connsiteY1"/>
                  </a:cxn>
                </a:cxnLst>
                <a:rect l="l" t="t" r="r" b="b"/>
                <a:pathLst>
                  <a:path w="11906" h="128588">
                    <a:moveTo>
                      <a:pt x="11906" y="0"/>
                    </a:moveTo>
                    <a:lnTo>
                      <a:pt x="0" y="1285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5" name="Freeform 244"/>
              <p:cNvSpPr/>
              <p:nvPr/>
            </p:nvSpPr>
            <p:spPr>
              <a:xfrm>
                <a:off x="986223" y="8646319"/>
                <a:ext cx="7462" cy="64294"/>
              </a:xfrm>
              <a:custGeom>
                <a:avLst/>
                <a:gdLst>
                  <a:gd name="connsiteX0" fmla="*/ 0 w 11906"/>
                  <a:gd name="connsiteY0" fmla="*/ 0 h 64294"/>
                  <a:gd name="connsiteX1" fmla="*/ 11906 w 11906"/>
                  <a:gd name="connsiteY1" fmla="*/ 64294 h 64294"/>
                </a:gdLst>
                <a:ahLst/>
                <a:cxnLst>
                  <a:cxn ang="0">
                    <a:pos x="connsiteX0" y="connsiteY0"/>
                  </a:cxn>
                  <a:cxn ang="0">
                    <a:pos x="connsiteX1" y="connsiteY1"/>
                  </a:cxn>
                </a:cxnLst>
                <a:rect l="l" t="t" r="r" b="b"/>
                <a:pathLst>
                  <a:path w="11906" h="64294">
                    <a:moveTo>
                      <a:pt x="0" y="0"/>
                    </a:moveTo>
                    <a:lnTo>
                      <a:pt x="11906" y="642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6" name="Freeform 245"/>
              <p:cNvSpPr/>
              <p:nvPr/>
            </p:nvSpPr>
            <p:spPr>
              <a:xfrm>
                <a:off x="657872" y="8824913"/>
                <a:ext cx="440289" cy="354806"/>
              </a:xfrm>
              <a:custGeom>
                <a:avLst/>
                <a:gdLst>
                  <a:gd name="connsiteX0" fmla="*/ 602456 w 702469"/>
                  <a:gd name="connsiteY0" fmla="*/ 0 h 354806"/>
                  <a:gd name="connsiteX1" fmla="*/ 702469 w 702469"/>
                  <a:gd name="connsiteY1" fmla="*/ 83343 h 354806"/>
                  <a:gd name="connsiteX2" fmla="*/ 692944 w 702469"/>
                  <a:gd name="connsiteY2" fmla="*/ 197643 h 354806"/>
                  <a:gd name="connsiteX3" fmla="*/ 685800 w 702469"/>
                  <a:gd name="connsiteY3" fmla="*/ 221456 h 354806"/>
                  <a:gd name="connsiteX4" fmla="*/ 671512 w 702469"/>
                  <a:gd name="connsiteY4" fmla="*/ 247650 h 354806"/>
                  <a:gd name="connsiteX5" fmla="*/ 238125 w 702469"/>
                  <a:gd name="connsiteY5" fmla="*/ 352425 h 354806"/>
                  <a:gd name="connsiteX6" fmla="*/ 154781 w 702469"/>
                  <a:gd name="connsiteY6" fmla="*/ 354806 h 354806"/>
                  <a:gd name="connsiteX7" fmla="*/ 61912 w 702469"/>
                  <a:gd name="connsiteY7" fmla="*/ 326231 h 354806"/>
                  <a:gd name="connsiteX8" fmla="*/ 26194 w 702469"/>
                  <a:gd name="connsiteY8" fmla="*/ 242887 h 354806"/>
                  <a:gd name="connsiteX9" fmla="*/ 23812 w 702469"/>
                  <a:gd name="connsiteY9" fmla="*/ 235743 h 354806"/>
                  <a:gd name="connsiteX10" fmla="*/ 0 w 702469"/>
                  <a:gd name="connsiteY10" fmla="*/ 226218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2469" h="354806">
                    <a:moveTo>
                      <a:pt x="602456" y="0"/>
                    </a:moveTo>
                    <a:lnTo>
                      <a:pt x="702469" y="83343"/>
                    </a:lnTo>
                    <a:lnTo>
                      <a:pt x="692944" y="197643"/>
                    </a:lnTo>
                    <a:cubicBezTo>
                      <a:pt x="690366" y="220839"/>
                      <a:pt x="696991" y="215860"/>
                      <a:pt x="685800" y="221456"/>
                    </a:cubicBezTo>
                    <a:lnTo>
                      <a:pt x="671512" y="247650"/>
                    </a:lnTo>
                    <a:lnTo>
                      <a:pt x="238125" y="352425"/>
                    </a:lnTo>
                    <a:lnTo>
                      <a:pt x="154781" y="354806"/>
                    </a:lnTo>
                    <a:lnTo>
                      <a:pt x="61912" y="326231"/>
                    </a:lnTo>
                    <a:lnTo>
                      <a:pt x="26194" y="242887"/>
                    </a:lnTo>
                    <a:lnTo>
                      <a:pt x="23812" y="235743"/>
                    </a:lnTo>
                    <a:lnTo>
                      <a:pt x="0" y="2262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7" name="Freeform 246"/>
              <p:cNvSpPr/>
              <p:nvPr/>
            </p:nvSpPr>
            <p:spPr>
              <a:xfrm>
                <a:off x="713095" y="8955881"/>
                <a:ext cx="365663" cy="140494"/>
              </a:xfrm>
              <a:custGeom>
                <a:avLst/>
                <a:gdLst>
                  <a:gd name="connsiteX0" fmla="*/ 0 w 583406"/>
                  <a:gd name="connsiteY0" fmla="*/ 100013 h 140494"/>
                  <a:gd name="connsiteX1" fmla="*/ 66675 w 583406"/>
                  <a:gd name="connsiteY1" fmla="*/ 140494 h 140494"/>
                  <a:gd name="connsiteX2" fmla="*/ 302419 w 583406"/>
                  <a:gd name="connsiteY2" fmla="*/ 107157 h 140494"/>
                  <a:gd name="connsiteX3" fmla="*/ 547688 w 583406"/>
                  <a:gd name="connsiteY3" fmla="*/ 9525 h 140494"/>
                  <a:gd name="connsiteX4" fmla="*/ 552450 w 583406"/>
                  <a:gd name="connsiteY4" fmla="*/ 2382 h 140494"/>
                  <a:gd name="connsiteX5" fmla="*/ 583406 w 583406"/>
                  <a:gd name="connsiteY5"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06" h="140494">
                    <a:moveTo>
                      <a:pt x="0" y="100013"/>
                    </a:moveTo>
                    <a:lnTo>
                      <a:pt x="66675" y="140494"/>
                    </a:lnTo>
                    <a:lnTo>
                      <a:pt x="302419" y="107157"/>
                    </a:lnTo>
                    <a:lnTo>
                      <a:pt x="547688" y="9525"/>
                    </a:lnTo>
                    <a:lnTo>
                      <a:pt x="552450" y="2382"/>
                    </a:lnTo>
                    <a:lnTo>
                      <a:pt x="5834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8" name="Freeform 247"/>
              <p:cNvSpPr/>
              <p:nvPr/>
            </p:nvSpPr>
            <p:spPr>
              <a:xfrm>
                <a:off x="965328" y="9093994"/>
                <a:ext cx="117908" cy="207169"/>
              </a:xfrm>
              <a:custGeom>
                <a:avLst/>
                <a:gdLst>
                  <a:gd name="connsiteX0" fmla="*/ 0 w 188119"/>
                  <a:gd name="connsiteY0" fmla="*/ 33337 h 207169"/>
                  <a:gd name="connsiteX1" fmla="*/ 4763 w 188119"/>
                  <a:gd name="connsiteY1" fmla="*/ 197644 h 207169"/>
                  <a:gd name="connsiteX2" fmla="*/ 188119 w 188119"/>
                  <a:gd name="connsiteY2" fmla="*/ 207169 h 207169"/>
                  <a:gd name="connsiteX3" fmla="*/ 130969 w 188119"/>
                  <a:gd name="connsiteY3" fmla="*/ 4762 h 207169"/>
                  <a:gd name="connsiteX4" fmla="*/ 130969 w 188119"/>
                  <a:gd name="connsiteY4" fmla="*/ 4762 h 207169"/>
                  <a:gd name="connsiteX5" fmla="*/ 128588 w 188119"/>
                  <a:gd name="connsiteY5" fmla="*/ 0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19" h="207169">
                    <a:moveTo>
                      <a:pt x="0" y="33337"/>
                    </a:moveTo>
                    <a:lnTo>
                      <a:pt x="4763" y="197644"/>
                    </a:lnTo>
                    <a:lnTo>
                      <a:pt x="188119" y="207169"/>
                    </a:lnTo>
                    <a:lnTo>
                      <a:pt x="130969" y="4762"/>
                    </a:lnTo>
                    <a:lnTo>
                      <a:pt x="130969" y="4762"/>
                    </a:lnTo>
                    <a:lnTo>
                      <a:pt x="1285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9" name="Freeform 248"/>
              <p:cNvSpPr/>
              <p:nvPr/>
            </p:nvSpPr>
            <p:spPr>
              <a:xfrm>
                <a:off x="687722" y="9165431"/>
                <a:ext cx="97013" cy="126207"/>
              </a:xfrm>
              <a:custGeom>
                <a:avLst/>
                <a:gdLst>
                  <a:gd name="connsiteX0" fmla="*/ 26194 w 154781"/>
                  <a:gd name="connsiteY0" fmla="*/ 0 h 126207"/>
                  <a:gd name="connsiteX1" fmla="*/ 0 w 154781"/>
                  <a:gd name="connsiteY1" fmla="*/ 126207 h 126207"/>
                  <a:gd name="connsiteX2" fmla="*/ 140494 w 154781"/>
                  <a:gd name="connsiteY2" fmla="*/ 123825 h 126207"/>
                  <a:gd name="connsiteX3" fmla="*/ 128587 w 154781"/>
                  <a:gd name="connsiteY3" fmla="*/ 102394 h 126207"/>
                  <a:gd name="connsiteX4" fmla="*/ 128587 w 154781"/>
                  <a:gd name="connsiteY4" fmla="*/ 33338 h 126207"/>
                  <a:gd name="connsiteX5" fmla="*/ 152400 w 154781"/>
                  <a:gd name="connsiteY5" fmla="*/ 11907 h 126207"/>
                  <a:gd name="connsiteX6" fmla="*/ 154781 w 154781"/>
                  <a:gd name="connsiteY6" fmla="*/ 11907 h 1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81" h="126207">
                    <a:moveTo>
                      <a:pt x="26194" y="0"/>
                    </a:moveTo>
                    <a:lnTo>
                      <a:pt x="0" y="126207"/>
                    </a:lnTo>
                    <a:lnTo>
                      <a:pt x="140494" y="123825"/>
                    </a:lnTo>
                    <a:cubicBezTo>
                      <a:pt x="127664" y="105865"/>
                      <a:pt x="128587" y="113985"/>
                      <a:pt x="128587" y="102394"/>
                    </a:cubicBezTo>
                    <a:lnTo>
                      <a:pt x="128587" y="33338"/>
                    </a:lnTo>
                    <a:lnTo>
                      <a:pt x="152400" y="11907"/>
                    </a:lnTo>
                    <a:lnTo>
                      <a:pt x="154781" y="119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0" name="Freeform 249"/>
              <p:cNvSpPr/>
              <p:nvPr/>
            </p:nvSpPr>
            <p:spPr>
              <a:xfrm>
                <a:off x="578770" y="9051131"/>
                <a:ext cx="67163" cy="202407"/>
              </a:xfrm>
              <a:custGeom>
                <a:avLst/>
                <a:gdLst>
                  <a:gd name="connsiteX0" fmla="*/ 107156 w 107156"/>
                  <a:gd name="connsiteY0" fmla="*/ 0 h 202407"/>
                  <a:gd name="connsiteX1" fmla="*/ 0 w 107156"/>
                  <a:gd name="connsiteY1" fmla="*/ 202407 h 202407"/>
                </a:gdLst>
                <a:ahLst/>
                <a:cxnLst>
                  <a:cxn ang="0">
                    <a:pos x="connsiteX0" y="connsiteY0"/>
                  </a:cxn>
                  <a:cxn ang="0">
                    <a:pos x="connsiteX1" y="connsiteY1"/>
                  </a:cxn>
                </a:cxnLst>
                <a:rect l="l" t="t" r="r" b="b"/>
                <a:pathLst>
                  <a:path w="107156" h="202407">
                    <a:moveTo>
                      <a:pt x="107156" y="0"/>
                    </a:moveTo>
                    <a:lnTo>
                      <a:pt x="0" y="2024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1" name="Freeform 250"/>
              <p:cNvSpPr/>
              <p:nvPr/>
            </p:nvSpPr>
            <p:spPr>
              <a:xfrm>
                <a:off x="-775430" y="7835900"/>
                <a:ext cx="923363" cy="254000"/>
              </a:xfrm>
              <a:custGeom>
                <a:avLst/>
                <a:gdLst>
                  <a:gd name="connsiteX0" fmla="*/ 1473200 w 1473200"/>
                  <a:gd name="connsiteY0" fmla="*/ 120650 h 254000"/>
                  <a:gd name="connsiteX1" fmla="*/ 1403350 w 1473200"/>
                  <a:gd name="connsiteY1" fmla="*/ 0 h 254000"/>
                  <a:gd name="connsiteX2" fmla="*/ 101600 w 1473200"/>
                  <a:gd name="connsiteY2" fmla="*/ 88900 h 254000"/>
                  <a:gd name="connsiteX3" fmla="*/ 0 w 1473200"/>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1473200" h="254000">
                    <a:moveTo>
                      <a:pt x="1473200" y="120650"/>
                    </a:moveTo>
                    <a:lnTo>
                      <a:pt x="1403350" y="0"/>
                    </a:lnTo>
                    <a:lnTo>
                      <a:pt x="101600" y="88900"/>
                    </a:lnTo>
                    <a:lnTo>
                      <a:pt x="0" y="2540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2" name="Freeform 251"/>
              <p:cNvSpPr/>
              <p:nvPr/>
            </p:nvSpPr>
            <p:spPr>
              <a:xfrm>
                <a:off x="-557027" y="7917656"/>
                <a:ext cx="417901" cy="964407"/>
              </a:xfrm>
              <a:custGeom>
                <a:avLst/>
                <a:gdLst>
                  <a:gd name="connsiteX0" fmla="*/ 169069 w 666750"/>
                  <a:gd name="connsiteY0" fmla="*/ 0 h 964407"/>
                  <a:gd name="connsiteX1" fmla="*/ 345282 w 666750"/>
                  <a:gd name="connsiteY1" fmla="*/ 61913 h 964407"/>
                  <a:gd name="connsiteX2" fmla="*/ 400050 w 666750"/>
                  <a:gd name="connsiteY2" fmla="*/ 50007 h 964407"/>
                  <a:gd name="connsiteX3" fmla="*/ 504825 w 666750"/>
                  <a:gd name="connsiteY3" fmla="*/ 9525 h 964407"/>
                  <a:gd name="connsiteX4" fmla="*/ 619125 w 666750"/>
                  <a:gd name="connsiteY4" fmla="*/ 30957 h 964407"/>
                  <a:gd name="connsiteX5" fmla="*/ 585788 w 666750"/>
                  <a:gd name="connsiteY5" fmla="*/ 111919 h 964407"/>
                  <a:gd name="connsiteX6" fmla="*/ 573882 w 666750"/>
                  <a:gd name="connsiteY6" fmla="*/ 135732 h 964407"/>
                  <a:gd name="connsiteX7" fmla="*/ 640557 w 666750"/>
                  <a:gd name="connsiteY7" fmla="*/ 242888 h 964407"/>
                  <a:gd name="connsiteX8" fmla="*/ 666750 w 666750"/>
                  <a:gd name="connsiteY8" fmla="*/ 523875 h 964407"/>
                  <a:gd name="connsiteX9" fmla="*/ 557213 w 666750"/>
                  <a:gd name="connsiteY9" fmla="*/ 747713 h 964407"/>
                  <a:gd name="connsiteX10" fmla="*/ 488157 w 666750"/>
                  <a:gd name="connsiteY10" fmla="*/ 785813 h 964407"/>
                  <a:gd name="connsiteX11" fmla="*/ 392907 w 666750"/>
                  <a:gd name="connsiteY11" fmla="*/ 854869 h 964407"/>
                  <a:gd name="connsiteX12" fmla="*/ 371475 w 666750"/>
                  <a:gd name="connsiteY12" fmla="*/ 892969 h 964407"/>
                  <a:gd name="connsiteX13" fmla="*/ 347663 w 666750"/>
                  <a:gd name="connsiteY13" fmla="*/ 952500 h 964407"/>
                  <a:gd name="connsiteX14" fmla="*/ 307182 w 666750"/>
                  <a:gd name="connsiteY14" fmla="*/ 962025 h 964407"/>
                  <a:gd name="connsiteX15" fmla="*/ 285750 w 666750"/>
                  <a:gd name="connsiteY15" fmla="*/ 964407 h 964407"/>
                  <a:gd name="connsiteX16" fmla="*/ 257175 w 666750"/>
                  <a:gd name="connsiteY16" fmla="*/ 942975 h 964407"/>
                  <a:gd name="connsiteX17" fmla="*/ 259557 w 666750"/>
                  <a:gd name="connsiteY17" fmla="*/ 857250 h 964407"/>
                  <a:gd name="connsiteX18" fmla="*/ 140494 w 666750"/>
                  <a:gd name="connsiteY18" fmla="*/ 800100 h 964407"/>
                  <a:gd name="connsiteX19" fmla="*/ 16669 w 666750"/>
                  <a:gd name="connsiteY19" fmla="*/ 623888 h 964407"/>
                  <a:gd name="connsiteX20" fmla="*/ 0 w 666750"/>
                  <a:gd name="connsiteY20" fmla="*/ 409575 h 964407"/>
                  <a:gd name="connsiteX21" fmla="*/ 90488 w 666750"/>
                  <a:gd name="connsiteY21" fmla="*/ 254794 h 964407"/>
                  <a:gd name="connsiteX22" fmla="*/ 159544 w 666750"/>
                  <a:gd name="connsiteY22" fmla="*/ 142875 h 96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6750" h="964407">
                    <a:moveTo>
                      <a:pt x="169069" y="0"/>
                    </a:moveTo>
                    <a:lnTo>
                      <a:pt x="345282" y="61913"/>
                    </a:lnTo>
                    <a:lnTo>
                      <a:pt x="400050" y="50007"/>
                    </a:lnTo>
                    <a:lnTo>
                      <a:pt x="504825" y="9525"/>
                    </a:lnTo>
                    <a:lnTo>
                      <a:pt x="619125" y="30957"/>
                    </a:lnTo>
                    <a:lnTo>
                      <a:pt x="585788" y="111919"/>
                    </a:lnTo>
                    <a:lnTo>
                      <a:pt x="573882" y="135732"/>
                    </a:lnTo>
                    <a:lnTo>
                      <a:pt x="640557" y="242888"/>
                    </a:lnTo>
                    <a:lnTo>
                      <a:pt x="666750" y="523875"/>
                    </a:lnTo>
                    <a:lnTo>
                      <a:pt x="557213" y="747713"/>
                    </a:lnTo>
                    <a:lnTo>
                      <a:pt x="488157" y="785813"/>
                    </a:lnTo>
                    <a:lnTo>
                      <a:pt x="392907" y="854869"/>
                    </a:lnTo>
                    <a:lnTo>
                      <a:pt x="371475" y="892969"/>
                    </a:lnTo>
                    <a:lnTo>
                      <a:pt x="347663" y="952500"/>
                    </a:lnTo>
                    <a:lnTo>
                      <a:pt x="307182" y="962025"/>
                    </a:lnTo>
                    <a:lnTo>
                      <a:pt x="285750" y="964407"/>
                    </a:lnTo>
                    <a:lnTo>
                      <a:pt x="257175" y="942975"/>
                    </a:lnTo>
                    <a:lnTo>
                      <a:pt x="259557" y="857250"/>
                    </a:lnTo>
                    <a:lnTo>
                      <a:pt x="140494" y="800100"/>
                    </a:lnTo>
                    <a:lnTo>
                      <a:pt x="16669" y="623888"/>
                    </a:lnTo>
                    <a:lnTo>
                      <a:pt x="0" y="409575"/>
                    </a:lnTo>
                    <a:lnTo>
                      <a:pt x="90488" y="254794"/>
                    </a:lnTo>
                    <a:lnTo>
                      <a:pt x="159544"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3" name="Freeform 252"/>
              <p:cNvSpPr/>
              <p:nvPr/>
            </p:nvSpPr>
            <p:spPr>
              <a:xfrm>
                <a:off x="-471954" y="7922419"/>
                <a:ext cx="268651" cy="173831"/>
              </a:xfrm>
              <a:custGeom>
                <a:avLst/>
                <a:gdLst>
                  <a:gd name="connsiteX0" fmla="*/ 23812 w 428625"/>
                  <a:gd name="connsiteY0" fmla="*/ 0 h 173831"/>
                  <a:gd name="connsiteX1" fmla="*/ 2381 w 428625"/>
                  <a:gd name="connsiteY1" fmla="*/ 30956 h 173831"/>
                  <a:gd name="connsiteX2" fmla="*/ 0 w 428625"/>
                  <a:gd name="connsiteY2" fmla="*/ 54769 h 173831"/>
                  <a:gd name="connsiteX3" fmla="*/ 35718 w 428625"/>
                  <a:gd name="connsiteY3" fmla="*/ 123825 h 173831"/>
                  <a:gd name="connsiteX4" fmla="*/ 102393 w 428625"/>
                  <a:gd name="connsiteY4" fmla="*/ 157162 h 173831"/>
                  <a:gd name="connsiteX5" fmla="*/ 173831 w 428625"/>
                  <a:gd name="connsiteY5" fmla="*/ 147637 h 173831"/>
                  <a:gd name="connsiteX6" fmla="*/ 192881 w 428625"/>
                  <a:gd name="connsiteY6" fmla="*/ 121444 h 173831"/>
                  <a:gd name="connsiteX7" fmla="*/ 195262 w 428625"/>
                  <a:gd name="connsiteY7" fmla="*/ 121444 h 173831"/>
                  <a:gd name="connsiteX8" fmla="*/ 211931 w 428625"/>
                  <a:gd name="connsiteY8" fmla="*/ 107156 h 173831"/>
                  <a:gd name="connsiteX9" fmla="*/ 259556 w 428625"/>
                  <a:gd name="connsiteY9" fmla="*/ 97631 h 173831"/>
                  <a:gd name="connsiteX10" fmla="*/ 278606 w 428625"/>
                  <a:gd name="connsiteY10" fmla="*/ 140494 h 173831"/>
                  <a:gd name="connsiteX11" fmla="*/ 297656 w 428625"/>
                  <a:gd name="connsiteY11" fmla="*/ 173831 h 173831"/>
                  <a:gd name="connsiteX12" fmla="*/ 385762 w 428625"/>
                  <a:gd name="connsiteY12" fmla="*/ 166687 h 173831"/>
                  <a:gd name="connsiteX13" fmla="*/ 428625 w 428625"/>
                  <a:gd name="connsiteY13" fmla="*/ 142875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625" h="173831">
                    <a:moveTo>
                      <a:pt x="23812" y="0"/>
                    </a:moveTo>
                    <a:lnTo>
                      <a:pt x="2381" y="30956"/>
                    </a:lnTo>
                    <a:lnTo>
                      <a:pt x="0" y="54769"/>
                    </a:lnTo>
                    <a:lnTo>
                      <a:pt x="35718" y="123825"/>
                    </a:lnTo>
                    <a:lnTo>
                      <a:pt x="102393" y="157162"/>
                    </a:lnTo>
                    <a:lnTo>
                      <a:pt x="173831" y="147637"/>
                    </a:lnTo>
                    <a:cubicBezTo>
                      <a:pt x="179389" y="138744"/>
                      <a:pt x="184099" y="128030"/>
                      <a:pt x="192881" y="121444"/>
                    </a:cubicBezTo>
                    <a:cubicBezTo>
                      <a:pt x="193516" y="120968"/>
                      <a:pt x="194468" y="121444"/>
                      <a:pt x="195262" y="121444"/>
                    </a:cubicBezTo>
                    <a:lnTo>
                      <a:pt x="211931" y="107156"/>
                    </a:lnTo>
                    <a:lnTo>
                      <a:pt x="259556" y="97631"/>
                    </a:lnTo>
                    <a:lnTo>
                      <a:pt x="278606" y="140494"/>
                    </a:lnTo>
                    <a:lnTo>
                      <a:pt x="297656" y="173831"/>
                    </a:lnTo>
                    <a:lnTo>
                      <a:pt x="385762" y="166687"/>
                    </a:lnTo>
                    <a:lnTo>
                      <a:pt x="428625"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4" name="Oval 253"/>
              <p:cNvSpPr/>
              <p:nvPr/>
            </p:nvSpPr>
            <p:spPr>
              <a:xfrm>
                <a:off x="-348076" y="7979569"/>
                <a:ext cx="40491" cy="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5" name="Freeform 254"/>
              <p:cNvSpPr/>
              <p:nvPr/>
            </p:nvSpPr>
            <p:spPr>
              <a:xfrm>
                <a:off x="-437626" y="8851106"/>
                <a:ext cx="70148" cy="307182"/>
              </a:xfrm>
              <a:custGeom>
                <a:avLst/>
                <a:gdLst>
                  <a:gd name="connsiteX0" fmla="*/ 57150 w 111919"/>
                  <a:gd name="connsiteY0" fmla="*/ 2382 h 307182"/>
                  <a:gd name="connsiteX1" fmla="*/ 0 w 111919"/>
                  <a:gd name="connsiteY1" fmla="*/ 0 h 307182"/>
                  <a:gd name="connsiteX2" fmla="*/ 11907 w 111919"/>
                  <a:gd name="connsiteY2" fmla="*/ 40482 h 307182"/>
                  <a:gd name="connsiteX3" fmla="*/ 23813 w 111919"/>
                  <a:gd name="connsiteY3" fmla="*/ 59532 h 307182"/>
                  <a:gd name="connsiteX4" fmla="*/ 50007 w 111919"/>
                  <a:gd name="connsiteY4" fmla="*/ 64294 h 307182"/>
                  <a:gd name="connsiteX5" fmla="*/ 83344 w 111919"/>
                  <a:gd name="connsiteY5" fmla="*/ 61913 h 307182"/>
                  <a:gd name="connsiteX6" fmla="*/ 9525 w 111919"/>
                  <a:gd name="connsiteY6" fmla="*/ 204788 h 307182"/>
                  <a:gd name="connsiteX7" fmla="*/ 4763 w 111919"/>
                  <a:gd name="connsiteY7" fmla="*/ 278607 h 307182"/>
                  <a:gd name="connsiteX8" fmla="*/ 111919 w 111919"/>
                  <a:gd name="connsiteY8"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9" h="307182">
                    <a:moveTo>
                      <a:pt x="57150" y="2382"/>
                    </a:moveTo>
                    <a:lnTo>
                      <a:pt x="0" y="0"/>
                    </a:lnTo>
                    <a:lnTo>
                      <a:pt x="11907" y="40482"/>
                    </a:lnTo>
                    <a:cubicBezTo>
                      <a:pt x="24275" y="57796"/>
                      <a:pt x="23813" y="50322"/>
                      <a:pt x="23813" y="59532"/>
                    </a:cubicBezTo>
                    <a:lnTo>
                      <a:pt x="50007" y="64294"/>
                    </a:lnTo>
                    <a:lnTo>
                      <a:pt x="83344" y="61913"/>
                    </a:lnTo>
                    <a:lnTo>
                      <a:pt x="9525" y="204788"/>
                    </a:lnTo>
                    <a:lnTo>
                      <a:pt x="4763" y="278607"/>
                    </a:lnTo>
                    <a:lnTo>
                      <a:pt x="111919"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6" name="Freeform 255"/>
              <p:cNvSpPr/>
              <p:nvPr/>
            </p:nvSpPr>
            <p:spPr>
              <a:xfrm>
                <a:off x="-380911" y="8877300"/>
                <a:ext cx="102983" cy="285750"/>
              </a:xfrm>
              <a:custGeom>
                <a:avLst/>
                <a:gdLst>
                  <a:gd name="connsiteX0" fmla="*/ 0 w 164306"/>
                  <a:gd name="connsiteY0" fmla="*/ 38100 h 285750"/>
                  <a:gd name="connsiteX1" fmla="*/ 45244 w 164306"/>
                  <a:gd name="connsiteY1" fmla="*/ 38100 h 285750"/>
                  <a:gd name="connsiteX2" fmla="*/ 47625 w 164306"/>
                  <a:gd name="connsiteY2" fmla="*/ 0 h 285750"/>
                  <a:gd name="connsiteX3" fmla="*/ 64294 w 164306"/>
                  <a:gd name="connsiteY3" fmla="*/ 52388 h 285750"/>
                  <a:gd name="connsiteX4" fmla="*/ 114300 w 164306"/>
                  <a:gd name="connsiteY4" fmla="*/ 128588 h 285750"/>
                  <a:gd name="connsiteX5" fmla="*/ 121444 w 164306"/>
                  <a:gd name="connsiteY5" fmla="*/ 147638 h 285750"/>
                  <a:gd name="connsiteX6" fmla="*/ 164306 w 164306"/>
                  <a:gd name="connsiteY6" fmla="*/ 240506 h 285750"/>
                  <a:gd name="connsiteX7" fmla="*/ 88106 w 164306"/>
                  <a:gd name="connsiteY7" fmla="*/ 276225 h 285750"/>
                  <a:gd name="connsiteX8" fmla="*/ 14287 w 164306"/>
                  <a:gd name="connsiteY8"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06" h="285750">
                    <a:moveTo>
                      <a:pt x="0" y="38100"/>
                    </a:moveTo>
                    <a:lnTo>
                      <a:pt x="45244" y="38100"/>
                    </a:lnTo>
                    <a:lnTo>
                      <a:pt x="47625" y="0"/>
                    </a:lnTo>
                    <a:lnTo>
                      <a:pt x="64294" y="52388"/>
                    </a:lnTo>
                    <a:lnTo>
                      <a:pt x="114300" y="128588"/>
                    </a:lnTo>
                    <a:lnTo>
                      <a:pt x="121444" y="147638"/>
                    </a:lnTo>
                    <a:lnTo>
                      <a:pt x="164306" y="240506"/>
                    </a:lnTo>
                    <a:lnTo>
                      <a:pt x="88106" y="276225"/>
                    </a:lnTo>
                    <a:lnTo>
                      <a:pt x="14287" y="2857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7" name="Freeform 256"/>
              <p:cNvSpPr/>
              <p:nvPr/>
            </p:nvSpPr>
            <p:spPr>
              <a:xfrm>
                <a:off x="-636129" y="8739188"/>
                <a:ext cx="238801" cy="359568"/>
              </a:xfrm>
              <a:custGeom>
                <a:avLst/>
                <a:gdLst>
                  <a:gd name="connsiteX0" fmla="*/ 292894 w 381000"/>
                  <a:gd name="connsiteY0" fmla="*/ 0 h 359568"/>
                  <a:gd name="connsiteX1" fmla="*/ 64294 w 381000"/>
                  <a:gd name="connsiteY1" fmla="*/ 142875 h 359568"/>
                  <a:gd name="connsiteX2" fmla="*/ 0 w 381000"/>
                  <a:gd name="connsiteY2" fmla="*/ 261937 h 359568"/>
                  <a:gd name="connsiteX3" fmla="*/ 0 w 381000"/>
                  <a:gd name="connsiteY3" fmla="*/ 335756 h 359568"/>
                  <a:gd name="connsiteX4" fmla="*/ 40481 w 381000"/>
                  <a:gd name="connsiteY4" fmla="*/ 359568 h 359568"/>
                  <a:gd name="connsiteX5" fmla="*/ 80963 w 381000"/>
                  <a:gd name="connsiteY5" fmla="*/ 295275 h 359568"/>
                  <a:gd name="connsiteX6" fmla="*/ 269081 w 381000"/>
                  <a:gd name="connsiteY6" fmla="*/ 207168 h 359568"/>
                  <a:gd name="connsiteX7" fmla="*/ 378619 w 381000"/>
                  <a:gd name="connsiteY7" fmla="*/ 185737 h 359568"/>
                  <a:gd name="connsiteX8" fmla="*/ 381000 w 381000"/>
                  <a:gd name="connsiteY8" fmla="*/ 185737 h 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359568">
                    <a:moveTo>
                      <a:pt x="292894" y="0"/>
                    </a:moveTo>
                    <a:lnTo>
                      <a:pt x="64294" y="142875"/>
                    </a:lnTo>
                    <a:lnTo>
                      <a:pt x="0" y="261937"/>
                    </a:lnTo>
                    <a:lnTo>
                      <a:pt x="0" y="335756"/>
                    </a:lnTo>
                    <a:lnTo>
                      <a:pt x="40481" y="359568"/>
                    </a:lnTo>
                    <a:lnTo>
                      <a:pt x="80963" y="295275"/>
                    </a:lnTo>
                    <a:lnTo>
                      <a:pt x="269081" y="207168"/>
                    </a:lnTo>
                    <a:lnTo>
                      <a:pt x="378619" y="185737"/>
                    </a:lnTo>
                    <a:lnTo>
                      <a:pt x="381000" y="1857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8" name="Freeform 257"/>
              <p:cNvSpPr/>
              <p:nvPr/>
            </p:nvSpPr>
            <p:spPr>
              <a:xfrm>
                <a:off x="-606279" y="8927306"/>
                <a:ext cx="17910" cy="109538"/>
              </a:xfrm>
              <a:custGeom>
                <a:avLst/>
                <a:gdLst>
                  <a:gd name="connsiteX0" fmla="*/ 0 w 28575"/>
                  <a:gd name="connsiteY0" fmla="*/ 0 h 109538"/>
                  <a:gd name="connsiteX1" fmla="*/ 2381 w 28575"/>
                  <a:gd name="connsiteY1" fmla="*/ 76200 h 109538"/>
                  <a:gd name="connsiteX2" fmla="*/ 28575 w 28575"/>
                  <a:gd name="connsiteY2" fmla="*/ 109538 h 109538"/>
                </a:gdLst>
                <a:ahLst/>
                <a:cxnLst>
                  <a:cxn ang="0">
                    <a:pos x="connsiteX0" y="connsiteY0"/>
                  </a:cxn>
                  <a:cxn ang="0">
                    <a:pos x="connsiteX1" y="connsiteY1"/>
                  </a:cxn>
                  <a:cxn ang="0">
                    <a:pos x="connsiteX2" y="connsiteY2"/>
                  </a:cxn>
                </a:cxnLst>
                <a:rect l="l" t="t" r="r" b="b"/>
                <a:pathLst>
                  <a:path w="28575" h="109538">
                    <a:moveTo>
                      <a:pt x="0" y="0"/>
                    </a:moveTo>
                    <a:cubicBezTo>
                      <a:pt x="794" y="25400"/>
                      <a:pt x="1587" y="50800"/>
                      <a:pt x="2381" y="76200"/>
                    </a:cubicBezTo>
                    <a:lnTo>
                      <a:pt x="28575" y="1095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9" name="Freeform 258"/>
              <p:cNvSpPr/>
              <p:nvPr/>
            </p:nvSpPr>
            <p:spPr>
              <a:xfrm>
                <a:off x="-258526" y="8717756"/>
                <a:ext cx="197011" cy="376238"/>
              </a:xfrm>
              <a:custGeom>
                <a:avLst/>
                <a:gdLst>
                  <a:gd name="connsiteX0" fmla="*/ 0 w 314325"/>
                  <a:gd name="connsiteY0" fmla="*/ 0 h 376238"/>
                  <a:gd name="connsiteX1" fmla="*/ 261938 w 314325"/>
                  <a:gd name="connsiteY1" fmla="*/ 142875 h 376238"/>
                  <a:gd name="connsiteX2" fmla="*/ 314325 w 314325"/>
                  <a:gd name="connsiteY2" fmla="*/ 254794 h 376238"/>
                  <a:gd name="connsiteX3" fmla="*/ 302419 w 314325"/>
                  <a:gd name="connsiteY3" fmla="*/ 376238 h 376238"/>
                  <a:gd name="connsiteX4" fmla="*/ 283369 w 314325"/>
                  <a:gd name="connsiteY4" fmla="*/ 373857 h 376238"/>
                  <a:gd name="connsiteX5" fmla="*/ 273844 w 314325"/>
                  <a:gd name="connsiteY5" fmla="*/ 364332 h 376238"/>
                  <a:gd name="connsiteX6" fmla="*/ 273844 w 314325"/>
                  <a:gd name="connsiteY6" fmla="*/ 354807 h 376238"/>
                  <a:gd name="connsiteX7" fmla="*/ 261938 w 314325"/>
                  <a:gd name="connsiteY7" fmla="*/ 335757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376238">
                    <a:moveTo>
                      <a:pt x="0" y="0"/>
                    </a:moveTo>
                    <a:lnTo>
                      <a:pt x="261938" y="142875"/>
                    </a:lnTo>
                    <a:lnTo>
                      <a:pt x="314325" y="254794"/>
                    </a:lnTo>
                    <a:lnTo>
                      <a:pt x="302419" y="376238"/>
                    </a:lnTo>
                    <a:lnTo>
                      <a:pt x="283369" y="373857"/>
                    </a:lnTo>
                    <a:lnTo>
                      <a:pt x="273844" y="364332"/>
                    </a:lnTo>
                    <a:lnTo>
                      <a:pt x="273844" y="354807"/>
                    </a:lnTo>
                    <a:lnTo>
                      <a:pt x="261938" y="33575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0" name="Freeform 259"/>
              <p:cNvSpPr/>
              <p:nvPr/>
            </p:nvSpPr>
            <p:spPr>
              <a:xfrm>
                <a:off x="-95842" y="8929688"/>
                <a:ext cx="19402" cy="80962"/>
              </a:xfrm>
              <a:custGeom>
                <a:avLst/>
                <a:gdLst>
                  <a:gd name="connsiteX0" fmla="*/ 30956 w 30956"/>
                  <a:gd name="connsiteY0" fmla="*/ 0 h 80962"/>
                  <a:gd name="connsiteX1" fmla="*/ 0 w 30956"/>
                  <a:gd name="connsiteY1" fmla="*/ 80962 h 80962"/>
                </a:gdLst>
                <a:ahLst/>
                <a:cxnLst>
                  <a:cxn ang="0">
                    <a:pos x="connsiteX0" y="connsiteY0"/>
                  </a:cxn>
                  <a:cxn ang="0">
                    <a:pos x="connsiteX1" y="connsiteY1"/>
                  </a:cxn>
                </a:cxnLst>
                <a:rect l="l" t="t" r="r" b="b"/>
                <a:pathLst>
                  <a:path w="30956" h="80962">
                    <a:moveTo>
                      <a:pt x="30956" y="0"/>
                    </a:moveTo>
                    <a:lnTo>
                      <a:pt x="0" y="809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1" name="Freeform 260"/>
              <p:cNvSpPr/>
              <p:nvPr/>
            </p:nvSpPr>
            <p:spPr>
              <a:xfrm>
                <a:off x="-625682" y="9072563"/>
                <a:ext cx="23880" cy="219075"/>
              </a:xfrm>
              <a:custGeom>
                <a:avLst/>
                <a:gdLst>
                  <a:gd name="connsiteX0" fmla="*/ 0 w 38100"/>
                  <a:gd name="connsiteY0" fmla="*/ 219075 h 219075"/>
                  <a:gd name="connsiteX1" fmla="*/ 0 w 38100"/>
                  <a:gd name="connsiteY1" fmla="*/ 219075 h 219075"/>
                  <a:gd name="connsiteX2" fmla="*/ 2381 w 38100"/>
                  <a:gd name="connsiteY2" fmla="*/ 111918 h 219075"/>
                  <a:gd name="connsiteX3" fmla="*/ 38100 w 38100"/>
                  <a:gd name="connsiteY3" fmla="*/ 0 h 219075"/>
                </a:gdLst>
                <a:ahLst/>
                <a:cxnLst>
                  <a:cxn ang="0">
                    <a:pos x="connsiteX0" y="connsiteY0"/>
                  </a:cxn>
                  <a:cxn ang="0">
                    <a:pos x="connsiteX1" y="connsiteY1"/>
                  </a:cxn>
                  <a:cxn ang="0">
                    <a:pos x="connsiteX2" y="connsiteY2"/>
                  </a:cxn>
                  <a:cxn ang="0">
                    <a:pos x="connsiteX3" y="connsiteY3"/>
                  </a:cxn>
                </a:cxnLst>
                <a:rect l="l" t="t" r="r" b="b"/>
                <a:pathLst>
                  <a:path w="38100" h="219075">
                    <a:moveTo>
                      <a:pt x="0" y="219075"/>
                    </a:moveTo>
                    <a:lnTo>
                      <a:pt x="0" y="219075"/>
                    </a:lnTo>
                    <a:cubicBezTo>
                      <a:pt x="794" y="183356"/>
                      <a:pt x="1587" y="147637"/>
                      <a:pt x="2381" y="111918"/>
                    </a:cubicBezTo>
                    <a:lnTo>
                      <a:pt x="38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2" name="Freeform 261"/>
              <p:cNvSpPr/>
              <p:nvPr/>
            </p:nvSpPr>
            <p:spPr>
              <a:xfrm>
                <a:off x="-327181" y="8910638"/>
                <a:ext cx="265666" cy="376237"/>
              </a:xfrm>
              <a:custGeom>
                <a:avLst/>
                <a:gdLst>
                  <a:gd name="connsiteX0" fmla="*/ 0 w 423862"/>
                  <a:gd name="connsiteY0" fmla="*/ 0 h 376237"/>
                  <a:gd name="connsiteX1" fmla="*/ 283369 w 423862"/>
                  <a:gd name="connsiteY1" fmla="*/ 78581 h 376237"/>
                  <a:gd name="connsiteX2" fmla="*/ 400050 w 423862"/>
                  <a:gd name="connsiteY2" fmla="*/ 173831 h 376237"/>
                  <a:gd name="connsiteX3" fmla="*/ 423862 w 423862"/>
                  <a:gd name="connsiteY3" fmla="*/ 371475 h 376237"/>
                  <a:gd name="connsiteX4" fmla="*/ 419100 w 423862"/>
                  <a:gd name="connsiteY4" fmla="*/ 376237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376237">
                    <a:moveTo>
                      <a:pt x="0" y="0"/>
                    </a:moveTo>
                    <a:lnTo>
                      <a:pt x="283369" y="78581"/>
                    </a:lnTo>
                    <a:lnTo>
                      <a:pt x="400050" y="173831"/>
                    </a:lnTo>
                    <a:lnTo>
                      <a:pt x="423862" y="371475"/>
                    </a:lnTo>
                    <a:lnTo>
                      <a:pt x="419100" y="3762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3" name="Freeform 262"/>
              <p:cNvSpPr/>
              <p:nvPr/>
            </p:nvSpPr>
            <p:spPr>
              <a:xfrm>
                <a:off x="-2088038" y="5398770"/>
                <a:ext cx="573122" cy="2164080"/>
              </a:xfrm>
              <a:custGeom>
                <a:avLst/>
                <a:gdLst>
                  <a:gd name="connsiteX0" fmla="*/ 861060 w 914400"/>
                  <a:gd name="connsiteY0" fmla="*/ 0 h 2164080"/>
                  <a:gd name="connsiteX1" fmla="*/ 914400 w 914400"/>
                  <a:gd name="connsiteY1" fmla="*/ 1455420 h 2164080"/>
                  <a:gd name="connsiteX2" fmla="*/ 0 w 914400"/>
                  <a:gd name="connsiteY2" fmla="*/ 2164080 h 2164080"/>
                </a:gdLst>
                <a:ahLst/>
                <a:cxnLst>
                  <a:cxn ang="0">
                    <a:pos x="connsiteX0" y="connsiteY0"/>
                  </a:cxn>
                  <a:cxn ang="0">
                    <a:pos x="connsiteX1" y="connsiteY1"/>
                  </a:cxn>
                  <a:cxn ang="0">
                    <a:pos x="connsiteX2" y="connsiteY2"/>
                  </a:cxn>
                </a:cxnLst>
                <a:rect l="l" t="t" r="r" b="b"/>
                <a:pathLst>
                  <a:path w="914400" h="2164080">
                    <a:moveTo>
                      <a:pt x="861060" y="0"/>
                    </a:moveTo>
                    <a:lnTo>
                      <a:pt x="914400" y="1455420"/>
                    </a:lnTo>
                    <a:lnTo>
                      <a:pt x="0" y="216408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4" name="Freeform 263"/>
              <p:cNvSpPr/>
              <p:nvPr/>
            </p:nvSpPr>
            <p:spPr>
              <a:xfrm>
                <a:off x="-2135798" y="5391150"/>
                <a:ext cx="539690" cy="1981200"/>
              </a:xfrm>
              <a:custGeom>
                <a:avLst/>
                <a:gdLst>
                  <a:gd name="connsiteX0" fmla="*/ 815340 w 861060"/>
                  <a:gd name="connsiteY0" fmla="*/ 0 h 1981200"/>
                  <a:gd name="connsiteX1" fmla="*/ 861060 w 861060"/>
                  <a:gd name="connsiteY1" fmla="*/ 777240 h 1981200"/>
                  <a:gd name="connsiteX2" fmla="*/ 830580 w 861060"/>
                  <a:gd name="connsiteY2" fmla="*/ 1333500 h 1981200"/>
                  <a:gd name="connsiteX3" fmla="*/ 30480 w 861060"/>
                  <a:gd name="connsiteY3" fmla="*/ 1981200 h 1981200"/>
                  <a:gd name="connsiteX4" fmla="*/ 0 w 861060"/>
                  <a:gd name="connsiteY4" fmla="*/ 1965960 h 1981200"/>
                  <a:gd name="connsiteX5" fmla="*/ 160020 w 861060"/>
                  <a:gd name="connsiteY5" fmla="*/ 187452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060" h="1981200">
                    <a:moveTo>
                      <a:pt x="815340" y="0"/>
                    </a:moveTo>
                    <a:lnTo>
                      <a:pt x="861060" y="777240"/>
                    </a:lnTo>
                    <a:lnTo>
                      <a:pt x="830580" y="1333500"/>
                    </a:lnTo>
                    <a:lnTo>
                      <a:pt x="30480" y="1981200"/>
                    </a:lnTo>
                    <a:lnTo>
                      <a:pt x="0" y="1965960"/>
                    </a:lnTo>
                    <a:lnTo>
                      <a:pt x="160020" y="18745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5" name="Freeform 264"/>
              <p:cNvSpPr/>
              <p:nvPr/>
            </p:nvSpPr>
            <p:spPr>
              <a:xfrm>
                <a:off x="-2131022" y="5406390"/>
                <a:ext cx="372529" cy="1744980"/>
              </a:xfrm>
              <a:custGeom>
                <a:avLst/>
                <a:gdLst>
                  <a:gd name="connsiteX0" fmla="*/ 0 w 594360"/>
                  <a:gd name="connsiteY0" fmla="*/ 1744980 h 1744980"/>
                  <a:gd name="connsiteX1" fmla="*/ 594360 w 594360"/>
                  <a:gd name="connsiteY1" fmla="*/ 1310640 h 1744980"/>
                  <a:gd name="connsiteX2" fmla="*/ 586740 w 594360"/>
                  <a:gd name="connsiteY2" fmla="*/ 0 h 1744980"/>
                </a:gdLst>
                <a:ahLst/>
                <a:cxnLst>
                  <a:cxn ang="0">
                    <a:pos x="connsiteX0" y="connsiteY0"/>
                  </a:cxn>
                  <a:cxn ang="0">
                    <a:pos x="connsiteX1" y="connsiteY1"/>
                  </a:cxn>
                  <a:cxn ang="0">
                    <a:pos x="connsiteX2" y="connsiteY2"/>
                  </a:cxn>
                </a:cxnLst>
                <a:rect l="l" t="t" r="r" b="b"/>
                <a:pathLst>
                  <a:path w="594360" h="1744980">
                    <a:moveTo>
                      <a:pt x="0" y="1744980"/>
                    </a:moveTo>
                    <a:lnTo>
                      <a:pt x="594360" y="1310640"/>
                    </a:lnTo>
                    <a:lnTo>
                      <a:pt x="58674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6" name="Freeform 265"/>
              <p:cNvSpPr/>
              <p:nvPr/>
            </p:nvSpPr>
            <p:spPr>
              <a:xfrm>
                <a:off x="-1753717" y="6694170"/>
                <a:ext cx="128952" cy="7620"/>
              </a:xfrm>
              <a:custGeom>
                <a:avLst/>
                <a:gdLst>
                  <a:gd name="connsiteX0" fmla="*/ 0 w 205740"/>
                  <a:gd name="connsiteY0" fmla="*/ 0 h 7620"/>
                  <a:gd name="connsiteX1" fmla="*/ 205740 w 205740"/>
                  <a:gd name="connsiteY1" fmla="*/ 7620 h 7620"/>
                </a:gdLst>
                <a:ahLst/>
                <a:cxnLst>
                  <a:cxn ang="0">
                    <a:pos x="connsiteX0" y="connsiteY0"/>
                  </a:cxn>
                  <a:cxn ang="0">
                    <a:pos x="connsiteX1" y="connsiteY1"/>
                  </a:cxn>
                </a:cxnLst>
                <a:rect l="l" t="t" r="r" b="b"/>
                <a:pathLst>
                  <a:path w="205740" h="7620">
                    <a:moveTo>
                      <a:pt x="0" y="0"/>
                    </a:moveTo>
                    <a:lnTo>
                      <a:pt x="205740" y="76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7" name="Freeform 266"/>
              <p:cNvSpPr/>
              <p:nvPr/>
            </p:nvSpPr>
            <p:spPr>
              <a:xfrm>
                <a:off x="-1991324" y="6534150"/>
                <a:ext cx="204971" cy="428625"/>
              </a:xfrm>
              <a:custGeom>
                <a:avLst/>
                <a:gdLst>
                  <a:gd name="connsiteX0" fmla="*/ 0 w 327025"/>
                  <a:gd name="connsiteY0" fmla="*/ 50800 h 428625"/>
                  <a:gd name="connsiteX1" fmla="*/ 15875 w 327025"/>
                  <a:gd name="connsiteY1" fmla="*/ 330200 h 428625"/>
                  <a:gd name="connsiteX2" fmla="*/ 85725 w 327025"/>
                  <a:gd name="connsiteY2" fmla="*/ 428625 h 428625"/>
                  <a:gd name="connsiteX3" fmla="*/ 276225 w 327025"/>
                  <a:gd name="connsiteY3" fmla="*/ 412750 h 428625"/>
                  <a:gd name="connsiteX4" fmla="*/ 320675 w 327025"/>
                  <a:gd name="connsiteY4" fmla="*/ 301625 h 428625"/>
                  <a:gd name="connsiteX5" fmla="*/ 327025 w 327025"/>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025" h="428625">
                    <a:moveTo>
                      <a:pt x="0" y="50800"/>
                    </a:moveTo>
                    <a:lnTo>
                      <a:pt x="15875" y="330200"/>
                    </a:lnTo>
                    <a:lnTo>
                      <a:pt x="85725" y="428625"/>
                    </a:lnTo>
                    <a:lnTo>
                      <a:pt x="276225" y="412750"/>
                    </a:lnTo>
                    <a:lnTo>
                      <a:pt x="320675" y="301625"/>
                    </a:lnTo>
                    <a:lnTo>
                      <a:pt x="32702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8" name="Oval 267"/>
              <p:cNvSpPr/>
              <p:nvPr/>
            </p:nvSpPr>
            <p:spPr>
              <a:xfrm>
                <a:off x="-1684323" y="6165850"/>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Oval 268"/>
              <p:cNvSpPr/>
              <p:nvPr/>
            </p:nvSpPr>
            <p:spPr>
              <a:xfrm>
                <a:off x="-1944757" y="6134534"/>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Oval 269"/>
              <p:cNvSpPr/>
              <p:nvPr/>
            </p:nvSpPr>
            <p:spPr>
              <a:xfrm>
                <a:off x="-2076112" y="5874489"/>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1" name="Oval 270"/>
              <p:cNvSpPr/>
              <p:nvPr/>
            </p:nvSpPr>
            <p:spPr>
              <a:xfrm>
                <a:off x="-1900494" y="5804898"/>
                <a:ext cx="103196" cy="139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Oval 271"/>
              <p:cNvSpPr/>
              <p:nvPr/>
            </p:nvSpPr>
            <p:spPr>
              <a:xfrm>
                <a:off x="-2103099" y="6196942"/>
                <a:ext cx="71484"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3" name="Freeform 272"/>
              <p:cNvSpPr/>
              <p:nvPr/>
            </p:nvSpPr>
            <p:spPr>
              <a:xfrm>
                <a:off x="-324675" y="6322965"/>
                <a:ext cx="38805" cy="16669"/>
              </a:xfrm>
              <a:custGeom>
                <a:avLst/>
                <a:gdLst>
                  <a:gd name="connsiteX0" fmla="*/ 0 w 61913"/>
                  <a:gd name="connsiteY0" fmla="*/ 0 h 16669"/>
                  <a:gd name="connsiteX1" fmla="*/ 28575 w 61913"/>
                  <a:gd name="connsiteY1" fmla="*/ 16669 h 16669"/>
                  <a:gd name="connsiteX2" fmla="*/ 61913 w 61913"/>
                  <a:gd name="connsiteY2" fmla="*/ 2381 h 16669"/>
                </a:gdLst>
                <a:ahLst/>
                <a:cxnLst>
                  <a:cxn ang="0">
                    <a:pos x="connsiteX0" y="connsiteY0"/>
                  </a:cxn>
                  <a:cxn ang="0">
                    <a:pos x="connsiteX1" y="connsiteY1"/>
                  </a:cxn>
                  <a:cxn ang="0">
                    <a:pos x="connsiteX2" y="connsiteY2"/>
                  </a:cxn>
                </a:cxnLst>
                <a:rect l="l" t="t" r="r" b="b"/>
                <a:pathLst>
                  <a:path w="61913" h="16669">
                    <a:moveTo>
                      <a:pt x="0" y="0"/>
                    </a:moveTo>
                    <a:lnTo>
                      <a:pt x="28575" y="16669"/>
                    </a:lnTo>
                    <a:lnTo>
                      <a:pt x="61913"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4" name="Freeform 273"/>
              <p:cNvSpPr/>
              <p:nvPr/>
            </p:nvSpPr>
            <p:spPr>
              <a:xfrm>
                <a:off x="-350047" y="6372971"/>
                <a:ext cx="88058" cy="23813"/>
              </a:xfrm>
              <a:custGeom>
                <a:avLst/>
                <a:gdLst>
                  <a:gd name="connsiteX0" fmla="*/ 0 w 140494"/>
                  <a:gd name="connsiteY0" fmla="*/ 0 h 23813"/>
                  <a:gd name="connsiteX1" fmla="*/ 73819 w 140494"/>
                  <a:gd name="connsiteY1" fmla="*/ 23813 h 23813"/>
                  <a:gd name="connsiteX2" fmla="*/ 126206 w 140494"/>
                  <a:gd name="connsiteY2" fmla="*/ 21431 h 23813"/>
                  <a:gd name="connsiteX3" fmla="*/ 140494 w 140494"/>
                  <a:gd name="connsiteY3" fmla="*/ 2381 h 23813"/>
                </a:gdLst>
                <a:ahLst/>
                <a:cxnLst>
                  <a:cxn ang="0">
                    <a:pos x="connsiteX0" y="connsiteY0"/>
                  </a:cxn>
                  <a:cxn ang="0">
                    <a:pos x="connsiteX1" y="connsiteY1"/>
                  </a:cxn>
                  <a:cxn ang="0">
                    <a:pos x="connsiteX2" y="connsiteY2"/>
                  </a:cxn>
                  <a:cxn ang="0">
                    <a:pos x="connsiteX3" y="connsiteY3"/>
                  </a:cxn>
                </a:cxnLst>
                <a:rect l="l" t="t" r="r" b="b"/>
                <a:pathLst>
                  <a:path w="140494" h="23813">
                    <a:moveTo>
                      <a:pt x="0" y="0"/>
                    </a:moveTo>
                    <a:lnTo>
                      <a:pt x="73819" y="23813"/>
                    </a:lnTo>
                    <a:lnTo>
                      <a:pt x="126206" y="21431"/>
                    </a:lnTo>
                    <a:lnTo>
                      <a:pt x="140494"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5" name="Freeform 274"/>
              <p:cNvSpPr/>
              <p:nvPr/>
            </p:nvSpPr>
            <p:spPr>
              <a:xfrm>
                <a:off x="-327660" y="6418215"/>
                <a:ext cx="55223" cy="9525"/>
              </a:xfrm>
              <a:custGeom>
                <a:avLst/>
                <a:gdLst>
                  <a:gd name="connsiteX0" fmla="*/ 0 w 88106"/>
                  <a:gd name="connsiteY0" fmla="*/ 2381 h 9525"/>
                  <a:gd name="connsiteX1" fmla="*/ 85725 w 88106"/>
                  <a:gd name="connsiteY1" fmla="*/ 9525 h 9525"/>
                  <a:gd name="connsiteX2" fmla="*/ 88106 w 88106"/>
                  <a:gd name="connsiteY2" fmla="*/ 0 h 9525"/>
                </a:gdLst>
                <a:ahLst/>
                <a:cxnLst>
                  <a:cxn ang="0">
                    <a:pos x="connsiteX0" y="connsiteY0"/>
                  </a:cxn>
                  <a:cxn ang="0">
                    <a:pos x="connsiteX1" y="connsiteY1"/>
                  </a:cxn>
                  <a:cxn ang="0">
                    <a:pos x="connsiteX2" y="connsiteY2"/>
                  </a:cxn>
                </a:cxnLst>
                <a:rect l="l" t="t" r="r" b="b"/>
                <a:pathLst>
                  <a:path w="88106" h="9525">
                    <a:moveTo>
                      <a:pt x="0" y="2381"/>
                    </a:moveTo>
                    <a:lnTo>
                      <a:pt x="85725" y="9525"/>
                    </a:lnTo>
                    <a:lnTo>
                      <a:pt x="881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312" name="Group 311"/>
          <p:cNvGrpSpPr/>
          <p:nvPr/>
        </p:nvGrpSpPr>
        <p:grpSpPr>
          <a:xfrm>
            <a:off x="6424697" y="431801"/>
            <a:ext cx="4244972" cy="2674508"/>
            <a:chOff x="4818522" y="323850"/>
            <a:chExt cx="3183729" cy="2005881"/>
          </a:xfrm>
        </p:grpSpPr>
        <p:sp>
          <p:nvSpPr>
            <p:cNvPr id="166" name="Rectangle 165"/>
            <p:cNvSpPr/>
            <p:nvPr/>
          </p:nvSpPr>
          <p:spPr>
            <a:xfrm>
              <a:off x="4818522" y="323850"/>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76" name="Group 275"/>
            <p:cNvGrpSpPr/>
            <p:nvPr/>
          </p:nvGrpSpPr>
          <p:grpSpPr>
            <a:xfrm>
              <a:off x="4845989" y="373528"/>
              <a:ext cx="3149371" cy="1954234"/>
              <a:chOff x="1892300" y="444500"/>
              <a:chExt cx="5327650" cy="3917950"/>
            </a:xfrm>
          </p:grpSpPr>
          <p:sp>
            <p:nvSpPr>
              <p:cNvPr id="277" name="Freeform 276"/>
              <p:cNvSpPr/>
              <p:nvPr/>
            </p:nvSpPr>
            <p:spPr>
              <a:xfrm>
                <a:off x="4432300" y="895350"/>
                <a:ext cx="590550" cy="723900"/>
              </a:xfrm>
              <a:custGeom>
                <a:avLst/>
                <a:gdLst>
                  <a:gd name="connsiteX0" fmla="*/ 482600 w 590550"/>
                  <a:gd name="connsiteY0" fmla="*/ 0 h 723900"/>
                  <a:gd name="connsiteX1" fmla="*/ 482600 w 590550"/>
                  <a:gd name="connsiteY1" fmla="*/ 0 h 723900"/>
                  <a:gd name="connsiteX2" fmla="*/ 203200 w 590550"/>
                  <a:gd name="connsiteY2" fmla="*/ 127000 h 723900"/>
                  <a:gd name="connsiteX3" fmla="*/ 31750 w 590550"/>
                  <a:gd name="connsiteY3" fmla="*/ 114300 h 723900"/>
                  <a:gd name="connsiteX4" fmla="*/ 0 w 590550"/>
                  <a:gd name="connsiteY4" fmla="*/ 317500 h 723900"/>
                  <a:gd name="connsiteX5" fmla="*/ 19050 w 590550"/>
                  <a:gd name="connsiteY5" fmla="*/ 400050 h 723900"/>
                  <a:gd name="connsiteX6" fmla="*/ 57150 w 590550"/>
                  <a:gd name="connsiteY6" fmla="*/ 603250 h 723900"/>
                  <a:gd name="connsiteX7" fmla="*/ 342900 w 590550"/>
                  <a:gd name="connsiteY7" fmla="*/ 723900 h 723900"/>
                  <a:gd name="connsiteX8" fmla="*/ 552450 w 590550"/>
                  <a:gd name="connsiteY8" fmla="*/ 533400 h 723900"/>
                  <a:gd name="connsiteX9" fmla="*/ 590550 w 590550"/>
                  <a:gd name="connsiteY9" fmla="*/ 355600 h 723900"/>
                  <a:gd name="connsiteX10" fmla="*/ 565150 w 590550"/>
                  <a:gd name="connsiteY10" fmla="*/ 139700 h 723900"/>
                  <a:gd name="connsiteX11" fmla="*/ 539750 w 590550"/>
                  <a:gd name="connsiteY11" fmla="*/ 88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550" h="723900">
                    <a:moveTo>
                      <a:pt x="482600" y="0"/>
                    </a:moveTo>
                    <a:lnTo>
                      <a:pt x="482600" y="0"/>
                    </a:lnTo>
                    <a:lnTo>
                      <a:pt x="203200" y="127000"/>
                    </a:lnTo>
                    <a:lnTo>
                      <a:pt x="31750" y="114300"/>
                    </a:lnTo>
                    <a:lnTo>
                      <a:pt x="0" y="317500"/>
                    </a:lnTo>
                    <a:cubicBezTo>
                      <a:pt x="19563" y="395753"/>
                      <a:pt x="19050" y="367518"/>
                      <a:pt x="19050" y="400050"/>
                    </a:cubicBezTo>
                    <a:lnTo>
                      <a:pt x="57150" y="603250"/>
                    </a:lnTo>
                    <a:lnTo>
                      <a:pt x="342900" y="723900"/>
                    </a:lnTo>
                    <a:lnTo>
                      <a:pt x="552450" y="533400"/>
                    </a:lnTo>
                    <a:lnTo>
                      <a:pt x="590550" y="355600"/>
                    </a:lnTo>
                    <a:lnTo>
                      <a:pt x="565150" y="139700"/>
                    </a:lnTo>
                    <a:lnTo>
                      <a:pt x="539750" y="8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8" name="Freeform 277"/>
              <p:cNvSpPr/>
              <p:nvPr/>
            </p:nvSpPr>
            <p:spPr>
              <a:xfrm>
                <a:off x="4851400" y="1250950"/>
                <a:ext cx="1193800" cy="1460500"/>
              </a:xfrm>
              <a:custGeom>
                <a:avLst/>
                <a:gdLst>
                  <a:gd name="connsiteX0" fmla="*/ 0 w 1193800"/>
                  <a:gd name="connsiteY0" fmla="*/ 292100 h 1460500"/>
                  <a:gd name="connsiteX1" fmla="*/ 44450 w 1193800"/>
                  <a:gd name="connsiteY1" fmla="*/ 400050 h 1460500"/>
                  <a:gd name="connsiteX2" fmla="*/ 685800 w 1193800"/>
                  <a:gd name="connsiteY2" fmla="*/ 654050 h 1460500"/>
                  <a:gd name="connsiteX3" fmla="*/ 825500 w 1193800"/>
                  <a:gd name="connsiteY3" fmla="*/ 400050 h 1460500"/>
                  <a:gd name="connsiteX4" fmla="*/ 901700 w 1193800"/>
                  <a:gd name="connsiteY4" fmla="*/ 152400 h 1460500"/>
                  <a:gd name="connsiteX5" fmla="*/ 977900 w 1193800"/>
                  <a:gd name="connsiteY5" fmla="*/ 0 h 1460500"/>
                  <a:gd name="connsiteX6" fmla="*/ 996950 w 1193800"/>
                  <a:gd name="connsiteY6" fmla="*/ 177800 h 1460500"/>
                  <a:gd name="connsiteX7" fmla="*/ 1193800 w 1193800"/>
                  <a:gd name="connsiteY7" fmla="*/ 203200 h 1460500"/>
                  <a:gd name="connsiteX8" fmla="*/ 1035050 w 1193800"/>
                  <a:gd name="connsiteY8" fmla="*/ 355600 h 1460500"/>
                  <a:gd name="connsiteX9" fmla="*/ 946150 w 1193800"/>
                  <a:gd name="connsiteY9" fmla="*/ 609600 h 1460500"/>
                  <a:gd name="connsiteX10" fmla="*/ 1041400 w 1193800"/>
                  <a:gd name="connsiteY10" fmla="*/ 641350 h 1460500"/>
                  <a:gd name="connsiteX11" fmla="*/ 774700 w 1193800"/>
                  <a:gd name="connsiteY11" fmla="*/ 939800 h 1460500"/>
                  <a:gd name="connsiteX12" fmla="*/ 457200 w 1193800"/>
                  <a:gd name="connsiteY12" fmla="*/ 863600 h 1460500"/>
                  <a:gd name="connsiteX13" fmla="*/ 311150 w 1193800"/>
                  <a:gd name="connsiteY13" fmla="*/ 927100 h 1460500"/>
                  <a:gd name="connsiteX14" fmla="*/ 266700 w 1193800"/>
                  <a:gd name="connsiteY14" fmla="*/ 1136650 h 1460500"/>
                  <a:gd name="connsiteX15" fmla="*/ 387350 w 1193800"/>
                  <a:gd name="connsiteY15" fmla="*/ 14605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3800" h="1460500">
                    <a:moveTo>
                      <a:pt x="0" y="292100"/>
                    </a:moveTo>
                    <a:lnTo>
                      <a:pt x="44450" y="400050"/>
                    </a:lnTo>
                    <a:lnTo>
                      <a:pt x="685800" y="654050"/>
                    </a:lnTo>
                    <a:lnTo>
                      <a:pt x="825500" y="400050"/>
                    </a:lnTo>
                    <a:lnTo>
                      <a:pt x="901700" y="152400"/>
                    </a:lnTo>
                    <a:lnTo>
                      <a:pt x="977900" y="0"/>
                    </a:lnTo>
                    <a:lnTo>
                      <a:pt x="996950" y="177800"/>
                    </a:lnTo>
                    <a:lnTo>
                      <a:pt x="1193800" y="203200"/>
                    </a:lnTo>
                    <a:lnTo>
                      <a:pt x="1035050" y="355600"/>
                    </a:lnTo>
                    <a:lnTo>
                      <a:pt x="946150" y="609600"/>
                    </a:lnTo>
                    <a:lnTo>
                      <a:pt x="1041400" y="641350"/>
                    </a:lnTo>
                    <a:lnTo>
                      <a:pt x="774700" y="939800"/>
                    </a:lnTo>
                    <a:lnTo>
                      <a:pt x="457200" y="863600"/>
                    </a:lnTo>
                    <a:lnTo>
                      <a:pt x="311150" y="927100"/>
                    </a:lnTo>
                    <a:lnTo>
                      <a:pt x="266700" y="1136650"/>
                    </a:lnTo>
                    <a:lnTo>
                      <a:pt x="387350" y="146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9" name="Freeform 278"/>
              <p:cNvSpPr/>
              <p:nvPr/>
            </p:nvSpPr>
            <p:spPr>
              <a:xfrm>
                <a:off x="4298950" y="1600200"/>
                <a:ext cx="336550" cy="1225550"/>
              </a:xfrm>
              <a:custGeom>
                <a:avLst/>
                <a:gdLst>
                  <a:gd name="connsiteX0" fmla="*/ 336550 w 336550"/>
                  <a:gd name="connsiteY0" fmla="*/ 0 h 1225550"/>
                  <a:gd name="connsiteX1" fmla="*/ 336550 w 336550"/>
                  <a:gd name="connsiteY1" fmla="*/ 95250 h 1225550"/>
                  <a:gd name="connsiteX2" fmla="*/ 0 w 336550"/>
                  <a:gd name="connsiteY2" fmla="*/ 298450 h 1225550"/>
                  <a:gd name="connsiteX3" fmla="*/ 69850 w 336550"/>
                  <a:gd name="connsiteY3" fmla="*/ 825500 h 1225550"/>
                  <a:gd name="connsiteX4" fmla="*/ 114300 w 336550"/>
                  <a:gd name="connsiteY4" fmla="*/ 1003300 h 1225550"/>
                  <a:gd name="connsiteX5" fmla="*/ 19050 w 336550"/>
                  <a:gd name="connsiteY5" fmla="*/ 122555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550" h="1225550">
                    <a:moveTo>
                      <a:pt x="336550" y="0"/>
                    </a:moveTo>
                    <a:lnTo>
                      <a:pt x="336550" y="95250"/>
                    </a:lnTo>
                    <a:lnTo>
                      <a:pt x="0" y="298450"/>
                    </a:lnTo>
                    <a:lnTo>
                      <a:pt x="69850" y="825500"/>
                    </a:lnTo>
                    <a:lnTo>
                      <a:pt x="114300" y="1003300"/>
                    </a:lnTo>
                    <a:lnTo>
                      <a:pt x="19050" y="1225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0" name="Freeform 279"/>
              <p:cNvSpPr/>
              <p:nvPr/>
            </p:nvSpPr>
            <p:spPr>
              <a:xfrm>
                <a:off x="5251450" y="469900"/>
                <a:ext cx="1460500" cy="1060450"/>
              </a:xfrm>
              <a:custGeom>
                <a:avLst/>
                <a:gdLst>
                  <a:gd name="connsiteX0" fmla="*/ 63500 w 1460500"/>
                  <a:gd name="connsiteY0" fmla="*/ 0 h 1060450"/>
                  <a:gd name="connsiteX1" fmla="*/ 63500 w 1460500"/>
                  <a:gd name="connsiteY1" fmla="*/ 0 h 1060450"/>
                  <a:gd name="connsiteX2" fmla="*/ 1460500 w 1460500"/>
                  <a:gd name="connsiteY2" fmla="*/ 158750 h 1060450"/>
                  <a:gd name="connsiteX3" fmla="*/ 1416050 w 1460500"/>
                  <a:gd name="connsiteY3" fmla="*/ 1060450 h 1060450"/>
                  <a:gd name="connsiteX4" fmla="*/ 25400 w 1460500"/>
                  <a:gd name="connsiteY4" fmla="*/ 787400 h 1060450"/>
                  <a:gd name="connsiteX5" fmla="*/ 0 w 1460500"/>
                  <a:gd name="connsiteY5" fmla="*/ 698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0" h="1060450">
                    <a:moveTo>
                      <a:pt x="63500" y="0"/>
                    </a:moveTo>
                    <a:lnTo>
                      <a:pt x="63500" y="0"/>
                    </a:lnTo>
                    <a:lnTo>
                      <a:pt x="1460500" y="158750"/>
                    </a:lnTo>
                    <a:lnTo>
                      <a:pt x="1416050" y="1060450"/>
                    </a:lnTo>
                    <a:lnTo>
                      <a:pt x="25400" y="787400"/>
                    </a:lnTo>
                    <a:lnTo>
                      <a:pt x="0" y="698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1" name="Freeform 280"/>
              <p:cNvSpPr/>
              <p:nvPr/>
            </p:nvSpPr>
            <p:spPr>
              <a:xfrm>
                <a:off x="6134100" y="2700338"/>
                <a:ext cx="762000" cy="1214437"/>
              </a:xfrm>
              <a:custGeom>
                <a:avLst/>
                <a:gdLst>
                  <a:gd name="connsiteX0" fmla="*/ 223838 w 762000"/>
                  <a:gd name="connsiteY0" fmla="*/ 623887 h 1214437"/>
                  <a:gd name="connsiteX1" fmla="*/ 171450 w 762000"/>
                  <a:gd name="connsiteY1" fmla="*/ 585787 h 1214437"/>
                  <a:gd name="connsiteX2" fmla="*/ 80963 w 762000"/>
                  <a:gd name="connsiteY2" fmla="*/ 552450 h 1214437"/>
                  <a:gd name="connsiteX3" fmla="*/ 33338 w 762000"/>
                  <a:gd name="connsiteY3" fmla="*/ 347662 h 1214437"/>
                  <a:gd name="connsiteX4" fmla="*/ 0 w 762000"/>
                  <a:gd name="connsiteY4" fmla="*/ 157162 h 1214437"/>
                  <a:gd name="connsiteX5" fmla="*/ 223838 w 762000"/>
                  <a:gd name="connsiteY5" fmla="*/ 0 h 1214437"/>
                  <a:gd name="connsiteX6" fmla="*/ 557213 w 762000"/>
                  <a:gd name="connsiteY6" fmla="*/ 9525 h 1214437"/>
                  <a:gd name="connsiteX7" fmla="*/ 581025 w 762000"/>
                  <a:gd name="connsiteY7" fmla="*/ 42862 h 1214437"/>
                  <a:gd name="connsiteX8" fmla="*/ 695325 w 762000"/>
                  <a:gd name="connsiteY8" fmla="*/ 247650 h 1214437"/>
                  <a:gd name="connsiteX9" fmla="*/ 542925 w 762000"/>
                  <a:gd name="connsiteY9" fmla="*/ 514350 h 1214437"/>
                  <a:gd name="connsiteX10" fmla="*/ 542925 w 762000"/>
                  <a:gd name="connsiteY10" fmla="*/ 762000 h 1214437"/>
                  <a:gd name="connsiteX11" fmla="*/ 609600 w 762000"/>
                  <a:gd name="connsiteY11" fmla="*/ 938212 h 1214437"/>
                  <a:gd name="connsiteX12" fmla="*/ 742950 w 762000"/>
                  <a:gd name="connsiteY12" fmla="*/ 1152525 h 1214437"/>
                  <a:gd name="connsiteX13" fmla="*/ 762000 w 762000"/>
                  <a:gd name="connsiteY13" fmla="*/ 1214437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1214437">
                    <a:moveTo>
                      <a:pt x="223838" y="623887"/>
                    </a:moveTo>
                    <a:lnTo>
                      <a:pt x="171450" y="585787"/>
                    </a:lnTo>
                    <a:lnTo>
                      <a:pt x="80963" y="552450"/>
                    </a:lnTo>
                    <a:lnTo>
                      <a:pt x="33338" y="347662"/>
                    </a:lnTo>
                    <a:lnTo>
                      <a:pt x="0" y="157162"/>
                    </a:lnTo>
                    <a:lnTo>
                      <a:pt x="223838" y="0"/>
                    </a:lnTo>
                    <a:lnTo>
                      <a:pt x="557213" y="9525"/>
                    </a:lnTo>
                    <a:lnTo>
                      <a:pt x="581025" y="42862"/>
                    </a:lnTo>
                    <a:lnTo>
                      <a:pt x="695325" y="247650"/>
                    </a:lnTo>
                    <a:lnTo>
                      <a:pt x="542925" y="514350"/>
                    </a:lnTo>
                    <a:lnTo>
                      <a:pt x="542925" y="762000"/>
                    </a:lnTo>
                    <a:lnTo>
                      <a:pt x="609600" y="938212"/>
                    </a:lnTo>
                    <a:lnTo>
                      <a:pt x="742950" y="1152525"/>
                    </a:lnTo>
                    <a:lnTo>
                      <a:pt x="762000" y="12144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2" name="Freeform 281"/>
              <p:cNvSpPr/>
              <p:nvPr/>
            </p:nvSpPr>
            <p:spPr>
              <a:xfrm>
                <a:off x="6529388" y="3890963"/>
                <a:ext cx="361950" cy="185737"/>
              </a:xfrm>
              <a:custGeom>
                <a:avLst/>
                <a:gdLst>
                  <a:gd name="connsiteX0" fmla="*/ 0 w 361950"/>
                  <a:gd name="connsiteY0" fmla="*/ 128587 h 185737"/>
                  <a:gd name="connsiteX1" fmla="*/ 23812 w 361950"/>
                  <a:gd name="connsiteY1" fmla="*/ 185737 h 185737"/>
                  <a:gd name="connsiteX2" fmla="*/ 233362 w 361950"/>
                  <a:gd name="connsiteY2" fmla="*/ 133350 h 185737"/>
                  <a:gd name="connsiteX3" fmla="*/ 361950 w 361950"/>
                  <a:gd name="connsiteY3" fmla="*/ 0 h 185737"/>
                </a:gdLst>
                <a:ahLst/>
                <a:cxnLst>
                  <a:cxn ang="0">
                    <a:pos x="connsiteX0" y="connsiteY0"/>
                  </a:cxn>
                  <a:cxn ang="0">
                    <a:pos x="connsiteX1" y="connsiteY1"/>
                  </a:cxn>
                  <a:cxn ang="0">
                    <a:pos x="connsiteX2" y="connsiteY2"/>
                  </a:cxn>
                  <a:cxn ang="0">
                    <a:pos x="connsiteX3" y="connsiteY3"/>
                  </a:cxn>
                </a:cxnLst>
                <a:rect l="l" t="t" r="r" b="b"/>
                <a:pathLst>
                  <a:path w="361950" h="185737">
                    <a:moveTo>
                      <a:pt x="0" y="128587"/>
                    </a:moveTo>
                    <a:lnTo>
                      <a:pt x="23812" y="185737"/>
                    </a:lnTo>
                    <a:lnTo>
                      <a:pt x="233362" y="133350"/>
                    </a:lnTo>
                    <a:lnTo>
                      <a:pt x="3619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3" name="Freeform 282"/>
              <p:cNvSpPr/>
              <p:nvPr/>
            </p:nvSpPr>
            <p:spPr>
              <a:xfrm>
                <a:off x="6010275" y="3248025"/>
                <a:ext cx="509588" cy="833438"/>
              </a:xfrm>
              <a:custGeom>
                <a:avLst/>
                <a:gdLst>
                  <a:gd name="connsiteX0" fmla="*/ 333375 w 509588"/>
                  <a:gd name="connsiteY0" fmla="*/ 133350 h 833438"/>
                  <a:gd name="connsiteX1" fmla="*/ 285750 w 509588"/>
                  <a:gd name="connsiteY1" fmla="*/ 209550 h 833438"/>
                  <a:gd name="connsiteX2" fmla="*/ 195263 w 509588"/>
                  <a:gd name="connsiteY2" fmla="*/ 300038 h 833438"/>
                  <a:gd name="connsiteX3" fmla="*/ 133350 w 509588"/>
                  <a:gd name="connsiteY3" fmla="*/ 323850 h 833438"/>
                  <a:gd name="connsiteX4" fmla="*/ 100013 w 509588"/>
                  <a:gd name="connsiteY4" fmla="*/ 152400 h 833438"/>
                  <a:gd name="connsiteX5" fmla="*/ 66675 w 509588"/>
                  <a:gd name="connsiteY5" fmla="*/ 0 h 833438"/>
                  <a:gd name="connsiteX6" fmla="*/ 0 w 509588"/>
                  <a:gd name="connsiteY6" fmla="*/ 223838 h 833438"/>
                  <a:gd name="connsiteX7" fmla="*/ 71438 w 509588"/>
                  <a:gd name="connsiteY7" fmla="*/ 433388 h 833438"/>
                  <a:gd name="connsiteX8" fmla="*/ 157163 w 509588"/>
                  <a:gd name="connsiteY8" fmla="*/ 500063 h 833438"/>
                  <a:gd name="connsiteX9" fmla="*/ 319088 w 509588"/>
                  <a:gd name="connsiteY9" fmla="*/ 481013 h 833438"/>
                  <a:gd name="connsiteX10" fmla="*/ 433388 w 509588"/>
                  <a:gd name="connsiteY10" fmla="*/ 414338 h 833438"/>
                  <a:gd name="connsiteX11" fmla="*/ 371475 w 509588"/>
                  <a:gd name="connsiteY11" fmla="*/ 481013 h 833438"/>
                  <a:gd name="connsiteX12" fmla="*/ 419100 w 509588"/>
                  <a:gd name="connsiteY12" fmla="*/ 528638 h 833438"/>
                  <a:gd name="connsiteX13" fmla="*/ 509588 w 509588"/>
                  <a:gd name="connsiteY13" fmla="*/ 690563 h 833438"/>
                  <a:gd name="connsiteX14" fmla="*/ 490538 w 509588"/>
                  <a:gd name="connsiteY14" fmla="*/ 833438 h 83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9588" h="833438">
                    <a:moveTo>
                      <a:pt x="333375" y="133350"/>
                    </a:moveTo>
                    <a:lnTo>
                      <a:pt x="285750" y="209550"/>
                    </a:lnTo>
                    <a:lnTo>
                      <a:pt x="195263" y="300038"/>
                    </a:lnTo>
                    <a:lnTo>
                      <a:pt x="133350" y="323850"/>
                    </a:lnTo>
                    <a:lnTo>
                      <a:pt x="100013" y="152400"/>
                    </a:lnTo>
                    <a:lnTo>
                      <a:pt x="66675" y="0"/>
                    </a:lnTo>
                    <a:lnTo>
                      <a:pt x="0" y="223838"/>
                    </a:lnTo>
                    <a:lnTo>
                      <a:pt x="71438" y="433388"/>
                    </a:lnTo>
                    <a:lnTo>
                      <a:pt x="157163" y="500063"/>
                    </a:lnTo>
                    <a:lnTo>
                      <a:pt x="319088" y="481013"/>
                    </a:lnTo>
                    <a:lnTo>
                      <a:pt x="433388" y="414338"/>
                    </a:lnTo>
                    <a:lnTo>
                      <a:pt x="371475" y="481013"/>
                    </a:lnTo>
                    <a:lnTo>
                      <a:pt x="419100" y="528638"/>
                    </a:lnTo>
                    <a:lnTo>
                      <a:pt x="509588" y="690563"/>
                    </a:lnTo>
                    <a:lnTo>
                      <a:pt x="490538" y="8334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4" name="Freeform 283"/>
              <p:cNvSpPr/>
              <p:nvPr/>
            </p:nvSpPr>
            <p:spPr>
              <a:xfrm>
                <a:off x="6848475" y="291941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5" name="Freeform 284"/>
              <p:cNvSpPr/>
              <p:nvPr/>
            </p:nvSpPr>
            <p:spPr>
              <a:xfrm>
                <a:off x="6757988" y="2924175"/>
                <a:ext cx="381000" cy="871538"/>
              </a:xfrm>
              <a:custGeom>
                <a:avLst/>
                <a:gdLst>
                  <a:gd name="connsiteX0" fmla="*/ 90487 w 381000"/>
                  <a:gd name="connsiteY0" fmla="*/ 0 h 871538"/>
                  <a:gd name="connsiteX1" fmla="*/ 381000 w 381000"/>
                  <a:gd name="connsiteY1" fmla="*/ 228600 h 871538"/>
                  <a:gd name="connsiteX2" fmla="*/ 304800 w 381000"/>
                  <a:gd name="connsiteY2" fmla="*/ 838200 h 871538"/>
                  <a:gd name="connsiteX3" fmla="*/ 200025 w 381000"/>
                  <a:gd name="connsiteY3" fmla="*/ 871538 h 871538"/>
                  <a:gd name="connsiteX4" fmla="*/ 4762 w 381000"/>
                  <a:gd name="connsiteY4" fmla="*/ 714375 h 871538"/>
                  <a:gd name="connsiteX5" fmla="*/ 0 w 381000"/>
                  <a:gd name="connsiteY5" fmla="*/ 714375 h 8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871538">
                    <a:moveTo>
                      <a:pt x="90487" y="0"/>
                    </a:moveTo>
                    <a:lnTo>
                      <a:pt x="381000" y="228600"/>
                    </a:lnTo>
                    <a:lnTo>
                      <a:pt x="304800" y="838200"/>
                    </a:lnTo>
                    <a:lnTo>
                      <a:pt x="200025" y="871538"/>
                    </a:lnTo>
                    <a:lnTo>
                      <a:pt x="4762" y="714375"/>
                    </a:lnTo>
                    <a:lnTo>
                      <a:pt x="0" y="7143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6" name="Freeform 285"/>
              <p:cNvSpPr/>
              <p:nvPr/>
            </p:nvSpPr>
            <p:spPr>
              <a:xfrm>
                <a:off x="6319838" y="3890963"/>
                <a:ext cx="719137" cy="347662"/>
              </a:xfrm>
              <a:custGeom>
                <a:avLst/>
                <a:gdLst>
                  <a:gd name="connsiteX0" fmla="*/ 571500 w 719137"/>
                  <a:gd name="connsiteY0" fmla="*/ 0 h 347662"/>
                  <a:gd name="connsiteX1" fmla="*/ 719137 w 719137"/>
                  <a:gd name="connsiteY1" fmla="*/ 190500 h 347662"/>
                  <a:gd name="connsiteX2" fmla="*/ 609600 w 719137"/>
                  <a:gd name="connsiteY2" fmla="*/ 276225 h 347662"/>
                  <a:gd name="connsiteX3" fmla="*/ 509587 w 719137"/>
                  <a:gd name="connsiteY3" fmla="*/ 290512 h 347662"/>
                  <a:gd name="connsiteX4" fmla="*/ 471487 w 719137"/>
                  <a:gd name="connsiteY4" fmla="*/ 309562 h 347662"/>
                  <a:gd name="connsiteX5" fmla="*/ 200025 w 719137"/>
                  <a:gd name="connsiteY5" fmla="*/ 347662 h 347662"/>
                  <a:gd name="connsiteX6" fmla="*/ 95250 w 719137"/>
                  <a:gd name="connsiteY6" fmla="*/ 328612 h 347662"/>
                  <a:gd name="connsiteX7" fmla="*/ 0 w 719137"/>
                  <a:gd name="connsiteY7" fmla="*/ 24288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137" h="347662">
                    <a:moveTo>
                      <a:pt x="571500" y="0"/>
                    </a:moveTo>
                    <a:lnTo>
                      <a:pt x="719137" y="190500"/>
                    </a:lnTo>
                    <a:lnTo>
                      <a:pt x="609600" y="276225"/>
                    </a:lnTo>
                    <a:lnTo>
                      <a:pt x="509587" y="290512"/>
                    </a:lnTo>
                    <a:lnTo>
                      <a:pt x="471487" y="309562"/>
                    </a:lnTo>
                    <a:lnTo>
                      <a:pt x="200025" y="347662"/>
                    </a:lnTo>
                    <a:lnTo>
                      <a:pt x="95250" y="328612"/>
                    </a:lnTo>
                    <a:lnTo>
                      <a:pt x="0" y="24288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7" name="Freeform 286"/>
              <p:cNvSpPr/>
              <p:nvPr/>
            </p:nvSpPr>
            <p:spPr>
              <a:xfrm>
                <a:off x="5153025" y="2957513"/>
                <a:ext cx="1166813" cy="1404937"/>
              </a:xfrm>
              <a:custGeom>
                <a:avLst/>
                <a:gdLst>
                  <a:gd name="connsiteX0" fmla="*/ 1023938 w 1166813"/>
                  <a:gd name="connsiteY0" fmla="*/ 1404937 h 1404937"/>
                  <a:gd name="connsiteX1" fmla="*/ 1023938 w 1166813"/>
                  <a:gd name="connsiteY1" fmla="*/ 1404937 h 1404937"/>
                  <a:gd name="connsiteX2" fmla="*/ 1062038 w 1166813"/>
                  <a:gd name="connsiteY2" fmla="*/ 1243012 h 1404937"/>
                  <a:gd name="connsiteX3" fmla="*/ 1028700 w 1166813"/>
                  <a:gd name="connsiteY3" fmla="*/ 1114425 h 1404937"/>
                  <a:gd name="connsiteX4" fmla="*/ 928688 w 1166813"/>
                  <a:gd name="connsiteY4" fmla="*/ 1076325 h 1404937"/>
                  <a:gd name="connsiteX5" fmla="*/ 1004888 w 1166813"/>
                  <a:gd name="connsiteY5" fmla="*/ 1052512 h 1404937"/>
                  <a:gd name="connsiteX6" fmla="*/ 1157288 w 1166813"/>
                  <a:gd name="connsiteY6" fmla="*/ 1062037 h 1404937"/>
                  <a:gd name="connsiteX7" fmla="*/ 1166813 w 1166813"/>
                  <a:gd name="connsiteY7" fmla="*/ 933450 h 1404937"/>
                  <a:gd name="connsiteX8" fmla="*/ 990600 w 1166813"/>
                  <a:gd name="connsiteY8" fmla="*/ 781050 h 1404937"/>
                  <a:gd name="connsiteX9" fmla="*/ 838200 w 1166813"/>
                  <a:gd name="connsiteY9" fmla="*/ 752475 h 1404937"/>
                  <a:gd name="connsiteX10" fmla="*/ 700088 w 1166813"/>
                  <a:gd name="connsiteY10" fmla="*/ 742950 h 1404937"/>
                  <a:gd name="connsiteX11" fmla="*/ 661988 w 1166813"/>
                  <a:gd name="connsiteY11" fmla="*/ 690562 h 1404937"/>
                  <a:gd name="connsiteX12" fmla="*/ 847725 w 1166813"/>
                  <a:gd name="connsiteY12" fmla="*/ 547687 h 1404937"/>
                  <a:gd name="connsiteX13" fmla="*/ 857250 w 1166813"/>
                  <a:gd name="connsiteY13" fmla="*/ 228600 h 1404937"/>
                  <a:gd name="connsiteX14" fmla="*/ 747713 w 1166813"/>
                  <a:gd name="connsiteY14" fmla="*/ 19050 h 1404937"/>
                  <a:gd name="connsiteX15" fmla="*/ 438150 w 1166813"/>
                  <a:gd name="connsiteY15" fmla="*/ 0 h 1404937"/>
                  <a:gd name="connsiteX16" fmla="*/ 338138 w 1166813"/>
                  <a:gd name="connsiteY16" fmla="*/ 114300 h 1404937"/>
                  <a:gd name="connsiteX17" fmla="*/ 261938 w 1166813"/>
                  <a:gd name="connsiteY17" fmla="*/ 342900 h 1404937"/>
                  <a:gd name="connsiteX18" fmla="*/ 319088 w 1166813"/>
                  <a:gd name="connsiteY18" fmla="*/ 561975 h 1404937"/>
                  <a:gd name="connsiteX19" fmla="*/ 433388 w 1166813"/>
                  <a:gd name="connsiteY19" fmla="*/ 700087 h 1404937"/>
                  <a:gd name="connsiteX20" fmla="*/ 414338 w 1166813"/>
                  <a:gd name="connsiteY20" fmla="*/ 762000 h 1404937"/>
                  <a:gd name="connsiteX21" fmla="*/ 304800 w 1166813"/>
                  <a:gd name="connsiteY21" fmla="*/ 757237 h 1404937"/>
                  <a:gd name="connsiteX22" fmla="*/ 252413 w 1166813"/>
                  <a:gd name="connsiteY22" fmla="*/ 771525 h 1404937"/>
                  <a:gd name="connsiteX23" fmla="*/ 90488 w 1166813"/>
                  <a:gd name="connsiteY23" fmla="*/ 866775 h 1404937"/>
                  <a:gd name="connsiteX24" fmla="*/ 0 w 1166813"/>
                  <a:gd name="connsiteY24" fmla="*/ 1023937 h 1404937"/>
                  <a:gd name="connsiteX25" fmla="*/ 114300 w 1166813"/>
                  <a:gd name="connsiteY25" fmla="*/ 1066800 h 1404937"/>
                  <a:gd name="connsiteX26" fmla="*/ 71438 w 1166813"/>
                  <a:gd name="connsiteY26" fmla="*/ 1071562 h 1404937"/>
                  <a:gd name="connsiteX27" fmla="*/ 166688 w 1166813"/>
                  <a:gd name="connsiteY27" fmla="*/ 1071562 h 1404937"/>
                  <a:gd name="connsiteX28" fmla="*/ 200025 w 1166813"/>
                  <a:gd name="connsiteY28" fmla="*/ 1100137 h 1404937"/>
                  <a:gd name="connsiteX29" fmla="*/ 142875 w 1166813"/>
                  <a:gd name="connsiteY29" fmla="*/ 1209675 h 1404937"/>
                  <a:gd name="connsiteX30" fmla="*/ 128588 w 1166813"/>
                  <a:gd name="connsiteY30" fmla="*/ 1343025 h 1404937"/>
                  <a:gd name="connsiteX31" fmla="*/ 128588 w 1166813"/>
                  <a:gd name="connsiteY31" fmla="*/ 1362075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6813" h="1404937">
                    <a:moveTo>
                      <a:pt x="1023938" y="1404937"/>
                    </a:moveTo>
                    <a:lnTo>
                      <a:pt x="1023938" y="1404937"/>
                    </a:lnTo>
                    <a:lnTo>
                      <a:pt x="1062038" y="1243012"/>
                    </a:lnTo>
                    <a:lnTo>
                      <a:pt x="1028700" y="1114425"/>
                    </a:lnTo>
                    <a:lnTo>
                      <a:pt x="928688" y="1076325"/>
                    </a:lnTo>
                    <a:lnTo>
                      <a:pt x="1004888" y="1052512"/>
                    </a:lnTo>
                    <a:lnTo>
                      <a:pt x="1157288" y="1062037"/>
                    </a:lnTo>
                    <a:lnTo>
                      <a:pt x="1166813" y="933450"/>
                    </a:lnTo>
                    <a:lnTo>
                      <a:pt x="990600" y="781050"/>
                    </a:lnTo>
                    <a:lnTo>
                      <a:pt x="838200" y="752475"/>
                    </a:lnTo>
                    <a:lnTo>
                      <a:pt x="700088" y="742950"/>
                    </a:lnTo>
                    <a:lnTo>
                      <a:pt x="661988" y="690562"/>
                    </a:lnTo>
                    <a:lnTo>
                      <a:pt x="847725" y="547687"/>
                    </a:lnTo>
                    <a:lnTo>
                      <a:pt x="857250" y="228600"/>
                    </a:lnTo>
                    <a:lnTo>
                      <a:pt x="747713" y="19050"/>
                    </a:lnTo>
                    <a:lnTo>
                      <a:pt x="438150" y="0"/>
                    </a:lnTo>
                    <a:lnTo>
                      <a:pt x="338138" y="114300"/>
                    </a:lnTo>
                    <a:lnTo>
                      <a:pt x="261938" y="342900"/>
                    </a:lnTo>
                    <a:lnTo>
                      <a:pt x="319088" y="561975"/>
                    </a:lnTo>
                    <a:lnTo>
                      <a:pt x="433388" y="700087"/>
                    </a:lnTo>
                    <a:lnTo>
                      <a:pt x="414338" y="762000"/>
                    </a:lnTo>
                    <a:lnTo>
                      <a:pt x="304800" y="757237"/>
                    </a:lnTo>
                    <a:cubicBezTo>
                      <a:pt x="254974" y="767202"/>
                      <a:pt x="268621" y="755313"/>
                      <a:pt x="252413" y="771525"/>
                    </a:cubicBezTo>
                    <a:lnTo>
                      <a:pt x="90488" y="866775"/>
                    </a:lnTo>
                    <a:lnTo>
                      <a:pt x="0" y="1023937"/>
                    </a:lnTo>
                    <a:lnTo>
                      <a:pt x="114300" y="1066800"/>
                    </a:lnTo>
                    <a:lnTo>
                      <a:pt x="71438" y="1071562"/>
                    </a:lnTo>
                    <a:lnTo>
                      <a:pt x="166688" y="1071562"/>
                    </a:lnTo>
                    <a:lnTo>
                      <a:pt x="200025" y="1100137"/>
                    </a:lnTo>
                    <a:lnTo>
                      <a:pt x="142875" y="1209675"/>
                    </a:lnTo>
                    <a:lnTo>
                      <a:pt x="128588" y="1343025"/>
                    </a:lnTo>
                    <a:lnTo>
                      <a:pt x="128588" y="136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8" name="Freeform 287"/>
              <p:cNvSpPr/>
              <p:nvPr/>
            </p:nvSpPr>
            <p:spPr>
              <a:xfrm>
                <a:off x="4235450" y="2955925"/>
                <a:ext cx="936625" cy="1397000"/>
              </a:xfrm>
              <a:custGeom>
                <a:avLst/>
                <a:gdLst>
                  <a:gd name="connsiteX0" fmla="*/ 936625 w 936625"/>
                  <a:gd name="connsiteY0" fmla="*/ 1397000 h 1397000"/>
                  <a:gd name="connsiteX1" fmla="*/ 873125 w 936625"/>
                  <a:gd name="connsiteY1" fmla="*/ 1162050 h 1397000"/>
                  <a:gd name="connsiteX2" fmla="*/ 933450 w 936625"/>
                  <a:gd name="connsiteY2" fmla="*/ 1149350 h 1397000"/>
                  <a:gd name="connsiteX3" fmla="*/ 920750 w 936625"/>
                  <a:gd name="connsiteY3" fmla="*/ 1069975 h 1397000"/>
                  <a:gd name="connsiteX4" fmla="*/ 831850 w 936625"/>
                  <a:gd name="connsiteY4" fmla="*/ 933450 h 1397000"/>
                  <a:gd name="connsiteX5" fmla="*/ 698500 w 936625"/>
                  <a:gd name="connsiteY5" fmla="*/ 847725 h 1397000"/>
                  <a:gd name="connsiteX6" fmla="*/ 619125 w 936625"/>
                  <a:gd name="connsiteY6" fmla="*/ 825500 h 1397000"/>
                  <a:gd name="connsiteX7" fmla="*/ 793750 w 936625"/>
                  <a:gd name="connsiteY7" fmla="*/ 622300 h 1397000"/>
                  <a:gd name="connsiteX8" fmla="*/ 796925 w 936625"/>
                  <a:gd name="connsiteY8" fmla="*/ 279400 h 1397000"/>
                  <a:gd name="connsiteX9" fmla="*/ 717550 w 936625"/>
                  <a:gd name="connsiteY9" fmla="*/ 146050 h 1397000"/>
                  <a:gd name="connsiteX10" fmla="*/ 755650 w 936625"/>
                  <a:gd name="connsiteY10" fmla="*/ 76200 h 1397000"/>
                  <a:gd name="connsiteX11" fmla="*/ 688975 w 936625"/>
                  <a:gd name="connsiteY11" fmla="*/ 19050 h 1397000"/>
                  <a:gd name="connsiteX12" fmla="*/ 549275 w 936625"/>
                  <a:gd name="connsiteY12" fmla="*/ 57150 h 1397000"/>
                  <a:gd name="connsiteX13" fmla="*/ 508000 w 936625"/>
                  <a:gd name="connsiteY13" fmla="*/ 69850 h 1397000"/>
                  <a:gd name="connsiteX14" fmla="*/ 406400 w 936625"/>
                  <a:gd name="connsiteY14" fmla="*/ 38100 h 1397000"/>
                  <a:gd name="connsiteX15" fmla="*/ 298450 w 936625"/>
                  <a:gd name="connsiteY15" fmla="*/ 0 h 1397000"/>
                  <a:gd name="connsiteX16" fmla="*/ 244475 w 936625"/>
                  <a:gd name="connsiteY16" fmla="*/ 66675 h 1397000"/>
                  <a:gd name="connsiteX17" fmla="*/ 323850 w 936625"/>
                  <a:gd name="connsiteY17" fmla="*/ 161925 h 1397000"/>
                  <a:gd name="connsiteX18" fmla="*/ 209550 w 936625"/>
                  <a:gd name="connsiteY18" fmla="*/ 285750 h 1397000"/>
                  <a:gd name="connsiteX19" fmla="*/ 149225 w 936625"/>
                  <a:gd name="connsiteY19" fmla="*/ 536575 h 1397000"/>
                  <a:gd name="connsiteX20" fmla="*/ 247650 w 936625"/>
                  <a:gd name="connsiteY20" fmla="*/ 768350 h 1397000"/>
                  <a:gd name="connsiteX21" fmla="*/ 304800 w 936625"/>
                  <a:gd name="connsiteY21" fmla="*/ 866775 h 1397000"/>
                  <a:gd name="connsiteX22" fmla="*/ 139700 w 936625"/>
                  <a:gd name="connsiteY22" fmla="*/ 930275 h 1397000"/>
                  <a:gd name="connsiteX23" fmla="*/ 38100 w 936625"/>
                  <a:gd name="connsiteY23" fmla="*/ 1041400 h 1397000"/>
                  <a:gd name="connsiteX24" fmla="*/ 0 w 936625"/>
                  <a:gd name="connsiteY24" fmla="*/ 1152525 h 1397000"/>
                  <a:gd name="connsiteX25" fmla="*/ 47625 w 936625"/>
                  <a:gd name="connsiteY25" fmla="*/ 1219200 h 1397000"/>
                  <a:gd name="connsiteX26" fmla="*/ 28575 w 936625"/>
                  <a:gd name="connsiteY26" fmla="*/ 13843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6625" h="1397000">
                    <a:moveTo>
                      <a:pt x="936625" y="1397000"/>
                    </a:moveTo>
                    <a:lnTo>
                      <a:pt x="873125" y="1162050"/>
                    </a:lnTo>
                    <a:lnTo>
                      <a:pt x="933450" y="1149350"/>
                    </a:lnTo>
                    <a:lnTo>
                      <a:pt x="920750" y="1069975"/>
                    </a:lnTo>
                    <a:lnTo>
                      <a:pt x="831850" y="933450"/>
                    </a:lnTo>
                    <a:lnTo>
                      <a:pt x="698500" y="847725"/>
                    </a:lnTo>
                    <a:lnTo>
                      <a:pt x="619125" y="825500"/>
                    </a:lnTo>
                    <a:lnTo>
                      <a:pt x="793750" y="622300"/>
                    </a:lnTo>
                    <a:cubicBezTo>
                      <a:pt x="794808" y="508000"/>
                      <a:pt x="795867" y="393700"/>
                      <a:pt x="796925" y="279400"/>
                    </a:cubicBezTo>
                    <a:lnTo>
                      <a:pt x="717550" y="146050"/>
                    </a:lnTo>
                    <a:lnTo>
                      <a:pt x="755650" y="76200"/>
                    </a:lnTo>
                    <a:lnTo>
                      <a:pt x="688975" y="19050"/>
                    </a:lnTo>
                    <a:lnTo>
                      <a:pt x="549275" y="57150"/>
                    </a:lnTo>
                    <a:lnTo>
                      <a:pt x="508000" y="69850"/>
                    </a:lnTo>
                    <a:lnTo>
                      <a:pt x="406400" y="38100"/>
                    </a:lnTo>
                    <a:lnTo>
                      <a:pt x="298450" y="0"/>
                    </a:lnTo>
                    <a:lnTo>
                      <a:pt x="244475" y="66675"/>
                    </a:lnTo>
                    <a:lnTo>
                      <a:pt x="323850" y="161925"/>
                    </a:lnTo>
                    <a:lnTo>
                      <a:pt x="209550" y="285750"/>
                    </a:lnTo>
                    <a:lnTo>
                      <a:pt x="149225" y="536575"/>
                    </a:lnTo>
                    <a:lnTo>
                      <a:pt x="247650" y="768350"/>
                    </a:lnTo>
                    <a:lnTo>
                      <a:pt x="304800" y="866775"/>
                    </a:lnTo>
                    <a:lnTo>
                      <a:pt x="139700" y="930275"/>
                    </a:lnTo>
                    <a:lnTo>
                      <a:pt x="38100" y="1041400"/>
                    </a:lnTo>
                    <a:lnTo>
                      <a:pt x="0" y="1152525"/>
                    </a:lnTo>
                    <a:lnTo>
                      <a:pt x="47625" y="1219200"/>
                    </a:lnTo>
                    <a:lnTo>
                      <a:pt x="28575" y="138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9" name="Freeform 288"/>
              <p:cNvSpPr/>
              <p:nvPr/>
            </p:nvSpPr>
            <p:spPr>
              <a:xfrm>
                <a:off x="3879850" y="3006725"/>
                <a:ext cx="301625" cy="1336675"/>
              </a:xfrm>
              <a:custGeom>
                <a:avLst/>
                <a:gdLst>
                  <a:gd name="connsiteX0" fmla="*/ 85725 w 301625"/>
                  <a:gd name="connsiteY0" fmla="*/ 1336675 h 1336675"/>
                  <a:gd name="connsiteX1" fmla="*/ 111125 w 301625"/>
                  <a:gd name="connsiteY1" fmla="*/ 1149350 h 1336675"/>
                  <a:gd name="connsiteX2" fmla="*/ 82550 w 301625"/>
                  <a:gd name="connsiteY2" fmla="*/ 996950 h 1336675"/>
                  <a:gd name="connsiteX3" fmla="*/ 263525 w 301625"/>
                  <a:gd name="connsiteY3" fmla="*/ 1006475 h 1336675"/>
                  <a:gd name="connsiteX4" fmla="*/ 301625 w 301625"/>
                  <a:gd name="connsiteY4" fmla="*/ 965200 h 1336675"/>
                  <a:gd name="connsiteX5" fmla="*/ 295275 w 301625"/>
                  <a:gd name="connsiteY5" fmla="*/ 879475 h 1336675"/>
                  <a:gd name="connsiteX6" fmla="*/ 257175 w 301625"/>
                  <a:gd name="connsiteY6" fmla="*/ 800100 h 1336675"/>
                  <a:gd name="connsiteX7" fmla="*/ 31750 w 301625"/>
                  <a:gd name="connsiteY7" fmla="*/ 708025 h 1336675"/>
                  <a:gd name="connsiteX8" fmla="*/ 0 w 301625"/>
                  <a:gd name="connsiteY8" fmla="*/ 685800 h 1336675"/>
                  <a:gd name="connsiteX9" fmla="*/ 85725 w 301625"/>
                  <a:gd name="connsiteY9" fmla="*/ 660400 h 1336675"/>
                  <a:gd name="connsiteX10" fmla="*/ 133350 w 301625"/>
                  <a:gd name="connsiteY10" fmla="*/ 628650 h 1336675"/>
                  <a:gd name="connsiteX11" fmla="*/ 130175 w 301625"/>
                  <a:gd name="connsiteY11" fmla="*/ 584200 h 1336675"/>
                  <a:gd name="connsiteX12" fmla="*/ 165100 w 301625"/>
                  <a:gd name="connsiteY12" fmla="*/ 422275 h 1336675"/>
                  <a:gd name="connsiteX13" fmla="*/ 209550 w 301625"/>
                  <a:gd name="connsiteY13" fmla="*/ 241300 h 1336675"/>
                  <a:gd name="connsiteX14" fmla="*/ 139700 w 301625"/>
                  <a:gd name="connsiteY14" fmla="*/ 63500 h 1336675"/>
                  <a:gd name="connsiteX15" fmla="*/ 28575 w 301625"/>
                  <a:gd name="connsiteY15" fmla="*/ 0 h 13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25" h="1336675">
                    <a:moveTo>
                      <a:pt x="85725" y="1336675"/>
                    </a:moveTo>
                    <a:lnTo>
                      <a:pt x="111125" y="1149350"/>
                    </a:lnTo>
                    <a:lnTo>
                      <a:pt x="82550" y="996950"/>
                    </a:lnTo>
                    <a:lnTo>
                      <a:pt x="263525" y="1006475"/>
                    </a:lnTo>
                    <a:lnTo>
                      <a:pt x="301625" y="965200"/>
                    </a:lnTo>
                    <a:lnTo>
                      <a:pt x="295275" y="879475"/>
                    </a:lnTo>
                    <a:lnTo>
                      <a:pt x="257175" y="800100"/>
                    </a:lnTo>
                    <a:lnTo>
                      <a:pt x="31750" y="708025"/>
                    </a:lnTo>
                    <a:lnTo>
                      <a:pt x="0" y="685800"/>
                    </a:lnTo>
                    <a:lnTo>
                      <a:pt x="85725" y="660400"/>
                    </a:lnTo>
                    <a:lnTo>
                      <a:pt x="133350" y="628650"/>
                    </a:lnTo>
                    <a:lnTo>
                      <a:pt x="130175" y="584200"/>
                    </a:lnTo>
                    <a:lnTo>
                      <a:pt x="165100" y="422275"/>
                    </a:lnTo>
                    <a:lnTo>
                      <a:pt x="209550" y="241300"/>
                    </a:lnTo>
                    <a:lnTo>
                      <a:pt x="139700" y="63500"/>
                    </a:lnTo>
                    <a:lnTo>
                      <a:pt x="285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0" name="Freeform 289"/>
              <p:cNvSpPr/>
              <p:nvPr/>
            </p:nvSpPr>
            <p:spPr>
              <a:xfrm>
                <a:off x="3044825" y="2965450"/>
                <a:ext cx="889000" cy="1358900"/>
              </a:xfrm>
              <a:custGeom>
                <a:avLst/>
                <a:gdLst>
                  <a:gd name="connsiteX0" fmla="*/ 889000 w 889000"/>
                  <a:gd name="connsiteY0" fmla="*/ 53975 h 1358900"/>
                  <a:gd name="connsiteX1" fmla="*/ 733425 w 889000"/>
                  <a:gd name="connsiteY1" fmla="*/ 0 h 1358900"/>
                  <a:gd name="connsiteX2" fmla="*/ 530225 w 889000"/>
                  <a:gd name="connsiteY2" fmla="*/ 47625 h 1358900"/>
                  <a:gd name="connsiteX3" fmla="*/ 517525 w 889000"/>
                  <a:gd name="connsiteY3" fmla="*/ 76200 h 1358900"/>
                  <a:gd name="connsiteX4" fmla="*/ 368300 w 889000"/>
                  <a:gd name="connsiteY4" fmla="*/ 158750 h 1358900"/>
                  <a:gd name="connsiteX5" fmla="*/ 342900 w 889000"/>
                  <a:gd name="connsiteY5" fmla="*/ 317500 h 1358900"/>
                  <a:gd name="connsiteX6" fmla="*/ 342900 w 889000"/>
                  <a:gd name="connsiteY6" fmla="*/ 504825 h 1358900"/>
                  <a:gd name="connsiteX7" fmla="*/ 358775 w 889000"/>
                  <a:gd name="connsiteY7" fmla="*/ 600075 h 1358900"/>
                  <a:gd name="connsiteX8" fmla="*/ 358775 w 889000"/>
                  <a:gd name="connsiteY8" fmla="*/ 631825 h 1358900"/>
                  <a:gd name="connsiteX9" fmla="*/ 454025 w 889000"/>
                  <a:gd name="connsiteY9" fmla="*/ 666750 h 1358900"/>
                  <a:gd name="connsiteX10" fmla="*/ 307975 w 889000"/>
                  <a:gd name="connsiteY10" fmla="*/ 714375 h 1358900"/>
                  <a:gd name="connsiteX11" fmla="*/ 190500 w 889000"/>
                  <a:gd name="connsiteY11" fmla="*/ 736600 h 1358900"/>
                  <a:gd name="connsiteX12" fmla="*/ 34925 w 889000"/>
                  <a:gd name="connsiteY12" fmla="*/ 815975 h 1358900"/>
                  <a:gd name="connsiteX13" fmla="*/ 0 w 889000"/>
                  <a:gd name="connsiteY13" fmla="*/ 917575 h 1358900"/>
                  <a:gd name="connsiteX14" fmla="*/ 28575 w 889000"/>
                  <a:gd name="connsiteY14" fmla="*/ 968375 h 1358900"/>
                  <a:gd name="connsiteX15" fmla="*/ 142875 w 889000"/>
                  <a:gd name="connsiteY15" fmla="*/ 993775 h 1358900"/>
                  <a:gd name="connsiteX16" fmla="*/ 222250 w 889000"/>
                  <a:gd name="connsiteY16" fmla="*/ 987425 h 1358900"/>
                  <a:gd name="connsiteX17" fmla="*/ 184150 w 889000"/>
                  <a:gd name="connsiteY17" fmla="*/ 1095375 h 1358900"/>
                  <a:gd name="connsiteX18" fmla="*/ 152400 w 889000"/>
                  <a:gd name="connsiteY18" fmla="*/ 1174750 h 1358900"/>
                  <a:gd name="connsiteX19" fmla="*/ 95250 w 889000"/>
                  <a:gd name="connsiteY19" fmla="*/ 1311275 h 1358900"/>
                  <a:gd name="connsiteX20" fmla="*/ 95250 w 889000"/>
                  <a:gd name="connsiteY20"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00" h="1358900">
                    <a:moveTo>
                      <a:pt x="889000" y="53975"/>
                    </a:moveTo>
                    <a:lnTo>
                      <a:pt x="733425" y="0"/>
                    </a:lnTo>
                    <a:lnTo>
                      <a:pt x="530225" y="47625"/>
                    </a:lnTo>
                    <a:lnTo>
                      <a:pt x="517525" y="76200"/>
                    </a:lnTo>
                    <a:lnTo>
                      <a:pt x="368300" y="158750"/>
                    </a:lnTo>
                    <a:lnTo>
                      <a:pt x="342900" y="317500"/>
                    </a:lnTo>
                    <a:lnTo>
                      <a:pt x="342900" y="504825"/>
                    </a:lnTo>
                    <a:lnTo>
                      <a:pt x="358775" y="600075"/>
                    </a:lnTo>
                    <a:lnTo>
                      <a:pt x="358775" y="631825"/>
                    </a:lnTo>
                    <a:lnTo>
                      <a:pt x="454025" y="666750"/>
                    </a:lnTo>
                    <a:lnTo>
                      <a:pt x="307975" y="714375"/>
                    </a:lnTo>
                    <a:lnTo>
                      <a:pt x="190500" y="736600"/>
                    </a:lnTo>
                    <a:lnTo>
                      <a:pt x="34925" y="815975"/>
                    </a:lnTo>
                    <a:lnTo>
                      <a:pt x="0" y="917575"/>
                    </a:lnTo>
                    <a:lnTo>
                      <a:pt x="28575" y="968375"/>
                    </a:lnTo>
                    <a:lnTo>
                      <a:pt x="142875" y="993775"/>
                    </a:lnTo>
                    <a:lnTo>
                      <a:pt x="222250" y="987425"/>
                    </a:lnTo>
                    <a:lnTo>
                      <a:pt x="184150" y="1095375"/>
                    </a:lnTo>
                    <a:lnTo>
                      <a:pt x="152400" y="1174750"/>
                    </a:lnTo>
                    <a:lnTo>
                      <a:pt x="95250" y="1311275"/>
                    </a:lnTo>
                    <a:lnTo>
                      <a:pt x="9525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1" name="Freeform 290"/>
              <p:cNvSpPr/>
              <p:nvPr/>
            </p:nvSpPr>
            <p:spPr>
              <a:xfrm>
                <a:off x="3003550" y="3041650"/>
                <a:ext cx="511175" cy="403225"/>
              </a:xfrm>
              <a:custGeom>
                <a:avLst/>
                <a:gdLst>
                  <a:gd name="connsiteX0" fmla="*/ 0 w 511175"/>
                  <a:gd name="connsiteY0" fmla="*/ 66675 h 403225"/>
                  <a:gd name="connsiteX1" fmla="*/ 57150 w 511175"/>
                  <a:gd name="connsiteY1" fmla="*/ 263525 h 403225"/>
                  <a:gd name="connsiteX2" fmla="*/ 219075 w 511175"/>
                  <a:gd name="connsiteY2" fmla="*/ 403225 h 403225"/>
                  <a:gd name="connsiteX3" fmla="*/ 282575 w 511175"/>
                  <a:gd name="connsiteY3" fmla="*/ 254000 h 403225"/>
                  <a:gd name="connsiteX4" fmla="*/ 339725 w 511175"/>
                  <a:gd name="connsiteY4" fmla="*/ 92075 h 403225"/>
                  <a:gd name="connsiteX5" fmla="*/ 393700 w 511175"/>
                  <a:gd name="connsiteY5" fmla="*/ 57150 h 403225"/>
                  <a:gd name="connsiteX6" fmla="*/ 431800 w 511175"/>
                  <a:gd name="connsiteY6" fmla="*/ 0 h 403225"/>
                  <a:gd name="connsiteX7" fmla="*/ 511175 w 511175"/>
                  <a:gd name="connsiteY7" fmla="*/ 127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 h="403225">
                    <a:moveTo>
                      <a:pt x="0" y="66675"/>
                    </a:moveTo>
                    <a:lnTo>
                      <a:pt x="57150" y="263525"/>
                    </a:lnTo>
                    <a:lnTo>
                      <a:pt x="219075" y="403225"/>
                    </a:lnTo>
                    <a:lnTo>
                      <a:pt x="282575" y="254000"/>
                    </a:lnTo>
                    <a:lnTo>
                      <a:pt x="339725" y="92075"/>
                    </a:lnTo>
                    <a:lnTo>
                      <a:pt x="393700" y="57150"/>
                    </a:lnTo>
                    <a:lnTo>
                      <a:pt x="431800" y="0"/>
                    </a:lnTo>
                    <a:lnTo>
                      <a:pt x="511175" y="127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2" name="Freeform 291"/>
              <p:cNvSpPr/>
              <p:nvPr/>
            </p:nvSpPr>
            <p:spPr>
              <a:xfrm>
                <a:off x="3016250" y="2403475"/>
                <a:ext cx="234950" cy="708025"/>
              </a:xfrm>
              <a:custGeom>
                <a:avLst/>
                <a:gdLst>
                  <a:gd name="connsiteX0" fmla="*/ 0 w 234950"/>
                  <a:gd name="connsiteY0" fmla="*/ 708025 h 708025"/>
                  <a:gd name="connsiteX1" fmla="*/ 41275 w 234950"/>
                  <a:gd name="connsiteY1" fmla="*/ 666750 h 708025"/>
                  <a:gd name="connsiteX2" fmla="*/ 57150 w 234950"/>
                  <a:gd name="connsiteY2" fmla="*/ 625475 h 708025"/>
                  <a:gd name="connsiteX3" fmla="*/ 142875 w 234950"/>
                  <a:gd name="connsiteY3" fmla="*/ 650875 h 708025"/>
                  <a:gd name="connsiteX4" fmla="*/ 234950 w 234950"/>
                  <a:gd name="connsiteY4" fmla="*/ 488950 h 708025"/>
                  <a:gd name="connsiteX5" fmla="*/ 209550 w 234950"/>
                  <a:gd name="connsiteY5" fmla="*/ 269875 h 708025"/>
                  <a:gd name="connsiteX6" fmla="*/ 174625 w 234950"/>
                  <a:gd name="connsiteY6" fmla="*/ 193675 h 708025"/>
                  <a:gd name="connsiteX7" fmla="*/ 149225 w 234950"/>
                  <a:gd name="connsiteY7" fmla="*/ 92075 h 708025"/>
                  <a:gd name="connsiteX8" fmla="*/ 19050 w 234950"/>
                  <a:gd name="connsiteY8" fmla="*/ 0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0" h="708025">
                    <a:moveTo>
                      <a:pt x="0" y="708025"/>
                    </a:moveTo>
                    <a:lnTo>
                      <a:pt x="41275" y="666750"/>
                    </a:lnTo>
                    <a:lnTo>
                      <a:pt x="57150" y="625475"/>
                    </a:lnTo>
                    <a:lnTo>
                      <a:pt x="142875" y="650875"/>
                    </a:lnTo>
                    <a:lnTo>
                      <a:pt x="234950" y="488950"/>
                    </a:lnTo>
                    <a:lnTo>
                      <a:pt x="209550" y="269875"/>
                    </a:lnTo>
                    <a:lnTo>
                      <a:pt x="174625" y="193675"/>
                    </a:lnTo>
                    <a:lnTo>
                      <a:pt x="149225" y="92075"/>
                    </a:lnTo>
                    <a:lnTo>
                      <a:pt x="190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3" name="Freeform 292"/>
              <p:cNvSpPr/>
              <p:nvPr/>
            </p:nvSpPr>
            <p:spPr>
              <a:xfrm>
                <a:off x="2413000" y="2282825"/>
                <a:ext cx="625475" cy="1358900"/>
              </a:xfrm>
              <a:custGeom>
                <a:avLst/>
                <a:gdLst>
                  <a:gd name="connsiteX0" fmla="*/ 612775 w 625475"/>
                  <a:gd name="connsiteY0" fmla="*/ 120650 h 1358900"/>
                  <a:gd name="connsiteX1" fmla="*/ 625475 w 625475"/>
                  <a:gd name="connsiteY1" fmla="*/ 53975 h 1358900"/>
                  <a:gd name="connsiteX2" fmla="*/ 520700 w 625475"/>
                  <a:gd name="connsiteY2" fmla="*/ 41275 h 1358900"/>
                  <a:gd name="connsiteX3" fmla="*/ 409575 w 625475"/>
                  <a:gd name="connsiteY3" fmla="*/ 104775 h 1358900"/>
                  <a:gd name="connsiteX4" fmla="*/ 368300 w 625475"/>
                  <a:gd name="connsiteY4" fmla="*/ 95250 h 1358900"/>
                  <a:gd name="connsiteX5" fmla="*/ 327025 w 625475"/>
                  <a:gd name="connsiteY5" fmla="*/ 0 h 1358900"/>
                  <a:gd name="connsiteX6" fmla="*/ 209550 w 625475"/>
                  <a:gd name="connsiteY6" fmla="*/ 6350 h 1358900"/>
                  <a:gd name="connsiteX7" fmla="*/ 209550 w 625475"/>
                  <a:gd name="connsiteY7" fmla="*/ 142875 h 1358900"/>
                  <a:gd name="connsiteX8" fmla="*/ 212725 w 625475"/>
                  <a:gd name="connsiteY8" fmla="*/ 263525 h 1358900"/>
                  <a:gd name="connsiteX9" fmla="*/ 120650 w 625475"/>
                  <a:gd name="connsiteY9" fmla="*/ 444500 h 1358900"/>
                  <a:gd name="connsiteX10" fmla="*/ 104775 w 625475"/>
                  <a:gd name="connsiteY10" fmla="*/ 619125 h 1358900"/>
                  <a:gd name="connsiteX11" fmla="*/ 155575 w 625475"/>
                  <a:gd name="connsiteY11" fmla="*/ 787400 h 1358900"/>
                  <a:gd name="connsiteX12" fmla="*/ 215900 w 625475"/>
                  <a:gd name="connsiteY12" fmla="*/ 876300 h 1358900"/>
                  <a:gd name="connsiteX13" fmla="*/ 311150 w 625475"/>
                  <a:gd name="connsiteY13" fmla="*/ 885825 h 1358900"/>
                  <a:gd name="connsiteX14" fmla="*/ 117475 w 625475"/>
                  <a:gd name="connsiteY14" fmla="*/ 1174750 h 1358900"/>
                  <a:gd name="connsiteX15" fmla="*/ 0 w 625475"/>
                  <a:gd name="connsiteY15"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475" h="1358900">
                    <a:moveTo>
                      <a:pt x="612775" y="120650"/>
                    </a:moveTo>
                    <a:lnTo>
                      <a:pt x="625475" y="53975"/>
                    </a:lnTo>
                    <a:lnTo>
                      <a:pt x="520700" y="41275"/>
                    </a:lnTo>
                    <a:lnTo>
                      <a:pt x="409575" y="104775"/>
                    </a:lnTo>
                    <a:lnTo>
                      <a:pt x="368300" y="95250"/>
                    </a:lnTo>
                    <a:lnTo>
                      <a:pt x="327025" y="0"/>
                    </a:lnTo>
                    <a:lnTo>
                      <a:pt x="209550" y="6350"/>
                    </a:lnTo>
                    <a:lnTo>
                      <a:pt x="209550" y="142875"/>
                    </a:lnTo>
                    <a:cubicBezTo>
                      <a:pt x="210608" y="183092"/>
                      <a:pt x="211667" y="223308"/>
                      <a:pt x="212725" y="263525"/>
                    </a:cubicBezTo>
                    <a:lnTo>
                      <a:pt x="120650" y="444500"/>
                    </a:lnTo>
                    <a:lnTo>
                      <a:pt x="104775" y="619125"/>
                    </a:lnTo>
                    <a:lnTo>
                      <a:pt x="155575" y="787400"/>
                    </a:lnTo>
                    <a:lnTo>
                      <a:pt x="215900" y="876300"/>
                    </a:lnTo>
                    <a:lnTo>
                      <a:pt x="311150" y="885825"/>
                    </a:lnTo>
                    <a:lnTo>
                      <a:pt x="117475" y="1174750"/>
                    </a:lnTo>
                    <a:lnTo>
                      <a:pt x="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4" name="Freeform 293"/>
              <p:cNvSpPr/>
              <p:nvPr/>
            </p:nvSpPr>
            <p:spPr>
              <a:xfrm>
                <a:off x="2505075" y="3381375"/>
                <a:ext cx="555625" cy="590550"/>
              </a:xfrm>
              <a:custGeom>
                <a:avLst/>
                <a:gdLst>
                  <a:gd name="connsiteX0" fmla="*/ 415925 w 555625"/>
                  <a:gd name="connsiteY0" fmla="*/ 0 h 590550"/>
                  <a:gd name="connsiteX1" fmla="*/ 555625 w 555625"/>
                  <a:gd name="connsiteY1" fmla="*/ 139700 h 590550"/>
                  <a:gd name="connsiteX2" fmla="*/ 428625 w 555625"/>
                  <a:gd name="connsiteY2" fmla="*/ 282575 h 590550"/>
                  <a:gd name="connsiteX3" fmla="*/ 520700 w 555625"/>
                  <a:gd name="connsiteY3" fmla="*/ 352425 h 590550"/>
                  <a:gd name="connsiteX4" fmla="*/ 434975 w 555625"/>
                  <a:gd name="connsiteY4" fmla="*/ 581025 h 590550"/>
                  <a:gd name="connsiteX5" fmla="*/ 0 w 555625"/>
                  <a:gd name="connsiteY5"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 h="590550">
                    <a:moveTo>
                      <a:pt x="415925" y="0"/>
                    </a:moveTo>
                    <a:lnTo>
                      <a:pt x="555625" y="139700"/>
                    </a:lnTo>
                    <a:lnTo>
                      <a:pt x="428625" y="282575"/>
                    </a:lnTo>
                    <a:lnTo>
                      <a:pt x="520700" y="352425"/>
                    </a:lnTo>
                    <a:lnTo>
                      <a:pt x="434975" y="581025"/>
                    </a:lnTo>
                    <a:lnTo>
                      <a:pt x="0" y="590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5" name="Freeform 294"/>
              <p:cNvSpPr/>
              <p:nvPr/>
            </p:nvSpPr>
            <p:spPr>
              <a:xfrm>
                <a:off x="2146300" y="2873375"/>
                <a:ext cx="298450" cy="1454150"/>
              </a:xfrm>
              <a:custGeom>
                <a:avLst/>
                <a:gdLst>
                  <a:gd name="connsiteX0" fmla="*/ 298450 w 298450"/>
                  <a:gd name="connsiteY0" fmla="*/ 0 h 1454150"/>
                  <a:gd name="connsiteX1" fmla="*/ 0 w 298450"/>
                  <a:gd name="connsiteY1" fmla="*/ 254000 h 1454150"/>
                  <a:gd name="connsiteX2" fmla="*/ 161925 w 298450"/>
                  <a:gd name="connsiteY2" fmla="*/ 882650 h 1454150"/>
                  <a:gd name="connsiteX3" fmla="*/ 222250 w 298450"/>
                  <a:gd name="connsiteY3" fmla="*/ 895350 h 1454150"/>
                  <a:gd name="connsiteX4" fmla="*/ 273050 w 298450"/>
                  <a:gd name="connsiteY4" fmla="*/ 1362075 h 1454150"/>
                  <a:gd name="connsiteX5" fmla="*/ 250825 w 298450"/>
                  <a:gd name="connsiteY5" fmla="*/ 1454150 h 145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50" h="1454150">
                    <a:moveTo>
                      <a:pt x="298450" y="0"/>
                    </a:moveTo>
                    <a:lnTo>
                      <a:pt x="0" y="254000"/>
                    </a:lnTo>
                    <a:lnTo>
                      <a:pt x="161925" y="882650"/>
                    </a:lnTo>
                    <a:lnTo>
                      <a:pt x="222250" y="895350"/>
                    </a:lnTo>
                    <a:lnTo>
                      <a:pt x="273050" y="1362075"/>
                    </a:lnTo>
                    <a:lnTo>
                      <a:pt x="250825" y="14541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6" name="Freeform 295"/>
              <p:cNvSpPr/>
              <p:nvPr/>
            </p:nvSpPr>
            <p:spPr>
              <a:xfrm>
                <a:off x="2482850" y="4010025"/>
                <a:ext cx="431800" cy="127000"/>
              </a:xfrm>
              <a:custGeom>
                <a:avLst/>
                <a:gdLst>
                  <a:gd name="connsiteX0" fmla="*/ 0 w 431800"/>
                  <a:gd name="connsiteY0" fmla="*/ 0 h 127000"/>
                  <a:gd name="connsiteX1" fmla="*/ 0 w 431800"/>
                  <a:gd name="connsiteY1" fmla="*/ 127000 h 127000"/>
                  <a:gd name="connsiteX2" fmla="*/ 431800 w 431800"/>
                  <a:gd name="connsiteY2" fmla="*/ 114300 h 127000"/>
                </a:gdLst>
                <a:ahLst/>
                <a:cxnLst>
                  <a:cxn ang="0">
                    <a:pos x="connsiteX0" y="connsiteY0"/>
                  </a:cxn>
                  <a:cxn ang="0">
                    <a:pos x="connsiteX1" y="connsiteY1"/>
                  </a:cxn>
                  <a:cxn ang="0">
                    <a:pos x="connsiteX2" y="connsiteY2"/>
                  </a:cxn>
                </a:cxnLst>
                <a:rect l="l" t="t" r="r" b="b"/>
                <a:pathLst>
                  <a:path w="431800" h="127000">
                    <a:moveTo>
                      <a:pt x="0" y="0"/>
                    </a:moveTo>
                    <a:lnTo>
                      <a:pt x="0" y="127000"/>
                    </a:lnTo>
                    <a:lnTo>
                      <a:pt x="4318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7" name="Freeform 296"/>
              <p:cNvSpPr/>
              <p:nvPr/>
            </p:nvSpPr>
            <p:spPr>
              <a:xfrm>
                <a:off x="2514600" y="3530600"/>
                <a:ext cx="342900" cy="152400"/>
              </a:xfrm>
              <a:custGeom>
                <a:avLst/>
                <a:gdLst>
                  <a:gd name="connsiteX0" fmla="*/ 0 w 342900"/>
                  <a:gd name="connsiteY0" fmla="*/ 0 h 152400"/>
                  <a:gd name="connsiteX1" fmla="*/ 142875 w 342900"/>
                  <a:gd name="connsiteY1" fmla="*/ 130175 h 152400"/>
                  <a:gd name="connsiteX2" fmla="*/ 342900 w 342900"/>
                  <a:gd name="connsiteY2" fmla="*/ 152400 h 152400"/>
                </a:gdLst>
                <a:ahLst/>
                <a:cxnLst>
                  <a:cxn ang="0">
                    <a:pos x="connsiteX0" y="connsiteY0"/>
                  </a:cxn>
                  <a:cxn ang="0">
                    <a:pos x="connsiteX1" y="connsiteY1"/>
                  </a:cxn>
                  <a:cxn ang="0">
                    <a:pos x="connsiteX2" y="connsiteY2"/>
                  </a:cxn>
                </a:cxnLst>
                <a:rect l="l" t="t" r="r" b="b"/>
                <a:pathLst>
                  <a:path w="342900" h="152400">
                    <a:moveTo>
                      <a:pt x="0" y="0"/>
                    </a:moveTo>
                    <a:lnTo>
                      <a:pt x="142875" y="130175"/>
                    </a:lnTo>
                    <a:lnTo>
                      <a:pt x="342900" y="152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8" name="Freeform 297"/>
              <p:cNvSpPr/>
              <p:nvPr/>
            </p:nvSpPr>
            <p:spPr>
              <a:xfrm>
                <a:off x="3209925" y="4022725"/>
                <a:ext cx="774700" cy="92075"/>
              </a:xfrm>
              <a:custGeom>
                <a:avLst/>
                <a:gdLst>
                  <a:gd name="connsiteX0" fmla="*/ 0 w 774700"/>
                  <a:gd name="connsiteY0" fmla="*/ 79375 h 92075"/>
                  <a:gd name="connsiteX1" fmla="*/ 241300 w 774700"/>
                  <a:gd name="connsiteY1" fmla="*/ 15875 h 92075"/>
                  <a:gd name="connsiteX2" fmla="*/ 571500 w 774700"/>
                  <a:gd name="connsiteY2" fmla="*/ 0 h 92075"/>
                  <a:gd name="connsiteX3" fmla="*/ 733425 w 774700"/>
                  <a:gd name="connsiteY3" fmla="*/ 66675 h 92075"/>
                  <a:gd name="connsiteX4" fmla="*/ 733425 w 774700"/>
                  <a:gd name="connsiteY4" fmla="*/ 57150 h 92075"/>
                  <a:gd name="connsiteX5" fmla="*/ 774700 w 774700"/>
                  <a:gd name="connsiteY5" fmla="*/ 92075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700" h="92075">
                    <a:moveTo>
                      <a:pt x="0" y="79375"/>
                    </a:moveTo>
                    <a:lnTo>
                      <a:pt x="241300" y="15875"/>
                    </a:lnTo>
                    <a:lnTo>
                      <a:pt x="571500" y="0"/>
                    </a:lnTo>
                    <a:lnTo>
                      <a:pt x="733425" y="66675"/>
                    </a:lnTo>
                    <a:lnTo>
                      <a:pt x="733425" y="57150"/>
                    </a:lnTo>
                    <a:lnTo>
                      <a:pt x="774700" y="9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9" name="Freeform 298"/>
              <p:cNvSpPr/>
              <p:nvPr/>
            </p:nvSpPr>
            <p:spPr>
              <a:xfrm>
                <a:off x="3497335" y="2754313"/>
                <a:ext cx="2224088" cy="252412"/>
              </a:xfrm>
              <a:custGeom>
                <a:avLst/>
                <a:gdLst>
                  <a:gd name="connsiteX0" fmla="*/ 0 w 2224088"/>
                  <a:gd name="connsiteY0" fmla="*/ 252412 h 252412"/>
                  <a:gd name="connsiteX1" fmla="*/ 90488 w 2224088"/>
                  <a:gd name="connsiteY1" fmla="*/ 42862 h 252412"/>
                  <a:gd name="connsiteX2" fmla="*/ 2224088 w 2224088"/>
                  <a:gd name="connsiteY2" fmla="*/ 0 h 252412"/>
                </a:gdLst>
                <a:ahLst/>
                <a:cxnLst>
                  <a:cxn ang="0">
                    <a:pos x="connsiteX0" y="connsiteY0"/>
                  </a:cxn>
                  <a:cxn ang="0">
                    <a:pos x="connsiteX1" y="connsiteY1"/>
                  </a:cxn>
                  <a:cxn ang="0">
                    <a:pos x="connsiteX2" y="connsiteY2"/>
                  </a:cxn>
                </a:cxnLst>
                <a:rect l="l" t="t" r="r" b="b"/>
                <a:pathLst>
                  <a:path w="2224088" h="252412">
                    <a:moveTo>
                      <a:pt x="0" y="252412"/>
                    </a:moveTo>
                    <a:lnTo>
                      <a:pt x="90488" y="42862"/>
                    </a:lnTo>
                    <a:lnTo>
                      <a:pt x="22240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0" name="Freeform 299"/>
              <p:cNvSpPr/>
              <p:nvPr/>
            </p:nvSpPr>
            <p:spPr>
              <a:xfrm>
                <a:off x="4076700" y="2914650"/>
                <a:ext cx="1428750" cy="234950"/>
              </a:xfrm>
              <a:custGeom>
                <a:avLst/>
                <a:gdLst>
                  <a:gd name="connsiteX0" fmla="*/ 1428750 w 1428750"/>
                  <a:gd name="connsiteY0" fmla="*/ 127000 h 234950"/>
                  <a:gd name="connsiteX1" fmla="*/ 1352550 w 1428750"/>
                  <a:gd name="connsiteY1" fmla="*/ 0 h 234950"/>
                  <a:gd name="connsiteX2" fmla="*/ 50800 w 1428750"/>
                  <a:gd name="connsiteY2" fmla="*/ 38100 h 234950"/>
                  <a:gd name="connsiteX3" fmla="*/ 0 w 1428750"/>
                  <a:gd name="connsiteY3" fmla="*/ 234950 h 234950"/>
                </a:gdLst>
                <a:ahLst/>
                <a:cxnLst>
                  <a:cxn ang="0">
                    <a:pos x="connsiteX0" y="connsiteY0"/>
                  </a:cxn>
                  <a:cxn ang="0">
                    <a:pos x="connsiteX1" y="connsiteY1"/>
                  </a:cxn>
                  <a:cxn ang="0">
                    <a:pos x="connsiteX2" y="connsiteY2"/>
                  </a:cxn>
                  <a:cxn ang="0">
                    <a:pos x="connsiteX3" y="connsiteY3"/>
                  </a:cxn>
                </a:cxnLst>
                <a:rect l="l" t="t" r="r" b="b"/>
                <a:pathLst>
                  <a:path w="1428750" h="234950">
                    <a:moveTo>
                      <a:pt x="1428750" y="127000"/>
                    </a:moveTo>
                    <a:lnTo>
                      <a:pt x="1352550" y="0"/>
                    </a:lnTo>
                    <a:lnTo>
                      <a:pt x="50800" y="38100"/>
                    </a:lnTo>
                    <a:lnTo>
                      <a:pt x="0" y="2349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1" name="Freeform 300"/>
              <p:cNvSpPr/>
              <p:nvPr/>
            </p:nvSpPr>
            <p:spPr>
              <a:xfrm>
                <a:off x="4292600" y="4013200"/>
                <a:ext cx="260350" cy="107950"/>
              </a:xfrm>
              <a:custGeom>
                <a:avLst/>
                <a:gdLst>
                  <a:gd name="connsiteX0" fmla="*/ 0 w 260350"/>
                  <a:gd name="connsiteY0" fmla="*/ 107950 h 107950"/>
                  <a:gd name="connsiteX1" fmla="*/ 260350 w 260350"/>
                  <a:gd name="connsiteY1" fmla="*/ 0 h 107950"/>
                </a:gdLst>
                <a:ahLst/>
                <a:cxnLst>
                  <a:cxn ang="0">
                    <a:pos x="connsiteX0" y="connsiteY0"/>
                  </a:cxn>
                  <a:cxn ang="0">
                    <a:pos x="connsiteX1" y="connsiteY1"/>
                  </a:cxn>
                </a:cxnLst>
                <a:rect l="l" t="t" r="r" b="b"/>
                <a:pathLst>
                  <a:path w="260350" h="107950">
                    <a:moveTo>
                      <a:pt x="0" y="107950"/>
                    </a:moveTo>
                    <a:lnTo>
                      <a:pt x="2603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2" name="Freeform 301"/>
              <p:cNvSpPr/>
              <p:nvPr/>
            </p:nvSpPr>
            <p:spPr>
              <a:xfrm>
                <a:off x="4749800" y="3987800"/>
                <a:ext cx="311150" cy="82550"/>
              </a:xfrm>
              <a:custGeom>
                <a:avLst/>
                <a:gdLst>
                  <a:gd name="connsiteX0" fmla="*/ 0 w 311150"/>
                  <a:gd name="connsiteY0" fmla="*/ 0 h 82550"/>
                  <a:gd name="connsiteX1" fmla="*/ 311150 w 311150"/>
                  <a:gd name="connsiteY1" fmla="*/ 82550 h 82550"/>
                </a:gdLst>
                <a:ahLst/>
                <a:cxnLst>
                  <a:cxn ang="0">
                    <a:pos x="connsiteX0" y="connsiteY0"/>
                  </a:cxn>
                  <a:cxn ang="0">
                    <a:pos x="connsiteX1" y="connsiteY1"/>
                  </a:cxn>
                </a:cxnLst>
                <a:rect l="l" t="t" r="r" b="b"/>
                <a:pathLst>
                  <a:path w="311150" h="82550">
                    <a:moveTo>
                      <a:pt x="0" y="0"/>
                    </a:moveTo>
                    <a:lnTo>
                      <a:pt x="311150" y="82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3" name="Freeform 302"/>
              <p:cNvSpPr/>
              <p:nvPr/>
            </p:nvSpPr>
            <p:spPr>
              <a:xfrm>
                <a:off x="5321300" y="4019550"/>
                <a:ext cx="787400" cy="88900"/>
              </a:xfrm>
              <a:custGeom>
                <a:avLst/>
                <a:gdLst>
                  <a:gd name="connsiteX0" fmla="*/ 0 w 787400"/>
                  <a:gd name="connsiteY0" fmla="*/ 88900 h 88900"/>
                  <a:gd name="connsiteX1" fmla="*/ 317500 w 787400"/>
                  <a:gd name="connsiteY1" fmla="*/ 0 h 88900"/>
                  <a:gd name="connsiteX2" fmla="*/ 787400 w 787400"/>
                  <a:gd name="connsiteY2" fmla="*/ 63500 h 88900"/>
                </a:gdLst>
                <a:ahLst/>
                <a:cxnLst>
                  <a:cxn ang="0">
                    <a:pos x="connsiteX0" y="connsiteY0"/>
                  </a:cxn>
                  <a:cxn ang="0">
                    <a:pos x="connsiteX1" y="connsiteY1"/>
                  </a:cxn>
                  <a:cxn ang="0">
                    <a:pos x="connsiteX2" y="connsiteY2"/>
                  </a:cxn>
                </a:cxnLst>
                <a:rect l="l" t="t" r="r" b="b"/>
                <a:pathLst>
                  <a:path w="787400" h="88900">
                    <a:moveTo>
                      <a:pt x="0" y="88900"/>
                    </a:moveTo>
                    <a:lnTo>
                      <a:pt x="317500" y="0"/>
                    </a:lnTo>
                    <a:lnTo>
                      <a:pt x="787400" y="63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4" name="Freeform 303"/>
              <p:cNvSpPr/>
              <p:nvPr/>
            </p:nvSpPr>
            <p:spPr>
              <a:xfrm>
                <a:off x="1892300" y="444500"/>
                <a:ext cx="819150" cy="1981200"/>
              </a:xfrm>
              <a:custGeom>
                <a:avLst/>
                <a:gdLst>
                  <a:gd name="connsiteX0" fmla="*/ 812800 w 819150"/>
                  <a:gd name="connsiteY0" fmla="*/ 0 h 1981200"/>
                  <a:gd name="connsiteX1" fmla="*/ 819150 w 819150"/>
                  <a:gd name="connsiteY1" fmla="*/ 1314450 h 1981200"/>
                  <a:gd name="connsiteX2" fmla="*/ 0 w 819150"/>
                  <a:gd name="connsiteY2" fmla="*/ 1981200 h 1981200"/>
                </a:gdLst>
                <a:ahLst/>
                <a:cxnLst>
                  <a:cxn ang="0">
                    <a:pos x="connsiteX0" y="connsiteY0"/>
                  </a:cxn>
                  <a:cxn ang="0">
                    <a:pos x="connsiteX1" y="connsiteY1"/>
                  </a:cxn>
                  <a:cxn ang="0">
                    <a:pos x="connsiteX2" y="connsiteY2"/>
                  </a:cxn>
                </a:cxnLst>
                <a:rect l="l" t="t" r="r" b="b"/>
                <a:pathLst>
                  <a:path w="819150" h="1981200">
                    <a:moveTo>
                      <a:pt x="812800" y="0"/>
                    </a:moveTo>
                    <a:cubicBezTo>
                      <a:pt x="814917" y="438150"/>
                      <a:pt x="817033" y="876300"/>
                      <a:pt x="819150" y="1314450"/>
                    </a:cubicBezTo>
                    <a:lnTo>
                      <a:pt x="0" y="19812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5" name="Freeform 304"/>
              <p:cNvSpPr/>
              <p:nvPr/>
            </p:nvSpPr>
            <p:spPr>
              <a:xfrm>
                <a:off x="1962150" y="482600"/>
                <a:ext cx="876300" cy="2127250"/>
              </a:xfrm>
              <a:custGeom>
                <a:avLst/>
                <a:gdLst>
                  <a:gd name="connsiteX0" fmla="*/ 850900 w 876300"/>
                  <a:gd name="connsiteY0" fmla="*/ 0 h 2127250"/>
                  <a:gd name="connsiteX1" fmla="*/ 876300 w 876300"/>
                  <a:gd name="connsiteY1" fmla="*/ 1422400 h 2127250"/>
                  <a:gd name="connsiteX2" fmla="*/ 0 w 876300"/>
                  <a:gd name="connsiteY2" fmla="*/ 2127250 h 2127250"/>
                </a:gdLst>
                <a:ahLst/>
                <a:cxnLst>
                  <a:cxn ang="0">
                    <a:pos x="connsiteX0" y="connsiteY0"/>
                  </a:cxn>
                  <a:cxn ang="0">
                    <a:pos x="connsiteX1" y="connsiteY1"/>
                  </a:cxn>
                  <a:cxn ang="0">
                    <a:pos x="connsiteX2" y="connsiteY2"/>
                  </a:cxn>
                </a:cxnLst>
                <a:rect l="l" t="t" r="r" b="b"/>
                <a:pathLst>
                  <a:path w="876300" h="2127250">
                    <a:moveTo>
                      <a:pt x="850900" y="0"/>
                    </a:moveTo>
                    <a:lnTo>
                      <a:pt x="876300" y="1422400"/>
                    </a:lnTo>
                    <a:lnTo>
                      <a:pt x="0" y="2127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6" name="Freeform 305"/>
              <p:cNvSpPr/>
              <p:nvPr/>
            </p:nvSpPr>
            <p:spPr>
              <a:xfrm>
                <a:off x="1930400" y="463550"/>
                <a:ext cx="571500" cy="1676400"/>
              </a:xfrm>
              <a:custGeom>
                <a:avLst/>
                <a:gdLst>
                  <a:gd name="connsiteX0" fmla="*/ 520700 w 571500"/>
                  <a:gd name="connsiteY0" fmla="*/ 0 h 1676400"/>
                  <a:gd name="connsiteX1" fmla="*/ 571500 w 571500"/>
                  <a:gd name="connsiteY1" fmla="*/ 1320800 h 1676400"/>
                  <a:gd name="connsiteX2" fmla="*/ 0 w 571500"/>
                  <a:gd name="connsiteY2" fmla="*/ 1676400 h 1676400"/>
                </a:gdLst>
                <a:ahLst/>
                <a:cxnLst>
                  <a:cxn ang="0">
                    <a:pos x="connsiteX0" y="connsiteY0"/>
                  </a:cxn>
                  <a:cxn ang="0">
                    <a:pos x="connsiteX1" y="connsiteY1"/>
                  </a:cxn>
                  <a:cxn ang="0">
                    <a:pos x="connsiteX2" y="connsiteY2"/>
                  </a:cxn>
                </a:cxnLst>
                <a:rect l="l" t="t" r="r" b="b"/>
                <a:pathLst>
                  <a:path w="571500" h="1676400">
                    <a:moveTo>
                      <a:pt x="520700" y="0"/>
                    </a:moveTo>
                    <a:lnTo>
                      <a:pt x="571500" y="1320800"/>
                    </a:lnTo>
                    <a:lnTo>
                      <a:pt x="0" y="1676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7" name="Freeform 306"/>
              <p:cNvSpPr/>
              <p:nvPr/>
            </p:nvSpPr>
            <p:spPr>
              <a:xfrm>
                <a:off x="3289300" y="469900"/>
                <a:ext cx="1092200" cy="1974850"/>
              </a:xfrm>
              <a:custGeom>
                <a:avLst/>
                <a:gdLst>
                  <a:gd name="connsiteX0" fmla="*/ 50800 w 1092200"/>
                  <a:gd name="connsiteY0" fmla="*/ 0 h 1974850"/>
                  <a:gd name="connsiteX1" fmla="*/ 0 w 1092200"/>
                  <a:gd name="connsiteY1" fmla="*/ 1974850 h 1974850"/>
                  <a:gd name="connsiteX2" fmla="*/ 1092200 w 1092200"/>
                  <a:gd name="connsiteY2" fmla="*/ 1974850 h 1974850"/>
                  <a:gd name="connsiteX3" fmla="*/ 1085850 w 1092200"/>
                  <a:gd name="connsiteY3" fmla="*/ 1955800 h 1974850"/>
                </a:gdLst>
                <a:ahLst/>
                <a:cxnLst>
                  <a:cxn ang="0">
                    <a:pos x="connsiteX0" y="connsiteY0"/>
                  </a:cxn>
                  <a:cxn ang="0">
                    <a:pos x="connsiteX1" y="connsiteY1"/>
                  </a:cxn>
                  <a:cxn ang="0">
                    <a:pos x="connsiteX2" y="connsiteY2"/>
                  </a:cxn>
                  <a:cxn ang="0">
                    <a:pos x="connsiteX3" y="connsiteY3"/>
                  </a:cxn>
                </a:cxnLst>
                <a:rect l="l" t="t" r="r" b="b"/>
                <a:pathLst>
                  <a:path w="1092200" h="1974850">
                    <a:moveTo>
                      <a:pt x="50800" y="0"/>
                    </a:moveTo>
                    <a:lnTo>
                      <a:pt x="0" y="1974850"/>
                    </a:lnTo>
                    <a:lnTo>
                      <a:pt x="1092200" y="1974850"/>
                    </a:lnTo>
                    <a:lnTo>
                      <a:pt x="1085850" y="19558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8" name="Freeform 307"/>
              <p:cNvSpPr/>
              <p:nvPr/>
            </p:nvSpPr>
            <p:spPr>
              <a:xfrm>
                <a:off x="5149850" y="2457450"/>
                <a:ext cx="2070100" cy="6350"/>
              </a:xfrm>
              <a:custGeom>
                <a:avLst/>
                <a:gdLst>
                  <a:gd name="connsiteX0" fmla="*/ 0 w 2070100"/>
                  <a:gd name="connsiteY0" fmla="*/ 6350 h 6350"/>
                  <a:gd name="connsiteX1" fmla="*/ 2070100 w 2070100"/>
                  <a:gd name="connsiteY1" fmla="*/ 0 h 6350"/>
                </a:gdLst>
                <a:ahLst/>
                <a:cxnLst>
                  <a:cxn ang="0">
                    <a:pos x="connsiteX0" y="connsiteY0"/>
                  </a:cxn>
                  <a:cxn ang="0">
                    <a:pos x="connsiteX1" y="connsiteY1"/>
                  </a:cxn>
                </a:cxnLst>
                <a:rect l="l" t="t" r="r" b="b"/>
                <a:pathLst>
                  <a:path w="2070100" h="6350">
                    <a:moveTo>
                      <a:pt x="0" y="6350"/>
                    </a:moveTo>
                    <a:lnTo>
                      <a:pt x="2070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9" name="Freeform 308"/>
              <p:cNvSpPr/>
              <p:nvPr/>
            </p:nvSpPr>
            <p:spPr>
              <a:xfrm>
                <a:off x="3232150" y="2362200"/>
                <a:ext cx="120650" cy="222250"/>
              </a:xfrm>
              <a:custGeom>
                <a:avLst/>
                <a:gdLst>
                  <a:gd name="connsiteX0" fmla="*/ 120650 w 120650"/>
                  <a:gd name="connsiteY0" fmla="*/ 0 h 222250"/>
                  <a:gd name="connsiteX1" fmla="*/ 0 w 120650"/>
                  <a:gd name="connsiteY1" fmla="*/ 222250 h 222250"/>
                </a:gdLst>
                <a:ahLst/>
                <a:cxnLst>
                  <a:cxn ang="0">
                    <a:pos x="connsiteX0" y="connsiteY0"/>
                  </a:cxn>
                  <a:cxn ang="0">
                    <a:pos x="connsiteX1" y="connsiteY1"/>
                  </a:cxn>
                </a:cxnLst>
                <a:rect l="l" t="t" r="r" b="b"/>
                <a:pathLst>
                  <a:path w="120650" h="222250">
                    <a:moveTo>
                      <a:pt x="120650" y="0"/>
                    </a:moveTo>
                    <a:lnTo>
                      <a:pt x="0" y="222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10" name="Freeform 309"/>
              <p:cNvSpPr/>
              <p:nvPr/>
            </p:nvSpPr>
            <p:spPr>
              <a:xfrm>
                <a:off x="4238625" y="622300"/>
                <a:ext cx="1012825" cy="1133475"/>
              </a:xfrm>
              <a:custGeom>
                <a:avLst/>
                <a:gdLst>
                  <a:gd name="connsiteX0" fmla="*/ 831850 w 1012825"/>
                  <a:gd name="connsiteY0" fmla="*/ 1054100 h 1133475"/>
                  <a:gd name="connsiteX1" fmla="*/ 939800 w 1012825"/>
                  <a:gd name="connsiteY1" fmla="*/ 1031875 h 1133475"/>
                  <a:gd name="connsiteX2" fmla="*/ 1012825 w 1012825"/>
                  <a:gd name="connsiteY2" fmla="*/ 1000125 h 1133475"/>
                  <a:gd name="connsiteX3" fmla="*/ 1000125 w 1012825"/>
                  <a:gd name="connsiteY3" fmla="*/ 952500 h 1133475"/>
                  <a:gd name="connsiteX4" fmla="*/ 914400 w 1012825"/>
                  <a:gd name="connsiteY4" fmla="*/ 923925 h 1133475"/>
                  <a:gd name="connsiteX5" fmla="*/ 904875 w 1012825"/>
                  <a:gd name="connsiteY5" fmla="*/ 590550 h 1133475"/>
                  <a:gd name="connsiteX6" fmla="*/ 847725 w 1012825"/>
                  <a:gd name="connsiteY6" fmla="*/ 282575 h 1133475"/>
                  <a:gd name="connsiteX7" fmla="*/ 790575 w 1012825"/>
                  <a:gd name="connsiteY7" fmla="*/ 142875 h 1133475"/>
                  <a:gd name="connsiteX8" fmla="*/ 762000 w 1012825"/>
                  <a:gd name="connsiteY8" fmla="*/ 111125 h 1133475"/>
                  <a:gd name="connsiteX9" fmla="*/ 600075 w 1012825"/>
                  <a:gd name="connsiteY9" fmla="*/ 6350 h 1133475"/>
                  <a:gd name="connsiteX10" fmla="*/ 352425 w 1012825"/>
                  <a:gd name="connsiteY10" fmla="*/ 0 h 1133475"/>
                  <a:gd name="connsiteX11" fmla="*/ 158750 w 1012825"/>
                  <a:gd name="connsiteY11" fmla="*/ 114300 h 1133475"/>
                  <a:gd name="connsiteX12" fmla="*/ 60325 w 1012825"/>
                  <a:gd name="connsiteY12" fmla="*/ 298450 h 1133475"/>
                  <a:gd name="connsiteX13" fmla="*/ 34925 w 1012825"/>
                  <a:gd name="connsiteY13" fmla="*/ 542925 h 1133475"/>
                  <a:gd name="connsiteX14" fmla="*/ 92075 w 1012825"/>
                  <a:gd name="connsiteY14" fmla="*/ 869950 h 1133475"/>
                  <a:gd name="connsiteX15" fmla="*/ 76200 w 1012825"/>
                  <a:gd name="connsiteY15" fmla="*/ 981075 h 1133475"/>
                  <a:gd name="connsiteX16" fmla="*/ 0 w 1012825"/>
                  <a:gd name="connsiteY16" fmla="*/ 1009650 h 1133475"/>
                  <a:gd name="connsiteX17" fmla="*/ 66675 w 1012825"/>
                  <a:gd name="connsiteY17" fmla="*/ 1089025 h 1133475"/>
                  <a:gd name="connsiteX18" fmla="*/ 82550 w 1012825"/>
                  <a:gd name="connsiteY18" fmla="*/ 1111250 h 1133475"/>
                  <a:gd name="connsiteX19" fmla="*/ 85725 w 1012825"/>
                  <a:gd name="connsiteY19" fmla="*/ 1120775 h 1133475"/>
                  <a:gd name="connsiteX20" fmla="*/ 98425 w 1012825"/>
                  <a:gd name="connsiteY20" fmla="*/ 1127125 h 1133475"/>
                  <a:gd name="connsiteX21" fmla="*/ 104775 w 1012825"/>
                  <a:gd name="connsiteY21" fmla="*/ 1133475 h 1133475"/>
                  <a:gd name="connsiteX22" fmla="*/ 219075 w 1012825"/>
                  <a:gd name="connsiteY22" fmla="*/ 112712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2825" h="1133475">
                    <a:moveTo>
                      <a:pt x="831850" y="1054100"/>
                    </a:moveTo>
                    <a:lnTo>
                      <a:pt x="939800" y="1031875"/>
                    </a:lnTo>
                    <a:lnTo>
                      <a:pt x="1012825" y="1000125"/>
                    </a:lnTo>
                    <a:lnTo>
                      <a:pt x="1000125" y="952500"/>
                    </a:lnTo>
                    <a:lnTo>
                      <a:pt x="914400" y="923925"/>
                    </a:lnTo>
                    <a:lnTo>
                      <a:pt x="904875" y="590550"/>
                    </a:lnTo>
                    <a:lnTo>
                      <a:pt x="847725" y="282575"/>
                    </a:lnTo>
                    <a:lnTo>
                      <a:pt x="790575" y="142875"/>
                    </a:lnTo>
                    <a:lnTo>
                      <a:pt x="762000" y="111125"/>
                    </a:lnTo>
                    <a:lnTo>
                      <a:pt x="600075" y="6350"/>
                    </a:lnTo>
                    <a:lnTo>
                      <a:pt x="352425" y="0"/>
                    </a:lnTo>
                    <a:lnTo>
                      <a:pt x="158750" y="114300"/>
                    </a:lnTo>
                    <a:lnTo>
                      <a:pt x="60325" y="298450"/>
                    </a:lnTo>
                    <a:lnTo>
                      <a:pt x="34925" y="542925"/>
                    </a:lnTo>
                    <a:lnTo>
                      <a:pt x="92075" y="869950"/>
                    </a:lnTo>
                    <a:lnTo>
                      <a:pt x="76200" y="981075"/>
                    </a:lnTo>
                    <a:lnTo>
                      <a:pt x="0" y="1009650"/>
                    </a:lnTo>
                    <a:lnTo>
                      <a:pt x="66675" y="1089025"/>
                    </a:lnTo>
                    <a:cubicBezTo>
                      <a:pt x="71967" y="1096433"/>
                      <a:pt x="77866" y="1103443"/>
                      <a:pt x="82550" y="1111250"/>
                    </a:cubicBezTo>
                    <a:cubicBezTo>
                      <a:pt x="84272" y="1114120"/>
                      <a:pt x="83358" y="1118408"/>
                      <a:pt x="85725" y="1120775"/>
                    </a:cubicBezTo>
                    <a:cubicBezTo>
                      <a:pt x="89072" y="1124122"/>
                      <a:pt x="94487" y="1124500"/>
                      <a:pt x="98425" y="1127125"/>
                    </a:cubicBezTo>
                    <a:cubicBezTo>
                      <a:pt x="100916" y="1128785"/>
                      <a:pt x="102658" y="1131358"/>
                      <a:pt x="104775" y="1133475"/>
                    </a:cubicBezTo>
                    <a:lnTo>
                      <a:pt x="219075" y="11271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sp>
        <p:nvSpPr>
          <p:cNvPr id="315" name="TextBox 314"/>
          <p:cNvSpPr txBox="1"/>
          <p:nvPr/>
        </p:nvSpPr>
        <p:spPr>
          <a:xfrm>
            <a:off x="1786124" y="3021333"/>
            <a:ext cx="3845377" cy="461665"/>
          </a:xfrm>
          <a:prstGeom prst="rect">
            <a:avLst/>
          </a:prstGeom>
          <a:noFill/>
        </p:spPr>
        <p:txBody>
          <a:bodyPr wrap="square" rtlCol="0">
            <a:spAutoFit/>
          </a:bodyPr>
          <a:lstStyle/>
          <a:p>
            <a:r>
              <a:rPr lang="en-US" sz="2400" dirty="0" err="1"/>
              <a:t>Vẽ</a:t>
            </a:r>
            <a:r>
              <a:rPr lang="en-US" sz="2400" dirty="0"/>
              <a:t> </a:t>
            </a:r>
            <a:r>
              <a:rPr lang="en-US" sz="2400" dirty="0" err="1"/>
              <a:t>phác</a:t>
            </a:r>
            <a:r>
              <a:rPr lang="en-US" sz="2400" dirty="0"/>
              <a:t> </a:t>
            </a:r>
            <a:r>
              <a:rPr lang="en-US" sz="2400" dirty="0" err="1"/>
              <a:t>bố</a:t>
            </a:r>
            <a:r>
              <a:rPr lang="en-US" sz="2400" dirty="0"/>
              <a:t> </a:t>
            </a:r>
            <a:r>
              <a:rPr lang="en-US" sz="2400" dirty="0" err="1"/>
              <a:t>cục</a:t>
            </a:r>
            <a:endParaRPr lang="en-US" sz="2400" dirty="0"/>
          </a:p>
        </p:txBody>
      </p:sp>
      <p:sp>
        <p:nvSpPr>
          <p:cNvPr id="316" name="TextBox 315"/>
          <p:cNvSpPr txBox="1"/>
          <p:nvPr/>
        </p:nvSpPr>
        <p:spPr>
          <a:xfrm>
            <a:off x="7612461" y="3014001"/>
            <a:ext cx="4044775" cy="461665"/>
          </a:xfrm>
          <a:prstGeom prst="rect">
            <a:avLst/>
          </a:prstGeom>
          <a:noFill/>
        </p:spPr>
        <p:txBody>
          <a:bodyPr wrap="square" rtlCol="0">
            <a:spAutoFit/>
          </a:bodyPr>
          <a:lstStyle/>
          <a:p>
            <a:r>
              <a:rPr lang="en-US" sz="2400" dirty="0" err="1"/>
              <a:t>Vẽ</a:t>
            </a:r>
            <a:r>
              <a:rPr lang="en-US" sz="2400" dirty="0"/>
              <a:t> </a:t>
            </a:r>
            <a:r>
              <a:rPr lang="en-US" sz="2400" dirty="0" err="1"/>
              <a:t>phác</a:t>
            </a:r>
            <a:r>
              <a:rPr lang="en-US" sz="2400" dirty="0"/>
              <a:t> </a:t>
            </a:r>
            <a:r>
              <a:rPr lang="en-US" sz="2400" dirty="0" err="1"/>
              <a:t>hình</a:t>
            </a:r>
            <a:endParaRPr lang="en-US" sz="2400" dirty="0"/>
          </a:p>
        </p:txBody>
      </p:sp>
      <p:sp>
        <p:nvSpPr>
          <p:cNvPr id="317" name="TextBox 316"/>
          <p:cNvSpPr txBox="1"/>
          <p:nvPr/>
        </p:nvSpPr>
        <p:spPr>
          <a:xfrm>
            <a:off x="1815831" y="6151730"/>
            <a:ext cx="3636555" cy="461665"/>
          </a:xfrm>
          <a:prstGeom prst="rect">
            <a:avLst/>
          </a:prstGeom>
          <a:noFill/>
        </p:spPr>
        <p:txBody>
          <a:bodyPr wrap="square" rtlCol="0">
            <a:spAutoFit/>
          </a:bodyPr>
          <a:lstStyle/>
          <a:p>
            <a:r>
              <a:rPr lang="en-US" sz="2400" dirty="0" err="1"/>
              <a:t>Chỉnh</a:t>
            </a:r>
            <a:r>
              <a:rPr lang="en-US" sz="2400" dirty="0"/>
              <a:t> chi </a:t>
            </a:r>
            <a:r>
              <a:rPr lang="en-US" sz="2400" dirty="0" err="1"/>
              <a:t>tiết</a:t>
            </a:r>
            <a:endParaRPr lang="en-US" sz="2400" dirty="0"/>
          </a:p>
        </p:txBody>
      </p:sp>
      <p:sp>
        <p:nvSpPr>
          <p:cNvPr id="318" name="TextBox 317"/>
          <p:cNvSpPr txBox="1"/>
          <p:nvPr/>
        </p:nvSpPr>
        <p:spPr>
          <a:xfrm>
            <a:off x="7993896" y="6216021"/>
            <a:ext cx="2840315" cy="461665"/>
          </a:xfrm>
          <a:prstGeom prst="rect">
            <a:avLst/>
          </a:prstGeom>
          <a:noFill/>
        </p:spPr>
        <p:txBody>
          <a:bodyPr wrap="square" rtlCol="0">
            <a:spAutoFit/>
          </a:bodyPr>
          <a:lstStyle/>
          <a:p>
            <a:r>
              <a:rPr lang="en-US" sz="2400" dirty="0" err="1"/>
              <a:t>Vẽ</a:t>
            </a:r>
            <a:r>
              <a:rPr lang="en-US" sz="2400" dirty="0"/>
              <a:t> </a:t>
            </a:r>
            <a:r>
              <a:rPr lang="en-US" sz="2400" dirty="0" err="1"/>
              <a:t>màu</a:t>
            </a:r>
            <a:endParaRPr lang="en-US" sz="2400" dirty="0"/>
          </a:p>
        </p:txBody>
      </p:sp>
      <p:pic>
        <p:nvPicPr>
          <p:cNvPr id="3" name="tiếp theo là các bước vẽ tr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369" y="6066301"/>
            <a:ext cx="812800" cy="812800"/>
          </a:xfrm>
          <a:prstGeom prst="rect">
            <a:avLst/>
          </a:prstGeom>
        </p:spPr>
      </p:pic>
    </p:spTree>
    <p:extLst>
      <p:ext uri="{BB962C8B-B14F-4D97-AF65-F5344CB8AC3E}">
        <p14:creationId xmlns:p14="http://schemas.microsoft.com/office/powerpoint/2010/main" val="17224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5">
                                            <p:txEl>
                                              <p:pRg st="0" end="0"/>
                                            </p:txEl>
                                          </p:spTgt>
                                        </p:tgtEl>
                                        <p:attrNameLst>
                                          <p:attrName>style.visibility</p:attrName>
                                        </p:attrNameLst>
                                      </p:cBhvr>
                                      <p:to>
                                        <p:strVal val="visible"/>
                                      </p:to>
                                    </p:set>
                                    <p:anim calcmode="lin" valueType="num">
                                      <p:cBhvr additive="base">
                                        <p:cTn id="14" dur="500" fill="hold"/>
                                        <p:tgtEl>
                                          <p:spTgt spid="31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16"/>
                                        </p:tgtEl>
                                        <p:attrNameLst>
                                          <p:attrName>style.visibility</p:attrName>
                                        </p:attrNameLst>
                                      </p:cBhvr>
                                      <p:to>
                                        <p:strVal val="visible"/>
                                      </p:to>
                                    </p:set>
                                    <p:animEffect transition="in" filter="wipe(down)">
                                      <p:cBhvr>
                                        <p:cTn id="20" dur="500"/>
                                        <p:tgtEl>
                                          <p:spTgt spid="3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wipe(down)">
                                      <p:cBhvr>
                                        <p:cTn id="25" dur="500"/>
                                        <p:tgtEl>
                                          <p:spTgt spid="31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18"/>
                                        </p:tgtEl>
                                        <p:attrNameLst>
                                          <p:attrName>style.visibility</p:attrName>
                                        </p:attrNameLst>
                                      </p:cBhvr>
                                      <p:to>
                                        <p:strVal val="visible"/>
                                      </p:to>
                                    </p:set>
                                    <p:animEffect transition="in" filter="wheel(1)">
                                      <p:cBhvr>
                                        <p:cTn id="30" dur="2000"/>
                                        <p:tgtEl>
                                          <p:spTgt spid="3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256"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2" grpId="0"/>
      <p:bldP spid="2" grpId="1"/>
      <p:bldP spid="316" grpId="0"/>
      <p:bldP spid="317" grpId="0"/>
      <p:bldP spid="3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8446" y="-423979"/>
            <a:ext cx="10972800" cy="1143000"/>
          </a:xfrm>
        </p:spPr>
        <p:txBody>
          <a:bodyPr>
            <a:normAutofit/>
          </a:bodyPr>
          <a:lstStyle/>
          <a:p>
            <a:r>
              <a:rPr lang="en-US" sz="2667" b="1" dirty="0" err="1">
                <a:solidFill>
                  <a:srgbClr val="FF0000"/>
                </a:solidFill>
              </a:rPr>
              <a:t>Cách</a:t>
            </a:r>
            <a:r>
              <a:rPr lang="en-US" sz="2667" b="1" dirty="0">
                <a:solidFill>
                  <a:srgbClr val="FF0000"/>
                </a:solidFill>
              </a:rPr>
              <a:t> </a:t>
            </a:r>
            <a:r>
              <a:rPr lang="en-US" sz="2667" b="1" dirty="0" err="1">
                <a:solidFill>
                  <a:srgbClr val="FF0000"/>
                </a:solidFill>
              </a:rPr>
              <a:t>bước</a:t>
            </a:r>
            <a:r>
              <a:rPr lang="en-US" sz="2667" b="1" dirty="0">
                <a:solidFill>
                  <a:srgbClr val="FF0000"/>
                </a:solidFill>
              </a:rPr>
              <a:t> </a:t>
            </a:r>
            <a:r>
              <a:rPr lang="en-US" sz="2667" b="1" dirty="0" err="1">
                <a:solidFill>
                  <a:srgbClr val="FF0000"/>
                </a:solidFill>
              </a:rPr>
              <a:t>vẽ</a:t>
            </a:r>
            <a:endParaRPr lang="en-US" sz="2667" b="1" dirty="0">
              <a:solidFill>
                <a:srgbClr val="FF0000"/>
              </a:solidFill>
            </a:endParaRPr>
          </a:p>
        </p:txBody>
      </p:sp>
      <p:pic>
        <p:nvPicPr>
          <p:cNvPr id="4"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4417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2544641_k37s8g6_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2544641_k37s8g6_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185042" y="0"/>
            <a:ext cx="951541" cy="95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9784" y="6658952"/>
            <a:ext cx="3073016"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442" y="6637851"/>
            <a:ext cx="1926085"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J00991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4948" y="6637851"/>
            <a:ext cx="1926085" cy="2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 name="Group 313"/>
          <p:cNvGrpSpPr/>
          <p:nvPr/>
        </p:nvGrpSpPr>
        <p:grpSpPr>
          <a:xfrm>
            <a:off x="6461321" y="3581578"/>
            <a:ext cx="4244972" cy="2674508"/>
            <a:chOff x="4845990" y="2686183"/>
            <a:chExt cx="3183729" cy="2005881"/>
          </a:xfrm>
        </p:grpSpPr>
        <p:sp>
          <p:nvSpPr>
            <p:cNvPr id="173" name="Rectangle 172"/>
            <p:cNvSpPr/>
            <p:nvPr/>
          </p:nvSpPr>
          <p:spPr>
            <a:xfrm>
              <a:off x="4845990" y="2686183"/>
              <a:ext cx="3183729" cy="200588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7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0347" y="2686184"/>
              <a:ext cx="3115014" cy="1975832"/>
            </a:xfrm>
            <a:prstGeom prst="rect">
              <a:avLst/>
            </a:prstGeom>
            <a:solidFill>
              <a:schemeClr val="bg1"/>
            </a:solidFill>
            <a:ln>
              <a:noFill/>
            </a:ln>
            <a:effectLst/>
          </p:spPr>
        </p:pic>
      </p:grpSp>
      <p:grpSp>
        <p:nvGrpSpPr>
          <p:cNvPr id="311" name="Group 310"/>
          <p:cNvGrpSpPr/>
          <p:nvPr/>
        </p:nvGrpSpPr>
        <p:grpSpPr>
          <a:xfrm>
            <a:off x="1250955" y="373939"/>
            <a:ext cx="4244973" cy="2674508"/>
            <a:chOff x="938216" y="280454"/>
            <a:chExt cx="3183730" cy="2005881"/>
          </a:xfrm>
        </p:grpSpPr>
        <p:sp>
          <p:nvSpPr>
            <p:cNvPr id="11" name="Rectangle 10"/>
            <p:cNvSpPr/>
            <p:nvPr/>
          </p:nvSpPr>
          <p:spPr>
            <a:xfrm>
              <a:off x="938217" y="280454"/>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5" name="Group 174"/>
            <p:cNvGrpSpPr/>
            <p:nvPr/>
          </p:nvGrpSpPr>
          <p:grpSpPr>
            <a:xfrm>
              <a:off x="938216" y="348509"/>
              <a:ext cx="3022573" cy="1768475"/>
              <a:chOff x="1729740" y="678180"/>
              <a:chExt cx="5040876" cy="3817620"/>
            </a:xfrm>
          </p:grpSpPr>
          <p:sp>
            <p:nvSpPr>
              <p:cNvPr id="176" name="Freeform 175"/>
              <p:cNvSpPr/>
              <p:nvPr/>
            </p:nvSpPr>
            <p:spPr>
              <a:xfrm>
                <a:off x="3890983" y="732188"/>
                <a:ext cx="2718632" cy="2328035"/>
              </a:xfrm>
              <a:custGeom>
                <a:avLst/>
                <a:gdLst>
                  <a:gd name="connsiteX0" fmla="*/ 848657 w 2718632"/>
                  <a:gd name="connsiteY0" fmla="*/ 197452 h 2328035"/>
                  <a:gd name="connsiteX1" fmla="*/ 368597 w 2718632"/>
                  <a:gd name="connsiteY1" fmla="*/ 189832 h 2328035"/>
                  <a:gd name="connsiteX2" fmla="*/ 101897 w 2718632"/>
                  <a:gd name="connsiteY2" fmla="*/ 730852 h 2328035"/>
                  <a:gd name="connsiteX3" fmla="*/ 170477 w 2718632"/>
                  <a:gd name="connsiteY3" fmla="*/ 1172812 h 2328035"/>
                  <a:gd name="connsiteX4" fmla="*/ 155237 w 2718632"/>
                  <a:gd name="connsiteY4" fmla="*/ 1607152 h 2328035"/>
                  <a:gd name="connsiteX5" fmla="*/ 117137 w 2718632"/>
                  <a:gd name="connsiteY5" fmla="*/ 2049112 h 2328035"/>
                  <a:gd name="connsiteX6" fmla="*/ 101897 w 2718632"/>
                  <a:gd name="connsiteY6" fmla="*/ 2285332 h 2328035"/>
                  <a:gd name="connsiteX7" fmla="*/ 94277 w 2718632"/>
                  <a:gd name="connsiteY7" fmla="*/ 2323432 h 2328035"/>
                  <a:gd name="connsiteX8" fmla="*/ 1389677 w 2718632"/>
                  <a:gd name="connsiteY8" fmla="*/ 2285332 h 2328035"/>
                  <a:gd name="connsiteX9" fmla="*/ 1191557 w 2718632"/>
                  <a:gd name="connsiteY9" fmla="*/ 1950052 h 2328035"/>
                  <a:gd name="connsiteX10" fmla="*/ 1183937 w 2718632"/>
                  <a:gd name="connsiteY10" fmla="*/ 1751932 h 2328035"/>
                  <a:gd name="connsiteX11" fmla="*/ 1656377 w 2718632"/>
                  <a:gd name="connsiteY11" fmla="*/ 1782412 h 2328035"/>
                  <a:gd name="connsiteX12" fmla="*/ 1884977 w 2718632"/>
                  <a:gd name="connsiteY12" fmla="*/ 1576672 h 2328035"/>
                  <a:gd name="connsiteX13" fmla="*/ 2022137 w 2718632"/>
                  <a:gd name="connsiteY13" fmla="*/ 1073752 h 2328035"/>
                  <a:gd name="connsiteX14" fmla="*/ 2479337 w 2718632"/>
                  <a:gd name="connsiteY14" fmla="*/ 1096612 h 2328035"/>
                  <a:gd name="connsiteX15" fmla="*/ 2639357 w 2718632"/>
                  <a:gd name="connsiteY15" fmla="*/ 182212 h 2328035"/>
                  <a:gd name="connsiteX16" fmla="*/ 1206797 w 2718632"/>
                  <a:gd name="connsiteY16" fmla="*/ 29812 h 2328035"/>
                  <a:gd name="connsiteX17" fmla="*/ 1183937 w 2718632"/>
                  <a:gd name="connsiteY17" fmla="*/ 578452 h 2328035"/>
                  <a:gd name="connsiteX18" fmla="*/ 1100117 w 2718632"/>
                  <a:gd name="connsiteY18" fmla="*/ 555592 h 2328035"/>
                  <a:gd name="connsiteX19" fmla="*/ 1001057 w 2718632"/>
                  <a:gd name="connsiteY19" fmla="*/ 433672 h 2328035"/>
                  <a:gd name="connsiteX20" fmla="*/ 947717 w 2718632"/>
                  <a:gd name="connsiteY20" fmla="*/ 319372 h 2328035"/>
                  <a:gd name="connsiteX21" fmla="*/ 772457 w 2718632"/>
                  <a:gd name="connsiteY21" fmla="*/ 144112 h 2328035"/>
                  <a:gd name="connsiteX22" fmla="*/ 711497 w 2718632"/>
                  <a:gd name="connsiteY22" fmla="*/ 121252 h 23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18632" h="2328035">
                    <a:moveTo>
                      <a:pt x="848657" y="197452"/>
                    </a:moveTo>
                    <a:cubicBezTo>
                      <a:pt x="670857" y="149192"/>
                      <a:pt x="493057" y="100932"/>
                      <a:pt x="368597" y="189832"/>
                    </a:cubicBezTo>
                    <a:cubicBezTo>
                      <a:pt x="244137" y="278732"/>
                      <a:pt x="134917" y="567022"/>
                      <a:pt x="101897" y="730852"/>
                    </a:cubicBezTo>
                    <a:cubicBezTo>
                      <a:pt x="68877" y="894682"/>
                      <a:pt x="161587" y="1026762"/>
                      <a:pt x="170477" y="1172812"/>
                    </a:cubicBezTo>
                    <a:cubicBezTo>
                      <a:pt x="179367" y="1318862"/>
                      <a:pt x="164127" y="1461102"/>
                      <a:pt x="155237" y="1607152"/>
                    </a:cubicBezTo>
                    <a:cubicBezTo>
                      <a:pt x="146347" y="1753202"/>
                      <a:pt x="126027" y="1936082"/>
                      <a:pt x="117137" y="2049112"/>
                    </a:cubicBezTo>
                    <a:cubicBezTo>
                      <a:pt x="108247" y="2162142"/>
                      <a:pt x="105707" y="2239612"/>
                      <a:pt x="101897" y="2285332"/>
                    </a:cubicBezTo>
                    <a:cubicBezTo>
                      <a:pt x="98087" y="2331052"/>
                      <a:pt x="-120353" y="2323432"/>
                      <a:pt x="94277" y="2323432"/>
                    </a:cubicBezTo>
                    <a:cubicBezTo>
                      <a:pt x="308907" y="2323432"/>
                      <a:pt x="1206797" y="2347562"/>
                      <a:pt x="1389677" y="2285332"/>
                    </a:cubicBezTo>
                    <a:cubicBezTo>
                      <a:pt x="1572557" y="2223102"/>
                      <a:pt x="1225847" y="2038952"/>
                      <a:pt x="1191557" y="1950052"/>
                    </a:cubicBezTo>
                    <a:cubicBezTo>
                      <a:pt x="1157267" y="1861152"/>
                      <a:pt x="1106467" y="1779872"/>
                      <a:pt x="1183937" y="1751932"/>
                    </a:cubicBezTo>
                    <a:cubicBezTo>
                      <a:pt x="1261407" y="1723992"/>
                      <a:pt x="1539537" y="1811622"/>
                      <a:pt x="1656377" y="1782412"/>
                    </a:cubicBezTo>
                    <a:cubicBezTo>
                      <a:pt x="1773217" y="1753202"/>
                      <a:pt x="1824017" y="1694782"/>
                      <a:pt x="1884977" y="1576672"/>
                    </a:cubicBezTo>
                    <a:cubicBezTo>
                      <a:pt x="1945937" y="1458562"/>
                      <a:pt x="1923077" y="1153762"/>
                      <a:pt x="2022137" y="1073752"/>
                    </a:cubicBezTo>
                    <a:cubicBezTo>
                      <a:pt x="2121197" y="993742"/>
                      <a:pt x="2376467" y="1245202"/>
                      <a:pt x="2479337" y="1096612"/>
                    </a:cubicBezTo>
                    <a:cubicBezTo>
                      <a:pt x="2582207" y="948022"/>
                      <a:pt x="2851447" y="360012"/>
                      <a:pt x="2639357" y="182212"/>
                    </a:cubicBezTo>
                    <a:cubicBezTo>
                      <a:pt x="2427267" y="4412"/>
                      <a:pt x="1449367" y="-36228"/>
                      <a:pt x="1206797" y="29812"/>
                    </a:cubicBezTo>
                    <a:cubicBezTo>
                      <a:pt x="964227" y="95852"/>
                      <a:pt x="1201717" y="490822"/>
                      <a:pt x="1183937" y="578452"/>
                    </a:cubicBezTo>
                    <a:cubicBezTo>
                      <a:pt x="1166157" y="666082"/>
                      <a:pt x="1130597" y="579722"/>
                      <a:pt x="1100117" y="555592"/>
                    </a:cubicBezTo>
                    <a:cubicBezTo>
                      <a:pt x="1069637" y="531462"/>
                      <a:pt x="1026457" y="473042"/>
                      <a:pt x="1001057" y="433672"/>
                    </a:cubicBezTo>
                    <a:cubicBezTo>
                      <a:pt x="975657" y="394302"/>
                      <a:pt x="985817" y="367632"/>
                      <a:pt x="947717" y="319372"/>
                    </a:cubicBezTo>
                    <a:cubicBezTo>
                      <a:pt x="909617" y="271112"/>
                      <a:pt x="811827" y="177132"/>
                      <a:pt x="772457" y="144112"/>
                    </a:cubicBezTo>
                    <a:cubicBezTo>
                      <a:pt x="733087" y="111092"/>
                      <a:pt x="722292" y="116172"/>
                      <a:pt x="711497" y="121252"/>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7" name="Freeform 176"/>
              <p:cNvSpPr/>
              <p:nvPr/>
            </p:nvSpPr>
            <p:spPr>
              <a:xfrm>
                <a:off x="2094362" y="2476471"/>
                <a:ext cx="4676254" cy="2019329"/>
              </a:xfrm>
              <a:custGeom>
                <a:avLst/>
                <a:gdLst>
                  <a:gd name="connsiteX0" fmla="*/ 4039738 w 4676254"/>
                  <a:gd name="connsiteY0" fmla="*/ 2011709 h 2019329"/>
                  <a:gd name="connsiteX1" fmla="*/ 4618858 w 4676254"/>
                  <a:gd name="connsiteY1" fmla="*/ 1897409 h 2019329"/>
                  <a:gd name="connsiteX2" fmla="*/ 4656958 w 4676254"/>
                  <a:gd name="connsiteY2" fmla="*/ 1455449 h 2019329"/>
                  <a:gd name="connsiteX3" fmla="*/ 4634098 w 4676254"/>
                  <a:gd name="connsiteY3" fmla="*/ 746789 h 2019329"/>
                  <a:gd name="connsiteX4" fmla="*/ 4428358 w 4676254"/>
                  <a:gd name="connsiteY4" fmla="*/ 480089 h 2019329"/>
                  <a:gd name="connsiteX5" fmla="*/ 3917818 w 4676254"/>
                  <a:gd name="connsiteY5" fmla="*/ 602009 h 2019329"/>
                  <a:gd name="connsiteX6" fmla="*/ 3178678 w 4676254"/>
                  <a:gd name="connsiteY6" fmla="*/ 899189 h 2019329"/>
                  <a:gd name="connsiteX7" fmla="*/ 2828158 w 4676254"/>
                  <a:gd name="connsiteY7" fmla="*/ 883949 h 2019329"/>
                  <a:gd name="connsiteX8" fmla="*/ 2409058 w 4676254"/>
                  <a:gd name="connsiteY8" fmla="*/ 792509 h 2019329"/>
                  <a:gd name="connsiteX9" fmla="*/ 1829938 w 4676254"/>
                  <a:gd name="connsiteY9" fmla="*/ 1005869 h 2019329"/>
                  <a:gd name="connsiteX10" fmla="*/ 1746118 w 4676254"/>
                  <a:gd name="connsiteY10" fmla="*/ 975389 h 2019329"/>
                  <a:gd name="connsiteX11" fmla="*/ 1502278 w 4676254"/>
                  <a:gd name="connsiteY11" fmla="*/ 807749 h 2019329"/>
                  <a:gd name="connsiteX12" fmla="*/ 1029838 w 4676254"/>
                  <a:gd name="connsiteY12" fmla="*/ 876329 h 2019329"/>
                  <a:gd name="connsiteX13" fmla="*/ 991738 w 4676254"/>
                  <a:gd name="connsiteY13" fmla="*/ 792509 h 2019329"/>
                  <a:gd name="connsiteX14" fmla="*/ 999358 w 4676254"/>
                  <a:gd name="connsiteY14" fmla="*/ 556289 h 2019329"/>
                  <a:gd name="connsiteX15" fmla="*/ 892678 w 4676254"/>
                  <a:gd name="connsiteY15" fmla="*/ 251489 h 2019329"/>
                  <a:gd name="connsiteX16" fmla="*/ 427858 w 4676254"/>
                  <a:gd name="connsiteY16" fmla="*/ 29 h 2019329"/>
                  <a:gd name="connsiteX17" fmla="*/ 115438 w 4676254"/>
                  <a:gd name="connsiteY17" fmla="*/ 266729 h 2019329"/>
                  <a:gd name="connsiteX18" fmla="*/ 176398 w 4676254"/>
                  <a:gd name="connsiteY18" fmla="*/ 777269 h 2019329"/>
                  <a:gd name="connsiteX19" fmla="*/ 252598 w 4676254"/>
                  <a:gd name="connsiteY19" fmla="*/ 1295429 h 2019329"/>
                  <a:gd name="connsiteX20" fmla="*/ 161158 w 4676254"/>
                  <a:gd name="connsiteY20" fmla="*/ 1607849 h 2019329"/>
                  <a:gd name="connsiteX21" fmla="*/ 153538 w 4676254"/>
                  <a:gd name="connsiteY21" fmla="*/ 1927889 h 2019329"/>
                  <a:gd name="connsiteX22" fmla="*/ 2210938 w 4676254"/>
                  <a:gd name="connsiteY22" fmla="*/ 1973609 h 2019329"/>
                  <a:gd name="connsiteX23" fmla="*/ 4565518 w 4676254"/>
                  <a:gd name="connsiteY23" fmla="*/ 2019329 h 201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76254" h="2019329">
                    <a:moveTo>
                      <a:pt x="4039738" y="2011709"/>
                    </a:moveTo>
                    <a:cubicBezTo>
                      <a:pt x="4277863" y="2000914"/>
                      <a:pt x="4515988" y="1990119"/>
                      <a:pt x="4618858" y="1897409"/>
                    </a:cubicBezTo>
                    <a:cubicBezTo>
                      <a:pt x="4721728" y="1804699"/>
                      <a:pt x="4654418" y="1647219"/>
                      <a:pt x="4656958" y="1455449"/>
                    </a:cubicBezTo>
                    <a:cubicBezTo>
                      <a:pt x="4659498" y="1263679"/>
                      <a:pt x="4672198" y="909349"/>
                      <a:pt x="4634098" y="746789"/>
                    </a:cubicBezTo>
                    <a:cubicBezTo>
                      <a:pt x="4595998" y="584229"/>
                      <a:pt x="4547738" y="504219"/>
                      <a:pt x="4428358" y="480089"/>
                    </a:cubicBezTo>
                    <a:cubicBezTo>
                      <a:pt x="4308978" y="455959"/>
                      <a:pt x="4126098" y="532159"/>
                      <a:pt x="3917818" y="602009"/>
                    </a:cubicBezTo>
                    <a:cubicBezTo>
                      <a:pt x="3709538" y="671859"/>
                      <a:pt x="3360288" y="852199"/>
                      <a:pt x="3178678" y="899189"/>
                    </a:cubicBezTo>
                    <a:cubicBezTo>
                      <a:pt x="2997068" y="946179"/>
                      <a:pt x="2956428" y="901729"/>
                      <a:pt x="2828158" y="883949"/>
                    </a:cubicBezTo>
                    <a:cubicBezTo>
                      <a:pt x="2699888" y="866169"/>
                      <a:pt x="2575428" y="772189"/>
                      <a:pt x="2409058" y="792509"/>
                    </a:cubicBezTo>
                    <a:cubicBezTo>
                      <a:pt x="2242688" y="812829"/>
                      <a:pt x="1940428" y="975389"/>
                      <a:pt x="1829938" y="1005869"/>
                    </a:cubicBezTo>
                    <a:cubicBezTo>
                      <a:pt x="1719448" y="1036349"/>
                      <a:pt x="1800728" y="1008409"/>
                      <a:pt x="1746118" y="975389"/>
                    </a:cubicBezTo>
                    <a:cubicBezTo>
                      <a:pt x="1691508" y="942369"/>
                      <a:pt x="1621658" y="824259"/>
                      <a:pt x="1502278" y="807749"/>
                    </a:cubicBezTo>
                    <a:cubicBezTo>
                      <a:pt x="1382898" y="791239"/>
                      <a:pt x="1114928" y="878869"/>
                      <a:pt x="1029838" y="876329"/>
                    </a:cubicBezTo>
                    <a:cubicBezTo>
                      <a:pt x="944748" y="873789"/>
                      <a:pt x="996818" y="845849"/>
                      <a:pt x="991738" y="792509"/>
                    </a:cubicBezTo>
                    <a:cubicBezTo>
                      <a:pt x="986658" y="739169"/>
                      <a:pt x="1015868" y="646459"/>
                      <a:pt x="999358" y="556289"/>
                    </a:cubicBezTo>
                    <a:cubicBezTo>
                      <a:pt x="982848" y="466119"/>
                      <a:pt x="987928" y="344199"/>
                      <a:pt x="892678" y="251489"/>
                    </a:cubicBezTo>
                    <a:cubicBezTo>
                      <a:pt x="797428" y="158779"/>
                      <a:pt x="557398" y="-2511"/>
                      <a:pt x="427858" y="29"/>
                    </a:cubicBezTo>
                    <a:cubicBezTo>
                      <a:pt x="298318" y="2569"/>
                      <a:pt x="157348" y="137189"/>
                      <a:pt x="115438" y="266729"/>
                    </a:cubicBezTo>
                    <a:cubicBezTo>
                      <a:pt x="73528" y="396269"/>
                      <a:pt x="153538" y="605819"/>
                      <a:pt x="176398" y="777269"/>
                    </a:cubicBezTo>
                    <a:cubicBezTo>
                      <a:pt x="199258" y="948719"/>
                      <a:pt x="255138" y="1156999"/>
                      <a:pt x="252598" y="1295429"/>
                    </a:cubicBezTo>
                    <a:cubicBezTo>
                      <a:pt x="250058" y="1433859"/>
                      <a:pt x="177668" y="1502439"/>
                      <a:pt x="161158" y="1607849"/>
                    </a:cubicBezTo>
                    <a:cubicBezTo>
                      <a:pt x="144648" y="1713259"/>
                      <a:pt x="-188092" y="1866929"/>
                      <a:pt x="153538" y="1927889"/>
                    </a:cubicBezTo>
                    <a:cubicBezTo>
                      <a:pt x="495168" y="1988849"/>
                      <a:pt x="2210938" y="1973609"/>
                      <a:pt x="2210938" y="1973609"/>
                    </a:cubicBezTo>
                    <a:lnTo>
                      <a:pt x="4565518" y="2019329"/>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8" name="Freeform 177"/>
              <p:cNvSpPr/>
              <p:nvPr/>
            </p:nvSpPr>
            <p:spPr>
              <a:xfrm>
                <a:off x="1729740" y="678180"/>
                <a:ext cx="1009618" cy="2186940"/>
              </a:xfrm>
              <a:custGeom>
                <a:avLst/>
                <a:gdLst>
                  <a:gd name="connsiteX0" fmla="*/ 876300 w 1009618"/>
                  <a:gd name="connsiteY0" fmla="*/ 0 h 2186940"/>
                  <a:gd name="connsiteX1" fmla="*/ 937260 w 1009618"/>
                  <a:gd name="connsiteY1" fmla="*/ 1516380 h 2186940"/>
                  <a:gd name="connsiteX2" fmla="*/ 0 w 1009618"/>
                  <a:gd name="connsiteY2" fmla="*/ 2186940 h 2186940"/>
                </a:gdLst>
                <a:ahLst/>
                <a:cxnLst>
                  <a:cxn ang="0">
                    <a:pos x="connsiteX0" y="connsiteY0"/>
                  </a:cxn>
                  <a:cxn ang="0">
                    <a:pos x="connsiteX1" y="connsiteY1"/>
                  </a:cxn>
                  <a:cxn ang="0">
                    <a:pos x="connsiteX2" y="connsiteY2"/>
                  </a:cxn>
                </a:cxnLst>
                <a:rect l="l" t="t" r="r" b="b"/>
                <a:pathLst>
                  <a:path w="1009618" h="2186940">
                    <a:moveTo>
                      <a:pt x="876300" y="0"/>
                    </a:moveTo>
                    <a:cubicBezTo>
                      <a:pt x="979805" y="575945"/>
                      <a:pt x="1083310" y="1151890"/>
                      <a:pt x="937260" y="1516380"/>
                    </a:cubicBezTo>
                    <a:cubicBezTo>
                      <a:pt x="791210" y="1880870"/>
                      <a:pt x="395605" y="2033905"/>
                      <a:pt x="0" y="2186940"/>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313" name="Group 312"/>
          <p:cNvGrpSpPr/>
          <p:nvPr/>
        </p:nvGrpSpPr>
        <p:grpSpPr>
          <a:xfrm>
            <a:off x="1222385" y="3541513"/>
            <a:ext cx="4244972" cy="2674508"/>
            <a:chOff x="916788" y="2656134"/>
            <a:chExt cx="3183729" cy="2005881"/>
          </a:xfrm>
        </p:grpSpPr>
        <p:sp>
          <p:nvSpPr>
            <p:cNvPr id="167" name="Rectangle 166"/>
            <p:cNvSpPr/>
            <p:nvPr/>
          </p:nvSpPr>
          <p:spPr>
            <a:xfrm>
              <a:off x="916788" y="2656134"/>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80" name="Group 179"/>
            <p:cNvGrpSpPr/>
            <p:nvPr/>
          </p:nvGrpSpPr>
          <p:grpSpPr>
            <a:xfrm>
              <a:off x="916788" y="2687440"/>
              <a:ext cx="3183729" cy="1814710"/>
              <a:chOff x="-2135798" y="5391150"/>
              <a:chExt cx="3314554" cy="3912394"/>
            </a:xfrm>
          </p:grpSpPr>
          <p:sp>
            <p:nvSpPr>
              <p:cNvPr id="181" name="Freeform 180"/>
              <p:cNvSpPr/>
              <p:nvPr/>
            </p:nvSpPr>
            <p:spPr>
              <a:xfrm>
                <a:off x="-636584" y="5553427"/>
                <a:ext cx="625870" cy="1130084"/>
              </a:xfrm>
              <a:custGeom>
                <a:avLst/>
                <a:gdLst>
                  <a:gd name="connsiteX0" fmla="*/ 842100 w 998558"/>
                  <a:gd name="connsiteY0" fmla="*/ 1098198 h 1130084"/>
                  <a:gd name="connsiteX1" fmla="*/ 911950 w 998558"/>
                  <a:gd name="connsiteY1" fmla="*/ 1075973 h 1130084"/>
                  <a:gd name="connsiteX2" fmla="*/ 915125 w 998558"/>
                  <a:gd name="connsiteY2" fmla="*/ 1044223 h 1130084"/>
                  <a:gd name="connsiteX3" fmla="*/ 943700 w 998558"/>
                  <a:gd name="connsiteY3" fmla="*/ 1021998 h 1130084"/>
                  <a:gd name="connsiteX4" fmla="*/ 997675 w 998558"/>
                  <a:gd name="connsiteY4" fmla="*/ 996598 h 1130084"/>
                  <a:gd name="connsiteX5" fmla="*/ 972275 w 998558"/>
                  <a:gd name="connsiteY5" fmla="*/ 977548 h 1130084"/>
                  <a:gd name="connsiteX6" fmla="*/ 908775 w 998558"/>
                  <a:gd name="connsiteY6" fmla="*/ 933098 h 1130084"/>
                  <a:gd name="connsiteX7" fmla="*/ 896075 w 998558"/>
                  <a:gd name="connsiteY7" fmla="*/ 666398 h 1130084"/>
                  <a:gd name="connsiteX8" fmla="*/ 873850 w 998558"/>
                  <a:gd name="connsiteY8" fmla="*/ 333023 h 1130084"/>
                  <a:gd name="connsiteX9" fmla="*/ 816700 w 998558"/>
                  <a:gd name="connsiteY9" fmla="*/ 228248 h 1130084"/>
                  <a:gd name="connsiteX10" fmla="*/ 683350 w 998558"/>
                  <a:gd name="connsiteY10" fmla="*/ 59973 h 1130084"/>
                  <a:gd name="connsiteX11" fmla="*/ 562700 w 998558"/>
                  <a:gd name="connsiteY11" fmla="*/ 12348 h 1130084"/>
                  <a:gd name="connsiteX12" fmla="*/ 397600 w 998558"/>
                  <a:gd name="connsiteY12" fmla="*/ 5998 h 1130084"/>
                  <a:gd name="connsiteX13" fmla="*/ 188050 w 998558"/>
                  <a:gd name="connsiteY13" fmla="*/ 88548 h 1130084"/>
                  <a:gd name="connsiteX14" fmla="*/ 42000 w 998558"/>
                  <a:gd name="connsiteY14" fmla="*/ 355248 h 1130084"/>
                  <a:gd name="connsiteX15" fmla="*/ 45175 w 998558"/>
                  <a:gd name="connsiteY15" fmla="*/ 580673 h 1130084"/>
                  <a:gd name="connsiteX16" fmla="*/ 76925 w 998558"/>
                  <a:gd name="connsiteY16" fmla="*/ 841023 h 1130084"/>
                  <a:gd name="connsiteX17" fmla="*/ 86450 w 998558"/>
                  <a:gd name="connsiteY17" fmla="*/ 955323 h 1130084"/>
                  <a:gd name="connsiteX18" fmla="*/ 80100 w 998558"/>
                  <a:gd name="connsiteY18" fmla="*/ 993423 h 1130084"/>
                  <a:gd name="connsiteX19" fmla="*/ 3900 w 998558"/>
                  <a:gd name="connsiteY19" fmla="*/ 1018823 h 1130084"/>
                  <a:gd name="connsiteX20" fmla="*/ 16600 w 998558"/>
                  <a:gd name="connsiteY20" fmla="*/ 1044223 h 1130084"/>
                  <a:gd name="connsiteX21" fmla="*/ 64225 w 998558"/>
                  <a:gd name="connsiteY21" fmla="*/ 1060098 h 1130084"/>
                  <a:gd name="connsiteX22" fmla="*/ 80100 w 998558"/>
                  <a:gd name="connsiteY22" fmla="*/ 1098198 h 1130084"/>
                  <a:gd name="connsiteX23" fmla="*/ 105500 w 998558"/>
                  <a:gd name="connsiteY23" fmla="*/ 1120423 h 1130084"/>
                  <a:gd name="connsiteX24" fmla="*/ 153125 w 998558"/>
                  <a:gd name="connsiteY24" fmla="*/ 1129948 h 1130084"/>
                  <a:gd name="connsiteX25" fmla="*/ 286475 w 998558"/>
                  <a:gd name="connsiteY25" fmla="*/ 1114073 h 1130084"/>
                  <a:gd name="connsiteX26" fmla="*/ 318225 w 998558"/>
                  <a:gd name="connsiteY26" fmla="*/ 1050573 h 1130084"/>
                  <a:gd name="connsiteX27" fmla="*/ 391250 w 998558"/>
                  <a:gd name="connsiteY27" fmla="*/ 1034698 h 1130084"/>
                  <a:gd name="connsiteX28" fmla="*/ 410300 w 998558"/>
                  <a:gd name="connsiteY28" fmla="*/ 964848 h 1130084"/>
                  <a:gd name="connsiteX29" fmla="*/ 302350 w 998558"/>
                  <a:gd name="connsiteY29" fmla="*/ 914048 h 1130084"/>
                  <a:gd name="connsiteX30" fmla="*/ 219800 w 998558"/>
                  <a:gd name="connsiteY30" fmla="*/ 793398 h 1130084"/>
                  <a:gd name="connsiteX31" fmla="*/ 207100 w 998558"/>
                  <a:gd name="connsiteY31" fmla="*/ 704498 h 1130084"/>
                  <a:gd name="connsiteX32" fmla="*/ 219800 w 998558"/>
                  <a:gd name="connsiteY32" fmla="*/ 752123 h 1130084"/>
                  <a:gd name="connsiteX33" fmla="*/ 203925 w 998558"/>
                  <a:gd name="connsiteY33" fmla="*/ 755298 h 1130084"/>
                  <a:gd name="connsiteX34" fmla="*/ 162650 w 998558"/>
                  <a:gd name="connsiteY34" fmla="*/ 739423 h 1130084"/>
                  <a:gd name="connsiteX35" fmla="*/ 115025 w 998558"/>
                  <a:gd name="connsiteY35" fmla="*/ 660048 h 1130084"/>
                  <a:gd name="connsiteX36" fmla="*/ 121375 w 998558"/>
                  <a:gd name="connsiteY36" fmla="*/ 593373 h 1130084"/>
                  <a:gd name="connsiteX37" fmla="*/ 159475 w 998558"/>
                  <a:gd name="connsiteY37" fmla="*/ 599723 h 1130084"/>
                  <a:gd name="connsiteX38" fmla="*/ 191225 w 998558"/>
                  <a:gd name="connsiteY38" fmla="*/ 663223 h 1130084"/>
                  <a:gd name="connsiteX39" fmla="*/ 216625 w 998558"/>
                  <a:gd name="connsiteY39" fmla="*/ 548923 h 1130084"/>
                  <a:gd name="connsiteX40" fmla="*/ 248375 w 998558"/>
                  <a:gd name="connsiteY40" fmla="*/ 437798 h 1130084"/>
                  <a:gd name="connsiteX41" fmla="*/ 280125 w 998558"/>
                  <a:gd name="connsiteY41" fmla="*/ 409223 h 1130084"/>
                  <a:gd name="connsiteX42" fmla="*/ 413475 w 998558"/>
                  <a:gd name="connsiteY42" fmla="*/ 421923 h 1130084"/>
                  <a:gd name="connsiteX43" fmla="*/ 572225 w 998558"/>
                  <a:gd name="connsiteY43" fmla="*/ 352073 h 1130084"/>
                  <a:gd name="connsiteX44" fmla="*/ 686525 w 998558"/>
                  <a:gd name="connsiteY44" fmla="*/ 272698 h 1130084"/>
                  <a:gd name="connsiteX45" fmla="*/ 778600 w 998558"/>
                  <a:gd name="connsiteY45" fmla="*/ 596548 h 1130084"/>
                  <a:gd name="connsiteX46" fmla="*/ 724625 w 998558"/>
                  <a:gd name="connsiteY46" fmla="*/ 828323 h 1130084"/>
                  <a:gd name="connsiteX47" fmla="*/ 550000 w 998558"/>
                  <a:gd name="connsiteY47" fmla="*/ 983898 h 1130084"/>
                  <a:gd name="connsiteX48" fmla="*/ 499200 w 998558"/>
                  <a:gd name="connsiteY48" fmla="*/ 1002948 h 1130084"/>
                  <a:gd name="connsiteX49" fmla="*/ 423000 w 998558"/>
                  <a:gd name="connsiteY49" fmla="*/ 974373 h 113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98558" h="1130084">
                    <a:moveTo>
                      <a:pt x="842100" y="1098198"/>
                    </a:moveTo>
                    <a:cubicBezTo>
                      <a:pt x="870939" y="1091583"/>
                      <a:pt x="899779" y="1084969"/>
                      <a:pt x="911950" y="1075973"/>
                    </a:cubicBezTo>
                    <a:cubicBezTo>
                      <a:pt x="924121" y="1066977"/>
                      <a:pt x="909833" y="1053219"/>
                      <a:pt x="915125" y="1044223"/>
                    </a:cubicBezTo>
                    <a:cubicBezTo>
                      <a:pt x="920417" y="1035227"/>
                      <a:pt x="929942" y="1029935"/>
                      <a:pt x="943700" y="1021998"/>
                    </a:cubicBezTo>
                    <a:cubicBezTo>
                      <a:pt x="957458" y="1014060"/>
                      <a:pt x="992913" y="1004006"/>
                      <a:pt x="997675" y="996598"/>
                    </a:cubicBezTo>
                    <a:cubicBezTo>
                      <a:pt x="1002438" y="989190"/>
                      <a:pt x="987092" y="988131"/>
                      <a:pt x="972275" y="977548"/>
                    </a:cubicBezTo>
                    <a:cubicBezTo>
                      <a:pt x="957458" y="966965"/>
                      <a:pt x="921475" y="984956"/>
                      <a:pt x="908775" y="933098"/>
                    </a:cubicBezTo>
                    <a:cubicBezTo>
                      <a:pt x="896075" y="881240"/>
                      <a:pt x="901896" y="766410"/>
                      <a:pt x="896075" y="666398"/>
                    </a:cubicBezTo>
                    <a:cubicBezTo>
                      <a:pt x="890254" y="566385"/>
                      <a:pt x="887079" y="406048"/>
                      <a:pt x="873850" y="333023"/>
                    </a:cubicBezTo>
                    <a:cubicBezTo>
                      <a:pt x="860621" y="259998"/>
                      <a:pt x="848450" y="273756"/>
                      <a:pt x="816700" y="228248"/>
                    </a:cubicBezTo>
                    <a:cubicBezTo>
                      <a:pt x="784950" y="182740"/>
                      <a:pt x="725683" y="95956"/>
                      <a:pt x="683350" y="59973"/>
                    </a:cubicBezTo>
                    <a:cubicBezTo>
                      <a:pt x="641017" y="23990"/>
                      <a:pt x="610325" y="21344"/>
                      <a:pt x="562700" y="12348"/>
                    </a:cubicBezTo>
                    <a:cubicBezTo>
                      <a:pt x="515075" y="3352"/>
                      <a:pt x="460042" y="-6702"/>
                      <a:pt x="397600" y="5998"/>
                    </a:cubicBezTo>
                    <a:cubicBezTo>
                      <a:pt x="335158" y="18698"/>
                      <a:pt x="247317" y="30340"/>
                      <a:pt x="188050" y="88548"/>
                    </a:cubicBezTo>
                    <a:cubicBezTo>
                      <a:pt x="128783" y="146756"/>
                      <a:pt x="65812" y="273227"/>
                      <a:pt x="42000" y="355248"/>
                    </a:cubicBezTo>
                    <a:cubicBezTo>
                      <a:pt x="18187" y="437269"/>
                      <a:pt x="39354" y="499710"/>
                      <a:pt x="45175" y="580673"/>
                    </a:cubicBezTo>
                    <a:cubicBezTo>
                      <a:pt x="50996" y="661635"/>
                      <a:pt x="70046" y="778581"/>
                      <a:pt x="76925" y="841023"/>
                    </a:cubicBezTo>
                    <a:cubicBezTo>
                      <a:pt x="83804" y="903465"/>
                      <a:pt x="85921" y="929923"/>
                      <a:pt x="86450" y="955323"/>
                    </a:cubicBezTo>
                    <a:cubicBezTo>
                      <a:pt x="86979" y="980723"/>
                      <a:pt x="93858" y="982840"/>
                      <a:pt x="80100" y="993423"/>
                    </a:cubicBezTo>
                    <a:cubicBezTo>
                      <a:pt x="66342" y="1004006"/>
                      <a:pt x="14483" y="1010356"/>
                      <a:pt x="3900" y="1018823"/>
                    </a:cubicBezTo>
                    <a:cubicBezTo>
                      <a:pt x="-6683" y="1027290"/>
                      <a:pt x="6546" y="1037344"/>
                      <a:pt x="16600" y="1044223"/>
                    </a:cubicBezTo>
                    <a:cubicBezTo>
                      <a:pt x="26654" y="1051102"/>
                      <a:pt x="53642" y="1051102"/>
                      <a:pt x="64225" y="1060098"/>
                    </a:cubicBezTo>
                    <a:cubicBezTo>
                      <a:pt x="74808" y="1069094"/>
                      <a:pt x="73221" y="1088144"/>
                      <a:pt x="80100" y="1098198"/>
                    </a:cubicBezTo>
                    <a:cubicBezTo>
                      <a:pt x="86979" y="1108252"/>
                      <a:pt x="93329" y="1115131"/>
                      <a:pt x="105500" y="1120423"/>
                    </a:cubicBezTo>
                    <a:cubicBezTo>
                      <a:pt x="117671" y="1125715"/>
                      <a:pt x="122963" y="1131006"/>
                      <a:pt x="153125" y="1129948"/>
                    </a:cubicBezTo>
                    <a:cubicBezTo>
                      <a:pt x="183287" y="1128890"/>
                      <a:pt x="258958" y="1127302"/>
                      <a:pt x="286475" y="1114073"/>
                    </a:cubicBezTo>
                    <a:cubicBezTo>
                      <a:pt x="313992" y="1100844"/>
                      <a:pt x="300762" y="1063802"/>
                      <a:pt x="318225" y="1050573"/>
                    </a:cubicBezTo>
                    <a:cubicBezTo>
                      <a:pt x="335687" y="1037344"/>
                      <a:pt x="375904" y="1048985"/>
                      <a:pt x="391250" y="1034698"/>
                    </a:cubicBezTo>
                    <a:cubicBezTo>
                      <a:pt x="406596" y="1020410"/>
                      <a:pt x="425117" y="984956"/>
                      <a:pt x="410300" y="964848"/>
                    </a:cubicBezTo>
                    <a:cubicBezTo>
                      <a:pt x="395483" y="944740"/>
                      <a:pt x="334100" y="942623"/>
                      <a:pt x="302350" y="914048"/>
                    </a:cubicBezTo>
                    <a:cubicBezTo>
                      <a:pt x="270600" y="885473"/>
                      <a:pt x="235675" y="828323"/>
                      <a:pt x="219800" y="793398"/>
                    </a:cubicBezTo>
                    <a:cubicBezTo>
                      <a:pt x="203925" y="758473"/>
                      <a:pt x="207100" y="711377"/>
                      <a:pt x="207100" y="704498"/>
                    </a:cubicBezTo>
                    <a:cubicBezTo>
                      <a:pt x="207100" y="697619"/>
                      <a:pt x="220329" y="743656"/>
                      <a:pt x="219800" y="752123"/>
                    </a:cubicBezTo>
                    <a:cubicBezTo>
                      <a:pt x="219271" y="760590"/>
                      <a:pt x="213450" y="757415"/>
                      <a:pt x="203925" y="755298"/>
                    </a:cubicBezTo>
                    <a:cubicBezTo>
                      <a:pt x="194400" y="753181"/>
                      <a:pt x="177467" y="755298"/>
                      <a:pt x="162650" y="739423"/>
                    </a:cubicBezTo>
                    <a:cubicBezTo>
                      <a:pt x="147833" y="723548"/>
                      <a:pt x="121904" y="684390"/>
                      <a:pt x="115025" y="660048"/>
                    </a:cubicBezTo>
                    <a:cubicBezTo>
                      <a:pt x="108146" y="635706"/>
                      <a:pt x="113967" y="603427"/>
                      <a:pt x="121375" y="593373"/>
                    </a:cubicBezTo>
                    <a:cubicBezTo>
                      <a:pt x="128783" y="583319"/>
                      <a:pt x="147833" y="588081"/>
                      <a:pt x="159475" y="599723"/>
                    </a:cubicBezTo>
                    <a:cubicBezTo>
                      <a:pt x="171117" y="611365"/>
                      <a:pt x="181700" y="671690"/>
                      <a:pt x="191225" y="663223"/>
                    </a:cubicBezTo>
                    <a:cubicBezTo>
                      <a:pt x="200750" y="654756"/>
                      <a:pt x="207100" y="586494"/>
                      <a:pt x="216625" y="548923"/>
                    </a:cubicBezTo>
                    <a:cubicBezTo>
                      <a:pt x="226150" y="511352"/>
                      <a:pt x="237792" y="461081"/>
                      <a:pt x="248375" y="437798"/>
                    </a:cubicBezTo>
                    <a:cubicBezTo>
                      <a:pt x="258958" y="414515"/>
                      <a:pt x="252608" y="411869"/>
                      <a:pt x="280125" y="409223"/>
                    </a:cubicBezTo>
                    <a:cubicBezTo>
                      <a:pt x="307642" y="406577"/>
                      <a:pt x="364792" y="431448"/>
                      <a:pt x="413475" y="421923"/>
                    </a:cubicBezTo>
                    <a:cubicBezTo>
                      <a:pt x="462158" y="412398"/>
                      <a:pt x="526717" y="376944"/>
                      <a:pt x="572225" y="352073"/>
                    </a:cubicBezTo>
                    <a:cubicBezTo>
                      <a:pt x="617733" y="327202"/>
                      <a:pt x="652129" y="231952"/>
                      <a:pt x="686525" y="272698"/>
                    </a:cubicBezTo>
                    <a:cubicBezTo>
                      <a:pt x="720921" y="313444"/>
                      <a:pt x="772250" y="503944"/>
                      <a:pt x="778600" y="596548"/>
                    </a:cubicBezTo>
                    <a:cubicBezTo>
                      <a:pt x="784950" y="689152"/>
                      <a:pt x="762725" y="763765"/>
                      <a:pt x="724625" y="828323"/>
                    </a:cubicBezTo>
                    <a:cubicBezTo>
                      <a:pt x="686525" y="892881"/>
                      <a:pt x="587571" y="954794"/>
                      <a:pt x="550000" y="983898"/>
                    </a:cubicBezTo>
                    <a:cubicBezTo>
                      <a:pt x="512429" y="1013002"/>
                      <a:pt x="520367" y="1004535"/>
                      <a:pt x="499200" y="1002948"/>
                    </a:cubicBezTo>
                    <a:cubicBezTo>
                      <a:pt x="478033" y="1001361"/>
                      <a:pt x="435171" y="979665"/>
                      <a:pt x="423000" y="97437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2" name="Freeform 181"/>
              <p:cNvSpPr/>
              <p:nvPr/>
            </p:nvSpPr>
            <p:spPr>
              <a:xfrm>
                <a:off x="-432471" y="6190844"/>
                <a:ext cx="39936" cy="57566"/>
              </a:xfrm>
              <a:custGeom>
                <a:avLst/>
                <a:gdLst>
                  <a:gd name="connsiteX0" fmla="*/ 44163 w 63717"/>
                  <a:gd name="connsiteY0" fmla="*/ 406 h 57566"/>
                  <a:gd name="connsiteX1" fmla="*/ 1300 w 63717"/>
                  <a:gd name="connsiteY1" fmla="*/ 31362 h 57566"/>
                  <a:gd name="connsiteX2" fmla="*/ 15588 w 63717"/>
                  <a:gd name="connsiteY2" fmla="*/ 52794 h 57566"/>
                  <a:gd name="connsiteX3" fmla="*/ 60832 w 63717"/>
                  <a:gd name="connsiteY3" fmla="*/ 55175 h 57566"/>
                  <a:gd name="connsiteX4" fmla="*/ 44163 w 63717"/>
                  <a:gd name="connsiteY4" fmla="*/ 406 h 57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7" h="57566">
                    <a:moveTo>
                      <a:pt x="44163" y="406"/>
                    </a:moveTo>
                    <a:cubicBezTo>
                      <a:pt x="34241" y="-3563"/>
                      <a:pt x="6062" y="22631"/>
                      <a:pt x="1300" y="31362"/>
                    </a:cubicBezTo>
                    <a:cubicBezTo>
                      <a:pt x="-3462" y="40093"/>
                      <a:pt x="5666" y="48825"/>
                      <a:pt x="15588" y="52794"/>
                    </a:cubicBezTo>
                    <a:cubicBezTo>
                      <a:pt x="25510" y="56763"/>
                      <a:pt x="51307" y="59938"/>
                      <a:pt x="60832" y="55175"/>
                    </a:cubicBezTo>
                    <a:cubicBezTo>
                      <a:pt x="70357" y="50412"/>
                      <a:pt x="54085" y="4375"/>
                      <a:pt x="44163" y="40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3" name="Freeform 182"/>
              <p:cNvSpPr/>
              <p:nvPr/>
            </p:nvSpPr>
            <p:spPr>
              <a:xfrm>
                <a:off x="-252679" y="6172201"/>
                <a:ext cx="33186" cy="66676"/>
              </a:xfrm>
              <a:custGeom>
                <a:avLst/>
                <a:gdLst>
                  <a:gd name="connsiteX0" fmla="*/ 24010 w 52947"/>
                  <a:gd name="connsiteY0" fmla="*/ 66674 h 66676"/>
                  <a:gd name="connsiteX1" fmla="*/ 52585 w 52947"/>
                  <a:gd name="connsiteY1" fmla="*/ 7143 h 66676"/>
                  <a:gd name="connsiteX2" fmla="*/ 2579 w 52947"/>
                  <a:gd name="connsiteY2" fmla="*/ 4762 h 66676"/>
                  <a:gd name="connsiteX3" fmla="*/ 24010 w 52947"/>
                  <a:gd name="connsiteY3" fmla="*/ 66674 h 66676"/>
                </a:gdLst>
                <a:ahLst/>
                <a:cxnLst>
                  <a:cxn ang="0">
                    <a:pos x="connsiteX0" y="connsiteY0"/>
                  </a:cxn>
                  <a:cxn ang="0">
                    <a:pos x="connsiteX1" y="connsiteY1"/>
                  </a:cxn>
                  <a:cxn ang="0">
                    <a:pos x="connsiteX2" y="connsiteY2"/>
                  </a:cxn>
                  <a:cxn ang="0">
                    <a:pos x="connsiteX3" y="connsiteY3"/>
                  </a:cxn>
                </a:cxnLst>
                <a:rect l="l" t="t" r="r" b="b"/>
                <a:pathLst>
                  <a:path w="52947" h="66676">
                    <a:moveTo>
                      <a:pt x="24010" y="66674"/>
                    </a:moveTo>
                    <a:cubicBezTo>
                      <a:pt x="32344" y="67071"/>
                      <a:pt x="56157" y="17462"/>
                      <a:pt x="52585" y="7143"/>
                    </a:cubicBezTo>
                    <a:cubicBezTo>
                      <a:pt x="49013" y="-3176"/>
                      <a:pt x="12898" y="-794"/>
                      <a:pt x="2579" y="4762"/>
                    </a:cubicBezTo>
                    <a:cubicBezTo>
                      <a:pt x="-7740" y="10318"/>
                      <a:pt x="15676" y="66277"/>
                      <a:pt x="24010" y="6667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4" name="Freeform 183"/>
              <p:cNvSpPr/>
              <p:nvPr/>
            </p:nvSpPr>
            <p:spPr>
              <a:xfrm>
                <a:off x="-274943" y="6100652"/>
                <a:ext cx="62758" cy="23923"/>
              </a:xfrm>
              <a:custGeom>
                <a:avLst/>
                <a:gdLst>
                  <a:gd name="connsiteX0" fmla="*/ 0 w 100129"/>
                  <a:gd name="connsiteY0" fmla="*/ 23923 h 23923"/>
                  <a:gd name="connsiteX1" fmla="*/ 85725 w 100129"/>
                  <a:gd name="connsiteY1" fmla="*/ 111 h 23923"/>
                  <a:gd name="connsiteX2" fmla="*/ 100012 w 100129"/>
                  <a:gd name="connsiteY2" fmla="*/ 14398 h 23923"/>
                </a:gdLst>
                <a:ahLst/>
                <a:cxnLst>
                  <a:cxn ang="0">
                    <a:pos x="connsiteX0" y="connsiteY0"/>
                  </a:cxn>
                  <a:cxn ang="0">
                    <a:pos x="connsiteX1" y="connsiteY1"/>
                  </a:cxn>
                  <a:cxn ang="0">
                    <a:pos x="connsiteX2" y="connsiteY2"/>
                  </a:cxn>
                </a:cxnLst>
                <a:rect l="l" t="t" r="r" b="b"/>
                <a:pathLst>
                  <a:path w="100129" h="23923">
                    <a:moveTo>
                      <a:pt x="0" y="23923"/>
                    </a:moveTo>
                    <a:cubicBezTo>
                      <a:pt x="34528" y="12810"/>
                      <a:pt x="69056" y="1698"/>
                      <a:pt x="85725" y="111"/>
                    </a:cubicBezTo>
                    <a:cubicBezTo>
                      <a:pt x="102394" y="-1476"/>
                      <a:pt x="100012" y="14398"/>
                      <a:pt x="100012" y="1439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5" name="Freeform 184"/>
              <p:cNvSpPr/>
              <p:nvPr/>
            </p:nvSpPr>
            <p:spPr>
              <a:xfrm>
                <a:off x="-457029" y="6128185"/>
                <a:ext cx="71640" cy="24965"/>
              </a:xfrm>
              <a:custGeom>
                <a:avLst/>
                <a:gdLst>
                  <a:gd name="connsiteX0" fmla="*/ 114300 w 114300"/>
                  <a:gd name="connsiteY0" fmla="*/ 5915 h 24965"/>
                  <a:gd name="connsiteX1" fmla="*/ 47625 w 114300"/>
                  <a:gd name="connsiteY1" fmla="*/ 1153 h 24965"/>
                  <a:gd name="connsiteX2" fmla="*/ 0 w 114300"/>
                  <a:gd name="connsiteY2" fmla="*/ 24965 h 24965"/>
                </a:gdLst>
                <a:ahLst/>
                <a:cxnLst>
                  <a:cxn ang="0">
                    <a:pos x="connsiteX0" y="connsiteY0"/>
                  </a:cxn>
                  <a:cxn ang="0">
                    <a:pos x="connsiteX1" y="connsiteY1"/>
                  </a:cxn>
                  <a:cxn ang="0">
                    <a:pos x="connsiteX2" y="connsiteY2"/>
                  </a:cxn>
                </a:cxnLst>
                <a:rect l="l" t="t" r="r" b="b"/>
                <a:pathLst>
                  <a:path w="114300" h="24965">
                    <a:moveTo>
                      <a:pt x="114300" y="5915"/>
                    </a:moveTo>
                    <a:cubicBezTo>
                      <a:pt x="90487" y="1946"/>
                      <a:pt x="66675" y="-2022"/>
                      <a:pt x="47625" y="1153"/>
                    </a:cubicBezTo>
                    <a:cubicBezTo>
                      <a:pt x="28575" y="4328"/>
                      <a:pt x="0" y="24965"/>
                      <a:pt x="0" y="2496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6" name="Freeform 185"/>
              <p:cNvSpPr/>
              <p:nvPr/>
            </p:nvSpPr>
            <p:spPr>
              <a:xfrm>
                <a:off x="-501804" y="5886450"/>
                <a:ext cx="34327" cy="83344"/>
              </a:xfrm>
              <a:custGeom>
                <a:avLst/>
                <a:gdLst>
                  <a:gd name="connsiteX0" fmla="*/ 0 w 54768"/>
                  <a:gd name="connsiteY0" fmla="*/ 0 h 83344"/>
                  <a:gd name="connsiteX1" fmla="*/ 28575 w 54768"/>
                  <a:gd name="connsiteY1" fmla="*/ 47625 h 83344"/>
                  <a:gd name="connsiteX2" fmla="*/ 54768 w 54768"/>
                  <a:gd name="connsiteY2" fmla="*/ 83344 h 83344"/>
                </a:gdLst>
                <a:ahLst/>
                <a:cxnLst>
                  <a:cxn ang="0">
                    <a:pos x="connsiteX0" y="connsiteY0"/>
                  </a:cxn>
                  <a:cxn ang="0">
                    <a:pos x="connsiteX1" y="connsiteY1"/>
                  </a:cxn>
                  <a:cxn ang="0">
                    <a:pos x="connsiteX2" y="connsiteY2"/>
                  </a:cxn>
                </a:cxnLst>
                <a:rect l="l" t="t" r="r" b="b"/>
                <a:pathLst>
                  <a:path w="54768" h="83344">
                    <a:moveTo>
                      <a:pt x="0" y="0"/>
                    </a:moveTo>
                    <a:cubicBezTo>
                      <a:pt x="9723" y="16867"/>
                      <a:pt x="19447" y="33734"/>
                      <a:pt x="28575" y="47625"/>
                    </a:cubicBezTo>
                    <a:cubicBezTo>
                      <a:pt x="37703" y="61516"/>
                      <a:pt x="46235" y="72430"/>
                      <a:pt x="54768" y="8334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7" name="Cloud 186"/>
              <p:cNvSpPr/>
              <p:nvPr/>
            </p:nvSpPr>
            <p:spPr>
              <a:xfrm rot="20292226">
                <a:off x="-553515" y="5791201"/>
                <a:ext cx="86566" cy="952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8" name="Freeform 187"/>
              <p:cNvSpPr/>
              <p:nvPr/>
            </p:nvSpPr>
            <p:spPr>
              <a:xfrm>
                <a:off x="-400924" y="6498431"/>
                <a:ext cx="175394" cy="232190"/>
              </a:xfrm>
              <a:custGeom>
                <a:avLst/>
                <a:gdLst>
                  <a:gd name="connsiteX0" fmla="*/ 229574 w 279836"/>
                  <a:gd name="connsiteY0" fmla="*/ 0 h 232190"/>
                  <a:gd name="connsiteX1" fmla="*/ 262911 w 279836"/>
                  <a:gd name="connsiteY1" fmla="*/ 100013 h 232190"/>
                  <a:gd name="connsiteX2" fmla="*/ 277199 w 279836"/>
                  <a:gd name="connsiteY2" fmla="*/ 111919 h 232190"/>
                  <a:gd name="connsiteX3" fmla="*/ 210524 w 279836"/>
                  <a:gd name="connsiteY3" fmla="*/ 214313 h 232190"/>
                  <a:gd name="connsiteX4" fmla="*/ 134324 w 279836"/>
                  <a:gd name="connsiteY4" fmla="*/ 230982 h 232190"/>
                  <a:gd name="connsiteX5" fmla="*/ 60505 w 279836"/>
                  <a:gd name="connsiteY5" fmla="*/ 200025 h 232190"/>
                  <a:gd name="connsiteX6" fmla="*/ 8117 w 279836"/>
                  <a:gd name="connsiteY6" fmla="*/ 164307 h 232190"/>
                  <a:gd name="connsiteX7" fmla="*/ 974 w 279836"/>
                  <a:gd name="connsiteY7" fmla="*/ 109538 h 23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836" h="232190">
                    <a:moveTo>
                      <a:pt x="229574" y="0"/>
                    </a:moveTo>
                    <a:cubicBezTo>
                      <a:pt x="242274" y="40680"/>
                      <a:pt x="254974" y="81360"/>
                      <a:pt x="262911" y="100013"/>
                    </a:cubicBezTo>
                    <a:cubicBezTo>
                      <a:pt x="270849" y="118666"/>
                      <a:pt x="285930" y="92869"/>
                      <a:pt x="277199" y="111919"/>
                    </a:cubicBezTo>
                    <a:cubicBezTo>
                      <a:pt x="268468" y="130969"/>
                      <a:pt x="234337" y="194469"/>
                      <a:pt x="210524" y="214313"/>
                    </a:cubicBezTo>
                    <a:cubicBezTo>
                      <a:pt x="186711" y="234157"/>
                      <a:pt x="159327" y="233363"/>
                      <a:pt x="134324" y="230982"/>
                    </a:cubicBezTo>
                    <a:cubicBezTo>
                      <a:pt x="109321" y="228601"/>
                      <a:pt x="81539" y="211137"/>
                      <a:pt x="60505" y="200025"/>
                    </a:cubicBezTo>
                    <a:cubicBezTo>
                      <a:pt x="39471" y="188913"/>
                      <a:pt x="18039" y="179388"/>
                      <a:pt x="8117" y="164307"/>
                    </a:cubicBezTo>
                    <a:cubicBezTo>
                      <a:pt x="-1805" y="149226"/>
                      <a:pt x="-416" y="129382"/>
                      <a:pt x="974" y="1095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9" name="Freeform 188"/>
              <p:cNvSpPr/>
              <p:nvPr/>
            </p:nvSpPr>
            <p:spPr>
              <a:xfrm>
                <a:off x="-449566" y="6598444"/>
                <a:ext cx="283964" cy="224485"/>
              </a:xfrm>
              <a:custGeom>
                <a:avLst/>
                <a:gdLst>
                  <a:gd name="connsiteX0" fmla="*/ 0 w 453057"/>
                  <a:gd name="connsiteY0" fmla="*/ 71437 h 224485"/>
                  <a:gd name="connsiteX1" fmla="*/ 126207 w 453057"/>
                  <a:gd name="connsiteY1" fmla="*/ 202406 h 224485"/>
                  <a:gd name="connsiteX2" fmla="*/ 154782 w 453057"/>
                  <a:gd name="connsiteY2" fmla="*/ 219075 h 224485"/>
                  <a:gd name="connsiteX3" fmla="*/ 247650 w 453057"/>
                  <a:gd name="connsiteY3" fmla="*/ 145256 h 224485"/>
                  <a:gd name="connsiteX4" fmla="*/ 342900 w 453057"/>
                  <a:gd name="connsiteY4" fmla="*/ 204787 h 224485"/>
                  <a:gd name="connsiteX5" fmla="*/ 395288 w 453057"/>
                  <a:gd name="connsiteY5" fmla="*/ 152400 h 224485"/>
                  <a:gd name="connsiteX6" fmla="*/ 442913 w 453057"/>
                  <a:gd name="connsiteY6" fmla="*/ 83344 h 224485"/>
                  <a:gd name="connsiteX7" fmla="*/ 450057 w 453057"/>
                  <a:gd name="connsiteY7" fmla="*/ 33337 h 224485"/>
                  <a:gd name="connsiteX8" fmla="*/ 404813 w 453057"/>
                  <a:gd name="connsiteY8" fmla="*/ 9525 h 224485"/>
                  <a:gd name="connsiteX9" fmla="*/ 345282 w 453057"/>
                  <a:gd name="connsiteY9" fmla="*/ 0 h 22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057" h="224485">
                    <a:moveTo>
                      <a:pt x="0" y="71437"/>
                    </a:moveTo>
                    <a:cubicBezTo>
                      <a:pt x="50205" y="124618"/>
                      <a:pt x="100410" y="177800"/>
                      <a:pt x="126207" y="202406"/>
                    </a:cubicBezTo>
                    <a:cubicBezTo>
                      <a:pt x="152004" y="227012"/>
                      <a:pt x="134542" y="228600"/>
                      <a:pt x="154782" y="219075"/>
                    </a:cubicBezTo>
                    <a:cubicBezTo>
                      <a:pt x="175022" y="209550"/>
                      <a:pt x="216297" y="147637"/>
                      <a:pt x="247650" y="145256"/>
                    </a:cubicBezTo>
                    <a:cubicBezTo>
                      <a:pt x="279003" y="142875"/>
                      <a:pt x="318294" y="203596"/>
                      <a:pt x="342900" y="204787"/>
                    </a:cubicBezTo>
                    <a:cubicBezTo>
                      <a:pt x="367506" y="205978"/>
                      <a:pt x="378619" y="172641"/>
                      <a:pt x="395288" y="152400"/>
                    </a:cubicBezTo>
                    <a:cubicBezTo>
                      <a:pt x="411957" y="132159"/>
                      <a:pt x="433785" y="103188"/>
                      <a:pt x="442913" y="83344"/>
                    </a:cubicBezTo>
                    <a:cubicBezTo>
                      <a:pt x="452041" y="63500"/>
                      <a:pt x="456407" y="45640"/>
                      <a:pt x="450057" y="33337"/>
                    </a:cubicBezTo>
                    <a:cubicBezTo>
                      <a:pt x="443707" y="21034"/>
                      <a:pt x="422275" y="15081"/>
                      <a:pt x="404813" y="9525"/>
                    </a:cubicBezTo>
                    <a:cubicBezTo>
                      <a:pt x="387351" y="3969"/>
                      <a:pt x="366316" y="1984"/>
                      <a:pt x="345282"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0" name="Freeform 189"/>
              <p:cNvSpPr/>
              <p:nvPr/>
            </p:nvSpPr>
            <p:spPr>
              <a:xfrm>
                <a:off x="-612118" y="6665119"/>
                <a:ext cx="481190" cy="949689"/>
              </a:xfrm>
              <a:custGeom>
                <a:avLst/>
                <a:gdLst>
                  <a:gd name="connsiteX0" fmla="*/ 261728 w 767726"/>
                  <a:gd name="connsiteY0" fmla="*/ 0 h 949689"/>
                  <a:gd name="connsiteX1" fmla="*/ 114090 w 767726"/>
                  <a:gd name="connsiteY1" fmla="*/ 66675 h 949689"/>
                  <a:gd name="connsiteX2" fmla="*/ 9315 w 767726"/>
                  <a:gd name="connsiteY2" fmla="*/ 147637 h 949689"/>
                  <a:gd name="connsiteX3" fmla="*/ 16459 w 767726"/>
                  <a:gd name="connsiteY3" fmla="*/ 307181 h 949689"/>
                  <a:gd name="connsiteX4" fmla="*/ 109328 w 767726"/>
                  <a:gd name="connsiteY4" fmla="*/ 721519 h 949689"/>
                  <a:gd name="connsiteX5" fmla="*/ 245059 w 767726"/>
                  <a:gd name="connsiteY5" fmla="*/ 902494 h 949689"/>
                  <a:gd name="connsiteX6" fmla="*/ 283159 w 767726"/>
                  <a:gd name="connsiteY6" fmla="*/ 945356 h 949689"/>
                  <a:gd name="connsiteX7" fmla="*/ 707021 w 767726"/>
                  <a:gd name="connsiteY7" fmla="*/ 821531 h 949689"/>
                  <a:gd name="connsiteX8" fmla="*/ 766553 w 767726"/>
                  <a:gd name="connsiteY8" fmla="*/ 747712 h 949689"/>
                  <a:gd name="connsiteX9" fmla="*/ 740359 w 767726"/>
                  <a:gd name="connsiteY9" fmla="*/ 652462 h 949689"/>
                  <a:gd name="connsiteX10" fmla="*/ 666540 w 767726"/>
                  <a:gd name="connsiteY10" fmla="*/ 738187 h 949689"/>
                  <a:gd name="connsiteX11" fmla="*/ 754646 w 767726"/>
                  <a:gd name="connsiteY11" fmla="*/ 778669 h 949689"/>
                  <a:gd name="connsiteX12" fmla="*/ 671303 w 767726"/>
                  <a:gd name="connsiteY12" fmla="*/ 740569 h 949689"/>
                  <a:gd name="connsiteX13" fmla="*/ 573671 w 767726"/>
                  <a:gd name="connsiteY13" fmla="*/ 592931 h 949689"/>
                  <a:gd name="connsiteX14" fmla="*/ 573671 w 767726"/>
                  <a:gd name="connsiteY14" fmla="*/ 564356 h 949689"/>
                  <a:gd name="connsiteX15" fmla="*/ 426034 w 767726"/>
                  <a:gd name="connsiteY15" fmla="*/ 647700 h 949689"/>
                  <a:gd name="connsiteX16" fmla="*/ 368884 w 767726"/>
                  <a:gd name="connsiteY16" fmla="*/ 659606 h 949689"/>
                  <a:gd name="connsiteX17" fmla="*/ 335546 w 767726"/>
                  <a:gd name="connsiteY17" fmla="*/ 604837 h 949689"/>
                  <a:gd name="connsiteX18" fmla="*/ 221246 w 767726"/>
                  <a:gd name="connsiteY18" fmla="*/ 407194 h 9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67726" h="949689">
                    <a:moveTo>
                      <a:pt x="261728" y="0"/>
                    </a:moveTo>
                    <a:cubicBezTo>
                      <a:pt x="208943" y="21034"/>
                      <a:pt x="156159" y="42069"/>
                      <a:pt x="114090" y="66675"/>
                    </a:cubicBezTo>
                    <a:cubicBezTo>
                      <a:pt x="72021" y="91281"/>
                      <a:pt x="25587" y="107553"/>
                      <a:pt x="9315" y="147637"/>
                    </a:cubicBezTo>
                    <a:cubicBezTo>
                      <a:pt x="-6957" y="187721"/>
                      <a:pt x="-210" y="211534"/>
                      <a:pt x="16459" y="307181"/>
                    </a:cubicBezTo>
                    <a:cubicBezTo>
                      <a:pt x="33128" y="402828"/>
                      <a:pt x="71228" y="622300"/>
                      <a:pt x="109328" y="721519"/>
                    </a:cubicBezTo>
                    <a:cubicBezTo>
                      <a:pt x="147428" y="820738"/>
                      <a:pt x="216087" y="865188"/>
                      <a:pt x="245059" y="902494"/>
                    </a:cubicBezTo>
                    <a:cubicBezTo>
                      <a:pt x="274031" y="939800"/>
                      <a:pt x="206165" y="958850"/>
                      <a:pt x="283159" y="945356"/>
                    </a:cubicBezTo>
                    <a:cubicBezTo>
                      <a:pt x="360153" y="931862"/>
                      <a:pt x="626455" y="854472"/>
                      <a:pt x="707021" y="821531"/>
                    </a:cubicBezTo>
                    <a:cubicBezTo>
                      <a:pt x="787587" y="788590"/>
                      <a:pt x="760997" y="775890"/>
                      <a:pt x="766553" y="747712"/>
                    </a:cubicBezTo>
                    <a:cubicBezTo>
                      <a:pt x="772109" y="719534"/>
                      <a:pt x="757028" y="654049"/>
                      <a:pt x="740359" y="652462"/>
                    </a:cubicBezTo>
                    <a:cubicBezTo>
                      <a:pt x="723690" y="650875"/>
                      <a:pt x="664159" y="717153"/>
                      <a:pt x="666540" y="738187"/>
                    </a:cubicBezTo>
                    <a:cubicBezTo>
                      <a:pt x="668921" y="759221"/>
                      <a:pt x="753852" y="778272"/>
                      <a:pt x="754646" y="778669"/>
                    </a:cubicBezTo>
                    <a:cubicBezTo>
                      <a:pt x="755440" y="779066"/>
                      <a:pt x="701465" y="771525"/>
                      <a:pt x="671303" y="740569"/>
                    </a:cubicBezTo>
                    <a:cubicBezTo>
                      <a:pt x="641141" y="709613"/>
                      <a:pt x="589943" y="622300"/>
                      <a:pt x="573671" y="592931"/>
                    </a:cubicBezTo>
                    <a:cubicBezTo>
                      <a:pt x="557399" y="563562"/>
                      <a:pt x="598277" y="555228"/>
                      <a:pt x="573671" y="564356"/>
                    </a:cubicBezTo>
                    <a:cubicBezTo>
                      <a:pt x="549065" y="573484"/>
                      <a:pt x="460165" y="631825"/>
                      <a:pt x="426034" y="647700"/>
                    </a:cubicBezTo>
                    <a:cubicBezTo>
                      <a:pt x="391903" y="663575"/>
                      <a:pt x="383965" y="666750"/>
                      <a:pt x="368884" y="659606"/>
                    </a:cubicBezTo>
                    <a:cubicBezTo>
                      <a:pt x="353803" y="652462"/>
                      <a:pt x="360152" y="646906"/>
                      <a:pt x="335546" y="604837"/>
                    </a:cubicBezTo>
                    <a:cubicBezTo>
                      <a:pt x="310940" y="562768"/>
                      <a:pt x="266093" y="484981"/>
                      <a:pt x="221246" y="407194"/>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1" name="Freeform 190"/>
              <p:cNvSpPr/>
              <p:nvPr/>
            </p:nvSpPr>
            <p:spPr>
              <a:xfrm>
                <a:off x="-259438" y="6709263"/>
                <a:ext cx="300227" cy="702111"/>
              </a:xfrm>
              <a:custGeom>
                <a:avLst/>
                <a:gdLst>
                  <a:gd name="connsiteX0" fmla="*/ 351500 w 479004"/>
                  <a:gd name="connsiteY0" fmla="*/ 36818 h 702111"/>
                  <a:gd name="connsiteX1" fmla="*/ 325306 w 479004"/>
                  <a:gd name="connsiteY1" fmla="*/ 124925 h 702111"/>
                  <a:gd name="connsiteX2" fmla="*/ 303875 w 479004"/>
                  <a:gd name="connsiteY2" fmla="*/ 167787 h 702111"/>
                  <a:gd name="connsiteX3" fmla="*/ 351500 w 479004"/>
                  <a:gd name="connsiteY3" fmla="*/ 143975 h 702111"/>
                  <a:gd name="connsiteX4" fmla="*/ 382456 w 479004"/>
                  <a:gd name="connsiteY4" fmla="*/ 110637 h 702111"/>
                  <a:gd name="connsiteX5" fmla="*/ 408650 w 479004"/>
                  <a:gd name="connsiteY5" fmla="*/ 53487 h 702111"/>
                  <a:gd name="connsiteX6" fmla="*/ 432463 w 479004"/>
                  <a:gd name="connsiteY6" fmla="*/ 8243 h 702111"/>
                  <a:gd name="connsiteX7" fmla="*/ 475325 w 479004"/>
                  <a:gd name="connsiteY7" fmla="*/ 3481 h 702111"/>
                  <a:gd name="connsiteX8" fmla="*/ 472944 w 479004"/>
                  <a:gd name="connsiteY8" fmla="*/ 46343 h 702111"/>
                  <a:gd name="connsiteX9" fmla="*/ 441988 w 479004"/>
                  <a:gd name="connsiteY9" fmla="*/ 108256 h 702111"/>
                  <a:gd name="connsiteX10" fmla="*/ 441988 w 479004"/>
                  <a:gd name="connsiteY10" fmla="*/ 193981 h 702111"/>
                  <a:gd name="connsiteX11" fmla="*/ 444369 w 479004"/>
                  <a:gd name="connsiteY11" fmla="*/ 239225 h 702111"/>
                  <a:gd name="connsiteX12" fmla="*/ 437225 w 479004"/>
                  <a:gd name="connsiteY12" fmla="*/ 265418 h 702111"/>
                  <a:gd name="connsiteX13" fmla="*/ 430081 w 479004"/>
                  <a:gd name="connsiteY13" fmla="*/ 322568 h 702111"/>
                  <a:gd name="connsiteX14" fmla="*/ 346738 w 479004"/>
                  <a:gd name="connsiteY14" fmla="*/ 436868 h 702111"/>
                  <a:gd name="connsiteX15" fmla="*/ 263394 w 479004"/>
                  <a:gd name="connsiteY15" fmla="*/ 491637 h 702111"/>
                  <a:gd name="connsiteX16" fmla="*/ 110994 w 479004"/>
                  <a:gd name="connsiteY16" fmla="*/ 689281 h 702111"/>
                  <a:gd name="connsiteX17" fmla="*/ 68131 w 479004"/>
                  <a:gd name="connsiteY17" fmla="*/ 665468 h 702111"/>
                  <a:gd name="connsiteX18" fmla="*/ 1456 w 479004"/>
                  <a:gd name="connsiteY18" fmla="*/ 524975 h 702111"/>
                  <a:gd name="connsiteX19" fmla="*/ 137188 w 479004"/>
                  <a:gd name="connsiteY19" fmla="*/ 413056 h 702111"/>
                  <a:gd name="connsiteX20" fmla="*/ 175288 w 479004"/>
                  <a:gd name="connsiteY20" fmla="*/ 394006 h 70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9004" h="702111">
                    <a:moveTo>
                      <a:pt x="351500" y="36818"/>
                    </a:moveTo>
                    <a:cubicBezTo>
                      <a:pt x="342371" y="69957"/>
                      <a:pt x="333243" y="103097"/>
                      <a:pt x="325306" y="124925"/>
                    </a:cubicBezTo>
                    <a:cubicBezTo>
                      <a:pt x="317369" y="146753"/>
                      <a:pt x="299509" y="164612"/>
                      <a:pt x="303875" y="167787"/>
                    </a:cubicBezTo>
                    <a:cubicBezTo>
                      <a:pt x="308241" y="170962"/>
                      <a:pt x="338403" y="153500"/>
                      <a:pt x="351500" y="143975"/>
                    </a:cubicBezTo>
                    <a:cubicBezTo>
                      <a:pt x="364597" y="134450"/>
                      <a:pt x="372931" y="125718"/>
                      <a:pt x="382456" y="110637"/>
                    </a:cubicBezTo>
                    <a:cubicBezTo>
                      <a:pt x="391981" y="95556"/>
                      <a:pt x="400316" y="70553"/>
                      <a:pt x="408650" y="53487"/>
                    </a:cubicBezTo>
                    <a:cubicBezTo>
                      <a:pt x="416984" y="36421"/>
                      <a:pt x="421351" y="16577"/>
                      <a:pt x="432463" y="8243"/>
                    </a:cubicBezTo>
                    <a:cubicBezTo>
                      <a:pt x="443576" y="-91"/>
                      <a:pt x="468578" y="-2869"/>
                      <a:pt x="475325" y="3481"/>
                    </a:cubicBezTo>
                    <a:cubicBezTo>
                      <a:pt x="482072" y="9831"/>
                      <a:pt x="478500" y="28881"/>
                      <a:pt x="472944" y="46343"/>
                    </a:cubicBezTo>
                    <a:cubicBezTo>
                      <a:pt x="467388" y="63805"/>
                      <a:pt x="447147" y="83650"/>
                      <a:pt x="441988" y="108256"/>
                    </a:cubicBezTo>
                    <a:cubicBezTo>
                      <a:pt x="436829" y="132862"/>
                      <a:pt x="441591" y="172153"/>
                      <a:pt x="441988" y="193981"/>
                    </a:cubicBezTo>
                    <a:cubicBezTo>
                      <a:pt x="442385" y="215809"/>
                      <a:pt x="445163" y="227319"/>
                      <a:pt x="444369" y="239225"/>
                    </a:cubicBezTo>
                    <a:cubicBezTo>
                      <a:pt x="443575" y="251131"/>
                      <a:pt x="439606" y="251527"/>
                      <a:pt x="437225" y="265418"/>
                    </a:cubicBezTo>
                    <a:cubicBezTo>
                      <a:pt x="434844" y="279309"/>
                      <a:pt x="445162" y="293993"/>
                      <a:pt x="430081" y="322568"/>
                    </a:cubicBezTo>
                    <a:cubicBezTo>
                      <a:pt x="415000" y="351143"/>
                      <a:pt x="374519" y="408690"/>
                      <a:pt x="346738" y="436868"/>
                    </a:cubicBezTo>
                    <a:cubicBezTo>
                      <a:pt x="318957" y="465046"/>
                      <a:pt x="302685" y="449568"/>
                      <a:pt x="263394" y="491637"/>
                    </a:cubicBezTo>
                    <a:cubicBezTo>
                      <a:pt x="224103" y="533706"/>
                      <a:pt x="143538" y="660309"/>
                      <a:pt x="110994" y="689281"/>
                    </a:cubicBezTo>
                    <a:cubicBezTo>
                      <a:pt x="78450" y="718253"/>
                      <a:pt x="86387" y="692852"/>
                      <a:pt x="68131" y="665468"/>
                    </a:cubicBezTo>
                    <a:cubicBezTo>
                      <a:pt x="49875" y="638084"/>
                      <a:pt x="-10054" y="567044"/>
                      <a:pt x="1456" y="524975"/>
                    </a:cubicBezTo>
                    <a:cubicBezTo>
                      <a:pt x="12966" y="482906"/>
                      <a:pt x="108216" y="434884"/>
                      <a:pt x="137188" y="413056"/>
                    </a:cubicBezTo>
                    <a:cubicBezTo>
                      <a:pt x="166160" y="391228"/>
                      <a:pt x="170724" y="392617"/>
                      <a:pt x="175288" y="394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2" name="Freeform 191"/>
              <p:cNvSpPr/>
              <p:nvPr/>
            </p:nvSpPr>
            <p:spPr>
              <a:xfrm>
                <a:off x="-152668" y="6784181"/>
                <a:ext cx="100108" cy="307182"/>
              </a:xfrm>
              <a:custGeom>
                <a:avLst/>
                <a:gdLst>
                  <a:gd name="connsiteX0" fmla="*/ 159720 w 159720"/>
                  <a:gd name="connsiteY0" fmla="*/ 0 h 307182"/>
                  <a:gd name="connsiteX1" fmla="*/ 69232 w 159720"/>
                  <a:gd name="connsiteY1" fmla="*/ 66675 h 307182"/>
                  <a:gd name="connsiteX2" fmla="*/ 38276 w 159720"/>
                  <a:gd name="connsiteY2" fmla="*/ 164307 h 307182"/>
                  <a:gd name="connsiteX3" fmla="*/ 4939 w 159720"/>
                  <a:gd name="connsiteY3" fmla="*/ 219075 h 307182"/>
                  <a:gd name="connsiteX4" fmla="*/ 176 w 159720"/>
                  <a:gd name="connsiteY4" fmla="*/ 307182 h 307182"/>
                  <a:gd name="connsiteX5" fmla="*/ 176 w 159720"/>
                  <a:gd name="connsiteY5"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20" h="307182">
                    <a:moveTo>
                      <a:pt x="159720" y="0"/>
                    </a:moveTo>
                    <a:cubicBezTo>
                      <a:pt x="124596" y="19645"/>
                      <a:pt x="89473" y="39291"/>
                      <a:pt x="69232" y="66675"/>
                    </a:cubicBezTo>
                    <a:cubicBezTo>
                      <a:pt x="48991" y="94059"/>
                      <a:pt x="48991" y="138907"/>
                      <a:pt x="38276" y="164307"/>
                    </a:cubicBezTo>
                    <a:cubicBezTo>
                      <a:pt x="27561" y="189707"/>
                      <a:pt x="11289" y="195263"/>
                      <a:pt x="4939" y="219075"/>
                    </a:cubicBezTo>
                    <a:cubicBezTo>
                      <a:pt x="-1411" y="242887"/>
                      <a:pt x="176" y="307182"/>
                      <a:pt x="176" y="307182"/>
                    </a:cubicBezTo>
                    <a:lnTo>
                      <a:pt x="176"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3" name="Freeform 192"/>
              <p:cNvSpPr/>
              <p:nvPr/>
            </p:nvSpPr>
            <p:spPr>
              <a:xfrm>
                <a:off x="-164498" y="6636544"/>
                <a:ext cx="155220" cy="104775"/>
              </a:xfrm>
              <a:custGeom>
                <a:avLst/>
                <a:gdLst>
                  <a:gd name="connsiteX0" fmla="*/ 0 w 247650"/>
                  <a:gd name="connsiteY0" fmla="*/ 0 h 104775"/>
                  <a:gd name="connsiteX1" fmla="*/ 247650 w 247650"/>
                  <a:gd name="connsiteY1" fmla="*/ 104775 h 104775"/>
                </a:gdLst>
                <a:ahLst/>
                <a:cxnLst>
                  <a:cxn ang="0">
                    <a:pos x="connsiteX0" y="connsiteY0"/>
                  </a:cxn>
                  <a:cxn ang="0">
                    <a:pos x="connsiteX1" y="connsiteY1"/>
                  </a:cxn>
                </a:cxnLst>
                <a:rect l="l" t="t" r="r" b="b"/>
                <a:pathLst>
                  <a:path w="247650" h="104775">
                    <a:moveTo>
                      <a:pt x="0" y="0"/>
                    </a:moveTo>
                    <a:lnTo>
                      <a:pt x="247650" y="1047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4" name="Freeform 193"/>
              <p:cNvSpPr/>
              <p:nvPr/>
            </p:nvSpPr>
            <p:spPr>
              <a:xfrm>
                <a:off x="35498" y="6642806"/>
                <a:ext cx="375319" cy="199983"/>
              </a:xfrm>
              <a:custGeom>
                <a:avLst/>
                <a:gdLst>
                  <a:gd name="connsiteX0" fmla="*/ 0 w 598811"/>
                  <a:gd name="connsiteY0" fmla="*/ 134232 h 199983"/>
                  <a:gd name="connsiteX1" fmla="*/ 154781 w 598811"/>
                  <a:gd name="connsiteY1" fmla="*/ 198525 h 199983"/>
                  <a:gd name="connsiteX2" fmla="*/ 190500 w 598811"/>
                  <a:gd name="connsiteY2" fmla="*/ 177094 h 199983"/>
                  <a:gd name="connsiteX3" fmla="*/ 238125 w 598811"/>
                  <a:gd name="connsiteY3" fmla="*/ 153282 h 199983"/>
                  <a:gd name="connsiteX4" fmla="*/ 273843 w 598811"/>
                  <a:gd name="connsiteY4" fmla="*/ 127088 h 199983"/>
                  <a:gd name="connsiteX5" fmla="*/ 347662 w 598811"/>
                  <a:gd name="connsiteY5" fmla="*/ 882 h 199983"/>
                  <a:gd name="connsiteX6" fmla="*/ 369093 w 598811"/>
                  <a:gd name="connsiteY6" fmla="*/ 74700 h 199983"/>
                  <a:gd name="connsiteX7" fmla="*/ 459581 w 598811"/>
                  <a:gd name="connsiteY7" fmla="*/ 146138 h 199983"/>
                  <a:gd name="connsiteX8" fmla="*/ 585787 w 598811"/>
                  <a:gd name="connsiteY8" fmla="*/ 193763 h 199983"/>
                  <a:gd name="connsiteX9" fmla="*/ 595312 w 598811"/>
                  <a:gd name="connsiteY9" fmla="*/ 191382 h 199983"/>
                  <a:gd name="connsiteX10" fmla="*/ 590550 w 598811"/>
                  <a:gd name="connsiteY10" fmla="*/ 134232 h 199983"/>
                  <a:gd name="connsiteX11" fmla="*/ 535781 w 598811"/>
                  <a:gd name="connsiteY11" fmla="*/ 93750 h 199983"/>
                  <a:gd name="connsiteX12" fmla="*/ 511968 w 598811"/>
                  <a:gd name="connsiteY12" fmla="*/ 69938 h 19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811" h="199983">
                    <a:moveTo>
                      <a:pt x="0" y="134232"/>
                    </a:moveTo>
                    <a:cubicBezTo>
                      <a:pt x="61515" y="162806"/>
                      <a:pt x="123031" y="191381"/>
                      <a:pt x="154781" y="198525"/>
                    </a:cubicBezTo>
                    <a:cubicBezTo>
                      <a:pt x="186531" y="205669"/>
                      <a:pt x="176609" y="184634"/>
                      <a:pt x="190500" y="177094"/>
                    </a:cubicBezTo>
                    <a:cubicBezTo>
                      <a:pt x="204391" y="169554"/>
                      <a:pt x="224235" y="161616"/>
                      <a:pt x="238125" y="153282"/>
                    </a:cubicBezTo>
                    <a:cubicBezTo>
                      <a:pt x="252015" y="144948"/>
                      <a:pt x="255587" y="152488"/>
                      <a:pt x="273843" y="127088"/>
                    </a:cubicBezTo>
                    <a:cubicBezTo>
                      <a:pt x="292099" y="101688"/>
                      <a:pt x="331787" y="9613"/>
                      <a:pt x="347662" y="882"/>
                    </a:cubicBezTo>
                    <a:cubicBezTo>
                      <a:pt x="363537" y="-7849"/>
                      <a:pt x="350440" y="50491"/>
                      <a:pt x="369093" y="74700"/>
                    </a:cubicBezTo>
                    <a:cubicBezTo>
                      <a:pt x="387746" y="98909"/>
                      <a:pt x="423465" y="126294"/>
                      <a:pt x="459581" y="146138"/>
                    </a:cubicBezTo>
                    <a:cubicBezTo>
                      <a:pt x="495697" y="165982"/>
                      <a:pt x="563165" y="186222"/>
                      <a:pt x="585787" y="193763"/>
                    </a:cubicBezTo>
                    <a:cubicBezTo>
                      <a:pt x="608409" y="201304"/>
                      <a:pt x="594518" y="201304"/>
                      <a:pt x="595312" y="191382"/>
                    </a:cubicBezTo>
                    <a:cubicBezTo>
                      <a:pt x="596106" y="181460"/>
                      <a:pt x="600472" y="150504"/>
                      <a:pt x="590550" y="134232"/>
                    </a:cubicBezTo>
                    <a:cubicBezTo>
                      <a:pt x="580628" y="117960"/>
                      <a:pt x="548878" y="104466"/>
                      <a:pt x="535781" y="93750"/>
                    </a:cubicBezTo>
                    <a:cubicBezTo>
                      <a:pt x="522684" y="83034"/>
                      <a:pt x="517326" y="76486"/>
                      <a:pt x="511968" y="69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5" name="Freeform 194"/>
              <p:cNvSpPr/>
              <p:nvPr/>
            </p:nvSpPr>
            <p:spPr>
              <a:xfrm>
                <a:off x="13110" y="6838950"/>
                <a:ext cx="389544" cy="300129"/>
              </a:xfrm>
              <a:custGeom>
                <a:avLst/>
                <a:gdLst>
                  <a:gd name="connsiteX0" fmla="*/ 0 w 621506"/>
                  <a:gd name="connsiteY0" fmla="*/ 204788 h 300129"/>
                  <a:gd name="connsiteX1" fmla="*/ 328612 w 621506"/>
                  <a:gd name="connsiteY1" fmla="*/ 300038 h 300129"/>
                  <a:gd name="connsiteX2" fmla="*/ 407194 w 621506"/>
                  <a:gd name="connsiteY2" fmla="*/ 221456 h 300129"/>
                  <a:gd name="connsiteX3" fmla="*/ 461962 w 621506"/>
                  <a:gd name="connsiteY3" fmla="*/ 178594 h 300129"/>
                  <a:gd name="connsiteX4" fmla="*/ 621506 w 621506"/>
                  <a:gd name="connsiteY4" fmla="*/ 0 h 30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506" h="300129">
                    <a:moveTo>
                      <a:pt x="0" y="204788"/>
                    </a:moveTo>
                    <a:cubicBezTo>
                      <a:pt x="130373" y="251024"/>
                      <a:pt x="260746" y="297260"/>
                      <a:pt x="328612" y="300038"/>
                    </a:cubicBezTo>
                    <a:cubicBezTo>
                      <a:pt x="396478" y="302816"/>
                      <a:pt x="384969" y="241697"/>
                      <a:pt x="407194" y="221456"/>
                    </a:cubicBezTo>
                    <a:cubicBezTo>
                      <a:pt x="429419" y="201215"/>
                      <a:pt x="426243" y="215503"/>
                      <a:pt x="461962" y="178594"/>
                    </a:cubicBezTo>
                    <a:cubicBezTo>
                      <a:pt x="497681" y="141685"/>
                      <a:pt x="559593" y="70842"/>
                      <a:pt x="621506"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6" name="Freeform 195"/>
              <p:cNvSpPr/>
              <p:nvPr/>
            </p:nvSpPr>
            <p:spPr>
              <a:xfrm>
                <a:off x="340334" y="6188869"/>
                <a:ext cx="146349" cy="623150"/>
              </a:xfrm>
              <a:custGeom>
                <a:avLst/>
                <a:gdLst>
                  <a:gd name="connsiteX0" fmla="*/ 11323 w 233496"/>
                  <a:gd name="connsiteY0" fmla="*/ 0 h 623150"/>
                  <a:gd name="connsiteX1" fmla="*/ 61329 w 233496"/>
                  <a:gd name="connsiteY1" fmla="*/ 30956 h 623150"/>
                  <a:gd name="connsiteX2" fmla="*/ 47042 w 233496"/>
                  <a:gd name="connsiteY2" fmla="*/ 102394 h 623150"/>
                  <a:gd name="connsiteX3" fmla="*/ 44660 w 233496"/>
                  <a:gd name="connsiteY3" fmla="*/ 159544 h 623150"/>
                  <a:gd name="connsiteX4" fmla="*/ 51804 w 233496"/>
                  <a:gd name="connsiteY4" fmla="*/ 166687 h 623150"/>
                  <a:gd name="connsiteX5" fmla="*/ 228017 w 233496"/>
                  <a:gd name="connsiteY5" fmla="*/ 185737 h 623150"/>
                  <a:gd name="connsiteX6" fmla="*/ 180392 w 233496"/>
                  <a:gd name="connsiteY6" fmla="*/ 233362 h 623150"/>
                  <a:gd name="connsiteX7" fmla="*/ 94667 w 233496"/>
                  <a:gd name="connsiteY7" fmla="*/ 302419 h 623150"/>
                  <a:gd name="connsiteX8" fmla="*/ 1798 w 233496"/>
                  <a:gd name="connsiteY8" fmla="*/ 619125 h 623150"/>
                  <a:gd name="connsiteX9" fmla="*/ 42279 w 233496"/>
                  <a:gd name="connsiteY9" fmla="*/ 452437 h 62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96" h="623150">
                    <a:moveTo>
                      <a:pt x="11323" y="0"/>
                    </a:moveTo>
                    <a:cubicBezTo>
                      <a:pt x="33349" y="6945"/>
                      <a:pt x="55376" y="13890"/>
                      <a:pt x="61329" y="30956"/>
                    </a:cubicBezTo>
                    <a:cubicBezTo>
                      <a:pt x="67282" y="48022"/>
                      <a:pt x="49820" y="80963"/>
                      <a:pt x="47042" y="102394"/>
                    </a:cubicBezTo>
                    <a:cubicBezTo>
                      <a:pt x="44264" y="123825"/>
                      <a:pt x="43866" y="148829"/>
                      <a:pt x="44660" y="159544"/>
                    </a:cubicBezTo>
                    <a:cubicBezTo>
                      <a:pt x="45454" y="170259"/>
                      <a:pt x="21245" y="162322"/>
                      <a:pt x="51804" y="166687"/>
                    </a:cubicBezTo>
                    <a:cubicBezTo>
                      <a:pt x="82364" y="171053"/>
                      <a:pt x="206586" y="174625"/>
                      <a:pt x="228017" y="185737"/>
                    </a:cubicBezTo>
                    <a:cubicBezTo>
                      <a:pt x="249448" y="196849"/>
                      <a:pt x="202617" y="213915"/>
                      <a:pt x="180392" y="233362"/>
                    </a:cubicBezTo>
                    <a:cubicBezTo>
                      <a:pt x="158167" y="252809"/>
                      <a:pt x="124433" y="238125"/>
                      <a:pt x="94667" y="302419"/>
                    </a:cubicBezTo>
                    <a:cubicBezTo>
                      <a:pt x="64901" y="366713"/>
                      <a:pt x="10529" y="594122"/>
                      <a:pt x="1798" y="619125"/>
                    </a:cubicBezTo>
                    <a:cubicBezTo>
                      <a:pt x="-6933" y="644128"/>
                      <a:pt x="17673" y="548282"/>
                      <a:pt x="42279" y="45243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7" name="Freeform 196"/>
              <p:cNvSpPr/>
              <p:nvPr/>
            </p:nvSpPr>
            <p:spPr>
              <a:xfrm>
                <a:off x="262359" y="6193631"/>
                <a:ext cx="80595" cy="466725"/>
              </a:xfrm>
              <a:custGeom>
                <a:avLst/>
                <a:gdLst>
                  <a:gd name="connsiteX0" fmla="*/ 128587 w 128587"/>
                  <a:gd name="connsiteY0" fmla="*/ 0 h 466725"/>
                  <a:gd name="connsiteX1" fmla="*/ 121443 w 128587"/>
                  <a:gd name="connsiteY1" fmla="*/ 83344 h 466725"/>
                  <a:gd name="connsiteX2" fmla="*/ 100012 w 128587"/>
                  <a:gd name="connsiteY2" fmla="*/ 142875 h 466725"/>
                  <a:gd name="connsiteX3" fmla="*/ 78581 w 128587"/>
                  <a:gd name="connsiteY3" fmla="*/ 254794 h 466725"/>
                  <a:gd name="connsiteX4" fmla="*/ 0 w 128587"/>
                  <a:gd name="connsiteY4" fmla="*/ 466725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466725">
                    <a:moveTo>
                      <a:pt x="128587" y="0"/>
                    </a:moveTo>
                    <a:cubicBezTo>
                      <a:pt x="127396" y="29766"/>
                      <a:pt x="126205" y="59532"/>
                      <a:pt x="121443" y="83344"/>
                    </a:cubicBezTo>
                    <a:cubicBezTo>
                      <a:pt x="116681" y="107156"/>
                      <a:pt x="107156" y="114300"/>
                      <a:pt x="100012" y="142875"/>
                    </a:cubicBezTo>
                    <a:cubicBezTo>
                      <a:pt x="92868" y="171450"/>
                      <a:pt x="95250" y="200819"/>
                      <a:pt x="78581" y="254794"/>
                    </a:cubicBezTo>
                    <a:cubicBezTo>
                      <a:pt x="61912" y="308769"/>
                      <a:pt x="30956" y="387747"/>
                      <a:pt x="0" y="46672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8" name="Freeform 197"/>
              <p:cNvSpPr/>
              <p:nvPr/>
            </p:nvSpPr>
            <p:spPr>
              <a:xfrm>
                <a:off x="23558" y="5438775"/>
                <a:ext cx="892517" cy="1028700"/>
              </a:xfrm>
              <a:custGeom>
                <a:avLst/>
                <a:gdLst>
                  <a:gd name="connsiteX0" fmla="*/ 0 w 1423987"/>
                  <a:gd name="connsiteY0" fmla="*/ 0 h 1028700"/>
                  <a:gd name="connsiteX1" fmla="*/ 0 w 1423987"/>
                  <a:gd name="connsiteY1" fmla="*/ 0 h 1028700"/>
                  <a:gd name="connsiteX2" fmla="*/ 1423987 w 1423987"/>
                  <a:gd name="connsiteY2" fmla="*/ 119063 h 1028700"/>
                  <a:gd name="connsiteX3" fmla="*/ 1366837 w 1423987"/>
                  <a:gd name="connsiteY3" fmla="*/ 1028700 h 1028700"/>
                  <a:gd name="connsiteX4" fmla="*/ 633412 w 1423987"/>
                  <a:gd name="connsiteY4" fmla="*/ 919163 h 1028700"/>
                  <a:gd name="connsiteX5" fmla="*/ 571500 w 1423987"/>
                  <a:gd name="connsiteY5" fmla="*/ 904875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987" h="1028700">
                    <a:moveTo>
                      <a:pt x="0" y="0"/>
                    </a:moveTo>
                    <a:lnTo>
                      <a:pt x="0" y="0"/>
                    </a:lnTo>
                    <a:lnTo>
                      <a:pt x="1423987" y="119063"/>
                    </a:lnTo>
                    <a:lnTo>
                      <a:pt x="1366837" y="1028700"/>
                    </a:lnTo>
                    <a:lnTo>
                      <a:pt x="633412" y="919163"/>
                    </a:lnTo>
                    <a:lnTo>
                      <a:pt x="571500" y="904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99" name="Freeform 198"/>
              <p:cNvSpPr/>
              <p:nvPr/>
            </p:nvSpPr>
            <p:spPr>
              <a:xfrm>
                <a:off x="-322" y="5434013"/>
                <a:ext cx="304471" cy="900112"/>
              </a:xfrm>
              <a:custGeom>
                <a:avLst/>
                <a:gdLst>
                  <a:gd name="connsiteX0" fmla="*/ 38100 w 485775"/>
                  <a:gd name="connsiteY0" fmla="*/ 0 h 900112"/>
                  <a:gd name="connsiteX1" fmla="*/ 0 w 485775"/>
                  <a:gd name="connsiteY1" fmla="*/ 847725 h 900112"/>
                  <a:gd name="connsiteX2" fmla="*/ 485775 w 485775"/>
                  <a:gd name="connsiteY2" fmla="*/ 900112 h 900112"/>
                </a:gdLst>
                <a:ahLst/>
                <a:cxnLst>
                  <a:cxn ang="0">
                    <a:pos x="connsiteX0" y="connsiteY0"/>
                  </a:cxn>
                  <a:cxn ang="0">
                    <a:pos x="connsiteX1" y="connsiteY1"/>
                  </a:cxn>
                  <a:cxn ang="0">
                    <a:pos x="connsiteX2" y="connsiteY2"/>
                  </a:cxn>
                </a:cxnLst>
                <a:rect l="l" t="t" r="r" b="b"/>
                <a:pathLst>
                  <a:path w="485775" h="900112">
                    <a:moveTo>
                      <a:pt x="38100" y="0"/>
                    </a:moveTo>
                    <a:lnTo>
                      <a:pt x="0" y="847725"/>
                    </a:lnTo>
                    <a:lnTo>
                      <a:pt x="485775" y="9001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0" name="Freeform 199"/>
              <p:cNvSpPr/>
              <p:nvPr/>
            </p:nvSpPr>
            <p:spPr>
              <a:xfrm>
                <a:off x="-45098" y="6081713"/>
                <a:ext cx="343276" cy="738187"/>
              </a:xfrm>
              <a:custGeom>
                <a:avLst/>
                <a:gdLst>
                  <a:gd name="connsiteX0" fmla="*/ 547688 w 547688"/>
                  <a:gd name="connsiteY0" fmla="*/ 0 h 738187"/>
                  <a:gd name="connsiteX1" fmla="*/ 0 w 547688"/>
                  <a:gd name="connsiteY1" fmla="*/ 738187 h 738187"/>
                </a:gdLst>
                <a:ahLst/>
                <a:cxnLst>
                  <a:cxn ang="0">
                    <a:pos x="connsiteX0" y="connsiteY0"/>
                  </a:cxn>
                  <a:cxn ang="0">
                    <a:pos x="connsiteX1" y="connsiteY1"/>
                  </a:cxn>
                </a:cxnLst>
                <a:rect l="l" t="t" r="r" b="b"/>
                <a:pathLst>
                  <a:path w="547688" h="738187">
                    <a:moveTo>
                      <a:pt x="547688" y="0"/>
                    </a:moveTo>
                    <a:lnTo>
                      <a:pt x="0" y="738187"/>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1" name="Freeform 200"/>
              <p:cNvSpPr/>
              <p:nvPr/>
            </p:nvSpPr>
            <p:spPr>
              <a:xfrm>
                <a:off x="-83172" y="7191375"/>
                <a:ext cx="120051" cy="514197"/>
              </a:xfrm>
              <a:custGeom>
                <a:avLst/>
                <a:gdLst>
                  <a:gd name="connsiteX0" fmla="*/ 5977 w 191538"/>
                  <a:gd name="connsiteY0" fmla="*/ 0 h 514197"/>
                  <a:gd name="connsiteX1" fmla="*/ 22646 w 191538"/>
                  <a:gd name="connsiteY1" fmla="*/ 269081 h 514197"/>
                  <a:gd name="connsiteX2" fmla="*/ 189334 w 191538"/>
                  <a:gd name="connsiteY2" fmla="*/ 509588 h 514197"/>
                  <a:gd name="connsiteX3" fmla="*/ 122659 w 191538"/>
                  <a:gd name="connsiteY3" fmla="*/ 433388 h 514197"/>
                </a:gdLst>
                <a:ahLst/>
                <a:cxnLst>
                  <a:cxn ang="0">
                    <a:pos x="connsiteX0" y="connsiteY0"/>
                  </a:cxn>
                  <a:cxn ang="0">
                    <a:pos x="connsiteX1" y="connsiteY1"/>
                  </a:cxn>
                  <a:cxn ang="0">
                    <a:pos x="connsiteX2" y="connsiteY2"/>
                  </a:cxn>
                  <a:cxn ang="0">
                    <a:pos x="connsiteX3" y="connsiteY3"/>
                  </a:cxn>
                </a:cxnLst>
                <a:rect l="l" t="t" r="r" b="b"/>
                <a:pathLst>
                  <a:path w="191538" h="514197">
                    <a:moveTo>
                      <a:pt x="5977" y="0"/>
                    </a:moveTo>
                    <a:cubicBezTo>
                      <a:pt x="-968" y="92075"/>
                      <a:pt x="-7913" y="184150"/>
                      <a:pt x="22646" y="269081"/>
                    </a:cubicBezTo>
                    <a:cubicBezTo>
                      <a:pt x="53205" y="354012"/>
                      <a:pt x="172665" y="482204"/>
                      <a:pt x="189334" y="509588"/>
                    </a:cubicBezTo>
                    <a:cubicBezTo>
                      <a:pt x="206003" y="536972"/>
                      <a:pt x="122659" y="433388"/>
                      <a:pt x="122659" y="43338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2" name="Freeform 201"/>
              <p:cNvSpPr/>
              <p:nvPr/>
            </p:nvSpPr>
            <p:spPr>
              <a:xfrm>
                <a:off x="-600309" y="7477125"/>
                <a:ext cx="89550" cy="261938"/>
              </a:xfrm>
              <a:custGeom>
                <a:avLst/>
                <a:gdLst>
                  <a:gd name="connsiteX0" fmla="*/ 142875 w 142875"/>
                  <a:gd name="connsiteY0" fmla="*/ 0 h 261938"/>
                  <a:gd name="connsiteX1" fmla="*/ 107156 w 142875"/>
                  <a:gd name="connsiteY1" fmla="*/ 102394 h 261938"/>
                  <a:gd name="connsiteX2" fmla="*/ 0 w 142875"/>
                  <a:gd name="connsiteY2" fmla="*/ 261938 h 261938"/>
                </a:gdLst>
                <a:ahLst/>
                <a:cxnLst>
                  <a:cxn ang="0">
                    <a:pos x="connsiteX0" y="connsiteY0"/>
                  </a:cxn>
                  <a:cxn ang="0">
                    <a:pos x="connsiteX1" y="connsiteY1"/>
                  </a:cxn>
                  <a:cxn ang="0">
                    <a:pos x="connsiteX2" y="connsiteY2"/>
                  </a:cxn>
                </a:cxnLst>
                <a:rect l="l" t="t" r="r" b="b"/>
                <a:pathLst>
                  <a:path w="142875" h="261938">
                    <a:moveTo>
                      <a:pt x="142875" y="0"/>
                    </a:moveTo>
                    <a:cubicBezTo>
                      <a:pt x="136922" y="29369"/>
                      <a:pt x="130969" y="58738"/>
                      <a:pt x="107156" y="102394"/>
                    </a:cubicBezTo>
                    <a:cubicBezTo>
                      <a:pt x="83343" y="146050"/>
                      <a:pt x="41671" y="203994"/>
                      <a:pt x="0" y="26193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3" name="Freeform 202"/>
              <p:cNvSpPr/>
              <p:nvPr/>
            </p:nvSpPr>
            <p:spPr>
              <a:xfrm>
                <a:off x="-1157511" y="7702550"/>
                <a:ext cx="1540265" cy="311150"/>
              </a:xfrm>
              <a:custGeom>
                <a:avLst/>
                <a:gdLst>
                  <a:gd name="connsiteX0" fmla="*/ 0 w 2457450"/>
                  <a:gd name="connsiteY0" fmla="*/ 311150 h 311150"/>
                  <a:gd name="connsiteX1" fmla="*/ 133350 w 2457450"/>
                  <a:gd name="connsiteY1" fmla="*/ 44450 h 311150"/>
                  <a:gd name="connsiteX2" fmla="*/ 2266950 w 2457450"/>
                  <a:gd name="connsiteY2" fmla="*/ 0 h 311150"/>
                  <a:gd name="connsiteX3" fmla="*/ 2457450 w 2457450"/>
                  <a:gd name="connsiteY3" fmla="*/ 247650 h 311150"/>
                  <a:gd name="connsiteX4" fmla="*/ 2457450 w 2457450"/>
                  <a:gd name="connsiteY4" fmla="*/ 247650 h 311150"/>
                  <a:gd name="connsiteX5" fmla="*/ 2349500 w 2457450"/>
                  <a:gd name="connsiteY5" fmla="*/ 11430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7450" h="311150">
                    <a:moveTo>
                      <a:pt x="0" y="311150"/>
                    </a:moveTo>
                    <a:lnTo>
                      <a:pt x="133350" y="44450"/>
                    </a:lnTo>
                    <a:lnTo>
                      <a:pt x="2266950" y="0"/>
                    </a:lnTo>
                    <a:lnTo>
                      <a:pt x="2457450" y="247650"/>
                    </a:lnTo>
                    <a:lnTo>
                      <a:pt x="2457450" y="247650"/>
                    </a:lnTo>
                    <a:lnTo>
                      <a:pt x="23495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4" name="Freeform 203"/>
              <p:cNvSpPr/>
              <p:nvPr/>
            </p:nvSpPr>
            <p:spPr>
              <a:xfrm>
                <a:off x="-1448052" y="8559800"/>
                <a:ext cx="179101" cy="393700"/>
              </a:xfrm>
              <a:custGeom>
                <a:avLst/>
                <a:gdLst>
                  <a:gd name="connsiteX0" fmla="*/ 177800 w 285750"/>
                  <a:gd name="connsiteY0" fmla="*/ 0 h 393700"/>
                  <a:gd name="connsiteX1" fmla="*/ 0 w 285750"/>
                  <a:gd name="connsiteY1" fmla="*/ 393700 h 393700"/>
                  <a:gd name="connsiteX2" fmla="*/ 285750 w 285750"/>
                  <a:gd name="connsiteY2" fmla="*/ 355600 h 393700"/>
                </a:gdLst>
                <a:ahLst/>
                <a:cxnLst>
                  <a:cxn ang="0">
                    <a:pos x="connsiteX0" y="connsiteY0"/>
                  </a:cxn>
                  <a:cxn ang="0">
                    <a:pos x="connsiteX1" y="connsiteY1"/>
                  </a:cxn>
                  <a:cxn ang="0">
                    <a:pos x="connsiteX2" y="connsiteY2"/>
                  </a:cxn>
                </a:cxnLst>
                <a:rect l="l" t="t" r="r" b="b"/>
                <a:pathLst>
                  <a:path w="285750" h="393700">
                    <a:moveTo>
                      <a:pt x="177800" y="0"/>
                    </a:moveTo>
                    <a:lnTo>
                      <a:pt x="0" y="393700"/>
                    </a:lnTo>
                    <a:lnTo>
                      <a:pt x="285750" y="3556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5" name="Freeform 204"/>
              <p:cNvSpPr/>
              <p:nvPr/>
            </p:nvSpPr>
            <p:spPr>
              <a:xfrm>
                <a:off x="-1410739" y="7553754"/>
                <a:ext cx="149579" cy="435340"/>
              </a:xfrm>
              <a:custGeom>
                <a:avLst/>
                <a:gdLst>
                  <a:gd name="connsiteX0" fmla="*/ 0 w 238649"/>
                  <a:gd name="connsiteY0" fmla="*/ 130540 h 435340"/>
                  <a:gd name="connsiteX1" fmla="*/ 66675 w 238649"/>
                  <a:gd name="connsiteY1" fmla="*/ 125777 h 435340"/>
                  <a:gd name="connsiteX2" fmla="*/ 173832 w 238649"/>
                  <a:gd name="connsiteY2" fmla="*/ 40052 h 435340"/>
                  <a:gd name="connsiteX3" fmla="*/ 207169 w 238649"/>
                  <a:gd name="connsiteY3" fmla="*/ 4334 h 435340"/>
                  <a:gd name="connsiteX4" fmla="*/ 214313 w 238649"/>
                  <a:gd name="connsiteY4" fmla="*/ 135302 h 435340"/>
                  <a:gd name="connsiteX5" fmla="*/ 238125 w 238649"/>
                  <a:gd name="connsiteY5" fmla="*/ 159115 h 435340"/>
                  <a:gd name="connsiteX6" fmla="*/ 230982 w 238649"/>
                  <a:gd name="connsiteY6" fmla="*/ 211502 h 435340"/>
                  <a:gd name="connsiteX7" fmla="*/ 233363 w 238649"/>
                  <a:gd name="connsiteY7" fmla="*/ 263890 h 435340"/>
                  <a:gd name="connsiteX8" fmla="*/ 207169 w 238649"/>
                  <a:gd name="connsiteY8" fmla="*/ 330565 h 435340"/>
                  <a:gd name="connsiteX9" fmla="*/ 176213 w 238649"/>
                  <a:gd name="connsiteY9" fmla="*/ 413909 h 435340"/>
                  <a:gd name="connsiteX10" fmla="*/ 147638 w 238649"/>
                  <a:gd name="connsiteY10" fmla="*/ 435340 h 43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649" h="435340">
                    <a:moveTo>
                      <a:pt x="0" y="130540"/>
                    </a:moveTo>
                    <a:cubicBezTo>
                      <a:pt x="18851" y="135699"/>
                      <a:pt x="37703" y="140858"/>
                      <a:pt x="66675" y="125777"/>
                    </a:cubicBezTo>
                    <a:cubicBezTo>
                      <a:pt x="95647" y="110696"/>
                      <a:pt x="150416" y="60292"/>
                      <a:pt x="173832" y="40052"/>
                    </a:cubicBezTo>
                    <a:cubicBezTo>
                      <a:pt x="197248" y="19812"/>
                      <a:pt x="200422" y="-11541"/>
                      <a:pt x="207169" y="4334"/>
                    </a:cubicBezTo>
                    <a:cubicBezTo>
                      <a:pt x="213916" y="20209"/>
                      <a:pt x="209154" y="109505"/>
                      <a:pt x="214313" y="135302"/>
                    </a:cubicBezTo>
                    <a:cubicBezTo>
                      <a:pt x="219472" y="161099"/>
                      <a:pt x="235347" y="146415"/>
                      <a:pt x="238125" y="159115"/>
                    </a:cubicBezTo>
                    <a:cubicBezTo>
                      <a:pt x="240903" y="171815"/>
                      <a:pt x="231776" y="194040"/>
                      <a:pt x="230982" y="211502"/>
                    </a:cubicBezTo>
                    <a:cubicBezTo>
                      <a:pt x="230188" y="228964"/>
                      <a:pt x="237332" y="244046"/>
                      <a:pt x="233363" y="263890"/>
                    </a:cubicBezTo>
                    <a:cubicBezTo>
                      <a:pt x="229394" y="283734"/>
                      <a:pt x="216694" y="305562"/>
                      <a:pt x="207169" y="330565"/>
                    </a:cubicBezTo>
                    <a:cubicBezTo>
                      <a:pt x="197644" y="355568"/>
                      <a:pt x="186135" y="396446"/>
                      <a:pt x="176213" y="413909"/>
                    </a:cubicBezTo>
                    <a:cubicBezTo>
                      <a:pt x="166291" y="431372"/>
                      <a:pt x="156964" y="433356"/>
                      <a:pt x="147638" y="43534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6" name="Freeform 205"/>
              <p:cNvSpPr/>
              <p:nvPr/>
            </p:nvSpPr>
            <p:spPr>
              <a:xfrm>
                <a:off x="-1401784" y="7684294"/>
                <a:ext cx="65670" cy="328677"/>
              </a:xfrm>
              <a:custGeom>
                <a:avLst/>
                <a:gdLst>
                  <a:gd name="connsiteX0" fmla="*/ 104775 w 104775"/>
                  <a:gd name="connsiteY0" fmla="*/ 311944 h 328677"/>
                  <a:gd name="connsiteX1" fmla="*/ 54769 w 104775"/>
                  <a:gd name="connsiteY1" fmla="*/ 302419 h 328677"/>
                  <a:gd name="connsiteX2" fmla="*/ 14287 w 104775"/>
                  <a:gd name="connsiteY2" fmla="*/ 64294 h 328677"/>
                  <a:gd name="connsiteX3" fmla="*/ 0 w 104775"/>
                  <a:gd name="connsiteY3" fmla="*/ 0 h 328677"/>
                </a:gdLst>
                <a:ahLst/>
                <a:cxnLst>
                  <a:cxn ang="0">
                    <a:pos x="connsiteX0" y="connsiteY0"/>
                  </a:cxn>
                  <a:cxn ang="0">
                    <a:pos x="connsiteX1" y="connsiteY1"/>
                  </a:cxn>
                  <a:cxn ang="0">
                    <a:pos x="connsiteX2" y="connsiteY2"/>
                  </a:cxn>
                  <a:cxn ang="0">
                    <a:pos x="connsiteX3" y="connsiteY3"/>
                  </a:cxn>
                </a:cxnLst>
                <a:rect l="l" t="t" r="r" b="b"/>
                <a:pathLst>
                  <a:path w="104775" h="328677">
                    <a:moveTo>
                      <a:pt x="104775" y="311944"/>
                    </a:moveTo>
                    <a:cubicBezTo>
                      <a:pt x="87312" y="327819"/>
                      <a:pt x="69850" y="343694"/>
                      <a:pt x="54769" y="302419"/>
                    </a:cubicBezTo>
                    <a:cubicBezTo>
                      <a:pt x="39688" y="261144"/>
                      <a:pt x="23415" y="114697"/>
                      <a:pt x="14287" y="64294"/>
                    </a:cubicBezTo>
                    <a:cubicBezTo>
                      <a:pt x="5159" y="13891"/>
                      <a:pt x="2579" y="6945"/>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7" name="Freeform 206"/>
              <p:cNvSpPr/>
              <p:nvPr/>
            </p:nvSpPr>
            <p:spPr>
              <a:xfrm>
                <a:off x="-1715225" y="7344269"/>
                <a:ext cx="429856" cy="752193"/>
              </a:xfrm>
              <a:custGeom>
                <a:avLst/>
                <a:gdLst>
                  <a:gd name="connsiteX0" fmla="*/ 540567 w 685823"/>
                  <a:gd name="connsiteY0" fmla="*/ 613869 h 752193"/>
                  <a:gd name="connsiteX1" fmla="*/ 535805 w 685823"/>
                  <a:gd name="connsiteY1" fmla="*/ 685306 h 752193"/>
                  <a:gd name="connsiteX2" fmla="*/ 404836 w 685823"/>
                  <a:gd name="connsiteY2" fmla="*/ 730550 h 752193"/>
                  <a:gd name="connsiteX3" fmla="*/ 240530 w 685823"/>
                  <a:gd name="connsiteY3" fmla="*/ 751981 h 752193"/>
                  <a:gd name="connsiteX4" fmla="*/ 107180 w 685823"/>
                  <a:gd name="connsiteY4" fmla="*/ 718644 h 752193"/>
                  <a:gd name="connsiteX5" fmla="*/ 61936 w 685823"/>
                  <a:gd name="connsiteY5" fmla="*/ 675781 h 752193"/>
                  <a:gd name="connsiteX6" fmla="*/ 4786 w 685823"/>
                  <a:gd name="connsiteY6" fmla="*/ 537669 h 752193"/>
                  <a:gd name="connsiteX7" fmla="*/ 16692 w 685823"/>
                  <a:gd name="connsiteY7" fmla="*/ 275731 h 752193"/>
                  <a:gd name="connsiteX8" fmla="*/ 123848 w 685823"/>
                  <a:gd name="connsiteY8" fmla="*/ 128094 h 752193"/>
                  <a:gd name="connsiteX9" fmla="*/ 152423 w 685823"/>
                  <a:gd name="connsiteY9" fmla="*/ 128094 h 752193"/>
                  <a:gd name="connsiteX10" fmla="*/ 242911 w 685823"/>
                  <a:gd name="connsiteY10" fmla="*/ 109044 h 752193"/>
                  <a:gd name="connsiteX11" fmla="*/ 259580 w 685823"/>
                  <a:gd name="connsiteY11" fmla="*/ 61419 h 752193"/>
                  <a:gd name="connsiteX12" fmla="*/ 309586 w 685823"/>
                  <a:gd name="connsiteY12" fmla="*/ 78087 h 752193"/>
                  <a:gd name="connsiteX13" fmla="*/ 404836 w 685823"/>
                  <a:gd name="connsiteY13" fmla="*/ 142381 h 752193"/>
                  <a:gd name="connsiteX14" fmla="*/ 500086 w 685823"/>
                  <a:gd name="connsiteY14" fmla="*/ 13794 h 752193"/>
                  <a:gd name="connsiteX15" fmla="*/ 521517 w 685823"/>
                  <a:gd name="connsiteY15" fmla="*/ 13794 h 752193"/>
                  <a:gd name="connsiteX16" fmla="*/ 650105 w 685823"/>
                  <a:gd name="connsiteY16" fmla="*/ 104281 h 752193"/>
                  <a:gd name="connsiteX17" fmla="*/ 685823 w 685823"/>
                  <a:gd name="connsiteY17" fmla="*/ 190006 h 75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23" h="752193">
                    <a:moveTo>
                      <a:pt x="540567" y="613869"/>
                    </a:moveTo>
                    <a:cubicBezTo>
                      <a:pt x="549497" y="639864"/>
                      <a:pt x="558427" y="665859"/>
                      <a:pt x="535805" y="685306"/>
                    </a:cubicBezTo>
                    <a:cubicBezTo>
                      <a:pt x="513183" y="704753"/>
                      <a:pt x="454048" y="719438"/>
                      <a:pt x="404836" y="730550"/>
                    </a:cubicBezTo>
                    <a:cubicBezTo>
                      <a:pt x="355624" y="741662"/>
                      <a:pt x="290139" y="753965"/>
                      <a:pt x="240530" y="751981"/>
                    </a:cubicBezTo>
                    <a:cubicBezTo>
                      <a:pt x="190921" y="749997"/>
                      <a:pt x="136946" y="731344"/>
                      <a:pt x="107180" y="718644"/>
                    </a:cubicBezTo>
                    <a:cubicBezTo>
                      <a:pt x="77414" y="705944"/>
                      <a:pt x="79002" y="705943"/>
                      <a:pt x="61936" y="675781"/>
                    </a:cubicBezTo>
                    <a:cubicBezTo>
                      <a:pt x="44870" y="645619"/>
                      <a:pt x="12327" y="604344"/>
                      <a:pt x="4786" y="537669"/>
                    </a:cubicBezTo>
                    <a:cubicBezTo>
                      <a:pt x="-2755" y="470994"/>
                      <a:pt x="-3152" y="343993"/>
                      <a:pt x="16692" y="275731"/>
                    </a:cubicBezTo>
                    <a:cubicBezTo>
                      <a:pt x="36536" y="207469"/>
                      <a:pt x="101226" y="152700"/>
                      <a:pt x="123848" y="128094"/>
                    </a:cubicBezTo>
                    <a:cubicBezTo>
                      <a:pt x="146470" y="103488"/>
                      <a:pt x="132579" y="131269"/>
                      <a:pt x="152423" y="128094"/>
                    </a:cubicBezTo>
                    <a:cubicBezTo>
                      <a:pt x="172267" y="124919"/>
                      <a:pt x="225052" y="120156"/>
                      <a:pt x="242911" y="109044"/>
                    </a:cubicBezTo>
                    <a:cubicBezTo>
                      <a:pt x="260770" y="97932"/>
                      <a:pt x="248468" y="66578"/>
                      <a:pt x="259580" y="61419"/>
                    </a:cubicBezTo>
                    <a:cubicBezTo>
                      <a:pt x="270692" y="56260"/>
                      <a:pt x="285377" y="64593"/>
                      <a:pt x="309586" y="78087"/>
                    </a:cubicBezTo>
                    <a:cubicBezTo>
                      <a:pt x="333795" y="91581"/>
                      <a:pt x="373086" y="153096"/>
                      <a:pt x="404836" y="142381"/>
                    </a:cubicBezTo>
                    <a:cubicBezTo>
                      <a:pt x="436586" y="131666"/>
                      <a:pt x="480639" y="35225"/>
                      <a:pt x="500086" y="13794"/>
                    </a:cubicBezTo>
                    <a:cubicBezTo>
                      <a:pt x="519533" y="-7637"/>
                      <a:pt x="496514" y="-1287"/>
                      <a:pt x="521517" y="13794"/>
                    </a:cubicBezTo>
                    <a:cubicBezTo>
                      <a:pt x="546520" y="28875"/>
                      <a:pt x="622721" y="74912"/>
                      <a:pt x="650105" y="104281"/>
                    </a:cubicBezTo>
                    <a:cubicBezTo>
                      <a:pt x="677489" y="133650"/>
                      <a:pt x="685823" y="190006"/>
                      <a:pt x="685823" y="19000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8" name="Freeform 207"/>
              <p:cNvSpPr/>
              <p:nvPr/>
            </p:nvSpPr>
            <p:spPr>
              <a:xfrm>
                <a:off x="-1651929" y="7241698"/>
                <a:ext cx="263807" cy="223521"/>
              </a:xfrm>
              <a:custGeom>
                <a:avLst/>
                <a:gdLst>
                  <a:gd name="connsiteX0" fmla="*/ 396719 w 420897"/>
                  <a:gd name="connsiteY0" fmla="*/ 111602 h 223521"/>
                  <a:gd name="connsiteX1" fmla="*/ 418150 w 420897"/>
                  <a:gd name="connsiteY1" fmla="*/ 44927 h 223521"/>
                  <a:gd name="connsiteX2" fmla="*/ 341950 w 420897"/>
                  <a:gd name="connsiteY2" fmla="*/ 33021 h 223521"/>
                  <a:gd name="connsiteX3" fmla="*/ 256225 w 420897"/>
                  <a:gd name="connsiteY3" fmla="*/ 61596 h 223521"/>
                  <a:gd name="connsiteX4" fmla="*/ 220506 w 420897"/>
                  <a:gd name="connsiteY4" fmla="*/ 80646 h 223521"/>
                  <a:gd name="connsiteX5" fmla="*/ 180025 w 420897"/>
                  <a:gd name="connsiteY5" fmla="*/ 90171 h 223521"/>
                  <a:gd name="connsiteX6" fmla="*/ 137162 w 420897"/>
                  <a:gd name="connsiteY6" fmla="*/ 44927 h 223521"/>
                  <a:gd name="connsiteX7" fmla="*/ 46675 w 420897"/>
                  <a:gd name="connsiteY7" fmla="*/ 2065 h 223521"/>
                  <a:gd name="connsiteX8" fmla="*/ 1431 w 420897"/>
                  <a:gd name="connsiteY8" fmla="*/ 113983 h 223521"/>
                  <a:gd name="connsiteX9" fmla="*/ 15719 w 420897"/>
                  <a:gd name="connsiteY9" fmla="*/ 223521 h 22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97" h="223521">
                    <a:moveTo>
                      <a:pt x="396719" y="111602"/>
                    </a:moveTo>
                    <a:cubicBezTo>
                      <a:pt x="411998" y="84813"/>
                      <a:pt x="427278" y="58024"/>
                      <a:pt x="418150" y="44927"/>
                    </a:cubicBezTo>
                    <a:cubicBezTo>
                      <a:pt x="409022" y="31830"/>
                      <a:pt x="368937" y="30243"/>
                      <a:pt x="341950" y="33021"/>
                    </a:cubicBezTo>
                    <a:cubicBezTo>
                      <a:pt x="314963" y="35799"/>
                      <a:pt x="276466" y="53659"/>
                      <a:pt x="256225" y="61596"/>
                    </a:cubicBezTo>
                    <a:cubicBezTo>
                      <a:pt x="235984" y="69533"/>
                      <a:pt x="233206" y="75883"/>
                      <a:pt x="220506" y="80646"/>
                    </a:cubicBezTo>
                    <a:cubicBezTo>
                      <a:pt x="207806" y="85409"/>
                      <a:pt x="193916" y="96124"/>
                      <a:pt x="180025" y="90171"/>
                    </a:cubicBezTo>
                    <a:cubicBezTo>
                      <a:pt x="166134" y="84218"/>
                      <a:pt x="159387" y="59611"/>
                      <a:pt x="137162" y="44927"/>
                    </a:cubicBezTo>
                    <a:cubicBezTo>
                      <a:pt x="114937" y="30243"/>
                      <a:pt x="69297" y="-9444"/>
                      <a:pt x="46675" y="2065"/>
                    </a:cubicBezTo>
                    <a:cubicBezTo>
                      <a:pt x="24053" y="13574"/>
                      <a:pt x="6590" y="77074"/>
                      <a:pt x="1431" y="113983"/>
                    </a:cubicBezTo>
                    <a:cubicBezTo>
                      <a:pt x="-3728" y="150892"/>
                      <a:pt x="5995" y="187206"/>
                      <a:pt x="15719" y="2235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9" name="Freeform 208"/>
              <p:cNvSpPr/>
              <p:nvPr/>
            </p:nvSpPr>
            <p:spPr>
              <a:xfrm>
                <a:off x="-1949533" y="7765256"/>
                <a:ext cx="226861" cy="283369"/>
              </a:xfrm>
              <a:custGeom>
                <a:avLst/>
                <a:gdLst>
                  <a:gd name="connsiteX0" fmla="*/ 361950 w 361950"/>
                  <a:gd name="connsiteY0" fmla="*/ 0 h 283369"/>
                  <a:gd name="connsiteX1" fmla="*/ 95250 w 361950"/>
                  <a:gd name="connsiteY1" fmla="*/ 240507 h 283369"/>
                  <a:gd name="connsiteX2" fmla="*/ 0 w 361950"/>
                  <a:gd name="connsiteY2" fmla="*/ 283369 h 283369"/>
                  <a:gd name="connsiteX3" fmla="*/ 264319 w 361950"/>
                  <a:gd name="connsiteY3" fmla="*/ 38100 h 283369"/>
                  <a:gd name="connsiteX4" fmla="*/ 361950 w 361950"/>
                  <a:gd name="connsiteY4" fmla="*/ 0 h 28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283369">
                    <a:moveTo>
                      <a:pt x="361950" y="0"/>
                    </a:moveTo>
                    <a:lnTo>
                      <a:pt x="95250" y="240507"/>
                    </a:lnTo>
                    <a:lnTo>
                      <a:pt x="0" y="283369"/>
                    </a:lnTo>
                    <a:lnTo>
                      <a:pt x="264319" y="38100"/>
                    </a:lnTo>
                    <a:lnTo>
                      <a:pt x="36195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0" name="Freeform 209"/>
              <p:cNvSpPr/>
              <p:nvPr/>
            </p:nvSpPr>
            <p:spPr>
              <a:xfrm>
                <a:off x="-1951026" y="8029575"/>
                <a:ext cx="162683" cy="676275"/>
              </a:xfrm>
              <a:custGeom>
                <a:avLst/>
                <a:gdLst>
                  <a:gd name="connsiteX0" fmla="*/ 111919 w 259556"/>
                  <a:gd name="connsiteY0" fmla="*/ 0 h 676275"/>
                  <a:gd name="connsiteX1" fmla="*/ 252412 w 259556"/>
                  <a:gd name="connsiteY1" fmla="*/ 604838 h 676275"/>
                  <a:gd name="connsiteX2" fmla="*/ 259556 w 259556"/>
                  <a:gd name="connsiteY2" fmla="*/ 657225 h 676275"/>
                  <a:gd name="connsiteX3" fmla="*/ 190500 w 259556"/>
                  <a:gd name="connsiteY3" fmla="*/ 676275 h 676275"/>
                  <a:gd name="connsiteX4" fmla="*/ 0 w 259556"/>
                  <a:gd name="connsiteY4" fmla="*/ 47625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56" h="676275">
                    <a:moveTo>
                      <a:pt x="111919" y="0"/>
                    </a:moveTo>
                    <a:lnTo>
                      <a:pt x="252412" y="604838"/>
                    </a:lnTo>
                    <a:lnTo>
                      <a:pt x="259556" y="657225"/>
                    </a:lnTo>
                    <a:lnTo>
                      <a:pt x="190500" y="676275"/>
                    </a:lnTo>
                    <a:lnTo>
                      <a:pt x="0" y="476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1" name="Freeform 210"/>
              <p:cNvSpPr/>
              <p:nvPr/>
            </p:nvSpPr>
            <p:spPr>
              <a:xfrm>
                <a:off x="-1825655" y="8715375"/>
                <a:ext cx="373126" cy="585788"/>
              </a:xfrm>
              <a:custGeom>
                <a:avLst/>
                <a:gdLst>
                  <a:gd name="connsiteX0" fmla="*/ 0 w 595312"/>
                  <a:gd name="connsiteY0" fmla="*/ 0 h 585788"/>
                  <a:gd name="connsiteX1" fmla="*/ 71437 w 595312"/>
                  <a:gd name="connsiteY1" fmla="*/ 416719 h 585788"/>
                  <a:gd name="connsiteX2" fmla="*/ 69056 w 595312"/>
                  <a:gd name="connsiteY2" fmla="*/ 585788 h 585788"/>
                  <a:gd name="connsiteX3" fmla="*/ 247650 w 595312"/>
                  <a:gd name="connsiteY3" fmla="*/ 576263 h 585788"/>
                  <a:gd name="connsiteX4" fmla="*/ 235744 w 595312"/>
                  <a:gd name="connsiteY4" fmla="*/ 359569 h 585788"/>
                  <a:gd name="connsiteX5" fmla="*/ 595312 w 595312"/>
                  <a:gd name="connsiteY5" fmla="*/ 371475 h 585788"/>
                  <a:gd name="connsiteX6" fmla="*/ 588169 w 595312"/>
                  <a:gd name="connsiteY6" fmla="*/ 219075 h 585788"/>
                  <a:gd name="connsiteX7" fmla="*/ 130969 w 595312"/>
                  <a:gd name="connsiteY7" fmla="*/ 219075 h 585788"/>
                  <a:gd name="connsiteX8" fmla="*/ 130969 w 595312"/>
                  <a:gd name="connsiteY8" fmla="*/ 347663 h 585788"/>
                  <a:gd name="connsiteX9" fmla="*/ 188119 w 595312"/>
                  <a:gd name="connsiteY9" fmla="*/ 357188 h 585788"/>
                  <a:gd name="connsiteX10" fmla="*/ 169069 w 595312"/>
                  <a:gd name="connsiteY10" fmla="*/ 557213 h 585788"/>
                  <a:gd name="connsiteX11" fmla="*/ 169069 w 595312"/>
                  <a:gd name="connsiteY11" fmla="*/ 5476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312" h="585788">
                    <a:moveTo>
                      <a:pt x="0" y="0"/>
                    </a:moveTo>
                    <a:lnTo>
                      <a:pt x="71437" y="416719"/>
                    </a:lnTo>
                    <a:cubicBezTo>
                      <a:pt x="70643" y="473075"/>
                      <a:pt x="69850" y="529432"/>
                      <a:pt x="69056" y="585788"/>
                    </a:cubicBezTo>
                    <a:lnTo>
                      <a:pt x="247650" y="576263"/>
                    </a:lnTo>
                    <a:lnTo>
                      <a:pt x="235744" y="359569"/>
                    </a:lnTo>
                    <a:lnTo>
                      <a:pt x="595312" y="371475"/>
                    </a:lnTo>
                    <a:lnTo>
                      <a:pt x="588169" y="219075"/>
                    </a:lnTo>
                    <a:lnTo>
                      <a:pt x="130969" y="219075"/>
                    </a:lnTo>
                    <a:lnTo>
                      <a:pt x="130969" y="347663"/>
                    </a:lnTo>
                    <a:lnTo>
                      <a:pt x="188119" y="357188"/>
                    </a:lnTo>
                    <a:lnTo>
                      <a:pt x="169069" y="557213"/>
                    </a:lnTo>
                    <a:lnTo>
                      <a:pt x="169069" y="5476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2" name="Freeform 211"/>
              <p:cNvSpPr/>
              <p:nvPr/>
            </p:nvSpPr>
            <p:spPr>
              <a:xfrm>
                <a:off x="-1797298" y="8698706"/>
                <a:ext cx="50745" cy="204788"/>
              </a:xfrm>
              <a:custGeom>
                <a:avLst/>
                <a:gdLst>
                  <a:gd name="connsiteX0" fmla="*/ 0 w 80962"/>
                  <a:gd name="connsiteY0" fmla="*/ 0 h 204788"/>
                  <a:gd name="connsiteX1" fmla="*/ 80962 w 80962"/>
                  <a:gd name="connsiteY1" fmla="*/ 204788 h 204788"/>
                </a:gdLst>
                <a:ahLst/>
                <a:cxnLst>
                  <a:cxn ang="0">
                    <a:pos x="connsiteX0" y="connsiteY0"/>
                  </a:cxn>
                  <a:cxn ang="0">
                    <a:pos x="connsiteX1" y="connsiteY1"/>
                  </a:cxn>
                </a:cxnLst>
                <a:rect l="l" t="t" r="r" b="b"/>
                <a:pathLst>
                  <a:path w="80962" h="204788">
                    <a:moveTo>
                      <a:pt x="0" y="0"/>
                    </a:moveTo>
                    <a:lnTo>
                      <a:pt x="80962" y="2047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3" name="Freeform 212"/>
              <p:cNvSpPr/>
              <p:nvPr/>
            </p:nvSpPr>
            <p:spPr>
              <a:xfrm>
                <a:off x="-1791328" y="8098631"/>
                <a:ext cx="204473" cy="545307"/>
              </a:xfrm>
              <a:custGeom>
                <a:avLst/>
                <a:gdLst>
                  <a:gd name="connsiteX0" fmla="*/ 326231 w 326231"/>
                  <a:gd name="connsiteY0" fmla="*/ 0 h 545307"/>
                  <a:gd name="connsiteX1" fmla="*/ 130968 w 326231"/>
                  <a:gd name="connsiteY1" fmla="*/ 321469 h 545307"/>
                  <a:gd name="connsiteX2" fmla="*/ 114300 w 326231"/>
                  <a:gd name="connsiteY2" fmla="*/ 407194 h 545307"/>
                  <a:gd name="connsiteX3" fmla="*/ 0 w 326231"/>
                  <a:gd name="connsiteY3" fmla="*/ 545307 h 545307"/>
                </a:gdLst>
                <a:ahLst/>
                <a:cxnLst>
                  <a:cxn ang="0">
                    <a:pos x="connsiteX0" y="connsiteY0"/>
                  </a:cxn>
                  <a:cxn ang="0">
                    <a:pos x="connsiteX1" y="connsiteY1"/>
                  </a:cxn>
                  <a:cxn ang="0">
                    <a:pos x="connsiteX2" y="connsiteY2"/>
                  </a:cxn>
                  <a:cxn ang="0">
                    <a:pos x="connsiteX3" y="connsiteY3"/>
                  </a:cxn>
                </a:cxnLst>
                <a:rect l="l" t="t" r="r" b="b"/>
                <a:pathLst>
                  <a:path w="326231" h="545307">
                    <a:moveTo>
                      <a:pt x="326231" y="0"/>
                    </a:moveTo>
                    <a:cubicBezTo>
                      <a:pt x="246260" y="126801"/>
                      <a:pt x="166290" y="253603"/>
                      <a:pt x="130968" y="321469"/>
                    </a:cubicBezTo>
                    <a:cubicBezTo>
                      <a:pt x="95646" y="389335"/>
                      <a:pt x="136128" y="369888"/>
                      <a:pt x="114300" y="407194"/>
                    </a:cubicBezTo>
                    <a:cubicBezTo>
                      <a:pt x="92472" y="444500"/>
                      <a:pt x="0" y="545307"/>
                      <a:pt x="0" y="54530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4" name="Freeform 213"/>
              <p:cNvSpPr/>
              <p:nvPr/>
            </p:nvSpPr>
            <p:spPr>
              <a:xfrm>
                <a:off x="-1639092" y="8081963"/>
                <a:ext cx="8955" cy="73818"/>
              </a:xfrm>
              <a:custGeom>
                <a:avLst/>
                <a:gdLst>
                  <a:gd name="connsiteX0" fmla="*/ 0 w 14288"/>
                  <a:gd name="connsiteY0" fmla="*/ 0 h 73818"/>
                  <a:gd name="connsiteX1" fmla="*/ 14288 w 14288"/>
                  <a:gd name="connsiteY1" fmla="*/ 73818 h 73818"/>
                </a:gdLst>
                <a:ahLst/>
                <a:cxnLst>
                  <a:cxn ang="0">
                    <a:pos x="connsiteX0" y="connsiteY0"/>
                  </a:cxn>
                  <a:cxn ang="0">
                    <a:pos x="connsiteX1" y="connsiteY1"/>
                  </a:cxn>
                </a:cxnLst>
                <a:rect l="l" t="t" r="r" b="b"/>
                <a:pathLst>
                  <a:path w="14288" h="73818">
                    <a:moveTo>
                      <a:pt x="0" y="0"/>
                    </a:moveTo>
                    <a:lnTo>
                      <a:pt x="14288" y="738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5" name="Freeform 214"/>
              <p:cNvSpPr/>
              <p:nvPr/>
            </p:nvSpPr>
            <p:spPr>
              <a:xfrm>
                <a:off x="-1474917" y="8072438"/>
                <a:ext cx="122385" cy="342900"/>
              </a:xfrm>
              <a:custGeom>
                <a:avLst/>
                <a:gdLst>
                  <a:gd name="connsiteX0" fmla="*/ 54768 w 195262"/>
                  <a:gd name="connsiteY0" fmla="*/ 0 h 342900"/>
                  <a:gd name="connsiteX1" fmla="*/ 128587 w 195262"/>
                  <a:gd name="connsiteY1" fmla="*/ 100012 h 342900"/>
                  <a:gd name="connsiteX2" fmla="*/ 195262 w 195262"/>
                  <a:gd name="connsiteY2" fmla="*/ 178593 h 342900"/>
                  <a:gd name="connsiteX3" fmla="*/ 107156 w 195262"/>
                  <a:gd name="connsiteY3" fmla="*/ 295275 h 342900"/>
                  <a:gd name="connsiteX4" fmla="*/ 90487 w 195262"/>
                  <a:gd name="connsiteY4" fmla="*/ 342900 h 342900"/>
                  <a:gd name="connsiteX5" fmla="*/ 0 w 195262"/>
                  <a:gd name="connsiteY5" fmla="*/ 264318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262" h="342900">
                    <a:moveTo>
                      <a:pt x="54768" y="0"/>
                    </a:moveTo>
                    <a:lnTo>
                      <a:pt x="128587" y="100012"/>
                    </a:lnTo>
                    <a:lnTo>
                      <a:pt x="195262" y="178593"/>
                    </a:lnTo>
                    <a:lnTo>
                      <a:pt x="107156" y="295275"/>
                    </a:lnTo>
                    <a:lnTo>
                      <a:pt x="90487" y="342900"/>
                    </a:lnTo>
                    <a:lnTo>
                      <a:pt x="0" y="2643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6" name="Freeform 215"/>
              <p:cNvSpPr/>
              <p:nvPr/>
            </p:nvSpPr>
            <p:spPr>
              <a:xfrm>
                <a:off x="-1719687" y="8496300"/>
                <a:ext cx="322381" cy="190500"/>
              </a:xfrm>
              <a:custGeom>
                <a:avLst/>
                <a:gdLst>
                  <a:gd name="connsiteX0" fmla="*/ 0 w 514350"/>
                  <a:gd name="connsiteY0" fmla="*/ 0 h 190500"/>
                  <a:gd name="connsiteX1" fmla="*/ 173831 w 514350"/>
                  <a:gd name="connsiteY1" fmla="*/ 116681 h 190500"/>
                  <a:gd name="connsiteX2" fmla="*/ 411956 w 514350"/>
                  <a:gd name="connsiteY2" fmla="*/ 119063 h 190500"/>
                  <a:gd name="connsiteX3" fmla="*/ 457200 w 514350"/>
                  <a:gd name="connsiteY3" fmla="*/ 92869 h 190500"/>
                  <a:gd name="connsiteX4" fmla="*/ 514350 w 514350"/>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190500">
                    <a:moveTo>
                      <a:pt x="0" y="0"/>
                    </a:moveTo>
                    <a:lnTo>
                      <a:pt x="173831" y="116681"/>
                    </a:lnTo>
                    <a:lnTo>
                      <a:pt x="411956" y="119063"/>
                    </a:lnTo>
                    <a:lnTo>
                      <a:pt x="457200" y="92869"/>
                    </a:lnTo>
                    <a:lnTo>
                      <a:pt x="514350" y="19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7" name="Freeform 216"/>
              <p:cNvSpPr/>
              <p:nvPr/>
            </p:nvSpPr>
            <p:spPr>
              <a:xfrm>
                <a:off x="-1436112" y="7979569"/>
                <a:ext cx="347753" cy="619125"/>
              </a:xfrm>
              <a:custGeom>
                <a:avLst/>
                <a:gdLst>
                  <a:gd name="connsiteX0" fmla="*/ 0 w 554831"/>
                  <a:gd name="connsiteY0" fmla="*/ 614362 h 619125"/>
                  <a:gd name="connsiteX1" fmla="*/ 40481 w 554831"/>
                  <a:gd name="connsiteY1" fmla="*/ 545306 h 619125"/>
                  <a:gd name="connsiteX2" fmla="*/ 66675 w 554831"/>
                  <a:gd name="connsiteY2" fmla="*/ 492919 h 619125"/>
                  <a:gd name="connsiteX3" fmla="*/ 28575 w 554831"/>
                  <a:gd name="connsiteY3" fmla="*/ 433387 h 619125"/>
                  <a:gd name="connsiteX4" fmla="*/ 152400 w 554831"/>
                  <a:gd name="connsiteY4" fmla="*/ 545306 h 619125"/>
                  <a:gd name="connsiteX5" fmla="*/ 273844 w 554831"/>
                  <a:gd name="connsiteY5" fmla="*/ 619125 h 619125"/>
                  <a:gd name="connsiteX6" fmla="*/ 416719 w 554831"/>
                  <a:gd name="connsiteY6" fmla="*/ 373856 h 619125"/>
                  <a:gd name="connsiteX7" fmla="*/ 416719 w 554831"/>
                  <a:gd name="connsiteY7" fmla="*/ 180975 h 619125"/>
                  <a:gd name="connsiteX8" fmla="*/ 483394 w 554831"/>
                  <a:gd name="connsiteY8" fmla="*/ 59531 h 619125"/>
                  <a:gd name="connsiteX9" fmla="*/ 554831 w 554831"/>
                  <a:gd name="connsiteY9" fmla="*/ 16669 h 619125"/>
                  <a:gd name="connsiteX10" fmla="*/ 490538 w 554831"/>
                  <a:gd name="connsiteY10" fmla="*/ 0 h 619125"/>
                  <a:gd name="connsiteX11" fmla="*/ 397669 w 554831"/>
                  <a:gd name="connsiteY11" fmla="*/ 119062 h 619125"/>
                  <a:gd name="connsiteX12" fmla="*/ 392906 w 554831"/>
                  <a:gd name="connsiteY12" fmla="*/ 57150 h 619125"/>
                  <a:gd name="connsiteX13" fmla="*/ 333375 w 554831"/>
                  <a:gd name="connsiteY13" fmla="*/ 176212 h 619125"/>
                  <a:gd name="connsiteX14" fmla="*/ 311944 w 554831"/>
                  <a:gd name="connsiteY14" fmla="*/ 288131 h 619125"/>
                  <a:gd name="connsiteX15" fmla="*/ 233363 w 554831"/>
                  <a:gd name="connsiteY15" fmla="*/ 414337 h 619125"/>
                  <a:gd name="connsiteX16" fmla="*/ 145256 w 554831"/>
                  <a:gd name="connsiteY16" fmla="*/ 30718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4831" h="619125">
                    <a:moveTo>
                      <a:pt x="0" y="614362"/>
                    </a:moveTo>
                    <a:lnTo>
                      <a:pt x="40481" y="545306"/>
                    </a:lnTo>
                    <a:lnTo>
                      <a:pt x="66675" y="492919"/>
                    </a:lnTo>
                    <a:lnTo>
                      <a:pt x="28575" y="433387"/>
                    </a:lnTo>
                    <a:lnTo>
                      <a:pt x="152400" y="545306"/>
                    </a:lnTo>
                    <a:lnTo>
                      <a:pt x="273844" y="619125"/>
                    </a:lnTo>
                    <a:lnTo>
                      <a:pt x="416719" y="373856"/>
                    </a:lnTo>
                    <a:lnTo>
                      <a:pt x="416719" y="180975"/>
                    </a:lnTo>
                    <a:lnTo>
                      <a:pt x="483394" y="59531"/>
                    </a:lnTo>
                    <a:lnTo>
                      <a:pt x="554831" y="16669"/>
                    </a:lnTo>
                    <a:lnTo>
                      <a:pt x="490538" y="0"/>
                    </a:lnTo>
                    <a:lnTo>
                      <a:pt x="397669" y="119062"/>
                    </a:lnTo>
                    <a:lnTo>
                      <a:pt x="392906" y="57150"/>
                    </a:lnTo>
                    <a:lnTo>
                      <a:pt x="333375" y="176212"/>
                    </a:lnTo>
                    <a:lnTo>
                      <a:pt x="311944" y="288131"/>
                    </a:lnTo>
                    <a:lnTo>
                      <a:pt x="233363" y="414337"/>
                    </a:lnTo>
                    <a:lnTo>
                      <a:pt x="145256"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8" name="Freeform 217"/>
              <p:cNvSpPr/>
              <p:nvPr/>
            </p:nvSpPr>
            <p:spPr>
              <a:xfrm>
                <a:off x="-1179401" y="7931944"/>
                <a:ext cx="432827" cy="692944"/>
              </a:xfrm>
              <a:custGeom>
                <a:avLst/>
                <a:gdLst>
                  <a:gd name="connsiteX0" fmla="*/ 138113 w 690563"/>
                  <a:gd name="connsiteY0" fmla="*/ 64294 h 692944"/>
                  <a:gd name="connsiteX1" fmla="*/ 192881 w 690563"/>
                  <a:gd name="connsiteY1" fmla="*/ 21431 h 692944"/>
                  <a:gd name="connsiteX2" fmla="*/ 316706 w 690563"/>
                  <a:gd name="connsiteY2" fmla="*/ 0 h 692944"/>
                  <a:gd name="connsiteX3" fmla="*/ 511969 w 690563"/>
                  <a:gd name="connsiteY3" fmla="*/ 23812 h 692944"/>
                  <a:gd name="connsiteX4" fmla="*/ 690563 w 690563"/>
                  <a:gd name="connsiteY4" fmla="*/ 207169 h 692944"/>
                  <a:gd name="connsiteX5" fmla="*/ 685800 w 690563"/>
                  <a:gd name="connsiteY5" fmla="*/ 414337 h 692944"/>
                  <a:gd name="connsiteX6" fmla="*/ 628650 w 690563"/>
                  <a:gd name="connsiteY6" fmla="*/ 614362 h 692944"/>
                  <a:gd name="connsiteX7" fmla="*/ 616744 w 690563"/>
                  <a:gd name="connsiteY7" fmla="*/ 685800 h 692944"/>
                  <a:gd name="connsiteX8" fmla="*/ 564356 w 690563"/>
                  <a:gd name="connsiteY8" fmla="*/ 681037 h 692944"/>
                  <a:gd name="connsiteX9" fmla="*/ 526256 w 690563"/>
                  <a:gd name="connsiteY9" fmla="*/ 692944 h 692944"/>
                  <a:gd name="connsiteX10" fmla="*/ 490538 w 690563"/>
                  <a:gd name="connsiteY10" fmla="*/ 690562 h 692944"/>
                  <a:gd name="connsiteX11" fmla="*/ 438150 w 690563"/>
                  <a:gd name="connsiteY11" fmla="*/ 669131 h 692944"/>
                  <a:gd name="connsiteX12" fmla="*/ 350044 w 690563"/>
                  <a:gd name="connsiteY12" fmla="*/ 654844 h 692944"/>
                  <a:gd name="connsiteX13" fmla="*/ 333375 w 690563"/>
                  <a:gd name="connsiteY13" fmla="*/ 669131 h 692944"/>
                  <a:gd name="connsiteX14" fmla="*/ 323850 w 690563"/>
                  <a:gd name="connsiteY14" fmla="*/ 678656 h 692944"/>
                  <a:gd name="connsiteX15" fmla="*/ 304800 w 690563"/>
                  <a:gd name="connsiteY15" fmla="*/ 676275 h 692944"/>
                  <a:gd name="connsiteX16" fmla="*/ 238125 w 690563"/>
                  <a:gd name="connsiteY16" fmla="*/ 654844 h 692944"/>
                  <a:gd name="connsiteX17" fmla="*/ 180975 w 690563"/>
                  <a:gd name="connsiteY17" fmla="*/ 657225 h 692944"/>
                  <a:gd name="connsiteX18" fmla="*/ 128588 w 690563"/>
                  <a:gd name="connsiteY18" fmla="*/ 635794 h 692944"/>
                  <a:gd name="connsiteX19" fmla="*/ 107156 w 690563"/>
                  <a:gd name="connsiteY19" fmla="*/ 640556 h 692944"/>
                  <a:gd name="connsiteX20" fmla="*/ 69056 w 690563"/>
                  <a:gd name="connsiteY20" fmla="*/ 614362 h 692944"/>
                  <a:gd name="connsiteX21" fmla="*/ 38100 w 690563"/>
                  <a:gd name="connsiteY21" fmla="*/ 600075 h 692944"/>
                  <a:gd name="connsiteX22" fmla="*/ 0 w 690563"/>
                  <a:gd name="connsiteY22" fmla="*/ 616744 h 692944"/>
                  <a:gd name="connsiteX23" fmla="*/ 11906 w 690563"/>
                  <a:gd name="connsiteY23" fmla="*/ 571500 h 692944"/>
                  <a:gd name="connsiteX24" fmla="*/ 4763 w 690563"/>
                  <a:gd name="connsiteY24" fmla="*/ 431006 h 692944"/>
                  <a:gd name="connsiteX25" fmla="*/ 9525 w 690563"/>
                  <a:gd name="connsiteY25" fmla="*/ 352425 h 6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0563" h="692944">
                    <a:moveTo>
                      <a:pt x="138113" y="64294"/>
                    </a:moveTo>
                    <a:lnTo>
                      <a:pt x="192881" y="21431"/>
                    </a:lnTo>
                    <a:lnTo>
                      <a:pt x="316706" y="0"/>
                    </a:lnTo>
                    <a:lnTo>
                      <a:pt x="511969" y="23812"/>
                    </a:lnTo>
                    <a:lnTo>
                      <a:pt x="690563" y="207169"/>
                    </a:lnTo>
                    <a:lnTo>
                      <a:pt x="685800" y="414337"/>
                    </a:lnTo>
                    <a:lnTo>
                      <a:pt x="628650" y="614362"/>
                    </a:lnTo>
                    <a:lnTo>
                      <a:pt x="616744" y="685800"/>
                    </a:lnTo>
                    <a:lnTo>
                      <a:pt x="564356" y="681037"/>
                    </a:lnTo>
                    <a:lnTo>
                      <a:pt x="526256" y="692944"/>
                    </a:lnTo>
                    <a:lnTo>
                      <a:pt x="490538" y="690562"/>
                    </a:lnTo>
                    <a:lnTo>
                      <a:pt x="438150" y="669131"/>
                    </a:lnTo>
                    <a:lnTo>
                      <a:pt x="350044" y="654844"/>
                    </a:lnTo>
                    <a:cubicBezTo>
                      <a:pt x="344488" y="659606"/>
                      <a:pt x="338814" y="664236"/>
                      <a:pt x="333375" y="669131"/>
                    </a:cubicBezTo>
                    <a:lnTo>
                      <a:pt x="323850" y="678656"/>
                    </a:lnTo>
                    <a:lnTo>
                      <a:pt x="304800" y="676275"/>
                    </a:lnTo>
                    <a:lnTo>
                      <a:pt x="238125" y="654844"/>
                    </a:lnTo>
                    <a:lnTo>
                      <a:pt x="180975" y="657225"/>
                    </a:lnTo>
                    <a:lnTo>
                      <a:pt x="128588" y="635794"/>
                    </a:lnTo>
                    <a:lnTo>
                      <a:pt x="107156" y="640556"/>
                    </a:lnTo>
                    <a:lnTo>
                      <a:pt x="69056" y="614362"/>
                    </a:lnTo>
                    <a:lnTo>
                      <a:pt x="38100" y="600075"/>
                    </a:lnTo>
                    <a:lnTo>
                      <a:pt x="0" y="616744"/>
                    </a:lnTo>
                    <a:lnTo>
                      <a:pt x="11906" y="571500"/>
                    </a:lnTo>
                    <a:lnTo>
                      <a:pt x="4763" y="431006"/>
                    </a:lnTo>
                    <a:lnTo>
                      <a:pt x="9525" y="3524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19" name="Freeform 218"/>
              <p:cNvSpPr/>
              <p:nvPr/>
            </p:nvSpPr>
            <p:spPr>
              <a:xfrm>
                <a:off x="-1318204" y="8955874"/>
                <a:ext cx="522376" cy="347670"/>
              </a:xfrm>
              <a:custGeom>
                <a:avLst/>
                <a:gdLst>
                  <a:gd name="connsiteX0" fmla="*/ 833437 w 833437"/>
                  <a:gd name="connsiteY0" fmla="*/ 335764 h 347670"/>
                  <a:gd name="connsiteX1" fmla="*/ 809625 w 833437"/>
                  <a:gd name="connsiteY1" fmla="*/ 80970 h 347670"/>
                  <a:gd name="connsiteX2" fmla="*/ 557212 w 833437"/>
                  <a:gd name="connsiteY2" fmla="*/ 2389 h 347670"/>
                  <a:gd name="connsiteX3" fmla="*/ 519112 w 833437"/>
                  <a:gd name="connsiteY3" fmla="*/ 7 h 347670"/>
                  <a:gd name="connsiteX4" fmla="*/ 283369 w 833437"/>
                  <a:gd name="connsiteY4" fmla="*/ 11914 h 347670"/>
                  <a:gd name="connsiteX5" fmla="*/ 78581 w 833437"/>
                  <a:gd name="connsiteY5" fmla="*/ 57157 h 347670"/>
                  <a:gd name="connsiteX6" fmla="*/ 47625 w 833437"/>
                  <a:gd name="connsiteY6" fmla="*/ 64301 h 347670"/>
                  <a:gd name="connsiteX7" fmla="*/ 40481 w 833437"/>
                  <a:gd name="connsiteY7" fmla="*/ 73826 h 347670"/>
                  <a:gd name="connsiteX8" fmla="*/ 0 w 833437"/>
                  <a:gd name="connsiteY8" fmla="*/ 123832 h 347670"/>
                  <a:gd name="connsiteX9" fmla="*/ 7144 w 833437"/>
                  <a:gd name="connsiteY9" fmla="*/ 347670 h 34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437" h="347670">
                    <a:moveTo>
                      <a:pt x="833437" y="335764"/>
                    </a:moveTo>
                    <a:lnTo>
                      <a:pt x="809625" y="80970"/>
                    </a:lnTo>
                    <a:lnTo>
                      <a:pt x="557212" y="2389"/>
                    </a:lnTo>
                    <a:cubicBezTo>
                      <a:pt x="525473" y="-257"/>
                      <a:pt x="538195" y="7"/>
                      <a:pt x="519112" y="7"/>
                    </a:cubicBezTo>
                    <a:lnTo>
                      <a:pt x="283369" y="11914"/>
                    </a:lnTo>
                    <a:lnTo>
                      <a:pt x="78581" y="57157"/>
                    </a:lnTo>
                    <a:cubicBezTo>
                      <a:pt x="68262" y="59538"/>
                      <a:pt x="57327" y="60056"/>
                      <a:pt x="47625" y="64301"/>
                    </a:cubicBezTo>
                    <a:cubicBezTo>
                      <a:pt x="43989" y="65892"/>
                      <a:pt x="40481" y="73826"/>
                      <a:pt x="40481" y="73826"/>
                    </a:cubicBezTo>
                    <a:lnTo>
                      <a:pt x="0" y="123832"/>
                    </a:lnTo>
                    <a:lnTo>
                      <a:pt x="7144" y="34767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0" name="Freeform 219"/>
              <p:cNvSpPr/>
              <p:nvPr/>
            </p:nvSpPr>
            <p:spPr>
              <a:xfrm>
                <a:off x="-1454022" y="9074944"/>
                <a:ext cx="131340" cy="7144"/>
              </a:xfrm>
              <a:custGeom>
                <a:avLst/>
                <a:gdLst>
                  <a:gd name="connsiteX0" fmla="*/ 0 w 209550"/>
                  <a:gd name="connsiteY0" fmla="*/ 0 h 7144"/>
                  <a:gd name="connsiteX1" fmla="*/ 209550 w 209550"/>
                  <a:gd name="connsiteY1" fmla="*/ 7144 h 7144"/>
                </a:gdLst>
                <a:ahLst/>
                <a:cxnLst>
                  <a:cxn ang="0">
                    <a:pos x="connsiteX0" y="connsiteY0"/>
                  </a:cxn>
                  <a:cxn ang="0">
                    <a:pos x="connsiteX1" y="connsiteY1"/>
                  </a:cxn>
                </a:cxnLst>
                <a:rect l="l" t="t" r="r" b="b"/>
                <a:pathLst>
                  <a:path w="209550" h="7144">
                    <a:moveTo>
                      <a:pt x="0" y="0"/>
                    </a:moveTo>
                    <a:lnTo>
                      <a:pt x="209550" y="71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1" name="Freeform 220"/>
              <p:cNvSpPr/>
              <p:nvPr/>
            </p:nvSpPr>
            <p:spPr>
              <a:xfrm>
                <a:off x="-1401784" y="8596313"/>
                <a:ext cx="358201" cy="292893"/>
              </a:xfrm>
              <a:custGeom>
                <a:avLst/>
                <a:gdLst>
                  <a:gd name="connsiteX0" fmla="*/ 571500 w 571500"/>
                  <a:gd name="connsiteY0" fmla="*/ 0 h 292893"/>
                  <a:gd name="connsiteX1" fmla="*/ 219075 w 571500"/>
                  <a:gd name="connsiteY1" fmla="*/ 47625 h 292893"/>
                  <a:gd name="connsiteX2" fmla="*/ 83344 w 571500"/>
                  <a:gd name="connsiteY2" fmla="*/ 116681 h 292893"/>
                  <a:gd name="connsiteX3" fmla="*/ 0 w 571500"/>
                  <a:gd name="connsiteY3" fmla="*/ 211931 h 292893"/>
                  <a:gd name="connsiteX4" fmla="*/ 54769 w 571500"/>
                  <a:gd name="connsiteY4" fmla="*/ 288131 h 292893"/>
                  <a:gd name="connsiteX5" fmla="*/ 197644 w 571500"/>
                  <a:gd name="connsiteY5" fmla="*/ 292893 h 292893"/>
                  <a:gd name="connsiteX6" fmla="*/ 250031 w 571500"/>
                  <a:gd name="connsiteY6" fmla="*/ 280987 h 292893"/>
                  <a:gd name="connsiteX7" fmla="*/ 211931 w 571500"/>
                  <a:gd name="connsiteY7" fmla="*/ 264318 h 292893"/>
                  <a:gd name="connsiteX8" fmla="*/ 166687 w 571500"/>
                  <a:gd name="connsiteY8" fmla="*/ 169068 h 292893"/>
                  <a:gd name="connsiteX9" fmla="*/ 166687 w 571500"/>
                  <a:gd name="connsiteY9" fmla="*/ 100012 h 29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0" h="292893">
                    <a:moveTo>
                      <a:pt x="571500" y="0"/>
                    </a:moveTo>
                    <a:lnTo>
                      <a:pt x="219075" y="47625"/>
                    </a:lnTo>
                    <a:lnTo>
                      <a:pt x="83344" y="116681"/>
                    </a:lnTo>
                    <a:lnTo>
                      <a:pt x="0" y="211931"/>
                    </a:lnTo>
                    <a:lnTo>
                      <a:pt x="54769" y="288131"/>
                    </a:lnTo>
                    <a:lnTo>
                      <a:pt x="197644" y="292893"/>
                    </a:lnTo>
                    <a:lnTo>
                      <a:pt x="250031" y="280987"/>
                    </a:lnTo>
                    <a:lnTo>
                      <a:pt x="211931" y="264318"/>
                    </a:lnTo>
                    <a:lnTo>
                      <a:pt x="166687" y="169068"/>
                    </a:lnTo>
                    <a:lnTo>
                      <a:pt x="166687" y="1000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2" name="Freeform 221"/>
              <p:cNvSpPr/>
              <p:nvPr/>
            </p:nvSpPr>
            <p:spPr>
              <a:xfrm>
                <a:off x="-1174923" y="8703469"/>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3" name="Freeform 222"/>
              <p:cNvSpPr/>
              <p:nvPr/>
            </p:nvSpPr>
            <p:spPr>
              <a:xfrm>
                <a:off x="-1265966" y="8717756"/>
                <a:ext cx="80595" cy="290513"/>
              </a:xfrm>
              <a:custGeom>
                <a:avLst/>
                <a:gdLst>
                  <a:gd name="connsiteX0" fmla="*/ 128587 w 128587"/>
                  <a:gd name="connsiteY0" fmla="*/ 0 h 290513"/>
                  <a:gd name="connsiteX1" fmla="*/ 50006 w 128587"/>
                  <a:gd name="connsiteY1" fmla="*/ 107157 h 290513"/>
                  <a:gd name="connsiteX2" fmla="*/ 35718 w 128587"/>
                  <a:gd name="connsiteY2" fmla="*/ 216694 h 290513"/>
                  <a:gd name="connsiteX3" fmla="*/ 0 w 128587"/>
                  <a:gd name="connsiteY3" fmla="*/ 290513 h 290513"/>
                </a:gdLst>
                <a:ahLst/>
                <a:cxnLst>
                  <a:cxn ang="0">
                    <a:pos x="connsiteX0" y="connsiteY0"/>
                  </a:cxn>
                  <a:cxn ang="0">
                    <a:pos x="connsiteX1" y="connsiteY1"/>
                  </a:cxn>
                  <a:cxn ang="0">
                    <a:pos x="connsiteX2" y="connsiteY2"/>
                  </a:cxn>
                  <a:cxn ang="0">
                    <a:pos x="connsiteX3" y="connsiteY3"/>
                  </a:cxn>
                </a:cxnLst>
                <a:rect l="l" t="t" r="r" b="b"/>
                <a:pathLst>
                  <a:path w="128587" h="290513">
                    <a:moveTo>
                      <a:pt x="128587" y="0"/>
                    </a:moveTo>
                    <a:lnTo>
                      <a:pt x="50006" y="107157"/>
                    </a:lnTo>
                    <a:lnTo>
                      <a:pt x="35718" y="216694"/>
                    </a:lnTo>
                    <a:lnTo>
                      <a:pt x="0" y="29051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4" name="Freeform 223"/>
              <p:cNvSpPr/>
              <p:nvPr/>
            </p:nvSpPr>
            <p:spPr>
              <a:xfrm>
                <a:off x="-1046568" y="8593931"/>
                <a:ext cx="382081" cy="426244"/>
              </a:xfrm>
              <a:custGeom>
                <a:avLst/>
                <a:gdLst>
                  <a:gd name="connsiteX0" fmla="*/ 0 w 609600"/>
                  <a:gd name="connsiteY0" fmla="*/ 0 h 426244"/>
                  <a:gd name="connsiteX1" fmla="*/ 52388 w 609600"/>
                  <a:gd name="connsiteY1" fmla="*/ 45244 h 426244"/>
                  <a:gd name="connsiteX2" fmla="*/ 164307 w 609600"/>
                  <a:gd name="connsiteY2" fmla="*/ 45244 h 426244"/>
                  <a:gd name="connsiteX3" fmla="*/ 183357 w 609600"/>
                  <a:gd name="connsiteY3" fmla="*/ 28575 h 426244"/>
                  <a:gd name="connsiteX4" fmla="*/ 545307 w 609600"/>
                  <a:gd name="connsiteY4" fmla="*/ 154782 h 426244"/>
                  <a:gd name="connsiteX5" fmla="*/ 609600 w 609600"/>
                  <a:gd name="connsiteY5" fmla="*/ 257175 h 426244"/>
                  <a:gd name="connsiteX6" fmla="*/ 578644 w 609600"/>
                  <a:gd name="connsiteY6" fmla="*/ 347663 h 426244"/>
                  <a:gd name="connsiteX7" fmla="*/ 495300 w 609600"/>
                  <a:gd name="connsiteY7" fmla="*/ 371475 h 426244"/>
                  <a:gd name="connsiteX8" fmla="*/ 419100 w 609600"/>
                  <a:gd name="connsiteY8" fmla="*/ 366713 h 426244"/>
                  <a:gd name="connsiteX9" fmla="*/ 350044 w 609600"/>
                  <a:gd name="connsiteY9" fmla="*/ 330994 h 426244"/>
                  <a:gd name="connsiteX10" fmla="*/ 311944 w 609600"/>
                  <a:gd name="connsiteY10" fmla="*/ 214313 h 426244"/>
                  <a:gd name="connsiteX11" fmla="*/ 364332 w 609600"/>
                  <a:gd name="connsiteY11" fmla="*/ 426244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 h="426244">
                    <a:moveTo>
                      <a:pt x="0" y="0"/>
                    </a:moveTo>
                    <a:lnTo>
                      <a:pt x="52388" y="45244"/>
                    </a:lnTo>
                    <a:lnTo>
                      <a:pt x="164307" y="45244"/>
                    </a:lnTo>
                    <a:lnTo>
                      <a:pt x="183357" y="28575"/>
                    </a:lnTo>
                    <a:lnTo>
                      <a:pt x="545307" y="154782"/>
                    </a:lnTo>
                    <a:lnTo>
                      <a:pt x="609600" y="257175"/>
                    </a:lnTo>
                    <a:lnTo>
                      <a:pt x="578644" y="347663"/>
                    </a:lnTo>
                    <a:lnTo>
                      <a:pt x="495300" y="371475"/>
                    </a:lnTo>
                    <a:lnTo>
                      <a:pt x="419100" y="366713"/>
                    </a:lnTo>
                    <a:lnTo>
                      <a:pt x="350044" y="330994"/>
                    </a:lnTo>
                    <a:lnTo>
                      <a:pt x="311944" y="214313"/>
                    </a:lnTo>
                    <a:lnTo>
                      <a:pt x="364332" y="4262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5" name="Freeform 224"/>
              <p:cNvSpPr/>
              <p:nvPr/>
            </p:nvSpPr>
            <p:spPr>
              <a:xfrm>
                <a:off x="-785380" y="8739188"/>
                <a:ext cx="47760" cy="202406"/>
              </a:xfrm>
              <a:custGeom>
                <a:avLst/>
                <a:gdLst>
                  <a:gd name="connsiteX0" fmla="*/ 76200 w 76200"/>
                  <a:gd name="connsiteY0" fmla="*/ 0 h 202406"/>
                  <a:gd name="connsiteX1" fmla="*/ 0 w 76200"/>
                  <a:gd name="connsiteY1" fmla="*/ 202406 h 202406"/>
                </a:gdLst>
                <a:ahLst/>
                <a:cxnLst>
                  <a:cxn ang="0">
                    <a:pos x="connsiteX0" y="connsiteY0"/>
                  </a:cxn>
                  <a:cxn ang="0">
                    <a:pos x="connsiteX1" y="connsiteY1"/>
                  </a:cxn>
                </a:cxnLst>
                <a:rect l="l" t="t" r="r" b="b"/>
                <a:pathLst>
                  <a:path w="76200" h="202406">
                    <a:moveTo>
                      <a:pt x="76200" y="0"/>
                    </a:moveTo>
                    <a:lnTo>
                      <a:pt x="0" y="2024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6" name="Freeform 225"/>
              <p:cNvSpPr/>
              <p:nvPr/>
            </p:nvSpPr>
            <p:spPr>
              <a:xfrm>
                <a:off x="16095" y="7903369"/>
                <a:ext cx="579092" cy="1154906"/>
              </a:xfrm>
              <a:custGeom>
                <a:avLst/>
                <a:gdLst>
                  <a:gd name="connsiteX0" fmla="*/ 316707 w 923925"/>
                  <a:gd name="connsiteY0" fmla="*/ 690562 h 1154906"/>
                  <a:gd name="connsiteX1" fmla="*/ 145257 w 923925"/>
                  <a:gd name="connsiteY1" fmla="*/ 476250 h 1154906"/>
                  <a:gd name="connsiteX2" fmla="*/ 107157 w 923925"/>
                  <a:gd name="connsiteY2" fmla="*/ 300037 h 1154906"/>
                  <a:gd name="connsiteX3" fmla="*/ 145257 w 923925"/>
                  <a:gd name="connsiteY3" fmla="*/ 169069 h 1154906"/>
                  <a:gd name="connsiteX4" fmla="*/ 221457 w 923925"/>
                  <a:gd name="connsiteY4" fmla="*/ 85725 h 1154906"/>
                  <a:gd name="connsiteX5" fmla="*/ 321469 w 923925"/>
                  <a:gd name="connsiteY5" fmla="*/ 26194 h 1154906"/>
                  <a:gd name="connsiteX6" fmla="*/ 466725 w 923925"/>
                  <a:gd name="connsiteY6" fmla="*/ 0 h 1154906"/>
                  <a:gd name="connsiteX7" fmla="*/ 669132 w 923925"/>
                  <a:gd name="connsiteY7" fmla="*/ 73819 h 1154906"/>
                  <a:gd name="connsiteX8" fmla="*/ 754857 w 923925"/>
                  <a:gd name="connsiteY8" fmla="*/ 235744 h 1154906"/>
                  <a:gd name="connsiteX9" fmla="*/ 740569 w 923925"/>
                  <a:gd name="connsiteY9" fmla="*/ 414337 h 1154906"/>
                  <a:gd name="connsiteX10" fmla="*/ 740569 w 923925"/>
                  <a:gd name="connsiteY10" fmla="*/ 438150 h 1154906"/>
                  <a:gd name="connsiteX11" fmla="*/ 728663 w 923925"/>
                  <a:gd name="connsiteY11" fmla="*/ 500062 h 1154906"/>
                  <a:gd name="connsiteX12" fmla="*/ 669132 w 923925"/>
                  <a:gd name="connsiteY12" fmla="*/ 590550 h 1154906"/>
                  <a:gd name="connsiteX13" fmla="*/ 657225 w 923925"/>
                  <a:gd name="connsiteY13" fmla="*/ 607219 h 1154906"/>
                  <a:gd name="connsiteX14" fmla="*/ 647700 w 923925"/>
                  <a:gd name="connsiteY14" fmla="*/ 621506 h 1154906"/>
                  <a:gd name="connsiteX15" fmla="*/ 550069 w 923925"/>
                  <a:gd name="connsiteY15" fmla="*/ 678656 h 1154906"/>
                  <a:gd name="connsiteX16" fmla="*/ 561975 w 923925"/>
                  <a:gd name="connsiteY16" fmla="*/ 733425 h 1154906"/>
                  <a:gd name="connsiteX17" fmla="*/ 783432 w 923925"/>
                  <a:gd name="connsiteY17" fmla="*/ 826294 h 1154906"/>
                  <a:gd name="connsiteX18" fmla="*/ 907257 w 923925"/>
                  <a:gd name="connsiteY18" fmla="*/ 883444 h 1154906"/>
                  <a:gd name="connsiteX19" fmla="*/ 923925 w 923925"/>
                  <a:gd name="connsiteY19" fmla="*/ 909637 h 1154906"/>
                  <a:gd name="connsiteX20" fmla="*/ 871538 w 923925"/>
                  <a:gd name="connsiteY20" fmla="*/ 1064419 h 1154906"/>
                  <a:gd name="connsiteX21" fmla="*/ 800100 w 923925"/>
                  <a:gd name="connsiteY21" fmla="*/ 1062037 h 1154906"/>
                  <a:gd name="connsiteX22" fmla="*/ 788194 w 923925"/>
                  <a:gd name="connsiteY22" fmla="*/ 1107281 h 1154906"/>
                  <a:gd name="connsiteX23" fmla="*/ 433388 w 923925"/>
                  <a:gd name="connsiteY23" fmla="*/ 1054894 h 1154906"/>
                  <a:gd name="connsiteX24" fmla="*/ 138113 w 923925"/>
                  <a:gd name="connsiteY24" fmla="*/ 1081087 h 1154906"/>
                  <a:gd name="connsiteX25" fmla="*/ 33338 w 923925"/>
                  <a:gd name="connsiteY25" fmla="*/ 1140619 h 1154906"/>
                  <a:gd name="connsiteX26" fmla="*/ 0 w 923925"/>
                  <a:gd name="connsiteY26" fmla="*/ 1154906 h 115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3925" h="1154906">
                    <a:moveTo>
                      <a:pt x="316707" y="690562"/>
                    </a:moveTo>
                    <a:lnTo>
                      <a:pt x="145257" y="476250"/>
                    </a:lnTo>
                    <a:lnTo>
                      <a:pt x="107157" y="300037"/>
                    </a:lnTo>
                    <a:lnTo>
                      <a:pt x="145257" y="169069"/>
                    </a:lnTo>
                    <a:lnTo>
                      <a:pt x="221457" y="85725"/>
                    </a:lnTo>
                    <a:lnTo>
                      <a:pt x="321469" y="26194"/>
                    </a:lnTo>
                    <a:lnTo>
                      <a:pt x="466725" y="0"/>
                    </a:lnTo>
                    <a:lnTo>
                      <a:pt x="669132" y="73819"/>
                    </a:lnTo>
                    <a:lnTo>
                      <a:pt x="754857" y="235744"/>
                    </a:lnTo>
                    <a:lnTo>
                      <a:pt x="740569" y="414337"/>
                    </a:lnTo>
                    <a:lnTo>
                      <a:pt x="740569" y="438150"/>
                    </a:lnTo>
                    <a:lnTo>
                      <a:pt x="728663" y="500062"/>
                    </a:lnTo>
                    <a:lnTo>
                      <a:pt x="669132" y="590550"/>
                    </a:lnTo>
                    <a:cubicBezTo>
                      <a:pt x="665163" y="596106"/>
                      <a:pt x="660891" y="601458"/>
                      <a:pt x="657225" y="607219"/>
                    </a:cubicBezTo>
                    <a:cubicBezTo>
                      <a:pt x="647134" y="623076"/>
                      <a:pt x="657709" y="611499"/>
                      <a:pt x="647700" y="621506"/>
                    </a:cubicBezTo>
                    <a:lnTo>
                      <a:pt x="550069" y="678656"/>
                    </a:lnTo>
                    <a:lnTo>
                      <a:pt x="561975" y="733425"/>
                    </a:lnTo>
                    <a:lnTo>
                      <a:pt x="783432" y="826294"/>
                    </a:lnTo>
                    <a:lnTo>
                      <a:pt x="907257" y="883444"/>
                    </a:lnTo>
                    <a:lnTo>
                      <a:pt x="923925" y="909637"/>
                    </a:lnTo>
                    <a:lnTo>
                      <a:pt x="871538" y="1064419"/>
                    </a:lnTo>
                    <a:lnTo>
                      <a:pt x="800100" y="1062037"/>
                    </a:lnTo>
                    <a:lnTo>
                      <a:pt x="788194" y="1107281"/>
                    </a:lnTo>
                    <a:lnTo>
                      <a:pt x="433388" y="1054894"/>
                    </a:lnTo>
                    <a:lnTo>
                      <a:pt x="138113" y="1081087"/>
                    </a:lnTo>
                    <a:lnTo>
                      <a:pt x="33338" y="1140619"/>
                    </a:lnTo>
                    <a:lnTo>
                      <a:pt x="0" y="11549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7" name="Freeform 226"/>
              <p:cNvSpPr/>
              <p:nvPr/>
            </p:nvSpPr>
            <p:spPr>
              <a:xfrm>
                <a:off x="-1815" y="9063038"/>
                <a:ext cx="22388" cy="235743"/>
              </a:xfrm>
              <a:custGeom>
                <a:avLst/>
                <a:gdLst>
                  <a:gd name="connsiteX0" fmla="*/ 35719 w 35719"/>
                  <a:gd name="connsiteY0" fmla="*/ 0 h 235743"/>
                  <a:gd name="connsiteX1" fmla="*/ 0 w 35719"/>
                  <a:gd name="connsiteY1" fmla="*/ 135731 h 235743"/>
                  <a:gd name="connsiteX2" fmla="*/ 14288 w 35719"/>
                  <a:gd name="connsiteY2" fmla="*/ 235743 h 235743"/>
                </a:gdLst>
                <a:ahLst/>
                <a:cxnLst>
                  <a:cxn ang="0">
                    <a:pos x="connsiteX0" y="connsiteY0"/>
                  </a:cxn>
                  <a:cxn ang="0">
                    <a:pos x="connsiteX1" y="connsiteY1"/>
                  </a:cxn>
                  <a:cxn ang="0">
                    <a:pos x="connsiteX2" y="connsiteY2"/>
                  </a:cxn>
                </a:cxnLst>
                <a:rect l="l" t="t" r="r" b="b"/>
                <a:pathLst>
                  <a:path w="35719" h="235743">
                    <a:moveTo>
                      <a:pt x="35719" y="0"/>
                    </a:moveTo>
                    <a:lnTo>
                      <a:pt x="0" y="135731"/>
                    </a:lnTo>
                    <a:lnTo>
                      <a:pt x="14288" y="23574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8" name="Freeform 227"/>
              <p:cNvSpPr/>
              <p:nvPr/>
            </p:nvSpPr>
            <p:spPr>
              <a:xfrm>
                <a:off x="505636" y="9008269"/>
                <a:ext cx="79103" cy="290512"/>
              </a:xfrm>
              <a:custGeom>
                <a:avLst/>
                <a:gdLst>
                  <a:gd name="connsiteX0" fmla="*/ 0 w 126207"/>
                  <a:gd name="connsiteY0" fmla="*/ 0 h 290512"/>
                  <a:gd name="connsiteX1" fmla="*/ 104775 w 126207"/>
                  <a:gd name="connsiteY1" fmla="*/ 52387 h 290512"/>
                  <a:gd name="connsiteX2" fmla="*/ 126207 w 126207"/>
                  <a:gd name="connsiteY2" fmla="*/ 145256 h 290512"/>
                  <a:gd name="connsiteX3" fmla="*/ 123825 w 126207"/>
                  <a:gd name="connsiteY3" fmla="*/ 240506 h 290512"/>
                  <a:gd name="connsiteX4" fmla="*/ 107157 w 126207"/>
                  <a:gd name="connsiteY4" fmla="*/ 290512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7" h="290512">
                    <a:moveTo>
                      <a:pt x="0" y="0"/>
                    </a:moveTo>
                    <a:lnTo>
                      <a:pt x="104775" y="52387"/>
                    </a:lnTo>
                    <a:lnTo>
                      <a:pt x="126207" y="145256"/>
                    </a:lnTo>
                    <a:lnTo>
                      <a:pt x="123825" y="240506"/>
                    </a:lnTo>
                    <a:lnTo>
                      <a:pt x="107157" y="2905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9" name="Freeform 228"/>
              <p:cNvSpPr/>
              <p:nvPr/>
            </p:nvSpPr>
            <p:spPr>
              <a:xfrm>
                <a:off x="22065" y="8591550"/>
                <a:ext cx="334321" cy="411956"/>
              </a:xfrm>
              <a:custGeom>
                <a:avLst/>
                <a:gdLst>
                  <a:gd name="connsiteX0" fmla="*/ 533400 w 533400"/>
                  <a:gd name="connsiteY0" fmla="*/ 33338 h 411956"/>
                  <a:gd name="connsiteX1" fmla="*/ 471488 w 533400"/>
                  <a:gd name="connsiteY1" fmla="*/ 0 h 411956"/>
                  <a:gd name="connsiteX2" fmla="*/ 359569 w 533400"/>
                  <a:gd name="connsiteY2" fmla="*/ 0 h 411956"/>
                  <a:gd name="connsiteX3" fmla="*/ 328613 w 533400"/>
                  <a:gd name="connsiteY3" fmla="*/ 35719 h 411956"/>
                  <a:gd name="connsiteX4" fmla="*/ 302419 w 533400"/>
                  <a:gd name="connsiteY4" fmla="*/ 66675 h 411956"/>
                  <a:gd name="connsiteX5" fmla="*/ 152400 w 533400"/>
                  <a:gd name="connsiteY5" fmla="*/ 128588 h 411956"/>
                  <a:gd name="connsiteX6" fmla="*/ 128588 w 533400"/>
                  <a:gd name="connsiteY6" fmla="*/ 135731 h 411956"/>
                  <a:gd name="connsiteX7" fmla="*/ 4763 w 533400"/>
                  <a:gd name="connsiteY7" fmla="*/ 183356 h 411956"/>
                  <a:gd name="connsiteX8" fmla="*/ 0 w 533400"/>
                  <a:gd name="connsiteY8" fmla="*/ 292894 h 411956"/>
                  <a:gd name="connsiteX9" fmla="*/ 30957 w 533400"/>
                  <a:gd name="connsiteY9" fmla="*/ 385763 h 411956"/>
                  <a:gd name="connsiteX10" fmla="*/ 88107 w 533400"/>
                  <a:gd name="connsiteY10" fmla="*/ 385763 h 411956"/>
                  <a:gd name="connsiteX11" fmla="*/ 90488 w 533400"/>
                  <a:gd name="connsiteY11" fmla="*/ 411956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411956">
                    <a:moveTo>
                      <a:pt x="533400" y="33338"/>
                    </a:moveTo>
                    <a:lnTo>
                      <a:pt x="471488" y="0"/>
                    </a:lnTo>
                    <a:lnTo>
                      <a:pt x="359569" y="0"/>
                    </a:lnTo>
                    <a:lnTo>
                      <a:pt x="328613" y="35719"/>
                    </a:lnTo>
                    <a:lnTo>
                      <a:pt x="302419" y="66675"/>
                    </a:lnTo>
                    <a:lnTo>
                      <a:pt x="152400" y="128588"/>
                    </a:lnTo>
                    <a:lnTo>
                      <a:pt x="128588" y="135731"/>
                    </a:lnTo>
                    <a:lnTo>
                      <a:pt x="4763" y="183356"/>
                    </a:lnTo>
                    <a:lnTo>
                      <a:pt x="0" y="292894"/>
                    </a:lnTo>
                    <a:lnTo>
                      <a:pt x="30957" y="385763"/>
                    </a:lnTo>
                    <a:lnTo>
                      <a:pt x="88107" y="385763"/>
                    </a:lnTo>
                    <a:lnTo>
                      <a:pt x="90488" y="41195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0" name="Freeform 229"/>
              <p:cNvSpPr/>
              <p:nvPr/>
            </p:nvSpPr>
            <p:spPr>
              <a:xfrm>
                <a:off x="-63008" y="8648700"/>
                <a:ext cx="235816" cy="309563"/>
              </a:xfrm>
              <a:custGeom>
                <a:avLst/>
                <a:gdLst>
                  <a:gd name="connsiteX0" fmla="*/ 376238 w 376238"/>
                  <a:gd name="connsiteY0" fmla="*/ 19050 h 309563"/>
                  <a:gd name="connsiteX1" fmla="*/ 350044 w 376238"/>
                  <a:gd name="connsiteY1" fmla="*/ 0 h 309563"/>
                  <a:gd name="connsiteX2" fmla="*/ 180975 w 376238"/>
                  <a:gd name="connsiteY2" fmla="*/ 45244 h 309563"/>
                  <a:gd name="connsiteX3" fmla="*/ 28575 w 376238"/>
                  <a:gd name="connsiteY3" fmla="*/ 152400 h 309563"/>
                  <a:gd name="connsiteX4" fmla="*/ 0 w 376238"/>
                  <a:gd name="connsiteY4" fmla="*/ 230981 h 309563"/>
                  <a:gd name="connsiteX5" fmla="*/ 54769 w 376238"/>
                  <a:gd name="connsiteY5" fmla="*/ 292894 h 309563"/>
                  <a:gd name="connsiteX6" fmla="*/ 138113 w 376238"/>
                  <a:gd name="connsiteY6" fmla="*/ 309563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38" h="309563">
                    <a:moveTo>
                      <a:pt x="376238" y="19050"/>
                    </a:moveTo>
                    <a:lnTo>
                      <a:pt x="350044" y="0"/>
                    </a:lnTo>
                    <a:lnTo>
                      <a:pt x="180975" y="45244"/>
                    </a:lnTo>
                    <a:lnTo>
                      <a:pt x="28575" y="152400"/>
                    </a:lnTo>
                    <a:lnTo>
                      <a:pt x="0" y="230981"/>
                    </a:lnTo>
                    <a:lnTo>
                      <a:pt x="54769" y="292894"/>
                    </a:lnTo>
                    <a:lnTo>
                      <a:pt x="138113" y="309563"/>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1" name="Freeform 230"/>
              <p:cNvSpPr/>
              <p:nvPr/>
            </p:nvSpPr>
            <p:spPr>
              <a:xfrm>
                <a:off x="423549" y="8662988"/>
                <a:ext cx="228353" cy="314325"/>
              </a:xfrm>
              <a:custGeom>
                <a:avLst/>
                <a:gdLst>
                  <a:gd name="connsiteX0" fmla="*/ 0 w 364331"/>
                  <a:gd name="connsiteY0" fmla="*/ 7143 h 314325"/>
                  <a:gd name="connsiteX1" fmla="*/ 78581 w 364331"/>
                  <a:gd name="connsiteY1" fmla="*/ 0 h 314325"/>
                  <a:gd name="connsiteX2" fmla="*/ 342900 w 364331"/>
                  <a:gd name="connsiteY2" fmla="*/ 126206 h 314325"/>
                  <a:gd name="connsiteX3" fmla="*/ 364331 w 364331"/>
                  <a:gd name="connsiteY3" fmla="*/ 247650 h 314325"/>
                  <a:gd name="connsiteX4" fmla="*/ 342900 w 364331"/>
                  <a:gd name="connsiteY4" fmla="*/ 307181 h 314325"/>
                  <a:gd name="connsiteX5" fmla="*/ 307181 w 364331"/>
                  <a:gd name="connsiteY5" fmla="*/ 314325 h 314325"/>
                  <a:gd name="connsiteX6" fmla="*/ 242887 w 364331"/>
                  <a:gd name="connsiteY6" fmla="*/ 309562 h 314325"/>
                  <a:gd name="connsiteX7" fmla="*/ 242887 w 364331"/>
                  <a:gd name="connsiteY7" fmla="*/ 307181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31" h="314325">
                    <a:moveTo>
                      <a:pt x="0" y="7143"/>
                    </a:moveTo>
                    <a:lnTo>
                      <a:pt x="78581" y="0"/>
                    </a:lnTo>
                    <a:lnTo>
                      <a:pt x="342900" y="126206"/>
                    </a:lnTo>
                    <a:lnTo>
                      <a:pt x="364331" y="247650"/>
                    </a:lnTo>
                    <a:lnTo>
                      <a:pt x="342900" y="307181"/>
                    </a:lnTo>
                    <a:lnTo>
                      <a:pt x="307181" y="314325"/>
                    </a:lnTo>
                    <a:lnTo>
                      <a:pt x="242887" y="309562"/>
                    </a:lnTo>
                    <a:lnTo>
                      <a:pt x="242887" y="3071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2" name="Freeform 231"/>
              <p:cNvSpPr/>
              <p:nvPr/>
            </p:nvSpPr>
            <p:spPr>
              <a:xfrm>
                <a:off x="580262" y="8655844"/>
                <a:ext cx="225368" cy="390525"/>
              </a:xfrm>
              <a:custGeom>
                <a:avLst/>
                <a:gdLst>
                  <a:gd name="connsiteX0" fmla="*/ 0 w 359569"/>
                  <a:gd name="connsiteY0" fmla="*/ 390525 h 390525"/>
                  <a:gd name="connsiteX1" fmla="*/ 359569 w 359569"/>
                  <a:gd name="connsiteY1" fmla="*/ 383381 h 390525"/>
                  <a:gd name="connsiteX2" fmla="*/ 335756 w 359569"/>
                  <a:gd name="connsiteY2" fmla="*/ 204787 h 390525"/>
                  <a:gd name="connsiteX3" fmla="*/ 195262 w 359569"/>
                  <a:gd name="connsiteY3" fmla="*/ 0 h 390525"/>
                </a:gdLst>
                <a:ahLst/>
                <a:cxnLst>
                  <a:cxn ang="0">
                    <a:pos x="connsiteX0" y="connsiteY0"/>
                  </a:cxn>
                  <a:cxn ang="0">
                    <a:pos x="connsiteX1" y="connsiteY1"/>
                  </a:cxn>
                  <a:cxn ang="0">
                    <a:pos x="connsiteX2" y="connsiteY2"/>
                  </a:cxn>
                  <a:cxn ang="0">
                    <a:pos x="connsiteX3" y="connsiteY3"/>
                  </a:cxn>
                </a:cxnLst>
                <a:rect l="l" t="t" r="r" b="b"/>
                <a:pathLst>
                  <a:path w="359569" h="390525">
                    <a:moveTo>
                      <a:pt x="0" y="390525"/>
                    </a:moveTo>
                    <a:lnTo>
                      <a:pt x="359569" y="383381"/>
                    </a:lnTo>
                    <a:lnTo>
                      <a:pt x="335756" y="204787"/>
                    </a:lnTo>
                    <a:lnTo>
                      <a:pt x="195262"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3" name="Freeform 232"/>
              <p:cNvSpPr/>
              <p:nvPr/>
            </p:nvSpPr>
            <p:spPr>
              <a:xfrm>
                <a:off x="531010" y="8274844"/>
                <a:ext cx="82087" cy="200025"/>
              </a:xfrm>
              <a:custGeom>
                <a:avLst/>
                <a:gdLst>
                  <a:gd name="connsiteX0" fmla="*/ 0 w 130968"/>
                  <a:gd name="connsiteY0" fmla="*/ 0 h 200025"/>
                  <a:gd name="connsiteX1" fmla="*/ 130968 w 130968"/>
                  <a:gd name="connsiteY1" fmla="*/ 200025 h 200025"/>
                </a:gdLst>
                <a:ahLst/>
                <a:cxnLst>
                  <a:cxn ang="0">
                    <a:pos x="connsiteX0" y="connsiteY0"/>
                  </a:cxn>
                  <a:cxn ang="0">
                    <a:pos x="connsiteX1" y="connsiteY1"/>
                  </a:cxn>
                </a:cxnLst>
                <a:rect l="l" t="t" r="r" b="b"/>
                <a:pathLst>
                  <a:path w="130968" h="200025">
                    <a:moveTo>
                      <a:pt x="0" y="0"/>
                    </a:moveTo>
                    <a:lnTo>
                      <a:pt x="130968" y="2000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4" name="Freeform 233"/>
              <p:cNvSpPr/>
              <p:nvPr/>
            </p:nvSpPr>
            <p:spPr>
              <a:xfrm>
                <a:off x="656380" y="8860631"/>
                <a:ext cx="113430" cy="2382"/>
              </a:xfrm>
              <a:custGeom>
                <a:avLst/>
                <a:gdLst>
                  <a:gd name="connsiteX0" fmla="*/ 0 w 180975"/>
                  <a:gd name="connsiteY0" fmla="*/ 2382 h 2382"/>
                  <a:gd name="connsiteX1" fmla="*/ 180975 w 180975"/>
                  <a:gd name="connsiteY1" fmla="*/ 0 h 2382"/>
                </a:gdLst>
                <a:ahLst/>
                <a:cxnLst>
                  <a:cxn ang="0">
                    <a:pos x="connsiteX0" y="connsiteY0"/>
                  </a:cxn>
                  <a:cxn ang="0">
                    <a:pos x="connsiteX1" y="connsiteY1"/>
                  </a:cxn>
                </a:cxnLst>
                <a:rect l="l" t="t" r="r" b="b"/>
                <a:pathLst>
                  <a:path w="180975" h="2382">
                    <a:moveTo>
                      <a:pt x="0" y="2382"/>
                    </a:moveTo>
                    <a:lnTo>
                      <a:pt x="1809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5" name="Freeform 234"/>
              <p:cNvSpPr/>
              <p:nvPr/>
            </p:nvSpPr>
            <p:spPr>
              <a:xfrm>
                <a:off x="575784" y="7953375"/>
                <a:ext cx="76118" cy="278606"/>
              </a:xfrm>
              <a:custGeom>
                <a:avLst/>
                <a:gdLst>
                  <a:gd name="connsiteX0" fmla="*/ 0 w 121444"/>
                  <a:gd name="connsiteY0" fmla="*/ 0 h 278606"/>
                  <a:gd name="connsiteX1" fmla="*/ 16669 w 121444"/>
                  <a:gd name="connsiteY1" fmla="*/ 78581 h 278606"/>
                  <a:gd name="connsiteX2" fmla="*/ 2381 w 121444"/>
                  <a:gd name="connsiteY2" fmla="*/ 180975 h 278606"/>
                  <a:gd name="connsiteX3" fmla="*/ 88106 w 121444"/>
                  <a:gd name="connsiteY3" fmla="*/ 278606 h 278606"/>
                  <a:gd name="connsiteX4" fmla="*/ 111919 w 121444"/>
                  <a:gd name="connsiteY4" fmla="*/ 278606 h 278606"/>
                  <a:gd name="connsiteX5" fmla="*/ 92869 w 121444"/>
                  <a:gd name="connsiteY5" fmla="*/ 164306 h 278606"/>
                  <a:gd name="connsiteX6" fmla="*/ 121444 w 121444"/>
                  <a:gd name="connsiteY6" fmla="*/ 40481 h 278606"/>
                  <a:gd name="connsiteX7" fmla="*/ 52388 w 121444"/>
                  <a:gd name="connsiteY7" fmla="*/ 9525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444" h="278606">
                    <a:moveTo>
                      <a:pt x="0" y="0"/>
                    </a:moveTo>
                    <a:lnTo>
                      <a:pt x="16669" y="78581"/>
                    </a:lnTo>
                    <a:lnTo>
                      <a:pt x="2381" y="180975"/>
                    </a:lnTo>
                    <a:lnTo>
                      <a:pt x="88106" y="278606"/>
                    </a:lnTo>
                    <a:lnTo>
                      <a:pt x="111919" y="278606"/>
                    </a:lnTo>
                    <a:lnTo>
                      <a:pt x="92869" y="164306"/>
                    </a:lnTo>
                    <a:lnTo>
                      <a:pt x="121444" y="40481"/>
                    </a:lnTo>
                    <a:lnTo>
                      <a:pt x="52388" y="95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6" name="Freeform 235"/>
              <p:cNvSpPr/>
              <p:nvPr/>
            </p:nvSpPr>
            <p:spPr>
              <a:xfrm>
                <a:off x="550412" y="7615238"/>
                <a:ext cx="431334" cy="957262"/>
              </a:xfrm>
              <a:custGeom>
                <a:avLst/>
                <a:gdLst>
                  <a:gd name="connsiteX0" fmla="*/ 85725 w 688181"/>
                  <a:gd name="connsiteY0" fmla="*/ 345281 h 957262"/>
                  <a:gd name="connsiteX1" fmla="*/ 30956 w 688181"/>
                  <a:gd name="connsiteY1" fmla="*/ 323850 h 957262"/>
                  <a:gd name="connsiteX2" fmla="*/ 16669 w 688181"/>
                  <a:gd name="connsiteY2" fmla="*/ 266700 h 957262"/>
                  <a:gd name="connsiteX3" fmla="*/ 0 w 688181"/>
                  <a:gd name="connsiteY3" fmla="*/ 207168 h 957262"/>
                  <a:gd name="connsiteX4" fmla="*/ 64294 w 688181"/>
                  <a:gd name="connsiteY4" fmla="*/ 114300 h 957262"/>
                  <a:gd name="connsiteX5" fmla="*/ 166687 w 688181"/>
                  <a:gd name="connsiteY5" fmla="*/ 50006 h 957262"/>
                  <a:gd name="connsiteX6" fmla="*/ 361950 w 688181"/>
                  <a:gd name="connsiteY6" fmla="*/ 0 h 957262"/>
                  <a:gd name="connsiteX7" fmla="*/ 588169 w 688181"/>
                  <a:gd name="connsiteY7" fmla="*/ 73818 h 957262"/>
                  <a:gd name="connsiteX8" fmla="*/ 688181 w 688181"/>
                  <a:gd name="connsiteY8" fmla="*/ 223837 h 957262"/>
                  <a:gd name="connsiteX9" fmla="*/ 676275 w 688181"/>
                  <a:gd name="connsiteY9" fmla="*/ 373856 h 957262"/>
                  <a:gd name="connsiteX10" fmla="*/ 635794 w 688181"/>
                  <a:gd name="connsiteY10" fmla="*/ 476250 h 957262"/>
                  <a:gd name="connsiteX11" fmla="*/ 623887 w 688181"/>
                  <a:gd name="connsiteY11" fmla="*/ 492918 h 957262"/>
                  <a:gd name="connsiteX12" fmla="*/ 547687 w 688181"/>
                  <a:gd name="connsiteY12" fmla="*/ 559593 h 957262"/>
                  <a:gd name="connsiteX13" fmla="*/ 554831 w 688181"/>
                  <a:gd name="connsiteY13" fmla="*/ 638175 h 957262"/>
                  <a:gd name="connsiteX14" fmla="*/ 561975 w 688181"/>
                  <a:gd name="connsiteY14" fmla="*/ 707231 h 957262"/>
                  <a:gd name="connsiteX15" fmla="*/ 578644 w 688181"/>
                  <a:gd name="connsiteY15" fmla="*/ 731043 h 957262"/>
                  <a:gd name="connsiteX16" fmla="*/ 631031 w 688181"/>
                  <a:gd name="connsiteY16" fmla="*/ 738187 h 957262"/>
                  <a:gd name="connsiteX17" fmla="*/ 654844 w 688181"/>
                  <a:gd name="connsiteY17" fmla="*/ 816768 h 957262"/>
                  <a:gd name="connsiteX18" fmla="*/ 609600 w 688181"/>
                  <a:gd name="connsiteY18" fmla="*/ 835818 h 957262"/>
                  <a:gd name="connsiteX19" fmla="*/ 578644 w 688181"/>
                  <a:gd name="connsiteY19" fmla="*/ 835818 h 957262"/>
                  <a:gd name="connsiteX20" fmla="*/ 547687 w 688181"/>
                  <a:gd name="connsiteY20" fmla="*/ 778668 h 957262"/>
                  <a:gd name="connsiteX21" fmla="*/ 540544 w 688181"/>
                  <a:gd name="connsiteY21" fmla="*/ 752475 h 957262"/>
                  <a:gd name="connsiteX22" fmla="*/ 528637 w 688181"/>
                  <a:gd name="connsiteY22" fmla="*/ 697706 h 957262"/>
                  <a:gd name="connsiteX23" fmla="*/ 526256 w 688181"/>
                  <a:gd name="connsiteY23" fmla="*/ 673893 h 957262"/>
                  <a:gd name="connsiteX24" fmla="*/ 523875 w 688181"/>
                  <a:gd name="connsiteY24" fmla="*/ 666750 h 957262"/>
                  <a:gd name="connsiteX25" fmla="*/ 473869 w 688181"/>
                  <a:gd name="connsiteY25" fmla="*/ 583406 h 957262"/>
                  <a:gd name="connsiteX26" fmla="*/ 492919 w 688181"/>
                  <a:gd name="connsiteY26" fmla="*/ 457200 h 957262"/>
                  <a:gd name="connsiteX27" fmla="*/ 502444 w 688181"/>
                  <a:gd name="connsiteY27" fmla="*/ 426243 h 957262"/>
                  <a:gd name="connsiteX28" fmla="*/ 440531 w 688181"/>
                  <a:gd name="connsiteY28" fmla="*/ 614362 h 957262"/>
                  <a:gd name="connsiteX29" fmla="*/ 371475 w 688181"/>
                  <a:gd name="connsiteY29" fmla="*/ 676275 h 957262"/>
                  <a:gd name="connsiteX30" fmla="*/ 371475 w 688181"/>
                  <a:gd name="connsiteY30" fmla="*/ 733425 h 957262"/>
                  <a:gd name="connsiteX31" fmla="*/ 371475 w 688181"/>
                  <a:gd name="connsiteY31" fmla="*/ 757237 h 957262"/>
                  <a:gd name="connsiteX32" fmla="*/ 402431 w 688181"/>
                  <a:gd name="connsiteY32" fmla="*/ 792956 h 957262"/>
                  <a:gd name="connsiteX33" fmla="*/ 404812 w 688181"/>
                  <a:gd name="connsiteY33" fmla="*/ 826293 h 957262"/>
                  <a:gd name="connsiteX34" fmla="*/ 416719 w 688181"/>
                  <a:gd name="connsiteY34" fmla="*/ 881062 h 957262"/>
                  <a:gd name="connsiteX35" fmla="*/ 428625 w 688181"/>
                  <a:gd name="connsiteY35" fmla="*/ 900112 h 957262"/>
                  <a:gd name="connsiteX36" fmla="*/ 440531 w 688181"/>
                  <a:gd name="connsiteY36" fmla="*/ 938212 h 957262"/>
                  <a:gd name="connsiteX37" fmla="*/ 361950 w 688181"/>
                  <a:gd name="connsiteY37" fmla="*/ 957262 h 957262"/>
                  <a:gd name="connsiteX38" fmla="*/ 347662 w 688181"/>
                  <a:gd name="connsiteY38" fmla="*/ 871537 h 957262"/>
                  <a:gd name="connsiteX39" fmla="*/ 314325 w 688181"/>
                  <a:gd name="connsiteY39" fmla="*/ 802481 h 957262"/>
                  <a:gd name="connsiteX40" fmla="*/ 271462 w 688181"/>
                  <a:gd name="connsiteY40" fmla="*/ 733425 h 957262"/>
                  <a:gd name="connsiteX41" fmla="*/ 257175 w 688181"/>
                  <a:gd name="connsiteY41" fmla="*/ 671512 h 957262"/>
                  <a:gd name="connsiteX42" fmla="*/ 188119 w 688181"/>
                  <a:gd name="connsiteY42" fmla="*/ 657225 h 957262"/>
                  <a:gd name="connsiteX43" fmla="*/ 164306 w 688181"/>
                  <a:gd name="connsiteY43" fmla="*/ 635793 h 957262"/>
                  <a:gd name="connsiteX44" fmla="*/ 150019 w 688181"/>
                  <a:gd name="connsiteY44" fmla="*/ 621506 h 95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8181" h="957262">
                    <a:moveTo>
                      <a:pt x="85725" y="345281"/>
                    </a:moveTo>
                    <a:lnTo>
                      <a:pt x="30956" y="323850"/>
                    </a:lnTo>
                    <a:lnTo>
                      <a:pt x="16669" y="266700"/>
                    </a:lnTo>
                    <a:lnTo>
                      <a:pt x="0" y="207168"/>
                    </a:lnTo>
                    <a:lnTo>
                      <a:pt x="64294" y="114300"/>
                    </a:lnTo>
                    <a:lnTo>
                      <a:pt x="166687" y="50006"/>
                    </a:lnTo>
                    <a:lnTo>
                      <a:pt x="361950" y="0"/>
                    </a:lnTo>
                    <a:lnTo>
                      <a:pt x="588169" y="73818"/>
                    </a:lnTo>
                    <a:lnTo>
                      <a:pt x="688181" y="223837"/>
                    </a:lnTo>
                    <a:lnTo>
                      <a:pt x="676275" y="373856"/>
                    </a:lnTo>
                    <a:lnTo>
                      <a:pt x="635794" y="476250"/>
                    </a:lnTo>
                    <a:lnTo>
                      <a:pt x="623887" y="492918"/>
                    </a:lnTo>
                    <a:lnTo>
                      <a:pt x="547687" y="559593"/>
                    </a:lnTo>
                    <a:lnTo>
                      <a:pt x="554831" y="638175"/>
                    </a:lnTo>
                    <a:lnTo>
                      <a:pt x="561975" y="707231"/>
                    </a:lnTo>
                    <a:lnTo>
                      <a:pt x="578644" y="731043"/>
                    </a:lnTo>
                    <a:lnTo>
                      <a:pt x="631031" y="738187"/>
                    </a:lnTo>
                    <a:lnTo>
                      <a:pt x="654844" y="816768"/>
                    </a:lnTo>
                    <a:lnTo>
                      <a:pt x="609600" y="835818"/>
                    </a:lnTo>
                    <a:lnTo>
                      <a:pt x="578644" y="835818"/>
                    </a:lnTo>
                    <a:lnTo>
                      <a:pt x="547687" y="778668"/>
                    </a:lnTo>
                    <a:cubicBezTo>
                      <a:pt x="545129" y="753090"/>
                      <a:pt x="552441" y="758423"/>
                      <a:pt x="540544" y="752475"/>
                    </a:cubicBezTo>
                    <a:lnTo>
                      <a:pt x="528637" y="697706"/>
                    </a:lnTo>
                    <a:cubicBezTo>
                      <a:pt x="527843" y="689768"/>
                      <a:pt x="527469" y="681778"/>
                      <a:pt x="526256" y="673893"/>
                    </a:cubicBezTo>
                    <a:cubicBezTo>
                      <a:pt x="525874" y="671412"/>
                      <a:pt x="523875" y="666750"/>
                      <a:pt x="523875" y="666750"/>
                    </a:cubicBezTo>
                    <a:lnTo>
                      <a:pt x="473869" y="583406"/>
                    </a:lnTo>
                    <a:lnTo>
                      <a:pt x="492919" y="457200"/>
                    </a:lnTo>
                    <a:lnTo>
                      <a:pt x="502444" y="426243"/>
                    </a:lnTo>
                    <a:lnTo>
                      <a:pt x="440531" y="614362"/>
                    </a:lnTo>
                    <a:lnTo>
                      <a:pt x="371475" y="676275"/>
                    </a:lnTo>
                    <a:lnTo>
                      <a:pt x="371475" y="733425"/>
                    </a:lnTo>
                    <a:lnTo>
                      <a:pt x="371475" y="757237"/>
                    </a:lnTo>
                    <a:lnTo>
                      <a:pt x="402431" y="792956"/>
                    </a:lnTo>
                    <a:cubicBezTo>
                      <a:pt x="405128" y="819927"/>
                      <a:pt x="404812" y="808791"/>
                      <a:pt x="404812" y="826293"/>
                    </a:cubicBezTo>
                    <a:lnTo>
                      <a:pt x="416719" y="881062"/>
                    </a:lnTo>
                    <a:cubicBezTo>
                      <a:pt x="429086" y="898377"/>
                      <a:pt x="428625" y="890903"/>
                      <a:pt x="428625" y="900112"/>
                    </a:cubicBezTo>
                    <a:lnTo>
                      <a:pt x="440531" y="938212"/>
                    </a:lnTo>
                    <a:lnTo>
                      <a:pt x="361950" y="957262"/>
                    </a:lnTo>
                    <a:lnTo>
                      <a:pt x="347662" y="871537"/>
                    </a:lnTo>
                    <a:lnTo>
                      <a:pt x="314325" y="802481"/>
                    </a:lnTo>
                    <a:lnTo>
                      <a:pt x="271462" y="733425"/>
                    </a:lnTo>
                    <a:lnTo>
                      <a:pt x="257175" y="671512"/>
                    </a:lnTo>
                    <a:lnTo>
                      <a:pt x="188119" y="657225"/>
                    </a:lnTo>
                    <a:lnTo>
                      <a:pt x="164306" y="635793"/>
                    </a:lnTo>
                    <a:lnTo>
                      <a:pt x="150019" y="621506"/>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7" name="Freeform 236"/>
              <p:cNvSpPr/>
              <p:nvPr/>
            </p:nvSpPr>
            <p:spPr>
              <a:xfrm>
                <a:off x="486234" y="8172450"/>
                <a:ext cx="199996" cy="361950"/>
              </a:xfrm>
              <a:custGeom>
                <a:avLst/>
                <a:gdLst>
                  <a:gd name="connsiteX0" fmla="*/ 0 w 319088"/>
                  <a:gd name="connsiteY0" fmla="*/ 0 h 361950"/>
                  <a:gd name="connsiteX1" fmla="*/ 64294 w 319088"/>
                  <a:gd name="connsiteY1" fmla="*/ 109538 h 361950"/>
                  <a:gd name="connsiteX2" fmla="*/ 61913 w 319088"/>
                  <a:gd name="connsiteY2" fmla="*/ 226219 h 361950"/>
                  <a:gd name="connsiteX3" fmla="*/ 114300 w 319088"/>
                  <a:gd name="connsiteY3" fmla="*/ 338138 h 361950"/>
                  <a:gd name="connsiteX4" fmla="*/ 150019 w 319088"/>
                  <a:gd name="connsiteY4" fmla="*/ 361950 h 361950"/>
                  <a:gd name="connsiteX5" fmla="*/ 221456 w 319088"/>
                  <a:gd name="connsiteY5" fmla="*/ 280988 h 361950"/>
                  <a:gd name="connsiteX6" fmla="*/ 264319 w 319088"/>
                  <a:gd name="connsiteY6" fmla="*/ 169069 h 361950"/>
                  <a:gd name="connsiteX7" fmla="*/ 319088 w 319088"/>
                  <a:gd name="connsiteY7" fmla="*/ 116681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088" h="361950">
                    <a:moveTo>
                      <a:pt x="0" y="0"/>
                    </a:moveTo>
                    <a:lnTo>
                      <a:pt x="64294" y="109538"/>
                    </a:lnTo>
                    <a:cubicBezTo>
                      <a:pt x="63500" y="148432"/>
                      <a:pt x="62707" y="187325"/>
                      <a:pt x="61913" y="226219"/>
                    </a:cubicBezTo>
                    <a:lnTo>
                      <a:pt x="114300" y="338138"/>
                    </a:lnTo>
                    <a:lnTo>
                      <a:pt x="150019" y="361950"/>
                    </a:lnTo>
                    <a:lnTo>
                      <a:pt x="221456" y="280988"/>
                    </a:lnTo>
                    <a:lnTo>
                      <a:pt x="264319" y="169069"/>
                    </a:lnTo>
                    <a:lnTo>
                      <a:pt x="319088" y="1166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8" name="Freeform 237"/>
              <p:cNvSpPr/>
              <p:nvPr/>
            </p:nvSpPr>
            <p:spPr>
              <a:xfrm>
                <a:off x="463846" y="8427244"/>
                <a:ext cx="208682" cy="273868"/>
              </a:xfrm>
              <a:custGeom>
                <a:avLst/>
                <a:gdLst>
                  <a:gd name="connsiteX0" fmla="*/ 0 w 332947"/>
                  <a:gd name="connsiteY0" fmla="*/ 0 h 273868"/>
                  <a:gd name="connsiteX1" fmla="*/ 78582 w 332947"/>
                  <a:gd name="connsiteY1" fmla="*/ 219075 h 273868"/>
                  <a:gd name="connsiteX2" fmla="*/ 183357 w 332947"/>
                  <a:gd name="connsiteY2" fmla="*/ 273844 h 273868"/>
                  <a:gd name="connsiteX3" fmla="*/ 302419 w 332947"/>
                  <a:gd name="connsiteY3" fmla="*/ 226219 h 273868"/>
                  <a:gd name="connsiteX4" fmla="*/ 328613 w 332947"/>
                  <a:gd name="connsiteY4" fmla="*/ 238125 h 273868"/>
                  <a:gd name="connsiteX5" fmla="*/ 230982 w 332947"/>
                  <a:gd name="connsiteY5" fmla="*/ 154781 h 273868"/>
                  <a:gd name="connsiteX6" fmla="*/ 197644 w 332947"/>
                  <a:gd name="connsiteY6" fmla="*/ 90487 h 27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947" h="273868">
                    <a:moveTo>
                      <a:pt x="0" y="0"/>
                    </a:moveTo>
                    <a:cubicBezTo>
                      <a:pt x="24011" y="86717"/>
                      <a:pt x="48023" y="173435"/>
                      <a:pt x="78582" y="219075"/>
                    </a:cubicBezTo>
                    <a:cubicBezTo>
                      <a:pt x="109141" y="264715"/>
                      <a:pt x="146051" y="272653"/>
                      <a:pt x="183357" y="273844"/>
                    </a:cubicBezTo>
                    <a:cubicBezTo>
                      <a:pt x="220663" y="275035"/>
                      <a:pt x="278210" y="232172"/>
                      <a:pt x="302419" y="226219"/>
                    </a:cubicBezTo>
                    <a:cubicBezTo>
                      <a:pt x="326628" y="220266"/>
                      <a:pt x="340519" y="250031"/>
                      <a:pt x="328613" y="238125"/>
                    </a:cubicBezTo>
                    <a:cubicBezTo>
                      <a:pt x="316707" y="226219"/>
                      <a:pt x="252810" y="179387"/>
                      <a:pt x="230982" y="154781"/>
                    </a:cubicBezTo>
                    <a:cubicBezTo>
                      <a:pt x="209154" y="130175"/>
                      <a:pt x="203399" y="110331"/>
                      <a:pt x="197644" y="9048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9" name="Freeform 238"/>
              <p:cNvSpPr/>
              <p:nvPr/>
            </p:nvSpPr>
            <p:spPr>
              <a:xfrm>
                <a:off x="669812" y="8579644"/>
                <a:ext cx="68655" cy="102394"/>
              </a:xfrm>
              <a:custGeom>
                <a:avLst/>
                <a:gdLst>
                  <a:gd name="connsiteX0" fmla="*/ 109537 w 109537"/>
                  <a:gd name="connsiteY0" fmla="*/ 0 h 102394"/>
                  <a:gd name="connsiteX1" fmla="*/ 19050 w 109537"/>
                  <a:gd name="connsiteY1" fmla="*/ 64294 h 102394"/>
                  <a:gd name="connsiteX2" fmla="*/ 0 w 109537"/>
                  <a:gd name="connsiteY2" fmla="*/ 102394 h 102394"/>
                </a:gdLst>
                <a:ahLst/>
                <a:cxnLst>
                  <a:cxn ang="0">
                    <a:pos x="connsiteX0" y="connsiteY0"/>
                  </a:cxn>
                  <a:cxn ang="0">
                    <a:pos x="connsiteX1" y="connsiteY1"/>
                  </a:cxn>
                  <a:cxn ang="0">
                    <a:pos x="connsiteX2" y="connsiteY2"/>
                  </a:cxn>
                </a:cxnLst>
                <a:rect l="l" t="t" r="r" b="b"/>
                <a:pathLst>
                  <a:path w="109537" h="102394">
                    <a:moveTo>
                      <a:pt x="109537" y="0"/>
                    </a:moveTo>
                    <a:lnTo>
                      <a:pt x="19050" y="64294"/>
                    </a:lnTo>
                    <a:lnTo>
                      <a:pt x="0" y="1023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0" name="Freeform 239"/>
              <p:cNvSpPr/>
              <p:nvPr/>
            </p:nvSpPr>
            <p:spPr>
              <a:xfrm>
                <a:off x="713095" y="8220075"/>
                <a:ext cx="206057" cy="478691"/>
              </a:xfrm>
              <a:custGeom>
                <a:avLst/>
                <a:gdLst>
                  <a:gd name="connsiteX0" fmla="*/ 0 w 328758"/>
                  <a:gd name="connsiteY0" fmla="*/ 400050 h 478691"/>
                  <a:gd name="connsiteX1" fmla="*/ 9525 w 328758"/>
                  <a:gd name="connsiteY1" fmla="*/ 457200 h 478691"/>
                  <a:gd name="connsiteX2" fmla="*/ 45244 w 328758"/>
                  <a:gd name="connsiteY2" fmla="*/ 478631 h 478691"/>
                  <a:gd name="connsiteX3" fmla="*/ 126206 w 328758"/>
                  <a:gd name="connsiteY3" fmla="*/ 461963 h 478691"/>
                  <a:gd name="connsiteX4" fmla="*/ 266700 w 328758"/>
                  <a:gd name="connsiteY4" fmla="*/ 416719 h 478691"/>
                  <a:gd name="connsiteX5" fmla="*/ 328613 w 328758"/>
                  <a:gd name="connsiteY5" fmla="*/ 342900 h 478691"/>
                  <a:gd name="connsiteX6" fmla="*/ 280988 w 328758"/>
                  <a:gd name="connsiteY6" fmla="*/ 183356 h 478691"/>
                  <a:gd name="connsiteX7" fmla="*/ 192881 w 328758"/>
                  <a:gd name="connsiteY7" fmla="*/ 0 h 47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758" h="478691">
                    <a:moveTo>
                      <a:pt x="0" y="400050"/>
                    </a:moveTo>
                    <a:cubicBezTo>
                      <a:pt x="992" y="422076"/>
                      <a:pt x="1984" y="444103"/>
                      <a:pt x="9525" y="457200"/>
                    </a:cubicBezTo>
                    <a:cubicBezTo>
                      <a:pt x="17066" y="470297"/>
                      <a:pt x="25797" y="477837"/>
                      <a:pt x="45244" y="478631"/>
                    </a:cubicBezTo>
                    <a:cubicBezTo>
                      <a:pt x="64691" y="479425"/>
                      <a:pt x="89297" y="472282"/>
                      <a:pt x="126206" y="461963"/>
                    </a:cubicBezTo>
                    <a:cubicBezTo>
                      <a:pt x="163115" y="451644"/>
                      <a:pt x="232965" y="436563"/>
                      <a:pt x="266700" y="416719"/>
                    </a:cubicBezTo>
                    <a:cubicBezTo>
                      <a:pt x="300435" y="396875"/>
                      <a:pt x="326232" y="381794"/>
                      <a:pt x="328613" y="342900"/>
                    </a:cubicBezTo>
                    <a:cubicBezTo>
                      <a:pt x="330994" y="304006"/>
                      <a:pt x="303610" y="240506"/>
                      <a:pt x="280988" y="183356"/>
                    </a:cubicBezTo>
                    <a:cubicBezTo>
                      <a:pt x="258366" y="126206"/>
                      <a:pt x="225623" y="63103"/>
                      <a:pt x="192881"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1" name="Freeform 240"/>
              <p:cNvSpPr/>
              <p:nvPr/>
            </p:nvSpPr>
            <p:spPr>
              <a:xfrm>
                <a:off x="890703" y="8582025"/>
                <a:ext cx="131340" cy="416719"/>
              </a:xfrm>
              <a:custGeom>
                <a:avLst/>
                <a:gdLst>
                  <a:gd name="connsiteX0" fmla="*/ 47625 w 209550"/>
                  <a:gd name="connsiteY0" fmla="*/ 0 h 416719"/>
                  <a:gd name="connsiteX1" fmla="*/ 209550 w 209550"/>
                  <a:gd name="connsiteY1" fmla="*/ 209550 h 416719"/>
                  <a:gd name="connsiteX2" fmla="*/ 202406 w 209550"/>
                  <a:gd name="connsiteY2" fmla="*/ 276225 h 416719"/>
                  <a:gd name="connsiteX3" fmla="*/ 102394 w 209550"/>
                  <a:gd name="connsiteY3" fmla="*/ 366713 h 416719"/>
                  <a:gd name="connsiteX4" fmla="*/ 42862 w 209550"/>
                  <a:gd name="connsiteY4" fmla="*/ 409575 h 416719"/>
                  <a:gd name="connsiteX5" fmla="*/ 4762 w 209550"/>
                  <a:gd name="connsiteY5" fmla="*/ 414338 h 416719"/>
                  <a:gd name="connsiteX6" fmla="*/ 0 w 209550"/>
                  <a:gd name="connsiteY6"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416719">
                    <a:moveTo>
                      <a:pt x="47625" y="0"/>
                    </a:moveTo>
                    <a:lnTo>
                      <a:pt x="209550" y="209550"/>
                    </a:lnTo>
                    <a:lnTo>
                      <a:pt x="202406" y="276225"/>
                    </a:lnTo>
                    <a:lnTo>
                      <a:pt x="102394" y="366713"/>
                    </a:lnTo>
                    <a:lnTo>
                      <a:pt x="42862" y="409575"/>
                    </a:lnTo>
                    <a:cubicBezTo>
                      <a:pt x="23821" y="411040"/>
                      <a:pt x="18227" y="408951"/>
                      <a:pt x="4762" y="414338"/>
                    </a:cubicBezTo>
                    <a:cubicBezTo>
                      <a:pt x="3114" y="414997"/>
                      <a:pt x="1587" y="415925"/>
                      <a:pt x="0" y="41671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2" name="Freeform 241"/>
              <p:cNvSpPr/>
              <p:nvPr/>
            </p:nvSpPr>
            <p:spPr>
              <a:xfrm>
                <a:off x="802645" y="8998744"/>
                <a:ext cx="91043" cy="14287"/>
              </a:xfrm>
              <a:custGeom>
                <a:avLst/>
                <a:gdLst>
                  <a:gd name="connsiteX0" fmla="*/ 0 w 145256"/>
                  <a:gd name="connsiteY0" fmla="*/ 0 h 14287"/>
                  <a:gd name="connsiteX1" fmla="*/ 100013 w 145256"/>
                  <a:gd name="connsiteY1" fmla="*/ 14287 h 14287"/>
                  <a:gd name="connsiteX2" fmla="*/ 145256 w 145256"/>
                  <a:gd name="connsiteY2" fmla="*/ 4762 h 14287"/>
                </a:gdLst>
                <a:ahLst/>
                <a:cxnLst>
                  <a:cxn ang="0">
                    <a:pos x="connsiteX0" y="connsiteY0"/>
                  </a:cxn>
                  <a:cxn ang="0">
                    <a:pos x="connsiteX1" y="connsiteY1"/>
                  </a:cxn>
                  <a:cxn ang="0">
                    <a:pos x="connsiteX2" y="connsiteY2"/>
                  </a:cxn>
                </a:cxnLst>
                <a:rect l="l" t="t" r="r" b="b"/>
                <a:pathLst>
                  <a:path w="145256" h="14287">
                    <a:moveTo>
                      <a:pt x="0" y="0"/>
                    </a:moveTo>
                    <a:lnTo>
                      <a:pt x="100013" y="14287"/>
                    </a:lnTo>
                    <a:lnTo>
                      <a:pt x="145256" y="47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3" name="Freeform 242"/>
              <p:cNvSpPr/>
              <p:nvPr/>
            </p:nvSpPr>
            <p:spPr>
              <a:xfrm>
                <a:off x="931001" y="7841456"/>
                <a:ext cx="247755" cy="873919"/>
              </a:xfrm>
              <a:custGeom>
                <a:avLst/>
                <a:gdLst>
                  <a:gd name="connsiteX0" fmla="*/ 100012 w 395287"/>
                  <a:gd name="connsiteY0" fmla="*/ 0 h 873919"/>
                  <a:gd name="connsiteX1" fmla="*/ 395287 w 395287"/>
                  <a:gd name="connsiteY1" fmla="*/ 240507 h 873919"/>
                  <a:gd name="connsiteX2" fmla="*/ 350043 w 395287"/>
                  <a:gd name="connsiteY2" fmla="*/ 666750 h 873919"/>
                  <a:gd name="connsiteX3" fmla="*/ 311943 w 395287"/>
                  <a:gd name="connsiteY3" fmla="*/ 859632 h 873919"/>
                  <a:gd name="connsiteX4" fmla="*/ 214312 w 395287"/>
                  <a:gd name="connsiteY4" fmla="*/ 873919 h 873919"/>
                  <a:gd name="connsiteX5" fmla="*/ 126206 w 395287"/>
                  <a:gd name="connsiteY5" fmla="*/ 819150 h 873919"/>
                  <a:gd name="connsiteX6" fmla="*/ 97631 w 395287"/>
                  <a:gd name="connsiteY6" fmla="*/ 800100 h 873919"/>
                  <a:gd name="connsiteX7" fmla="*/ 90487 w 395287"/>
                  <a:gd name="connsiteY7" fmla="*/ 792957 h 873919"/>
                  <a:gd name="connsiteX8" fmla="*/ 0 w 395287"/>
                  <a:gd name="connsiteY8" fmla="*/ 731044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287" h="873919">
                    <a:moveTo>
                      <a:pt x="100012" y="0"/>
                    </a:moveTo>
                    <a:lnTo>
                      <a:pt x="395287" y="240507"/>
                    </a:lnTo>
                    <a:lnTo>
                      <a:pt x="350043" y="666750"/>
                    </a:lnTo>
                    <a:lnTo>
                      <a:pt x="311943" y="859632"/>
                    </a:lnTo>
                    <a:lnTo>
                      <a:pt x="214312" y="873919"/>
                    </a:lnTo>
                    <a:lnTo>
                      <a:pt x="126206" y="819150"/>
                    </a:lnTo>
                    <a:cubicBezTo>
                      <a:pt x="116681" y="812800"/>
                      <a:pt x="105726" y="808194"/>
                      <a:pt x="97631" y="800100"/>
                    </a:cubicBezTo>
                    <a:lnTo>
                      <a:pt x="90487" y="792957"/>
                    </a:lnTo>
                    <a:lnTo>
                      <a:pt x="0" y="73104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4" name="Freeform 243"/>
              <p:cNvSpPr/>
              <p:nvPr/>
            </p:nvSpPr>
            <p:spPr>
              <a:xfrm>
                <a:off x="1047416" y="8708231"/>
                <a:ext cx="7462" cy="128588"/>
              </a:xfrm>
              <a:custGeom>
                <a:avLst/>
                <a:gdLst>
                  <a:gd name="connsiteX0" fmla="*/ 11906 w 11906"/>
                  <a:gd name="connsiteY0" fmla="*/ 0 h 128588"/>
                  <a:gd name="connsiteX1" fmla="*/ 0 w 11906"/>
                  <a:gd name="connsiteY1" fmla="*/ 128588 h 128588"/>
                </a:gdLst>
                <a:ahLst/>
                <a:cxnLst>
                  <a:cxn ang="0">
                    <a:pos x="connsiteX0" y="connsiteY0"/>
                  </a:cxn>
                  <a:cxn ang="0">
                    <a:pos x="connsiteX1" y="connsiteY1"/>
                  </a:cxn>
                </a:cxnLst>
                <a:rect l="l" t="t" r="r" b="b"/>
                <a:pathLst>
                  <a:path w="11906" h="128588">
                    <a:moveTo>
                      <a:pt x="11906" y="0"/>
                    </a:moveTo>
                    <a:lnTo>
                      <a:pt x="0" y="12858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5" name="Freeform 244"/>
              <p:cNvSpPr/>
              <p:nvPr/>
            </p:nvSpPr>
            <p:spPr>
              <a:xfrm>
                <a:off x="986223" y="8646319"/>
                <a:ext cx="7462" cy="64294"/>
              </a:xfrm>
              <a:custGeom>
                <a:avLst/>
                <a:gdLst>
                  <a:gd name="connsiteX0" fmla="*/ 0 w 11906"/>
                  <a:gd name="connsiteY0" fmla="*/ 0 h 64294"/>
                  <a:gd name="connsiteX1" fmla="*/ 11906 w 11906"/>
                  <a:gd name="connsiteY1" fmla="*/ 64294 h 64294"/>
                </a:gdLst>
                <a:ahLst/>
                <a:cxnLst>
                  <a:cxn ang="0">
                    <a:pos x="connsiteX0" y="connsiteY0"/>
                  </a:cxn>
                  <a:cxn ang="0">
                    <a:pos x="connsiteX1" y="connsiteY1"/>
                  </a:cxn>
                </a:cxnLst>
                <a:rect l="l" t="t" r="r" b="b"/>
                <a:pathLst>
                  <a:path w="11906" h="64294">
                    <a:moveTo>
                      <a:pt x="0" y="0"/>
                    </a:moveTo>
                    <a:lnTo>
                      <a:pt x="11906" y="6429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6" name="Freeform 245"/>
              <p:cNvSpPr/>
              <p:nvPr/>
            </p:nvSpPr>
            <p:spPr>
              <a:xfrm>
                <a:off x="657872" y="8824913"/>
                <a:ext cx="440289" cy="354806"/>
              </a:xfrm>
              <a:custGeom>
                <a:avLst/>
                <a:gdLst>
                  <a:gd name="connsiteX0" fmla="*/ 602456 w 702469"/>
                  <a:gd name="connsiteY0" fmla="*/ 0 h 354806"/>
                  <a:gd name="connsiteX1" fmla="*/ 702469 w 702469"/>
                  <a:gd name="connsiteY1" fmla="*/ 83343 h 354806"/>
                  <a:gd name="connsiteX2" fmla="*/ 692944 w 702469"/>
                  <a:gd name="connsiteY2" fmla="*/ 197643 h 354806"/>
                  <a:gd name="connsiteX3" fmla="*/ 685800 w 702469"/>
                  <a:gd name="connsiteY3" fmla="*/ 221456 h 354806"/>
                  <a:gd name="connsiteX4" fmla="*/ 671512 w 702469"/>
                  <a:gd name="connsiteY4" fmla="*/ 247650 h 354806"/>
                  <a:gd name="connsiteX5" fmla="*/ 238125 w 702469"/>
                  <a:gd name="connsiteY5" fmla="*/ 352425 h 354806"/>
                  <a:gd name="connsiteX6" fmla="*/ 154781 w 702469"/>
                  <a:gd name="connsiteY6" fmla="*/ 354806 h 354806"/>
                  <a:gd name="connsiteX7" fmla="*/ 61912 w 702469"/>
                  <a:gd name="connsiteY7" fmla="*/ 326231 h 354806"/>
                  <a:gd name="connsiteX8" fmla="*/ 26194 w 702469"/>
                  <a:gd name="connsiteY8" fmla="*/ 242887 h 354806"/>
                  <a:gd name="connsiteX9" fmla="*/ 23812 w 702469"/>
                  <a:gd name="connsiteY9" fmla="*/ 235743 h 354806"/>
                  <a:gd name="connsiteX10" fmla="*/ 0 w 702469"/>
                  <a:gd name="connsiteY10" fmla="*/ 226218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2469" h="354806">
                    <a:moveTo>
                      <a:pt x="602456" y="0"/>
                    </a:moveTo>
                    <a:lnTo>
                      <a:pt x="702469" y="83343"/>
                    </a:lnTo>
                    <a:lnTo>
                      <a:pt x="692944" y="197643"/>
                    </a:lnTo>
                    <a:cubicBezTo>
                      <a:pt x="690366" y="220839"/>
                      <a:pt x="696991" y="215860"/>
                      <a:pt x="685800" y="221456"/>
                    </a:cubicBezTo>
                    <a:lnTo>
                      <a:pt x="671512" y="247650"/>
                    </a:lnTo>
                    <a:lnTo>
                      <a:pt x="238125" y="352425"/>
                    </a:lnTo>
                    <a:lnTo>
                      <a:pt x="154781" y="354806"/>
                    </a:lnTo>
                    <a:lnTo>
                      <a:pt x="61912" y="326231"/>
                    </a:lnTo>
                    <a:lnTo>
                      <a:pt x="26194" y="242887"/>
                    </a:lnTo>
                    <a:lnTo>
                      <a:pt x="23812" y="235743"/>
                    </a:lnTo>
                    <a:lnTo>
                      <a:pt x="0" y="22621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7" name="Freeform 246"/>
              <p:cNvSpPr/>
              <p:nvPr/>
            </p:nvSpPr>
            <p:spPr>
              <a:xfrm>
                <a:off x="713095" y="8955881"/>
                <a:ext cx="365663" cy="140494"/>
              </a:xfrm>
              <a:custGeom>
                <a:avLst/>
                <a:gdLst>
                  <a:gd name="connsiteX0" fmla="*/ 0 w 583406"/>
                  <a:gd name="connsiteY0" fmla="*/ 100013 h 140494"/>
                  <a:gd name="connsiteX1" fmla="*/ 66675 w 583406"/>
                  <a:gd name="connsiteY1" fmla="*/ 140494 h 140494"/>
                  <a:gd name="connsiteX2" fmla="*/ 302419 w 583406"/>
                  <a:gd name="connsiteY2" fmla="*/ 107157 h 140494"/>
                  <a:gd name="connsiteX3" fmla="*/ 547688 w 583406"/>
                  <a:gd name="connsiteY3" fmla="*/ 9525 h 140494"/>
                  <a:gd name="connsiteX4" fmla="*/ 552450 w 583406"/>
                  <a:gd name="connsiteY4" fmla="*/ 2382 h 140494"/>
                  <a:gd name="connsiteX5" fmla="*/ 583406 w 583406"/>
                  <a:gd name="connsiteY5"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06" h="140494">
                    <a:moveTo>
                      <a:pt x="0" y="100013"/>
                    </a:moveTo>
                    <a:lnTo>
                      <a:pt x="66675" y="140494"/>
                    </a:lnTo>
                    <a:lnTo>
                      <a:pt x="302419" y="107157"/>
                    </a:lnTo>
                    <a:lnTo>
                      <a:pt x="547688" y="9525"/>
                    </a:lnTo>
                    <a:lnTo>
                      <a:pt x="552450" y="2382"/>
                    </a:lnTo>
                    <a:lnTo>
                      <a:pt x="5834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8" name="Freeform 247"/>
              <p:cNvSpPr/>
              <p:nvPr/>
            </p:nvSpPr>
            <p:spPr>
              <a:xfrm>
                <a:off x="965328" y="9093994"/>
                <a:ext cx="117908" cy="207169"/>
              </a:xfrm>
              <a:custGeom>
                <a:avLst/>
                <a:gdLst>
                  <a:gd name="connsiteX0" fmla="*/ 0 w 188119"/>
                  <a:gd name="connsiteY0" fmla="*/ 33337 h 207169"/>
                  <a:gd name="connsiteX1" fmla="*/ 4763 w 188119"/>
                  <a:gd name="connsiteY1" fmla="*/ 197644 h 207169"/>
                  <a:gd name="connsiteX2" fmla="*/ 188119 w 188119"/>
                  <a:gd name="connsiteY2" fmla="*/ 207169 h 207169"/>
                  <a:gd name="connsiteX3" fmla="*/ 130969 w 188119"/>
                  <a:gd name="connsiteY3" fmla="*/ 4762 h 207169"/>
                  <a:gd name="connsiteX4" fmla="*/ 130969 w 188119"/>
                  <a:gd name="connsiteY4" fmla="*/ 4762 h 207169"/>
                  <a:gd name="connsiteX5" fmla="*/ 128588 w 188119"/>
                  <a:gd name="connsiteY5" fmla="*/ 0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119" h="207169">
                    <a:moveTo>
                      <a:pt x="0" y="33337"/>
                    </a:moveTo>
                    <a:lnTo>
                      <a:pt x="4763" y="197644"/>
                    </a:lnTo>
                    <a:lnTo>
                      <a:pt x="188119" y="207169"/>
                    </a:lnTo>
                    <a:lnTo>
                      <a:pt x="130969" y="4762"/>
                    </a:lnTo>
                    <a:lnTo>
                      <a:pt x="130969" y="4762"/>
                    </a:lnTo>
                    <a:lnTo>
                      <a:pt x="1285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49" name="Freeform 248"/>
              <p:cNvSpPr/>
              <p:nvPr/>
            </p:nvSpPr>
            <p:spPr>
              <a:xfrm>
                <a:off x="687722" y="9165431"/>
                <a:ext cx="97013" cy="126207"/>
              </a:xfrm>
              <a:custGeom>
                <a:avLst/>
                <a:gdLst>
                  <a:gd name="connsiteX0" fmla="*/ 26194 w 154781"/>
                  <a:gd name="connsiteY0" fmla="*/ 0 h 126207"/>
                  <a:gd name="connsiteX1" fmla="*/ 0 w 154781"/>
                  <a:gd name="connsiteY1" fmla="*/ 126207 h 126207"/>
                  <a:gd name="connsiteX2" fmla="*/ 140494 w 154781"/>
                  <a:gd name="connsiteY2" fmla="*/ 123825 h 126207"/>
                  <a:gd name="connsiteX3" fmla="*/ 128587 w 154781"/>
                  <a:gd name="connsiteY3" fmla="*/ 102394 h 126207"/>
                  <a:gd name="connsiteX4" fmla="*/ 128587 w 154781"/>
                  <a:gd name="connsiteY4" fmla="*/ 33338 h 126207"/>
                  <a:gd name="connsiteX5" fmla="*/ 152400 w 154781"/>
                  <a:gd name="connsiteY5" fmla="*/ 11907 h 126207"/>
                  <a:gd name="connsiteX6" fmla="*/ 154781 w 154781"/>
                  <a:gd name="connsiteY6" fmla="*/ 11907 h 12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81" h="126207">
                    <a:moveTo>
                      <a:pt x="26194" y="0"/>
                    </a:moveTo>
                    <a:lnTo>
                      <a:pt x="0" y="126207"/>
                    </a:lnTo>
                    <a:lnTo>
                      <a:pt x="140494" y="123825"/>
                    </a:lnTo>
                    <a:cubicBezTo>
                      <a:pt x="127664" y="105865"/>
                      <a:pt x="128587" y="113985"/>
                      <a:pt x="128587" y="102394"/>
                    </a:cubicBezTo>
                    <a:lnTo>
                      <a:pt x="128587" y="33338"/>
                    </a:lnTo>
                    <a:lnTo>
                      <a:pt x="152400" y="11907"/>
                    </a:lnTo>
                    <a:lnTo>
                      <a:pt x="154781" y="119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0" name="Freeform 249"/>
              <p:cNvSpPr/>
              <p:nvPr/>
            </p:nvSpPr>
            <p:spPr>
              <a:xfrm>
                <a:off x="578770" y="9051131"/>
                <a:ext cx="67163" cy="202407"/>
              </a:xfrm>
              <a:custGeom>
                <a:avLst/>
                <a:gdLst>
                  <a:gd name="connsiteX0" fmla="*/ 107156 w 107156"/>
                  <a:gd name="connsiteY0" fmla="*/ 0 h 202407"/>
                  <a:gd name="connsiteX1" fmla="*/ 0 w 107156"/>
                  <a:gd name="connsiteY1" fmla="*/ 202407 h 202407"/>
                </a:gdLst>
                <a:ahLst/>
                <a:cxnLst>
                  <a:cxn ang="0">
                    <a:pos x="connsiteX0" y="connsiteY0"/>
                  </a:cxn>
                  <a:cxn ang="0">
                    <a:pos x="connsiteX1" y="connsiteY1"/>
                  </a:cxn>
                </a:cxnLst>
                <a:rect l="l" t="t" r="r" b="b"/>
                <a:pathLst>
                  <a:path w="107156" h="202407">
                    <a:moveTo>
                      <a:pt x="107156" y="0"/>
                    </a:moveTo>
                    <a:lnTo>
                      <a:pt x="0" y="20240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1" name="Freeform 250"/>
              <p:cNvSpPr/>
              <p:nvPr/>
            </p:nvSpPr>
            <p:spPr>
              <a:xfrm>
                <a:off x="-775430" y="7835900"/>
                <a:ext cx="923363" cy="254000"/>
              </a:xfrm>
              <a:custGeom>
                <a:avLst/>
                <a:gdLst>
                  <a:gd name="connsiteX0" fmla="*/ 1473200 w 1473200"/>
                  <a:gd name="connsiteY0" fmla="*/ 120650 h 254000"/>
                  <a:gd name="connsiteX1" fmla="*/ 1403350 w 1473200"/>
                  <a:gd name="connsiteY1" fmla="*/ 0 h 254000"/>
                  <a:gd name="connsiteX2" fmla="*/ 101600 w 1473200"/>
                  <a:gd name="connsiteY2" fmla="*/ 88900 h 254000"/>
                  <a:gd name="connsiteX3" fmla="*/ 0 w 1473200"/>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1473200" h="254000">
                    <a:moveTo>
                      <a:pt x="1473200" y="120650"/>
                    </a:moveTo>
                    <a:lnTo>
                      <a:pt x="1403350" y="0"/>
                    </a:lnTo>
                    <a:lnTo>
                      <a:pt x="101600" y="88900"/>
                    </a:lnTo>
                    <a:lnTo>
                      <a:pt x="0" y="2540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2" name="Freeform 251"/>
              <p:cNvSpPr/>
              <p:nvPr/>
            </p:nvSpPr>
            <p:spPr>
              <a:xfrm>
                <a:off x="-557027" y="7917656"/>
                <a:ext cx="417901" cy="964407"/>
              </a:xfrm>
              <a:custGeom>
                <a:avLst/>
                <a:gdLst>
                  <a:gd name="connsiteX0" fmla="*/ 169069 w 666750"/>
                  <a:gd name="connsiteY0" fmla="*/ 0 h 964407"/>
                  <a:gd name="connsiteX1" fmla="*/ 345282 w 666750"/>
                  <a:gd name="connsiteY1" fmla="*/ 61913 h 964407"/>
                  <a:gd name="connsiteX2" fmla="*/ 400050 w 666750"/>
                  <a:gd name="connsiteY2" fmla="*/ 50007 h 964407"/>
                  <a:gd name="connsiteX3" fmla="*/ 504825 w 666750"/>
                  <a:gd name="connsiteY3" fmla="*/ 9525 h 964407"/>
                  <a:gd name="connsiteX4" fmla="*/ 619125 w 666750"/>
                  <a:gd name="connsiteY4" fmla="*/ 30957 h 964407"/>
                  <a:gd name="connsiteX5" fmla="*/ 585788 w 666750"/>
                  <a:gd name="connsiteY5" fmla="*/ 111919 h 964407"/>
                  <a:gd name="connsiteX6" fmla="*/ 573882 w 666750"/>
                  <a:gd name="connsiteY6" fmla="*/ 135732 h 964407"/>
                  <a:gd name="connsiteX7" fmla="*/ 640557 w 666750"/>
                  <a:gd name="connsiteY7" fmla="*/ 242888 h 964407"/>
                  <a:gd name="connsiteX8" fmla="*/ 666750 w 666750"/>
                  <a:gd name="connsiteY8" fmla="*/ 523875 h 964407"/>
                  <a:gd name="connsiteX9" fmla="*/ 557213 w 666750"/>
                  <a:gd name="connsiteY9" fmla="*/ 747713 h 964407"/>
                  <a:gd name="connsiteX10" fmla="*/ 488157 w 666750"/>
                  <a:gd name="connsiteY10" fmla="*/ 785813 h 964407"/>
                  <a:gd name="connsiteX11" fmla="*/ 392907 w 666750"/>
                  <a:gd name="connsiteY11" fmla="*/ 854869 h 964407"/>
                  <a:gd name="connsiteX12" fmla="*/ 371475 w 666750"/>
                  <a:gd name="connsiteY12" fmla="*/ 892969 h 964407"/>
                  <a:gd name="connsiteX13" fmla="*/ 347663 w 666750"/>
                  <a:gd name="connsiteY13" fmla="*/ 952500 h 964407"/>
                  <a:gd name="connsiteX14" fmla="*/ 307182 w 666750"/>
                  <a:gd name="connsiteY14" fmla="*/ 962025 h 964407"/>
                  <a:gd name="connsiteX15" fmla="*/ 285750 w 666750"/>
                  <a:gd name="connsiteY15" fmla="*/ 964407 h 964407"/>
                  <a:gd name="connsiteX16" fmla="*/ 257175 w 666750"/>
                  <a:gd name="connsiteY16" fmla="*/ 942975 h 964407"/>
                  <a:gd name="connsiteX17" fmla="*/ 259557 w 666750"/>
                  <a:gd name="connsiteY17" fmla="*/ 857250 h 964407"/>
                  <a:gd name="connsiteX18" fmla="*/ 140494 w 666750"/>
                  <a:gd name="connsiteY18" fmla="*/ 800100 h 964407"/>
                  <a:gd name="connsiteX19" fmla="*/ 16669 w 666750"/>
                  <a:gd name="connsiteY19" fmla="*/ 623888 h 964407"/>
                  <a:gd name="connsiteX20" fmla="*/ 0 w 666750"/>
                  <a:gd name="connsiteY20" fmla="*/ 409575 h 964407"/>
                  <a:gd name="connsiteX21" fmla="*/ 90488 w 666750"/>
                  <a:gd name="connsiteY21" fmla="*/ 254794 h 964407"/>
                  <a:gd name="connsiteX22" fmla="*/ 159544 w 666750"/>
                  <a:gd name="connsiteY22" fmla="*/ 142875 h 96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6750" h="964407">
                    <a:moveTo>
                      <a:pt x="169069" y="0"/>
                    </a:moveTo>
                    <a:lnTo>
                      <a:pt x="345282" y="61913"/>
                    </a:lnTo>
                    <a:lnTo>
                      <a:pt x="400050" y="50007"/>
                    </a:lnTo>
                    <a:lnTo>
                      <a:pt x="504825" y="9525"/>
                    </a:lnTo>
                    <a:lnTo>
                      <a:pt x="619125" y="30957"/>
                    </a:lnTo>
                    <a:lnTo>
                      <a:pt x="585788" y="111919"/>
                    </a:lnTo>
                    <a:lnTo>
                      <a:pt x="573882" y="135732"/>
                    </a:lnTo>
                    <a:lnTo>
                      <a:pt x="640557" y="242888"/>
                    </a:lnTo>
                    <a:lnTo>
                      <a:pt x="666750" y="523875"/>
                    </a:lnTo>
                    <a:lnTo>
                      <a:pt x="557213" y="747713"/>
                    </a:lnTo>
                    <a:lnTo>
                      <a:pt x="488157" y="785813"/>
                    </a:lnTo>
                    <a:lnTo>
                      <a:pt x="392907" y="854869"/>
                    </a:lnTo>
                    <a:lnTo>
                      <a:pt x="371475" y="892969"/>
                    </a:lnTo>
                    <a:lnTo>
                      <a:pt x="347663" y="952500"/>
                    </a:lnTo>
                    <a:lnTo>
                      <a:pt x="307182" y="962025"/>
                    </a:lnTo>
                    <a:lnTo>
                      <a:pt x="285750" y="964407"/>
                    </a:lnTo>
                    <a:lnTo>
                      <a:pt x="257175" y="942975"/>
                    </a:lnTo>
                    <a:lnTo>
                      <a:pt x="259557" y="857250"/>
                    </a:lnTo>
                    <a:lnTo>
                      <a:pt x="140494" y="800100"/>
                    </a:lnTo>
                    <a:lnTo>
                      <a:pt x="16669" y="623888"/>
                    </a:lnTo>
                    <a:lnTo>
                      <a:pt x="0" y="409575"/>
                    </a:lnTo>
                    <a:lnTo>
                      <a:pt x="90488" y="254794"/>
                    </a:lnTo>
                    <a:lnTo>
                      <a:pt x="159544"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3" name="Freeform 252"/>
              <p:cNvSpPr/>
              <p:nvPr/>
            </p:nvSpPr>
            <p:spPr>
              <a:xfrm>
                <a:off x="-471954" y="7922419"/>
                <a:ext cx="268651" cy="173831"/>
              </a:xfrm>
              <a:custGeom>
                <a:avLst/>
                <a:gdLst>
                  <a:gd name="connsiteX0" fmla="*/ 23812 w 428625"/>
                  <a:gd name="connsiteY0" fmla="*/ 0 h 173831"/>
                  <a:gd name="connsiteX1" fmla="*/ 2381 w 428625"/>
                  <a:gd name="connsiteY1" fmla="*/ 30956 h 173831"/>
                  <a:gd name="connsiteX2" fmla="*/ 0 w 428625"/>
                  <a:gd name="connsiteY2" fmla="*/ 54769 h 173831"/>
                  <a:gd name="connsiteX3" fmla="*/ 35718 w 428625"/>
                  <a:gd name="connsiteY3" fmla="*/ 123825 h 173831"/>
                  <a:gd name="connsiteX4" fmla="*/ 102393 w 428625"/>
                  <a:gd name="connsiteY4" fmla="*/ 157162 h 173831"/>
                  <a:gd name="connsiteX5" fmla="*/ 173831 w 428625"/>
                  <a:gd name="connsiteY5" fmla="*/ 147637 h 173831"/>
                  <a:gd name="connsiteX6" fmla="*/ 192881 w 428625"/>
                  <a:gd name="connsiteY6" fmla="*/ 121444 h 173831"/>
                  <a:gd name="connsiteX7" fmla="*/ 195262 w 428625"/>
                  <a:gd name="connsiteY7" fmla="*/ 121444 h 173831"/>
                  <a:gd name="connsiteX8" fmla="*/ 211931 w 428625"/>
                  <a:gd name="connsiteY8" fmla="*/ 107156 h 173831"/>
                  <a:gd name="connsiteX9" fmla="*/ 259556 w 428625"/>
                  <a:gd name="connsiteY9" fmla="*/ 97631 h 173831"/>
                  <a:gd name="connsiteX10" fmla="*/ 278606 w 428625"/>
                  <a:gd name="connsiteY10" fmla="*/ 140494 h 173831"/>
                  <a:gd name="connsiteX11" fmla="*/ 297656 w 428625"/>
                  <a:gd name="connsiteY11" fmla="*/ 173831 h 173831"/>
                  <a:gd name="connsiteX12" fmla="*/ 385762 w 428625"/>
                  <a:gd name="connsiteY12" fmla="*/ 166687 h 173831"/>
                  <a:gd name="connsiteX13" fmla="*/ 428625 w 428625"/>
                  <a:gd name="connsiteY13" fmla="*/ 142875 h 17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625" h="173831">
                    <a:moveTo>
                      <a:pt x="23812" y="0"/>
                    </a:moveTo>
                    <a:lnTo>
                      <a:pt x="2381" y="30956"/>
                    </a:lnTo>
                    <a:lnTo>
                      <a:pt x="0" y="54769"/>
                    </a:lnTo>
                    <a:lnTo>
                      <a:pt x="35718" y="123825"/>
                    </a:lnTo>
                    <a:lnTo>
                      <a:pt x="102393" y="157162"/>
                    </a:lnTo>
                    <a:lnTo>
                      <a:pt x="173831" y="147637"/>
                    </a:lnTo>
                    <a:cubicBezTo>
                      <a:pt x="179389" y="138744"/>
                      <a:pt x="184099" y="128030"/>
                      <a:pt x="192881" y="121444"/>
                    </a:cubicBezTo>
                    <a:cubicBezTo>
                      <a:pt x="193516" y="120968"/>
                      <a:pt x="194468" y="121444"/>
                      <a:pt x="195262" y="121444"/>
                    </a:cubicBezTo>
                    <a:lnTo>
                      <a:pt x="211931" y="107156"/>
                    </a:lnTo>
                    <a:lnTo>
                      <a:pt x="259556" y="97631"/>
                    </a:lnTo>
                    <a:lnTo>
                      <a:pt x="278606" y="140494"/>
                    </a:lnTo>
                    <a:lnTo>
                      <a:pt x="297656" y="173831"/>
                    </a:lnTo>
                    <a:lnTo>
                      <a:pt x="385762" y="166687"/>
                    </a:lnTo>
                    <a:lnTo>
                      <a:pt x="428625" y="1428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4" name="Oval 253"/>
              <p:cNvSpPr/>
              <p:nvPr/>
            </p:nvSpPr>
            <p:spPr>
              <a:xfrm>
                <a:off x="-348076" y="7979569"/>
                <a:ext cx="40491" cy="50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5" name="Freeform 254"/>
              <p:cNvSpPr/>
              <p:nvPr/>
            </p:nvSpPr>
            <p:spPr>
              <a:xfrm>
                <a:off x="-437626" y="8851106"/>
                <a:ext cx="70148" cy="307182"/>
              </a:xfrm>
              <a:custGeom>
                <a:avLst/>
                <a:gdLst>
                  <a:gd name="connsiteX0" fmla="*/ 57150 w 111919"/>
                  <a:gd name="connsiteY0" fmla="*/ 2382 h 307182"/>
                  <a:gd name="connsiteX1" fmla="*/ 0 w 111919"/>
                  <a:gd name="connsiteY1" fmla="*/ 0 h 307182"/>
                  <a:gd name="connsiteX2" fmla="*/ 11907 w 111919"/>
                  <a:gd name="connsiteY2" fmla="*/ 40482 h 307182"/>
                  <a:gd name="connsiteX3" fmla="*/ 23813 w 111919"/>
                  <a:gd name="connsiteY3" fmla="*/ 59532 h 307182"/>
                  <a:gd name="connsiteX4" fmla="*/ 50007 w 111919"/>
                  <a:gd name="connsiteY4" fmla="*/ 64294 h 307182"/>
                  <a:gd name="connsiteX5" fmla="*/ 83344 w 111919"/>
                  <a:gd name="connsiteY5" fmla="*/ 61913 h 307182"/>
                  <a:gd name="connsiteX6" fmla="*/ 9525 w 111919"/>
                  <a:gd name="connsiteY6" fmla="*/ 204788 h 307182"/>
                  <a:gd name="connsiteX7" fmla="*/ 4763 w 111919"/>
                  <a:gd name="connsiteY7" fmla="*/ 278607 h 307182"/>
                  <a:gd name="connsiteX8" fmla="*/ 111919 w 111919"/>
                  <a:gd name="connsiteY8" fmla="*/ 307182 h 30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9" h="307182">
                    <a:moveTo>
                      <a:pt x="57150" y="2382"/>
                    </a:moveTo>
                    <a:lnTo>
                      <a:pt x="0" y="0"/>
                    </a:lnTo>
                    <a:lnTo>
                      <a:pt x="11907" y="40482"/>
                    </a:lnTo>
                    <a:cubicBezTo>
                      <a:pt x="24275" y="57796"/>
                      <a:pt x="23813" y="50322"/>
                      <a:pt x="23813" y="59532"/>
                    </a:cubicBezTo>
                    <a:lnTo>
                      <a:pt x="50007" y="64294"/>
                    </a:lnTo>
                    <a:lnTo>
                      <a:pt x="83344" y="61913"/>
                    </a:lnTo>
                    <a:lnTo>
                      <a:pt x="9525" y="204788"/>
                    </a:lnTo>
                    <a:lnTo>
                      <a:pt x="4763" y="278607"/>
                    </a:lnTo>
                    <a:lnTo>
                      <a:pt x="111919" y="30718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6" name="Freeform 255"/>
              <p:cNvSpPr/>
              <p:nvPr/>
            </p:nvSpPr>
            <p:spPr>
              <a:xfrm>
                <a:off x="-380911" y="8877300"/>
                <a:ext cx="102983" cy="285750"/>
              </a:xfrm>
              <a:custGeom>
                <a:avLst/>
                <a:gdLst>
                  <a:gd name="connsiteX0" fmla="*/ 0 w 164306"/>
                  <a:gd name="connsiteY0" fmla="*/ 38100 h 285750"/>
                  <a:gd name="connsiteX1" fmla="*/ 45244 w 164306"/>
                  <a:gd name="connsiteY1" fmla="*/ 38100 h 285750"/>
                  <a:gd name="connsiteX2" fmla="*/ 47625 w 164306"/>
                  <a:gd name="connsiteY2" fmla="*/ 0 h 285750"/>
                  <a:gd name="connsiteX3" fmla="*/ 64294 w 164306"/>
                  <a:gd name="connsiteY3" fmla="*/ 52388 h 285750"/>
                  <a:gd name="connsiteX4" fmla="*/ 114300 w 164306"/>
                  <a:gd name="connsiteY4" fmla="*/ 128588 h 285750"/>
                  <a:gd name="connsiteX5" fmla="*/ 121444 w 164306"/>
                  <a:gd name="connsiteY5" fmla="*/ 147638 h 285750"/>
                  <a:gd name="connsiteX6" fmla="*/ 164306 w 164306"/>
                  <a:gd name="connsiteY6" fmla="*/ 240506 h 285750"/>
                  <a:gd name="connsiteX7" fmla="*/ 88106 w 164306"/>
                  <a:gd name="connsiteY7" fmla="*/ 276225 h 285750"/>
                  <a:gd name="connsiteX8" fmla="*/ 14287 w 164306"/>
                  <a:gd name="connsiteY8"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06" h="285750">
                    <a:moveTo>
                      <a:pt x="0" y="38100"/>
                    </a:moveTo>
                    <a:lnTo>
                      <a:pt x="45244" y="38100"/>
                    </a:lnTo>
                    <a:lnTo>
                      <a:pt x="47625" y="0"/>
                    </a:lnTo>
                    <a:lnTo>
                      <a:pt x="64294" y="52388"/>
                    </a:lnTo>
                    <a:lnTo>
                      <a:pt x="114300" y="128588"/>
                    </a:lnTo>
                    <a:lnTo>
                      <a:pt x="121444" y="147638"/>
                    </a:lnTo>
                    <a:lnTo>
                      <a:pt x="164306" y="240506"/>
                    </a:lnTo>
                    <a:lnTo>
                      <a:pt x="88106" y="276225"/>
                    </a:lnTo>
                    <a:lnTo>
                      <a:pt x="14287" y="2857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7" name="Freeform 256"/>
              <p:cNvSpPr/>
              <p:nvPr/>
            </p:nvSpPr>
            <p:spPr>
              <a:xfrm>
                <a:off x="-636129" y="8739188"/>
                <a:ext cx="238801" cy="359568"/>
              </a:xfrm>
              <a:custGeom>
                <a:avLst/>
                <a:gdLst>
                  <a:gd name="connsiteX0" fmla="*/ 292894 w 381000"/>
                  <a:gd name="connsiteY0" fmla="*/ 0 h 359568"/>
                  <a:gd name="connsiteX1" fmla="*/ 64294 w 381000"/>
                  <a:gd name="connsiteY1" fmla="*/ 142875 h 359568"/>
                  <a:gd name="connsiteX2" fmla="*/ 0 w 381000"/>
                  <a:gd name="connsiteY2" fmla="*/ 261937 h 359568"/>
                  <a:gd name="connsiteX3" fmla="*/ 0 w 381000"/>
                  <a:gd name="connsiteY3" fmla="*/ 335756 h 359568"/>
                  <a:gd name="connsiteX4" fmla="*/ 40481 w 381000"/>
                  <a:gd name="connsiteY4" fmla="*/ 359568 h 359568"/>
                  <a:gd name="connsiteX5" fmla="*/ 80963 w 381000"/>
                  <a:gd name="connsiteY5" fmla="*/ 295275 h 359568"/>
                  <a:gd name="connsiteX6" fmla="*/ 269081 w 381000"/>
                  <a:gd name="connsiteY6" fmla="*/ 207168 h 359568"/>
                  <a:gd name="connsiteX7" fmla="*/ 378619 w 381000"/>
                  <a:gd name="connsiteY7" fmla="*/ 185737 h 359568"/>
                  <a:gd name="connsiteX8" fmla="*/ 381000 w 381000"/>
                  <a:gd name="connsiteY8" fmla="*/ 185737 h 35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359568">
                    <a:moveTo>
                      <a:pt x="292894" y="0"/>
                    </a:moveTo>
                    <a:lnTo>
                      <a:pt x="64294" y="142875"/>
                    </a:lnTo>
                    <a:lnTo>
                      <a:pt x="0" y="261937"/>
                    </a:lnTo>
                    <a:lnTo>
                      <a:pt x="0" y="335756"/>
                    </a:lnTo>
                    <a:lnTo>
                      <a:pt x="40481" y="359568"/>
                    </a:lnTo>
                    <a:lnTo>
                      <a:pt x="80963" y="295275"/>
                    </a:lnTo>
                    <a:lnTo>
                      <a:pt x="269081" y="207168"/>
                    </a:lnTo>
                    <a:lnTo>
                      <a:pt x="378619" y="185737"/>
                    </a:lnTo>
                    <a:lnTo>
                      <a:pt x="381000" y="1857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8" name="Freeform 257"/>
              <p:cNvSpPr/>
              <p:nvPr/>
            </p:nvSpPr>
            <p:spPr>
              <a:xfrm>
                <a:off x="-606279" y="8927306"/>
                <a:ext cx="17910" cy="109538"/>
              </a:xfrm>
              <a:custGeom>
                <a:avLst/>
                <a:gdLst>
                  <a:gd name="connsiteX0" fmla="*/ 0 w 28575"/>
                  <a:gd name="connsiteY0" fmla="*/ 0 h 109538"/>
                  <a:gd name="connsiteX1" fmla="*/ 2381 w 28575"/>
                  <a:gd name="connsiteY1" fmla="*/ 76200 h 109538"/>
                  <a:gd name="connsiteX2" fmla="*/ 28575 w 28575"/>
                  <a:gd name="connsiteY2" fmla="*/ 109538 h 109538"/>
                </a:gdLst>
                <a:ahLst/>
                <a:cxnLst>
                  <a:cxn ang="0">
                    <a:pos x="connsiteX0" y="connsiteY0"/>
                  </a:cxn>
                  <a:cxn ang="0">
                    <a:pos x="connsiteX1" y="connsiteY1"/>
                  </a:cxn>
                  <a:cxn ang="0">
                    <a:pos x="connsiteX2" y="connsiteY2"/>
                  </a:cxn>
                </a:cxnLst>
                <a:rect l="l" t="t" r="r" b="b"/>
                <a:pathLst>
                  <a:path w="28575" h="109538">
                    <a:moveTo>
                      <a:pt x="0" y="0"/>
                    </a:moveTo>
                    <a:cubicBezTo>
                      <a:pt x="794" y="25400"/>
                      <a:pt x="1587" y="50800"/>
                      <a:pt x="2381" y="76200"/>
                    </a:cubicBezTo>
                    <a:lnTo>
                      <a:pt x="28575" y="1095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59" name="Freeform 258"/>
              <p:cNvSpPr/>
              <p:nvPr/>
            </p:nvSpPr>
            <p:spPr>
              <a:xfrm>
                <a:off x="-258526" y="8717756"/>
                <a:ext cx="197011" cy="376238"/>
              </a:xfrm>
              <a:custGeom>
                <a:avLst/>
                <a:gdLst>
                  <a:gd name="connsiteX0" fmla="*/ 0 w 314325"/>
                  <a:gd name="connsiteY0" fmla="*/ 0 h 376238"/>
                  <a:gd name="connsiteX1" fmla="*/ 261938 w 314325"/>
                  <a:gd name="connsiteY1" fmla="*/ 142875 h 376238"/>
                  <a:gd name="connsiteX2" fmla="*/ 314325 w 314325"/>
                  <a:gd name="connsiteY2" fmla="*/ 254794 h 376238"/>
                  <a:gd name="connsiteX3" fmla="*/ 302419 w 314325"/>
                  <a:gd name="connsiteY3" fmla="*/ 376238 h 376238"/>
                  <a:gd name="connsiteX4" fmla="*/ 283369 w 314325"/>
                  <a:gd name="connsiteY4" fmla="*/ 373857 h 376238"/>
                  <a:gd name="connsiteX5" fmla="*/ 273844 w 314325"/>
                  <a:gd name="connsiteY5" fmla="*/ 364332 h 376238"/>
                  <a:gd name="connsiteX6" fmla="*/ 273844 w 314325"/>
                  <a:gd name="connsiteY6" fmla="*/ 354807 h 376238"/>
                  <a:gd name="connsiteX7" fmla="*/ 261938 w 314325"/>
                  <a:gd name="connsiteY7" fmla="*/ 335757 h 37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325" h="376238">
                    <a:moveTo>
                      <a:pt x="0" y="0"/>
                    </a:moveTo>
                    <a:lnTo>
                      <a:pt x="261938" y="142875"/>
                    </a:lnTo>
                    <a:lnTo>
                      <a:pt x="314325" y="254794"/>
                    </a:lnTo>
                    <a:lnTo>
                      <a:pt x="302419" y="376238"/>
                    </a:lnTo>
                    <a:lnTo>
                      <a:pt x="283369" y="373857"/>
                    </a:lnTo>
                    <a:lnTo>
                      <a:pt x="273844" y="364332"/>
                    </a:lnTo>
                    <a:lnTo>
                      <a:pt x="273844" y="354807"/>
                    </a:lnTo>
                    <a:lnTo>
                      <a:pt x="261938" y="33575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0" name="Freeform 259"/>
              <p:cNvSpPr/>
              <p:nvPr/>
            </p:nvSpPr>
            <p:spPr>
              <a:xfrm>
                <a:off x="-95842" y="8929688"/>
                <a:ext cx="19402" cy="80962"/>
              </a:xfrm>
              <a:custGeom>
                <a:avLst/>
                <a:gdLst>
                  <a:gd name="connsiteX0" fmla="*/ 30956 w 30956"/>
                  <a:gd name="connsiteY0" fmla="*/ 0 h 80962"/>
                  <a:gd name="connsiteX1" fmla="*/ 0 w 30956"/>
                  <a:gd name="connsiteY1" fmla="*/ 80962 h 80962"/>
                </a:gdLst>
                <a:ahLst/>
                <a:cxnLst>
                  <a:cxn ang="0">
                    <a:pos x="connsiteX0" y="connsiteY0"/>
                  </a:cxn>
                  <a:cxn ang="0">
                    <a:pos x="connsiteX1" y="connsiteY1"/>
                  </a:cxn>
                </a:cxnLst>
                <a:rect l="l" t="t" r="r" b="b"/>
                <a:pathLst>
                  <a:path w="30956" h="80962">
                    <a:moveTo>
                      <a:pt x="30956" y="0"/>
                    </a:moveTo>
                    <a:lnTo>
                      <a:pt x="0" y="8096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1" name="Freeform 260"/>
              <p:cNvSpPr/>
              <p:nvPr/>
            </p:nvSpPr>
            <p:spPr>
              <a:xfrm>
                <a:off x="-625682" y="9072563"/>
                <a:ext cx="23880" cy="219075"/>
              </a:xfrm>
              <a:custGeom>
                <a:avLst/>
                <a:gdLst>
                  <a:gd name="connsiteX0" fmla="*/ 0 w 38100"/>
                  <a:gd name="connsiteY0" fmla="*/ 219075 h 219075"/>
                  <a:gd name="connsiteX1" fmla="*/ 0 w 38100"/>
                  <a:gd name="connsiteY1" fmla="*/ 219075 h 219075"/>
                  <a:gd name="connsiteX2" fmla="*/ 2381 w 38100"/>
                  <a:gd name="connsiteY2" fmla="*/ 111918 h 219075"/>
                  <a:gd name="connsiteX3" fmla="*/ 38100 w 38100"/>
                  <a:gd name="connsiteY3" fmla="*/ 0 h 219075"/>
                </a:gdLst>
                <a:ahLst/>
                <a:cxnLst>
                  <a:cxn ang="0">
                    <a:pos x="connsiteX0" y="connsiteY0"/>
                  </a:cxn>
                  <a:cxn ang="0">
                    <a:pos x="connsiteX1" y="connsiteY1"/>
                  </a:cxn>
                  <a:cxn ang="0">
                    <a:pos x="connsiteX2" y="connsiteY2"/>
                  </a:cxn>
                  <a:cxn ang="0">
                    <a:pos x="connsiteX3" y="connsiteY3"/>
                  </a:cxn>
                </a:cxnLst>
                <a:rect l="l" t="t" r="r" b="b"/>
                <a:pathLst>
                  <a:path w="38100" h="219075">
                    <a:moveTo>
                      <a:pt x="0" y="219075"/>
                    </a:moveTo>
                    <a:lnTo>
                      <a:pt x="0" y="219075"/>
                    </a:lnTo>
                    <a:cubicBezTo>
                      <a:pt x="794" y="183356"/>
                      <a:pt x="1587" y="147637"/>
                      <a:pt x="2381" y="111918"/>
                    </a:cubicBezTo>
                    <a:lnTo>
                      <a:pt x="38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2" name="Freeform 261"/>
              <p:cNvSpPr/>
              <p:nvPr/>
            </p:nvSpPr>
            <p:spPr>
              <a:xfrm>
                <a:off x="-327181" y="8910638"/>
                <a:ext cx="265666" cy="376237"/>
              </a:xfrm>
              <a:custGeom>
                <a:avLst/>
                <a:gdLst>
                  <a:gd name="connsiteX0" fmla="*/ 0 w 423862"/>
                  <a:gd name="connsiteY0" fmla="*/ 0 h 376237"/>
                  <a:gd name="connsiteX1" fmla="*/ 283369 w 423862"/>
                  <a:gd name="connsiteY1" fmla="*/ 78581 h 376237"/>
                  <a:gd name="connsiteX2" fmla="*/ 400050 w 423862"/>
                  <a:gd name="connsiteY2" fmla="*/ 173831 h 376237"/>
                  <a:gd name="connsiteX3" fmla="*/ 423862 w 423862"/>
                  <a:gd name="connsiteY3" fmla="*/ 371475 h 376237"/>
                  <a:gd name="connsiteX4" fmla="*/ 419100 w 423862"/>
                  <a:gd name="connsiteY4" fmla="*/ 376237 h 376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62" h="376237">
                    <a:moveTo>
                      <a:pt x="0" y="0"/>
                    </a:moveTo>
                    <a:lnTo>
                      <a:pt x="283369" y="78581"/>
                    </a:lnTo>
                    <a:lnTo>
                      <a:pt x="400050" y="173831"/>
                    </a:lnTo>
                    <a:lnTo>
                      <a:pt x="423862" y="371475"/>
                    </a:lnTo>
                    <a:lnTo>
                      <a:pt x="419100" y="3762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3" name="Freeform 262"/>
              <p:cNvSpPr/>
              <p:nvPr/>
            </p:nvSpPr>
            <p:spPr>
              <a:xfrm>
                <a:off x="-2088038" y="5398770"/>
                <a:ext cx="573122" cy="2164080"/>
              </a:xfrm>
              <a:custGeom>
                <a:avLst/>
                <a:gdLst>
                  <a:gd name="connsiteX0" fmla="*/ 861060 w 914400"/>
                  <a:gd name="connsiteY0" fmla="*/ 0 h 2164080"/>
                  <a:gd name="connsiteX1" fmla="*/ 914400 w 914400"/>
                  <a:gd name="connsiteY1" fmla="*/ 1455420 h 2164080"/>
                  <a:gd name="connsiteX2" fmla="*/ 0 w 914400"/>
                  <a:gd name="connsiteY2" fmla="*/ 2164080 h 2164080"/>
                </a:gdLst>
                <a:ahLst/>
                <a:cxnLst>
                  <a:cxn ang="0">
                    <a:pos x="connsiteX0" y="connsiteY0"/>
                  </a:cxn>
                  <a:cxn ang="0">
                    <a:pos x="connsiteX1" y="connsiteY1"/>
                  </a:cxn>
                  <a:cxn ang="0">
                    <a:pos x="connsiteX2" y="connsiteY2"/>
                  </a:cxn>
                </a:cxnLst>
                <a:rect l="l" t="t" r="r" b="b"/>
                <a:pathLst>
                  <a:path w="914400" h="2164080">
                    <a:moveTo>
                      <a:pt x="861060" y="0"/>
                    </a:moveTo>
                    <a:lnTo>
                      <a:pt x="914400" y="1455420"/>
                    </a:lnTo>
                    <a:lnTo>
                      <a:pt x="0" y="216408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4" name="Freeform 263"/>
              <p:cNvSpPr/>
              <p:nvPr/>
            </p:nvSpPr>
            <p:spPr>
              <a:xfrm>
                <a:off x="-2135798" y="5391150"/>
                <a:ext cx="539690" cy="1981200"/>
              </a:xfrm>
              <a:custGeom>
                <a:avLst/>
                <a:gdLst>
                  <a:gd name="connsiteX0" fmla="*/ 815340 w 861060"/>
                  <a:gd name="connsiteY0" fmla="*/ 0 h 1981200"/>
                  <a:gd name="connsiteX1" fmla="*/ 861060 w 861060"/>
                  <a:gd name="connsiteY1" fmla="*/ 777240 h 1981200"/>
                  <a:gd name="connsiteX2" fmla="*/ 830580 w 861060"/>
                  <a:gd name="connsiteY2" fmla="*/ 1333500 h 1981200"/>
                  <a:gd name="connsiteX3" fmla="*/ 30480 w 861060"/>
                  <a:gd name="connsiteY3" fmla="*/ 1981200 h 1981200"/>
                  <a:gd name="connsiteX4" fmla="*/ 0 w 861060"/>
                  <a:gd name="connsiteY4" fmla="*/ 1965960 h 1981200"/>
                  <a:gd name="connsiteX5" fmla="*/ 160020 w 861060"/>
                  <a:gd name="connsiteY5" fmla="*/ 187452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060" h="1981200">
                    <a:moveTo>
                      <a:pt x="815340" y="0"/>
                    </a:moveTo>
                    <a:lnTo>
                      <a:pt x="861060" y="777240"/>
                    </a:lnTo>
                    <a:lnTo>
                      <a:pt x="830580" y="1333500"/>
                    </a:lnTo>
                    <a:lnTo>
                      <a:pt x="30480" y="1981200"/>
                    </a:lnTo>
                    <a:lnTo>
                      <a:pt x="0" y="1965960"/>
                    </a:lnTo>
                    <a:lnTo>
                      <a:pt x="160020" y="18745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5" name="Freeform 264"/>
              <p:cNvSpPr/>
              <p:nvPr/>
            </p:nvSpPr>
            <p:spPr>
              <a:xfrm>
                <a:off x="-2131022" y="5406390"/>
                <a:ext cx="372529" cy="1744980"/>
              </a:xfrm>
              <a:custGeom>
                <a:avLst/>
                <a:gdLst>
                  <a:gd name="connsiteX0" fmla="*/ 0 w 594360"/>
                  <a:gd name="connsiteY0" fmla="*/ 1744980 h 1744980"/>
                  <a:gd name="connsiteX1" fmla="*/ 594360 w 594360"/>
                  <a:gd name="connsiteY1" fmla="*/ 1310640 h 1744980"/>
                  <a:gd name="connsiteX2" fmla="*/ 586740 w 594360"/>
                  <a:gd name="connsiteY2" fmla="*/ 0 h 1744980"/>
                </a:gdLst>
                <a:ahLst/>
                <a:cxnLst>
                  <a:cxn ang="0">
                    <a:pos x="connsiteX0" y="connsiteY0"/>
                  </a:cxn>
                  <a:cxn ang="0">
                    <a:pos x="connsiteX1" y="connsiteY1"/>
                  </a:cxn>
                  <a:cxn ang="0">
                    <a:pos x="connsiteX2" y="connsiteY2"/>
                  </a:cxn>
                </a:cxnLst>
                <a:rect l="l" t="t" r="r" b="b"/>
                <a:pathLst>
                  <a:path w="594360" h="1744980">
                    <a:moveTo>
                      <a:pt x="0" y="1744980"/>
                    </a:moveTo>
                    <a:lnTo>
                      <a:pt x="594360" y="1310640"/>
                    </a:lnTo>
                    <a:lnTo>
                      <a:pt x="58674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6" name="Freeform 265"/>
              <p:cNvSpPr/>
              <p:nvPr/>
            </p:nvSpPr>
            <p:spPr>
              <a:xfrm>
                <a:off x="-1753717" y="6694170"/>
                <a:ext cx="128952" cy="7620"/>
              </a:xfrm>
              <a:custGeom>
                <a:avLst/>
                <a:gdLst>
                  <a:gd name="connsiteX0" fmla="*/ 0 w 205740"/>
                  <a:gd name="connsiteY0" fmla="*/ 0 h 7620"/>
                  <a:gd name="connsiteX1" fmla="*/ 205740 w 205740"/>
                  <a:gd name="connsiteY1" fmla="*/ 7620 h 7620"/>
                </a:gdLst>
                <a:ahLst/>
                <a:cxnLst>
                  <a:cxn ang="0">
                    <a:pos x="connsiteX0" y="connsiteY0"/>
                  </a:cxn>
                  <a:cxn ang="0">
                    <a:pos x="connsiteX1" y="connsiteY1"/>
                  </a:cxn>
                </a:cxnLst>
                <a:rect l="l" t="t" r="r" b="b"/>
                <a:pathLst>
                  <a:path w="205740" h="7620">
                    <a:moveTo>
                      <a:pt x="0" y="0"/>
                    </a:moveTo>
                    <a:lnTo>
                      <a:pt x="205740" y="762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7" name="Freeform 266"/>
              <p:cNvSpPr/>
              <p:nvPr/>
            </p:nvSpPr>
            <p:spPr>
              <a:xfrm>
                <a:off x="-1991324" y="6534150"/>
                <a:ext cx="204971" cy="428625"/>
              </a:xfrm>
              <a:custGeom>
                <a:avLst/>
                <a:gdLst>
                  <a:gd name="connsiteX0" fmla="*/ 0 w 327025"/>
                  <a:gd name="connsiteY0" fmla="*/ 50800 h 428625"/>
                  <a:gd name="connsiteX1" fmla="*/ 15875 w 327025"/>
                  <a:gd name="connsiteY1" fmla="*/ 330200 h 428625"/>
                  <a:gd name="connsiteX2" fmla="*/ 85725 w 327025"/>
                  <a:gd name="connsiteY2" fmla="*/ 428625 h 428625"/>
                  <a:gd name="connsiteX3" fmla="*/ 276225 w 327025"/>
                  <a:gd name="connsiteY3" fmla="*/ 412750 h 428625"/>
                  <a:gd name="connsiteX4" fmla="*/ 320675 w 327025"/>
                  <a:gd name="connsiteY4" fmla="*/ 301625 h 428625"/>
                  <a:gd name="connsiteX5" fmla="*/ 327025 w 327025"/>
                  <a:gd name="connsiteY5"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025" h="428625">
                    <a:moveTo>
                      <a:pt x="0" y="50800"/>
                    </a:moveTo>
                    <a:lnTo>
                      <a:pt x="15875" y="330200"/>
                    </a:lnTo>
                    <a:lnTo>
                      <a:pt x="85725" y="428625"/>
                    </a:lnTo>
                    <a:lnTo>
                      <a:pt x="276225" y="412750"/>
                    </a:lnTo>
                    <a:lnTo>
                      <a:pt x="320675" y="301625"/>
                    </a:lnTo>
                    <a:lnTo>
                      <a:pt x="32702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68" name="Oval 267"/>
              <p:cNvSpPr/>
              <p:nvPr/>
            </p:nvSpPr>
            <p:spPr>
              <a:xfrm>
                <a:off x="-1684323" y="6165850"/>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9" name="Oval 268"/>
              <p:cNvSpPr/>
              <p:nvPr/>
            </p:nvSpPr>
            <p:spPr>
              <a:xfrm>
                <a:off x="-1944757" y="6134534"/>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0" name="Oval 269"/>
              <p:cNvSpPr/>
              <p:nvPr/>
            </p:nvSpPr>
            <p:spPr>
              <a:xfrm>
                <a:off x="-2076112" y="5874489"/>
                <a:ext cx="119116"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1" name="Oval 270"/>
              <p:cNvSpPr/>
              <p:nvPr/>
            </p:nvSpPr>
            <p:spPr>
              <a:xfrm>
                <a:off x="-1900494" y="5804898"/>
                <a:ext cx="103196" cy="1391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2" name="Oval 271"/>
              <p:cNvSpPr/>
              <p:nvPr/>
            </p:nvSpPr>
            <p:spPr>
              <a:xfrm>
                <a:off x="-2103099" y="6196942"/>
                <a:ext cx="71484" cy="238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3" name="Freeform 272"/>
              <p:cNvSpPr/>
              <p:nvPr/>
            </p:nvSpPr>
            <p:spPr>
              <a:xfrm>
                <a:off x="-324675" y="6322965"/>
                <a:ext cx="38805" cy="16669"/>
              </a:xfrm>
              <a:custGeom>
                <a:avLst/>
                <a:gdLst>
                  <a:gd name="connsiteX0" fmla="*/ 0 w 61913"/>
                  <a:gd name="connsiteY0" fmla="*/ 0 h 16669"/>
                  <a:gd name="connsiteX1" fmla="*/ 28575 w 61913"/>
                  <a:gd name="connsiteY1" fmla="*/ 16669 h 16669"/>
                  <a:gd name="connsiteX2" fmla="*/ 61913 w 61913"/>
                  <a:gd name="connsiteY2" fmla="*/ 2381 h 16669"/>
                </a:gdLst>
                <a:ahLst/>
                <a:cxnLst>
                  <a:cxn ang="0">
                    <a:pos x="connsiteX0" y="connsiteY0"/>
                  </a:cxn>
                  <a:cxn ang="0">
                    <a:pos x="connsiteX1" y="connsiteY1"/>
                  </a:cxn>
                  <a:cxn ang="0">
                    <a:pos x="connsiteX2" y="connsiteY2"/>
                  </a:cxn>
                </a:cxnLst>
                <a:rect l="l" t="t" r="r" b="b"/>
                <a:pathLst>
                  <a:path w="61913" h="16669">
                    <a:moveTo>
                      <a:pt x="0" y="0"/>
                    </a:moveTo>
                    <a:lnTo>
                      <a:pt x="28575" y="16669"/>
                    </a:lnTo>
                    <a:lnTo>
                      <a:pt x="61913"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4" name="Freeform 273"/>
              <p:cNvSpPr/>
              <p:nvPr/>
            </p:nvSpPr>
            <p:spPr>
              <a:xfrm>
                <a:off x="-350047" y="6372971"/>
                <a:ext cx="88058" cy="23813"/>
              </a:xfrm>
              <a:custGeom>
                <a:avLst/>
                <a:gdLst>
                  <a:gd name="connsiteX0" fmla="*/ 0 w 140494"/>
                  <a:gd name="connsiteY0" fmla="*/ 0 h 23813"/>
                  <a:gd name="connsiteX1" fmla="*/ 73819 w 140494"/>
                  <a:gd name="connsiteY1" fmla="*/ 23813 h 23813"/>
                  <a:gd name="connsiteX2" fmla="*/ 126206 w 140494"/>
                  <a:gd name="connsiteY2" fmla="*/ 21431 h 23813"/>
                  <a:gd name="connsiteX3" fmla="*/ 140494 w 140494"/>
                  <a:gd name="connsiteY3" fmla="*/ 2381 h 23813"/>
                </a:gdLst>
                <a:ahLst/>
                <a:cxnLst>
                  <a:cxn ang="0">
                    <a:pos x="connsiteX0" y="connsiteY0"/>
                  </a:cxn>
                  <a:cxn ang="0">
                    <a:pos x="connsiteX1" y="connsiteY1"/>
                  </a:cxn>
                  <a:cxn ang="0">
                    <a:pos x="connsiteX2" y="connsiteY2"/>
                  </a:cxn>
                  <a:cxn ang="0">
                    <a:pos x="connsiteX3" y="connsiteY3"/>
                  </a:cxn>
                </a:cxnLst>
                <a:rect l="l" t="t" r="r" b="b"/>
                <a:pathLst>
                  <a:path w="140494" h="23813">
                    <a:moveTo>
                      <a:pt x="0" y="0"/>
                    </a:moveTo>
                    <a:lnTo>
                      <a:pt x="73819" y="23813"/>
                    </a:lnTo>
                    <a:lnTo>
                      <a:pt x="126206" y="21431"/>
                    </a:lnTo>
                    <a:lnTo>
                      <a:pt x="140494" y="2381"/>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5" name="Freeform 274"/>
              <p:cNvSpPr/>
              <p:nvPr/>
            </p:nvSpPr>
            <p:spPr>
              <a:xfrm>
                <a:off x="-327660" y="6418215"/>
                <a:ext cx="55223" cy="9525"/>
              </a:xfrm>
              <a:custGeom>
                <a:avLst/>
                <a:gdLst>
                  <a:gd name="connsiteX0" fmla="*/ 0 w 88106"/>
                  <a:gd name="connsiteY0" fmla="*/ 2381 h 9525"/>
                  <a:gd name="connsiteX1" fmla="*/ 85725 w 88106"/>
                  <a:gd name="connsiteY1" fmla="*/ 9525 h 9525"/>
                  <a:gd name="connsiteX2" fmla="*/ 88106 w 88106"/>
                  <a:gd name="connsiteY2" fmla="*/ 0 h 9525"/>
                </a:gdLst>
                <a:ahLst/>
                <a:cxnLst>
                  <a:cxn ang="0">
                    <a:pos x="connsiteX0" y="connsiteY0"/>
                  </a:cxn>
                  <a:cxn ang="0">
                    <a:pos x="connsiteX1" y="connsiteY1"/>
                  </a:cxn>
                  <a:cxn ang="0">
                    <a:pos x="connsiteX2" y="connsiteY2"/>
                  </a:cxn>
                </a:cxnLst>
                <a:rect l="l" t="t" r="r" b="b"/>
                <a:pathLst>
                  <a:path w="88106" h="9525">
                    <a:moveTo>
                      <a:pt x="0" y="2381"/>
                    </a:moveTo>
                    <a:lnTo>
                      <a:pt x="85725" y="9525"/>
                    </a:lnTo>
                    <a:lnTo>
                      <a:pt x="88106"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grpSp>
        <p:nvGrpSpPr>
          <p:cNvPr id="312" name="Group 311"/>
          <p:cNvGrpSpPr/>
          <p:nvPr/>
        </p:nvGrpSpPr>
        <p:grpSpPr>
          <a:xfrm>
            <a:off x="6424697" y="431801"/>
            <a:ext cx="4244972" cy="2674508"/>
            <a:chOff x="4818522" y="323850"/>
            <a:chExt cx="3183729" cy="2005881"/>
          </a:xfrm>
        </p:grpSpPr>
        <p:sp>
          <p:nvSpPr>
            <p:cNvPr id="166" name="Rectangle 165"/>
            <p:cNvSpPr/>
            <p:nvPr/>
          </p:nvSpPr>
          <p:spPr>
            <a:xfrm>
              <a:off x="4818522" y="323850"/>
              <a:ext cx="3183729" cy="20058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76" name="Group 275"/>
            <p:cNvGrpSpPr/>
            <p:nvPr/>
          </p:nvGrpSpPr>
          <p:grpSpPr>
            <a:xfrm>
              <a:off x="4845989" y="373528"/>
              <a:ext cx="3149371" cy="1954234"/>
              <a:chOff x="1892300" y="444500"/>
              <a:chExt cx="5327650" cy="3917950"/>
            </a:xfrm>
          </p:grpSpPr>
          <p:sp>
            <p:nvSpPr>
              <p:cNvPr id="277" name="Freeform 276"/>
              <p:cNvSpPr/>
              <p:nvPr/>
            </p:nvSpPr>
            <p:spPr>
              <a:xfrm>
                <a:off x="4432300" y="895350"/>
                <a:ext cx="590550" cy="723900"/>
              </a:xfrm>
              <a:custGeom>
                <a:avLst/>
                <a:gdLst>
                  <a:gd name="connsiteX0" fmla="*/ 482600 w 590550"/>
                  <a:gd name="connsiteY0" fmla="*/ 0 h 723900"/>
                  <a:gd name="connsiteX1" fmla="*/ 482600 w 590550"/>
                  <a:gd name="connsiteY1" fmla="*/ 0 h 723900"/>
                  <a:gd name="connsiteX2" fmla="*/ 203200 w 590550"/>
                  <a:gd name="connsiteY2" fmla="*/ 127000 h 723900"/>
                  <a:gd name="connsiteX3" fmla="*/ 31750 w 590550"/>
                  <a:gd name="connsiteY3" fmla="*/ 114300 h 723900"/>
                  <a:gd name="connsiteX4" fmla="*/ 0 w 590550"/>
                  <a:gd name="connsiteY4" fmla="*/ 317500 h 723900"/>
                  <a:gd name="connsiteX5" fmla="*/ 19050 w 590550"/>
                  <a:gd name="connsiteY5" fmla="*/ 400050 h 723900"/>
                  <a:gd name="connsiteX6" fmla="*/ 57150 w 590550"/>
                  <a:gd name="connsiteY6" fmla="*/ 603250 h 723900"/>
                  <a:gd name="connsiteX7" fmla="*/ 342900 w 590550"/>
                  <a:gd name="connsiteY7" fmla="*/ 723900 h 723900"/>
                  <a:gd name="connsiteX8" fmla="*/ 552450 w 590550"/>
                  <a:gd name="connsiteY8" fmla="*/ 533400 h 723900"/>
                  <a:gd name="connsiteX9" fmla="*/ 590550 w 590550"/>
                  <a:gd name="connsiteY9" fmla="*/ 355600 h 723900"/>
                  <a:gd name="connsiteX10" fmla="*/ 565150 w 590550"/>
                  <a:gd name="connsiteY10" fmla="*/ 139700 h 723900"/>
                  <a:gd name="connsiteX11" fmla="*/ 539750 w 590550"/>
                  <a:gd name="connsiteY11" fmla="*/ 88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550" h="723900">
                    <a:moveTo>
                      <a:pt x="482600" y="0"/>
                    </a:moveTo>
                    <a:lnTo>
                      <a:pt x="482600" y="0"/>
                    </a:lnTo>
                    <a:lnTo>
                      <a:pt x="203200" y="127000"/>
                    </a:lnTo>
                    <a:lnTo>
                      <a:pt x="31750" y="114300"/>
                    </a:lnTo>
                    <a:lnTo>
                      <a:pt x="0" y="317500"/>
                    </a:lnTo>
                    <a:cubicBezTo>
                      <a:pt x="19563" y="395753"/>
                      <a:pt x="19050" y="367518"/>
                      <a:pt x="19050" y="400050"/>
                    </a:cubicBezTo>
                    <a:lnTo>
                      <a:pt x="57150" y="603250"/>
                    </a:lnTo>
                    <a:lnTo>
                      <a:pt x="342900" y="723900"/>
                    </a:lnTo>
                    <a:lnTo>
                      <a:pt x="552450" y="533400"/>
                    </a:lnTo>
                    <a:lnTo>
                      <a:pt x="590550" y="355600"/>
                    </a:lnTo>
                    <a:lnTo>
                      <a:pt x="565150" y="139700"/>
                    </a:lnTo>
                    <a:lnTo>
                      <a:pt x="539750" y="8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8" name="Freeform 277"/>
              <p:cNvSpPr/>
              <p:nvPr/>
            </p:nvSpPr>
            <p:spPr>
              <a:xfrm>
                <a:off x="4851400" y="1250950"/>
                <a:ext cx="1193800" cy="1460500"/>
              </a:xfrm>
              <a:custGeom>
                <a:avLst/>
                <a:gdLst>
                  <a:gd name="connsiteX0" fmla="*/ 0 w 1193800"/>
                  <a:gd name="connsiteY0" fmla="*/ 292100 h 1460500"/>
                  <a:gd name="connsiteX1" fmla="*/ 44450 w 1193800"/>
                  <a:gd name="connsiteY1" fmla="*/ 400050 h 1460500"/>
                  <a:gd name="connsiteX2" fmla="*/ 685800 w 1193800"/>
                  <a:gd name="connsiteY2" fmla="*/ 654050 h 1460500"/>
                  <a:gd name="connsiteX3" fmla="*/ 825500 w 1193800"/>
                  <a:gd name="connsiteY3" fmla="*/ 400050 h 1460500"/>
                  <a:gd name="connsiteX4" fmla="*/ 901700 w 1193800"/>
                  <a:gd name="connsiteY4" fmla="*/ 152400 h 1460500"/>
                  <a:gd name="connsiteX5" fmla="*/ 977900 w 1193800"/>
                  <a:gd name="connsiteY5" fmla="*/ 0 h 1460500"/>
                  <a:gd name="connsiteX6" fmla="*/ 996950 w 1193800"/>
                  <a:gd name="connsiteY6" fmla="*/ 177800 h 1460500"/>
                  <a:gd name="connsiteX7" fmla="*/ 1193800 w 1193800"/>
                  <a:gd name="connsiteY7" fmla="*/ 203200 h 1460500"/>
                  <a:gd name="connsiteX8" fmla="*/ 1035050 w 1193800"/>
                  <a:gd name="connsiteY8" fmla="*/ 355600 h 1460500"/>
                  <a:gd name="connsiteX9" fmla="*/ 946150 w 1193800"/>
                  <a:gd name="connsiteY9" fmla="*/ 609600 h 1460500"/>
                  <a:gd name="connsiteX10" fmla="*/ 1041400 w 1193800"/>
                  <a:gd name="connsiteY10" fmla="*/ 641350 h 1460500"/>
                  <a:gd name="connsiteX11" fmla="*/ 774700 w 1193800"/>
                  <a:gd name="connsiteY11" fmla="*/ 939800 h 1460500"/>
                  <a:gd name="connsiteX12" fmla="*/ 457200 w 1193800"/>
                  <a:gd name="connsiteY12" fmla="*/ 863600 h 1460500"/>
                  <a:gd name="connsiteX13" fmla="*/ 311150 w 1193800"/>
                  <a:gd name="connsiteY13" fmla="*/ 927100 h 1460500"/>
                  <a:gd name="connsiteX14" fmla="*/ 266700 w 1193800"/>
                  <a:gd name="connsiteY14" fmla="*/ 1136650 h 1460500"/>
                  <a:gd name="connsiteX15" fmla="*/ 387350 w 1193800"/>
                  <a:gd name="connsiteY15" fmla="*/ 1460500 h 146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3800" h="1460500">
                    <a:moveTo>
                      <a:pt x="0" y="292100"/>
                    </a:moveTo>
                    <a:lnTo>
                      <a:pt x="44450" y="400050"/>
                    </a:lnTo>
                    <a:lnTo>
                      <a:pt x="685800" y="654050"/>
                    </a:lnTo>
                    <a:lnTo>
                      <a:pt x="825500" y="400050"/>
                    </a:lnTo>
                    <a:lnTo>
                      <a:pt x="901700" y="152400"/>
                    </a:lnTo>
                    <a:lnTo>
                      <a:pt x="977900" y="0"/>
                    </a:lnTo>
                    <a:lnTo>
                      <a:pt x="996950" y="177800"/>
                    </a:lnTo>
                    <a:lnTo>
                      <a:pt x="1193800" y="203200"/>
                    </a:lnTo>
                    <a:lnTo>
                      <a:pt x="1035050" y="355600"/>
                    </a:lnTo>
                    <a:lnTo>
                      <a:pt x="946150" y="609600"/>
                    </a:lnTo>
                    <a:lnTo>
                      <a:pt x="1041400" y="641350"/>
                    </a:lnTo>
                    <a:lnTo>
                      <a:pt x="774700" y="939800"/>
                    </a:lnTo>
                    <a:lnTo>
                      <a:pt x="457200" y="863600"/>
                    </a:lnTo>
                    <a:lnTo>
                      <a:pt x="311150" y="927100"/>
                    </a:lnTo>
                    <a:lnTo>
                      <a:pt x="266700" y="1136650"/>
                    </a:lnTo>
                    <a:lnTo>
                      <a:pt x="387350" y="1460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79" name="Freeform 278"/>
              <p:cNvSpPr/>
              <p:nvPr/>
            </p:nvSpPr>
            <p:spPr>
              <a:xfrm>
                <a:off x="4298950" y="1600200"/>
                <a:ext cx="336550" cy="1225550"/>
              </a:xfrm>
              <a:custGeom>
                <a:avLst/>
                <a:gdLst>
                  <a:gd name="connsiteX0" fmla="*/ 336550 w 336550"/>
                  <a:gd name="connsiteY0" fmla="*/ 0 h 1225550"/>
                  <a:gd name="connsiteX1" fmla="*/ 336550 w 336550"/>
                  <a:gd name="connsiteY1" fmla="*/ 95250 h 1225550"/>
                  <a:gd name="connsiteX2" fmla="*/ 0 w 336550"/>
                  <a:gd name="connsiteY2" fmla="*/ 298450 h 1225550"/>
                  <a:gd name="connsiteX3" fmla="*/ 69850 w 336550"/>
                  <a:gd name="connsiteY3" fmla="*/ 825500 h 1225550"/>
                  <a:gd name="connsiteX4" fmla="*/ 114300 w 336550"/>
                  <a:gd name="connsiteY4" fmla="*/ 1003300 h 1225550"/>
                  <a:gd name="connsiteX5" fmla="*/ 19050 w 336550"/>
                  <a:gd name="connsiteY5" fmla="*/ 1225550 h 122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550" h="1225550">
                    <a:moveTo>
                      <a:pt x="336550" y="0"/>
                    </a:moveTo>
                    <a:lnTo>
                      <a:pt x="336550" y="95250"/>
                    </a:lnTo>
                    <a:lnTo>
                      <a:pt x="0" y="298450"/>
                    </a:lnTo>
                    <a:lnTo>
                      <a:pt x="69850" y="825500"/>
                    </a:lnTo>
                    <a:lnTo>
                      <a:pt x="114300" y="1003300"/>
                    </a:lnTo>
                    <a:lnTo>
                      <a:pt x="19050" y="1225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0" name="Freeform 279"/>
              <p:cNvSpPr/>
              <p:nvPr/>
            </p:nvSpPr>
            <p:spPr>
              <a:xfrm>
                <a:off x="5251450" y="469900"/>
                <a:ext cx="1460500" cy="1060450"/>
              </a:xfrm>
              <a:custGeom>
                <a:avLst/>
                <a:gdLst>
                  <a:gd name="connsiteX0" fmla="*/ 63500 w 1460500"/>
                  <a:gd name="connsiteY0" fmla="*/ 0 h 1060450"/>
                  <a:gd name="connsiteX1" fmla="*/ 63500 w 1460500"/>
                  <a:gd name="connsiteY1" fmla="*/ 0 h 1060450"/>
                  <a:gd name="connsiteX2" fmla="*/ 1460500 w 1460500"/>
                  <a:gd name="connsiteY2" fmla="*/ 158750 h 1060450"/>
                  <a:gd name="connsiteX3" fmla="*/ 1416050 w 1460500"/>
                  <a:gd name="connsiteY3" fmla="*/ 1060450 h 1060450"/>
                  <a:gd name="connsiteX4" fmla="*/ 25400 w 1460500"/>
                  <a:gd name="connsiteY4" fmla="*/ 787400 h 1060450"/>
                  <a:gd name="connsiteX5" fmla="*/ 0 w 1460500"/>
                  <a:gd name="connsiteY5" fmla="*/ 69850 h 106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0" h="1060450">
                    <a:moveTo>
                      <a:pt x="63500" y="0"/>
                    </a:moveTo>
                    <a:lnTo>
                      <a:pt x="63500" y="0"/>
                    </a:lnTo>
                    <a:lnTo>
                      <a:pt x="1460500" y="158750"/>
                    </a:lnTo>
                    <a:lnTo>
                      <a:pt x="1416050" y="1060450"/>
                    </a:lnTo>
                    <a:lnTo>
                      <a:pt x="25400" y="787400"/>
                    </a:lnTo>
                    <a:lnTo>
                      <a:pt x="0" y="698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1" name="Freeform 280"/>
              <p:cNvSpPr/>
              <p:nvPr/>
            </p:nvSpPr>
            <p:spPr>
              <a:xfrm>
                <a:off x="6134100" y="2700338"/>
                <a:ext cx="762000" cy="1214437"/>
              </a:xfrm>
              <a:custGeom>
                <a:avLst/>
                <a:gdLst>
                  <a:gd name="connsiteX0" fmla="*/ 223838 w 762000"/>
                  <a:gd name="connsiteY0" fmla="*/ 623887 h 1214437"/>
                  <a:gd name="connsiteX1" fmla="*/ 171450 w 762000"/>
                  <a:gd name="connsiteY1" fmla="*/ 585787 h 1214437"/>
                  <a:gd name="connsiteX2" fmla="*/ 80963 w 762000"/>
                  <a:gd name="connsiteY2" fmla="*/ 552450 h 1214437"/>
                  <a:gd name="connsiteX3" fmla="*/ 33338 w 762000"/>
                  <a:gd name="connsiteY3" fmla="*/ 347662 h 1214437"/>
                  <a:gd name="connsiteX4" fmla="*/ 0 w 762000"/>
                  <a:gd name="connsiteY4" fmla="*/ 157162 h 1214437"/>
                  <a:gd name="connsiteX5" fmla="*/ 223838 w 762000"/>
                  <a:gd name="connsiteY5" fmla="*/ 0 h 1214437"/>
                  <a:gd name="connsiteX6" fmla="*/ 557213 w 762000"/>
                  <a:gd name="connsiteY6" fmla="*/ 9525 h 1214437"/>
                  <a:gd name="connsiteX7" fmla="*/ 581025 w 762000"/>
                  <a:gd name="connsiteY7" fmla="*/ 42862 h 1214437"/>
                  <a:gd name="connsiteX8" fmla="*/ 695325 w 762000"/>
                  <a:gd name="connsiteY8" fmla="*/ 247650 h 1214437"/>
                  <a:gd name="connsiteX9" fmla="*/ 542925 w 762000"/>
                  <a:gd name="connsiteY9" fmla="*/ 514350 h 1214437"/>
                  <a:gd name="connsiteX10" fmla="*/ 542925 w 762000"/>
                  <a:gd name="connsiteY10" fmla="*/ 762000 h 1214437"/>
                  <a:gd name="connsiteX11" fmla="*/ 609600 w 762000"/>
                  <a:gd name="connsiteY11" fmla="*/ 938212 h 1214437"/>
                  <a:gd name="connsiteX12" fmla="*/ 742950 w 762000"/>
                  <a:gd name="connsiteY12" fmla="*/ 1152525 h 1214437"/>
                  <a:gd name="connsiteX13" fmla="*/ 762000 w 762000"/>
                  <a:gd name="connsiteY13" fmla="*/ 1214437 h 12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0" h="1214437">
                    <a:moveTo>
                      <a:pt x="223838" y="623887"/>
                    </a:moveTo>
                    <a:lnTo>
                      <a:pt x="171450" y="585787"/>
                    </a:lnTo>
                    <a:lnTo>
                      <a:pt x="80963" y="552450"/>
                    </a:lnTo>
                    <a:lnTo>
                      <a:pt x="33338" y="347662"/>
                    </a:lnTo>
                    <a:lnTo>
                      <a:pt x="0" y="157162"/>
                    </a:lnTo>
                    <a:lnTo>
                      <a:pt x="223838" y="0"/>
                    </a:lnTo>
                    <a:lnTo>
                      <a:pt x="557213" y="9525"/>
                    </a:lnTo>
                    <a:lnTo>
                      <a:pt x="581025" y="42862"/>
                    </a:lnTo>
                    <a:lnTo>
                      <a:pt x="695325" y="247650"/>
                    </a:lnTo>
                    <a:lnTo>
                      <a:pt x="542925" y="514350"/>
                    </a:lnTo>
                    <a:lnTo>
                      <a:pt x="542925" y="762000"/>
                    </a:lnTo>
                    <a:lnTo>
                      <a:pt x="609600" y="938212"/>
                    </a:lnTo>
                    <a:lnTo>
                      <a:pt x="742950" y="1152525"/>
                    </a:lnTo>
                    <a:lnTo>
                      <a:pt x="762000" y="121443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2" name="Freeform 281"/>
              <p:cNvSpPr/>
              <p:nvPr/>
            </p:nvSpPr>
            <p:spPr>
              <a:xfrm>
                <a:off x="6529388" y="3890963"/>
                <a:ext cx="361950" cy="185737"/>
              </a:xfrm>
              <a:custGeom>
                <a:avLst/>
                <a:gdLst>
                  <a:gd name="connsiteX0" fmla="*/ 0 w 361950"/>
                  <a:gd name="connsiteY0" fmla="*/ 128587 h 185737"/>
                  <a:gd name="connsiteX1" fmla="*/ 23812 w 361950"/>
                  <a:gd name="connsiteY1" fmla="*/ 185737 h 185737"/>
                  <a:gd name="connsiteX2" fmla="*/ 233362 w 361950"/>
                  <a:gd name="connsiteY2" fmla="*/ 133350 h 185737"/>
                  <a:gd name="connsiteX3" fmla="*/ 361950 w 361950"/>
                  <a:gd name="connsiteY3" fmla="*/ 0 h 185737"/>
                </a:gdLst>
                <a:ahLst/>
                <a:cxnLst>
                  <a:cxn ang="0">
                    <a:pos x="connsiteX0" y="connsiteY0"/>
                  </a:cxn>
                  <a:cxn ang="0">
                    <a:pos x="connsiteX1" y="connsiteY1"/>
                  </a:cxn>
                  <a:cxn ang="0">
                    <a:pos x="connsiteX2" y="connsiteY2"/>
                  </a:cxn>
                  <a:cxn ang="0">
                    <a:pos x="connsiteX3" y="connsiteY3"/>
                  </a:cxn>
                </a:cxnLst>
                <a:rect l="l" t="t" r="r" b="b"/>
                <a:pathLst>
                  <a:path w="361950" h="185737">
                    <a:moveTo>
                      <a:pt x="0" y="128587"/>
                    </a:moveTo>
                    <a:lnTo>
                      <a:pt x="23812" y="185737"/>
                    </a:lnTo>
                    <a:lnTo>
                      <a:pt x="233362" y="133350"/>
                    </a:lnTo>
                    <a:lnTo>
                      <a:pt x="3619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3" name="Freeform 282"/>
              <p:cNvSpPr/>
              <p:nvPr/>
            </p:nvSpPr>
            <p:spPr>
              <a:xfrm>
                <a:off x="6010275" y="3248025"/>
                <a:ext cx="509588" cy="833438"/>
              </a:xfrm>
              <a:custGeom>
                <a:avLst/>
                <a:gdLst>
                  <a:gd name="connsiteX0" fmla="*/ 333375 w 509588"/>
                  <a:gd name="connsiteY0" fmla="*/ 133350 h 833438"/>
                  <a:gd name="connsiteX1" fmla="*/ 285750 w 509588"/>
                  <a:gd name="connsiteY1" fmla="*/ 209550 h 833438"/>
                  <a:gd name="connsiteX2" fmla="*/ 195263 w 509588"/>
                  <a:gd name="connsiteY2" fmla="*/ 300038 h 833438"/>
                  <a:gd name="connsiteX3" fmla="*/ 133350 w 509588"/>
                  <a:gd name="connsiteY3" fmla="*/ 323850 h 833438"/>
                  <a:gd name="connsiteX4" fmla="*/ 100013 w 509588"/>
                  <a:gd name="connsiteY4" fmla="*/ 152400 h 833438"/>
                  <a:gd name="connsiteX5" fmla="*/ 66675 w 509588"/>
                  <a:gd name="connsiteY5" fmla="*/ 0 h 833438"/>
                  <a:gd name="connsiteX6" fmla="*/ 0 w 509588"/>
                  <a:gd name="connsiteY6" fmla="*/ 223838 h 833438"/>
                  <a:gd name="connsiteX7" fmla="*/ 71438 w 509588"/>
                  <a:gd name="connsiteY7" fmla="*/ 433388 h 833438"/>
                  <a:gd name="connsiteX8" fmla="*/ 157163 w 509588"/>
                  <a:gd name="connsiteY8" fmla="*/ 500063 h 833438"/>
                  <a:gd name="connsiteX9" fmla="*/ 319088 w 509588"/>
                  <a:gd name="connsiteY9" fmla="*/ 481013 h 833438"/>
                  <a:gd name="connsiteX10" fmla="*/ 433388 w 509588"/>
                  <a:gd name="connsiteY10" fmla="*/ 414338 h 833438"/>
                  <a:gd name="connsiteX11" fmla="*/ 371475 w 509588"/>
                  <a:gd name="connsiteY11" fmla="*/ 481013 h 833438"/>
                  <a:gd name="connsiteX12" fmla="*/ 419100 w 509588"/>
                  <a:gd name="connsiteY12" fmla="*/ 528638 h 833438"/>
                  <a:gd name="connsiteX13" fmla="*/ 509588 w 509588"/>
                  <a:gd name="connsiteY13" fmla="*/ 690563 h 833438"/>
                  <a:gd name="connsiteX14" fmla="*/ 490538 w 509588"/>
                  <a:gd name="connsiteY14" fmla="*/ 833438 h 83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9588" h="833438">
                    <a:moveTo>
                      <a:pt x="333375" y="133350"/>
                    </a:moveTo>
                    <a:lnTo>
                      <a:pt x="285750" y="209550"/>
                    </a:lnTo>
                    <a:lnTo>
                      <a:pt x="195263" y="300038"/>
                    </a:lnTo>
                    <a:lnTo>
                      <a:pt x="133350" y="323850"/>
                    </a:lnTo>
                    <a:lnTo>
                      <a:pt x="100013" y="152400"/>
                    </a:lnTo>
                    <a:lnTo>
                      <a:pt x="66675" y="0"/>
                    </a:lnTo>
                    <a:lnTo>
                      <a:pt x="0" y="223838"/>
                    </a:lnTo>
                    <a:lnTo>
                      <a:pt x="71438" y="433388"/>
                    </a:lnTo>
                    <a:lnTo>
                      <a:pt x="157163" y="500063"/>
                    </a:lnTo>
                    <a:lnTo>
                      <a:pt x="319088" y="481013"/>
                    </a:lnTo>
                    <a:lnTo>
                      <a:pt x="433388" y="414338"/>
                    </a:lnTo>
                    <a:lnTo>
                      <a:pt x="371475" y="481013"/>
                    </a:lnTo>
                    <a:lnTo>
                      <a:pt x="419100" y="528638"/>
                    </a:lnTo>
                    <a:lnTo>
                      <a:pt x="509588" y="690563"/>
                    </a:lnTo>
                    <a:lnTo>
                      <a:pt x="490538" y="833438"/>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4" name="Freeform 283"/>
              <p:cNvSpPr/>
              <p:nvPr/>
            </p:nvSpPr>
            <p:spPr>
              <a:xfrm>
                <a:off x="6848475" y="2919413"/>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5" name="Freeform 284"/>
              <p:cNvSpPr/>
              <p:nvPr/>
            </p:nvSpPr>
            <p:spPr>
              <a:xfrm>
                <a:off x="6757988" y="2924175"/>
                <a:ext cx="381000" cy="871538"/>
              </a:xfrm>
              <a:custGeom>
                <a:avLst/>
                <a:gdLst>
                  <a:gd name="connsiteX0" fmla="*/ 90487 w 381000"/>
                  <a:gd name="connsiteY0" fmla="*/ 0 h 871538"/>
                  <a:gd name="connsiteX1" fmla="*/ 381000 w 381000"/>
                  <a:gd name="connsiteY1" fmla="*/ 228600 h 871538"/>
                  <a:gd name="connsiteX2" fmla="*/ 304800 w 381000"/>
                  <a:gd name="connsiteY2" fmla="*/ 838200 h 871538"/>
                  <a:gd name="connsiteX3" fmla="*/ 200025 w 381000"/>
                  <a:gd name="connsiteY3" fmla="*/ 871538 h 871538"/>
                  <a:gd name="connsiteX4" fmla="*/ 4762 w 381000"/>
                  <a:gd name="connsiteY4" fmla="*/ 714375 h 871538"/>
                  <a:gd name="connsiteX5" fmla="*/ 0 w 381000"/>
                  <a:gd name="connsiteY5" fmla="*/ 714375 h 8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871538">
                    <a:moveTo>
                      <a:pt x="90487" y="0"/>
                    </a:moveTo>
                    <a:lnTo>
                      <a:pt x="381000" y="228600"/>
                    </a:lnTo>
                    <a:lnTo>
                      <a:pt x="304800" y="838200"/>
                    </a:lnTo>
                    <a:lnTo>
                      <a:pt x="200025" y="871538"/>
                    </a:lnTo>
                    <a:lnTo>
                      <a:pt x="4762" y="714375"/>
                    </a:lnTo>
                    <a:lnTo>
                      <a:pt x="0" y="7143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6" name="Freeform 285"/>
              <p:cNvSpPr/>
              <p:nvPr/>
            </p:nvSpPr>
            <p:spPr>
              <a:xfrm>
                <a:off x="6319838" y="3890963"/>
                <a:ext cx="719137" cy="347662"/>
              </a:xfrm>
              <a:custGeom>
                <a:avLst/>
                <a:gdLst>
                  <a:gd name="connsiteX0" fmla="*/ 571500 w 719137"/>
                  <a:gd name="connsiteY0" fmla="*/ 0 h 347662"/>
                  <a:gd name="connsiteX1" fmla="*/ 719137 w 719137"/>
                  <a:gd name="connsiteY1" fmla="*/ 190500 h 347662"/>
                  <a:gd name="connsiteX2" fmla="*/ 609600 w 719137"/>
                  <a:gd name="connsiteY2" fmla="*/ 276225 h 347662"/>
                  <a:gd name="connsiteX3" fmla="*/ 509587 w 719137"/>
                  <a:gd name="connsiteY3" fmla="*/ 290512 h 347662"/>
                  <a:gd name="connsiteX4" fmla="*/ 471487 w 719137"/>
                  <a:gd name="connsiteY4" fmla="*/ 309562 h 347662"/>
                  <a:gd name="connsiteX5" fmla="*/ 200025 w 719137"/>
                  <a:gd name="connsiteY5" fmla="*/ 347662 h 347662"/>
                  <a:gd name="connsiteX6" fmla="*/ 95250 w 719137"/>
                  <a:gd name="connsiteY6" fmla="*/ 328612 h 347662"/>
                  <a:gd name="connsiteX7" fmla="*/ 0 w 719137"/>
                  <a:gd name="connsiteY7" fmla="*/ 24288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137" h="347662">
                    <a:moveTo>
                      <a:pt x="571500" y="0"/>
                    </a:moveTo>
                    <a:lnTo>
                      <a:pt x="719137" y="190500"/>
                    </a:lnTo>
                    <a:lnTo>
                      <a:pt x="609600" y="276225"/>
                    </a:lnTo>
                    <a:lnTo>
                      <a:pt x="509587" y="290512"/>
                    </a:lnTo>
                    <a:lnTo>
                      <a:pt x="471487" y="309562"/>
                    </a:lnTo>
                    <a:lnTo>
                      <a:pt x="200025" y="347662"/>
                    </a:lnTo>
                    <a:lnTo>
                      <a:pt x="95250" y="328612"/>
                    </a:lnTo>
                    <a:lnTo>
                      <a:pt x="0" y="242887"/>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7" name="Freeform 286"/>
              <p:cNvSpPr/>
              <p:nvPr/>
            </p:nvSpPr>
            <p:spPr>
              <a:xfrm>
                <a:off x="5153025" y="2957513"/>
                <a:ext cx="1166813" cy="1404937"/>
              </a:xfrm>
              <a:custGeom>
                <a:avLst/>
                <a:gdLst>
                  <a:gd name="connsiteX0" fmla="*/ 1023938 w 1166813"/>
                  <a:gd name="connsiteY0" fmla="*/ 1404937 h 1404937"/>
                  <a:gd name="connsiteX1" fmla="*/ 1023938 w 1166813"/>
                  <a:gd name="connsiteY1" fmla="*/ 1404937 h 1404937"/>
                  <a:gd name="connsiteX2" fmla="*/ 1062038 w 1166813"/>
                  <a:gd name="connsiteY2" fmla="*/ 1243012 h 1404937"/>
                  <a:gd name="connsiteX3" fmla="*/ 1028700 w 1166813"/>
                  <a:gd name="connsiteY3" fmla="*/ 1114425 h 1404937"/>
                  <a:gd name="connsiteX4" fmla="*/ 928688 w 1166813"/>
                  <a:gd name="connsiteY4" fmla="*/ 1076325 h 1404937"/>
                  <a:gd name="connsiteX5" fmla="*/ 1004888 w 1166813"/>
                  <a:gd name="connsiteY5" fmla="*/ 1052512 h 1404937"/>
                  <a:gd name="connsiteX6" fmla="*/ 1157288 w 1166813"/>
                  <a:gd name="connsiteY6" fmla="*/ 1062037 h 1404937"/>
                  <a:gd name="connsiteX7" fmla="*/ 1166813 w 1166813"/>
                  <a:gd name="connsiteY7" fmla="*/ 933450 h 1404937"/>
                  <a:gd name="connsiteX8" fmla="*/ 990600 w 1166813"/>
                  <a:gd name="connsiteY8" fmla="*/ 781050 h 1404937"/>
                  <a:gd name="connsiteX9" fmla="*/ 838200 w 1166813"/>
                  <a:gd name="connsiteY9" fmla="*/ 752475 h 1404937"/>
                  <a:gd name="connsiteX10" fmla="*/ 700088 w 1166813"/>
                  <a:gd name="connsiteY10" fmla="*/ 742950 h 1404937"/>
                  <a:gd name="connsiteX11" fmla="*/ 661988 w 1166813"/>
                  <a:gd name="connsiteY11" fmla="*/ 690562 h 1404937"/>
                  <a:gd name="connsiteX12" fmla="*/ 847725 w 1166813"/>
                  <a:gd name="connsiteY12" fmla="*/ 547687 h 1404937"/>
                  <a:gd name="connsiteX13" fmla="*/ 857250 w 1166813"/>
                  <a:gd name="connsiteY13" fmla="*/ 228600 h 1404937"/>
                  <a:gd name="connsiteX14" fmla="*/ 747713 w 1166813"/>
                  <a:gd name="connsiteY14" fmla="*/ 19050 h 1404937"/>
                  <a:gd name="connsiteX15" fmla="*/ 438150 w 1166813"/>
                  <a:gd name="connsiteY15" fmla="*/ 0 h 1404937"/>
                  <a:gd name="connsiteX16" fmla="*/ 338138 w 1166813"/>
                  <a:gd name="connsiteY16" fmla="*/ 114300 h 1404937"/>
                  <a:gd name="connsiteX17" fmla="*/ 261938 w 1166813"/>
                  <a:gd name="connsiteY17" fmla="*/ 342900 h 1404937"/>
                  <a:gd name="connsiteX18" fmla="*/ 319088 w 1166813"/>
                  <a:gd name="connsiteY18" fmla="*/ 561975 h 1404937"/>
                  <a:gd name="connsiteX19" fmla="*/ 433388 w 1166813"/>
                  <a:gd name="connsiteY19" fmla="*/ 700087 h 1404937"/>
                  <a:gd name="connsiteX20" fmla="*/ 414338 w 1166813"/>
                  <a:gd name="connsiteY20" fmla="*/ 762000 h 1404937"/>
                  <a:gd name="connsiteX21" fmla="*/ 304800 w 1166813"/>
                  <a:gd name="connsiteY21" fmla="*/ 757237 h 1404937"/>
                  <a:gd name="connsiteX22" fmla="*/ 252413 w 1166813"/>
                  <a:gd name="connsiteY22" fmla="*/ 771525 h 1404937"/>
                  <a:gd name="connsiteX23" fmla="*/ 90488 w 1166813"/>
                  <a:gd name="connsiteY23" fmla="*/ 866775 h 1404937"/>
                  <a:gd name="connsiteX24" fmla="*/ 0 w 1166813"/>
                  <a:gd name="connsiteY24" fmla="*/ 1023937 h 1404937"/>
                  <a:gd name="connsiteX25" fmla="*/ 114300 w 1166813"/>
                  <a:gd name="connsiteY25" fmla="*/ 1066800 h 1404937"/>
                  <a:gd name="connsiteX26" fmla="*/ 71438 w 1166813"/>
                  <a:gd name="connsiteY26" fmla="*/ 1071562 h 1404937"/>
                  <a:gd name="connsiteX27" fmla="*/ 166688 w 1166813"/>
                  <a:gd name="connsiteY27" fmla="*/ 1071562 h 1404937"/>
                  <a:gd name="connsiteX28" fmla="*/ 200025 w 1166813"/>
                  <a:gd name="connsiteY28" fmla="*/ 1100137 h 1404937"/>
                  <a:gd name="connsiteX29" fmla="*/ 142875 w 1166813"/>
                  <a:gd name="connsiteY29" fmla="*/ 1209675 h 1404937"/>
                  <a:gd name="connsiteX30" fmla="*/ 128588 w 1166813"/>
                  <a:gd name="connsiteY30" fmla="*/ 1343025 h 1404937"/>
                  <a:gd name="connsiteX31" fmla="*/ 128588 w 1166813"/>
                  <a:gd name="connsiteY31" fmla="*/ 1362075 h 14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6813" h="1404937">
                    <a:moveTo>
                      <a:pt x="1023938" y="1404937"/>
                    </a:moveTo>
                    <a:lnTo>
                      <a:pt x="1023938" y="1404937"/>
                    </a:lnTo>
                    <a:lnTo>
                      <a:pt x="1062038" y="1243012"/>
                    </a:lnTo>
                    <a:lnTo>
                      <a:pt x="1028700" y="1114425"/>
                    </a:lnTo>
                    <a:lnTo>
                      <a:pt x="928688" y="1076325"/>
                    </a:lnTo>
                    <a:lnTo>
                      <a:pt x="1004888" y="1052512"/>
                    </a:lnTo>
                    <a:lnTo>
                      <a:pt x="1157288" y="1062037"/>
                    </a:lnTo>
                    <a:lnTo>
                      <a:pt x="1166813" y="933450"/>
                    </a:lnTo>
                    <a:lnTo>
                      <a:pt x="990600" y="781050"/>
                    </a:lnTo>
                    <a:lnTo>
                      <a:pt x="838200" y="752475"/>
                    </a:lnTo>
                    <a:lnTo>
                      <a:pt x="700088" y="742950"/>
                    </a:lnTo>
                    <a:lnTo>
                      <a:pt x="661988" y="690562"/>
                    </a:lnTo>
                    <a:lnTo>
                      <a:pt x="847725" y="547687"/>
                    </a:lnTo>
                    <a:lnTo>
                      <a:pt x="857250" y="228600"/>
                    </a:lnTo>
                    <a:lnTo>
                      <a:pt x="747713" y="19050"/>
                    </a:lnTo>
                    <a:lnTo>
                      <a:pt x="438150" y="0"/>
                    </a:lnTo>
                    <a:lnTo>
                      <a:pt x="338138" y="114300"/>
                    </a:lnTo>
                    <a:lnTo>
                      <a:pt x="261938" y="342900"/>
                    </a:lnTo>
                    <a:lnTo>
                      <a:pt x="319088" y="561975"/>
                    </a:lnTo>
                    <a:lnTo>
                      <a:pt x="433388" y="700087"/>
                    </a:lnTo>
                    <a:lnTo>
                      <a:pt x="414338" y="762000"/>
                    </a:lnTo>
                    <a:lnTo>
                      <a:pt x="304800" y="757237"/>
                    </a:lnTo>
                    <a:cubicBezTo>
                      <a:pt x="254974" y="767202"/>
                      <a:pt x="268621" y="755313"/>
                      <a:pt x="252413" y="771525"/>
                    </a:cubicBezTo>
                    <a:lnTo>
                      <a:pt x="90488" y="866775"/>
                    </a:lnTo>
                    <a:lnTo>
                      <a:pt x="0" y="1023937"/>
                    </a:lnTo>
                    <a:lnTo>
                      <a:pt x="114300" y="1066800"/>
                    </a:lnTo>
                    <a:lnTo>
                      <a:pt x="71438" y="1071562"/>
                    </a:lnTo>
                    <a:lnTo>
                      <a:pt x="166688" y="1071562"/>
                    </a:lnTo>
                    <a:lnTo>
                      <a:pt x="200025" y="1100137"/>
                    </a:lnTo>
                    <a:lnTo>
                      <a:pt x="142875" y="1209675"/>
                    </a:lnTo>
                    <a:lnTo>
                      <a:pt x="128588" y="1343025"/>
                    </a:lnTo>
                    <a:lnTo>
                      <a:pt x="128588" y="136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8" name="Freeform 287"/>
              <p:cNvSpPr/>
              <p:nvPr/>
            </p:nvSpPr>
            <p:spPr>
              <a:xfrm>
                <a:off x="4235450" y="2955925"/>
                <a:ext cx="936625" cy="1397000"/>
              </a:xfrm>
              <a:custGeom>
                <a:avLst/>
                <a:gdLst>
                  <a:gd name="connsiteX0" fmla="*/ 936625 w 936625"/>
                  <a:gd name="connsiteY0" fmla="*/ 1397000 h 1397000"/>
                  <a:gd name="connsiteX1" fmla="*/ 873125 w 936625"/>
                  <a:gd name="connsiteY1" fmla="*/ 1162050 h 1397000"/>
                  <a:gd name="connsiteX2" fmla="*/ 933450 w 936625"/>
                  <a:gd name="connsiteY2" fmla="*/ 1149350 h 1397000"/>
                  <a:gd name="connsiteX3" fmla="*/ 920750 w 936625"/>
                  <a:gd name="connsiteY3" fmla="*/ 1069975 h 1397000"/>
                  <a:gd name="connsiteX4" fmla="*/ 831850 w 936625"/>
                  <a:gd name="connsiteY4" fmla="*/ 933450 h 1397000"/>
                  <a:gd name="connsiteX5" fmla="*/ 698500 w 936625"/>
                  <a:gd name="connsiteY5" fmla="*/ 847725 h 1397000"/>
                  <a:gd name="connsiteX6" fmla="*/ 619125 w 936625"/>
                  <a:gd name="connsiteY6" fmla="*/ 825500 h 1397000"/>
                  <a:gd name="connsiteX7" fmla="*/ 793750 w 936625"/>
                  <a:gd name="connsiteY7" fmla="*/ 622300 h 1397000"/>
                  <a:gd name="connsiteX8" fmla="*/ 796925 w 936625"/>
                  <a:gd name="connsiteY8" fmla="*/ 279400 h 1397000"/>
                  <a:gd name="connsiteX9" fmla="*/ 717550 w 936625"/>
                  <a:gd name="connsiteY9" fmla="*/ 146050 h 1397000"/>
                  <a:gd name="connsiteX10" fmla="*/ 755650 w 936625"/>
                  <a:gd name="connsiteY10" fmla="*/ 76200 h 1397000"/>
                  <a:gd name="connsiteX11" fmla="*/ 688975 w 936625"/>
                  <a:gd name="connsiteY11" fmla="*/ 19050 h 1397000"/>
                  <a:gd name="connsiteX12" fmla="*/ 549275 w 936625"/>
                  <a:gd name="connsiteY12" fmla="*/ 57150 h 1397000"/>
                  <a:gd name="connsiteX13" fmla="*/ 508000 w 936625"/>
                  <a:gd name="connsiteY13" fmla="*/ 69850 h 1397000"/>
                  <a:gd name="connsiteX14" fmla="*/ 406400 w 936625"/>
                  <a:gd name="connsiteY14" fmla="*/ 38100 h 1397000"/>
                  <a:gd name="connsiteX15" fmla="*/ 298450 w 936625"/>
                  <a:gd name="connsiteY15" fmla="*/ 0 h 1397000"/>
                  <a:gd name="connsiteX16" fmla="*/ 244475 w 936625"/>
                  <a:gd name="connsiteY16" fmla="*/ 66675 h 1397000"/>
                  <a:gd name="connsiteX17" fmla="*/ 323850 w 936625"/>
                  <a:gd name="connsiteY17" fmla="*/ 161925 h 1397000"/>
                  <a:gd name="connsiteX18" fmla="*/ 209550 w 936625"/>
                  <a:gd name="connsiteY18" fmla="*/ 285750 h 1397000"/>
                  <a:gd name="connsiteX19" fmla="*/ 149225 w 936625"/>
                  <a:gd name="connsiteY19" fmla="*/ 536575 h 1397000"/>
                  <a:gd name="connsiteX20" fmla="*/ 247650 w 936625"/>
                  <a:gd name="connsiteY20" fmla="*/ 768350 h 1397000"/>
                  <a:gd name="connsiteX21" fmla="*/ 304800 w 936625"/>
                  <a:gd name="connsiteY21" fmla="*/ 866775 h 1397000"/>
                  <a:gd name="connsiteX22" fmla="*/ 139700 w 936625"/>
                  <a:gd name="connsiteY22" fmla="*/ 930275 h 1397000"/>
                  <a:gd name="connsiteX23" fmla="*/ 38100 w 936625"/>
                  <a:gd name="connsiteY23" fmla="*/ 1041400 h 1397000"/>
                  <a:gd name="connsiteX24" fmla="*/ 0 w 936625"/>
                  <a:gd name="connsiteY24" fmla="*/ 1152525 h 1397000"/>
                  <a:gd name="connsiteX25" fmla="*/ 47625 w 936625"/>
                  <a:gd name="connsiteY25" fmla="*/ 1219200 h 1397000"/>
                  <a:gd name="connsiteX26" fmla="*/ 28575 w 936625"/>
                  <a:gd name="connsiteY26" fmla="*/ 138430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6625" h="1397000">
                    <a:moveTo>
                      <a:pt x="936625" y="1397000"/>
                    </a:moveTo>
                    <a:lnTo>
                      <a:pt x="873125" y="1162050"/>
                    </a:lnTo>
                    <a:lnTo>
                      <a:pt x="933450" y="1149350"/>
                    </a:lnTo>
                    <a:lnTo>
                      <a:pt x="920750" y="1069975"/>
                    </a:lnTo>
                    <a:lnTo>
                      <a:pt x="831850" y="933450"/>
                    </a:lnTo>
                    <a:lnTo>
                      <a:pt x="698500" y="847725"/>
                    </a:lnTo>
                    <a:lnTo>
                      <a:pt x="619125" y="825500"/>
                    </a:lnTo>
                    <a:lnTo>
                      <a:pt x="793750" y="622300"/>
                    </a:lnTo>
                    <a:cubicBezTo>
                      <a:pt x="794808" y="508000"/>
                      <a:pt x="795867" y="393700"/>
                      <a:pt x="796925" y="279400"/>
                    </a:cubicBezTo>
                    <a:lnTo>
                      <a:pt x="717550" y="146050"/>
                    </a:lnTo>
                    <a:lnTo>
                      <a:pt x="755650" y="76200"/>
                    </a:lnTo>
                    <a:lnTo>
                      <a:pt x="688975" y="19050"/>
                    </a:lnTo>
                    <a:lnTo>
                      <a:pt x="549275" y="57150"/>
                    </a:lnTo>
                    <a:lnTo>
                      <a:pt x="508000" y="69850"/>
                    </a:lnTo>
                    <a:lnTo>
                      <a:pt x="406400" y="38100"/>
                    </a:lnTo>
                    <a:lnTo>
                      <a:pt x="298450" y="0"/>
                    </a:lnTo>
                    <a:lnTo>
                      <a:pt x="244475" y="66675"/>
                    </a:lnTo>
                    <a:lnTo>
                      <a:pt x="323850" y="161925"/>
                    </a:lnTo>
                    <a:lnTo>
                      <a:pt x="209550" y="285750"/>
                    </a:lnTo>
                    <a:lnTo>
                      <a:pt x="149225" y="536575"/>
                    </a:lnTo>
                    <a:lnTo>
                      <a:pt x="247650" y="768350"/>
                    </a:lnTo>
                    <a:lnTo>
                      <a:pt x="304800" y="866775"/>
                    </a:lnTo>
                    <a:lnTo>
                      <a:pt x="139700" y="930275"/>
                    </a:lnTo>
                    <a:lnTo>
                      <a:pt x="38100" y="1041400"/>
                    </a:lnTo>
                    <a:lnTo>
                      <a:pt x="0" y="1152525"/>
                    </a:lnTo>
                    <a:lnTo>
                      <a:pt x="47625" y="1219200"/>
                    </a:lnTo>
                    <a:lnTo>
                      <a:pt x="28575" y="138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9" name="Freeform 288"/>
              <p:cNvSpPr/>
              <p:nvPr/>
            </p:nvSpPr>
            <p:spPr>
              <a:xfrm>
                <a:off x="3879850" y="3006725"/>
                <a:ext cx="301625" cy="1336675"/>
              </a:xfrm>
              <a:custGeom>
                <a:avLst/>
                <a:gdLst>
                  <a:gd name="connsiteX0" fmla="*/ 85725 w 301625"/>
                  <a:gd name="connsiteY0" fmla="*/ 1336675 h 1336675"/>
                  <a:gd name="connsiteX1" fmla="*/ 111125 w 301625"/>
                  <a:gd name="connsiteY1" fmla="*/ 1149350 h 1336675"/>
                  <a:gd name="connsiteX2" fmla="*/ 82550 w 301625"/>
                  <a:gd name="connsiteY2" fmla="*/ 996950 h 1336675"/>
                  <a:gd name="connsiteX3" fmla="*/ 263525 w 301625"/>
                  <a:gd name="connsiteY3" fmla="*/ 1006475 h 1336675"/>
                  <a:gd name="connsiteX4" fmla="*/ 301625 w 301625"/>
                  <a:gd name="connsiteY4" fmla="*/ 965200 h 1336675"/>
                  <a:gd name="connsiteX5" fmla="*/ 295275 w 301625"/>
                  <a:gd name="connsiteY5" fmla="*/ 879475 h 1336675"/>
                  <a:gd name="connsiteX6" fmla="*/ 257175 w 301625"/>
                  <a:gd name="connsiteY6" fmla="*/ 800100 h 1336675"/>
                  <a:gd name="connsiteX7" fmla="*/ 31750 w 301625"/>
                  <a:gd name="connsiteY7" fmla="*/ 708025 h 1336675"/>
                  <a:gd name="connsiteX8" fmla="*/ 0 w 301625"/>
                  <a:gd name="connsiteY8" fmla="*/ 685800 h 1336675"/>
                  <a:gd name="connsiteX9" fmla="*/ 85725 w 301625"/>
                  <a:gd name="connsiteY9" fmla="*/ 660400 h 1336675"/>
                  <a:gd name="connsiteX10" fmla="*/ 133350 w 301625"/>
                  <a:gd name="connsiteY10" fmla="*/ 628650 h 1336675"/>
                  <a:gd name="connsiteX11" fmla="*/ 130175 w 301625"/>
                  <a:gd name="connsiteY11" fmla="*/ 584200 h 1336675"/>
                  <a:gd name="connsiteX12" fmla="*/ 165100 w 301625"/>
                  <a:gd name="connsiteY12" fmla="*/ 422275 h 1336675"/>
                  <a:gd name="connsiteX13" fmla="*/ 209550 w 301625"/>
                  <a:gd name="connsiteY13" fmla="*/ 241300 h 1336675"/>
                  <a:gd name="connsiteX14" fmla="*/ 139700 w 301625"/>
                  <a:gd name="connsiteY14" fmla="*/ 63500 h 1336675"/>
                  <a:gd name="connsiteX15" fmla="*/ 28575 w 301625"/>
                  <a:gd name="connsiteY15" fmla="*/ 0 h 133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25" h="1336675">
                    <a:moveTo>
                      <a:pt x="85725" y="1336675"/>
                    </a:moveTo>
                    <a:lnTo>
                      <a:pt x="111125" y="1149350"/>
                    </a:lnTo>
                    <a:lnTo>
                      <a:pt x="82550" y="996950"/>
                    </a:lnTo>
                    <a:lnTo>
                      <a:pt x="263525" y="1006475"/>
                    </a:lnTo>
                    <a:lnTo>
                      <a:pt x="301625" y="965200"/>
                    </a:lnTo>
                    <a:lnTo>
                      <a:pt x="295275" y="879475"/>
                    </a:lnTo>
                    <a:lnTo>
                      <a:pt x="257175" y="800100"/>
                    </a:lnTo>
                    <a:lnTo>
                      <a:pt x="31750" y="708025"/>
                    </a:lnTo>
                    <a:lnTo>
                      <a:pt x="0" y="685800"/>
                    </a:lnTo>
                    <a:lnTo>
                      <a:pt x="85725" y="660400"/>
                    </a:lnTo>
                    <a:lnTo>
                      <a:pt x="133350" y="628650"/>
                    </a:lnTo>
                    <a:lnTo>
                      <a:pt x="130175" y="584200"/>
                    </a:lnTo>
                    <a:lnTo>
                      <a:pt x="165100" y="422275"/>
                    </a:lnTo>
                    <a:lnTo>
                      <a:pt x="209550" y="241300"/>
                    </a:lnTo>
                    <a:lnTo>
                      <a:pt x="139700" y="63500"/>
                    </a:lnTo>
                    <a:lnTo>
                      <a:pt x="28575"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0" name="Freeform 289"/>
              <p:cNvSpPr/>
              <p:nvPr/>
            </p:nvSpPr>
            <p:spPr>
              <a:xfrm>
                <a:off x="3044825" y="2965450"/>
                <a:ext cx="889000" cy="1358900"/>
              </a:xfrm>
              <a:custGeom>
                <a:avLst/>
                <a:gdLst>
                  <a:gd name="connsiteX0" fmla="*/ 889000 w 889000"/>
                  <a:gd name="connsiteY0" fmla="*/ 53975 h 1358900"/>
                  <a:gd name="connsiteX1" fmla="*/ 733425 w 889000"/>
                  <a:gd name="connsiteY1" fmla="*/ 0 h 1358900"/>
                  <a:gd name="connsiteX2" fmla="*/ 530225 w 889000"/>
                  <a:gd name="connsiteY2" fmla="*/ 47625 h 1358900"/>
                  <a:gd name="connsiteX3" fmla="*/ 517525 w 889000"/>
                  <a:gd name="connsiteY3" fmla="*/ 76200 h 1358900"/>
                  <a:gd name="connsiteX4" fmla="*/ 368300 w 889000"/>
                  <a:gd name="connsiteY4" fmla="*/ 158750 h 1358900"/>
                  <a:gd name="connsiteX5" fmla="*/ 342900 w 889000"/>
                  <a:gd name="connsiteY5" fmla="*/ 317500 h 1358900"/>
                  <a:gd name="connsiteX6" fmla="*/ 342900 w 889000"/>
                  <a:gd name="connsiteY6" fmla="*/ 504825 h 1358900"/>
                  <a:gd name="connsiteX7" fmla="*/ 358775 w 889000"/>
                  <a:gd name="connsiteY7" fmla="*/ 600075 h 1358900"/>
                  <a:gd name="connsiteX8" fmla="*/ 358775 w 889000"/>
                  <a:gd name="connsiteY8" fmla="*/ 631825 h 1358900"/>
                  <a:gd name="connsiteX9" fmla="*/ 454025 w 889000"/>
                  <a:gd name="connsiteY9" fmla="*/ 666750 h 1358900"/>
                  <a:gd name="connsiteX10" fmla="*/ 307975 w 889000"/>
                  <a:gd name="connsiteY10" fmla="*/ 714375 h 1358900"/>
                  <a:gd name="connsiteX11" fmla="*/ 190500 w 889000"/>
                  <a:gd name="connsiteY11" fmla="*/ 736600 h 1358900"/>
                  <a:gd name="connsiteX12" fmla="*/ 34925 w 889000"/>
                  <a:gd name="connsiteY12" fmla="*/ 815975 h 1358900"/>
                  <a:gd name="connsiteX13" fmla="*/ 0 w 889000"/>
                  <a:gd name="connsiteY13" fmla="*/ 917575 h 1358900"/>
                  <a:gd name="connsiteX14" fmla="*/ 28575 w 889000"/>
                  <a:gd name="connsiteY14" fmla="*/ 968375 h 1358900"/>
                  <a:gd name="connsiteX15" fmla="*/ 142875 w 889000"/>
                  <a:gd name="connsiteY15" fmla="*/ 993775 h 1358900"/>
                  <a:gd name="connsiteX16" fmla="*/ 222250 w 889000"/>
                  <a:gd name="connsiteY16" fmla="*/ 987425 h 1358900"/>
                  <a:gd name="connsiteX17" fmla="*/ 184150 w 889000"/>
                  <a:gd name="connsiteY17" fmla="*/ 1095375 h 1358900"/>
                  <a:gd name="connsiteX18" fmla="*/ 152400 w 889000"/>
                  <a:gd name="connsiteY18" fmla="*/ 1174750 h 1358900"/>
                  <a:gd name="connsiteX19" fmla="*/ 95250 w 889000"/>
                  <a:gd name="connsiteY19" fmla="*/ 1311275 h 1358900"/>
                  <a:gd name="connsiteX20" fmla="*/ 95250 w 889000"/>
                  <a:gd name="connsiteY20"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00" h="1358900">
                    <a:moveTo>
                      <a:pt x="889000" y="53975"/>
                    </a:moveTo>
                    <a:lnTo>
                      <a:pt x="733425" y="0"/>
                    </a:lnTo>
                    <a:lnTo>
                      <a:pt x="530225" y="47625"/>
                    </a:lnTo>
                    <a:lnTo>
                      <a:pt x="517525" y="76200"/>
                    </a:lnTo>
                    <a:lnTo>
                      <a:pt x="368300" y="158750"/>
                    </a:lnTo>
                    <a:lnTo>
                      <a:pt x="342900" y="317500"/>
                    </a:lnTo>
                    <a:lnTo>
                      <a:pt x="342900" y="504825"/>
                    </a:lnTo>
                    <a:lnTo>
                      <a:pt x="358775" y="600075"/>
                    </a:lnTo>
                    <a:lnTo>
                      <a:pt x="358775" y="631825"/>
                    </a:lnTo>
                    <a:lnTo>
                      <a:pt x="454025" y="666750"/>
                    </a:lnTo>
                    <a:lnTo>
                      <a:pt x="307975" y="714375"/>
                    </a:lnTo>
                    <a:lnTo>
                      <a:pt x="190500" y="736600"/>
                    </a:lnTo>
                    <a:lnTo>
                      <a:pt x="34925" y="815975"/>
                    </a:lnTo>
                    <a:lnTo>
                      <a:pt x="0" y="917575"/>
                    </a:lnTo>
                    <a:lnTo>
                      <a:pt x="28575" y="968375"/>
                    </a:lnTo>
                    <a:lnTo>
                      <a:pt x="142875" y="993775"/>
                    </a:lnTo>
                    <a:lnTo>
                      <a:pt x="222250" y="987425"/>
                    </a:lnTo>
                    <a:lnTo>
                      <a:pt x="184150" y="1095375"/>
                    </a:lnTo>
                    <a:lnTo>
                      <a:pt x="152400" y="1174750"/>
                    </a:lnTo>
                    <a:lnTo>
                      <a:pt x="95250" y="1311275"/>
                    </a:lnTo>
                    <a:lnTo>
                      <a:pt x="9525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1" name="Freeform 290"/>
              <p:cNvSpPr/>
              <p:nvPr/>
            </p:nvSpPr>
            <p:spPr>
              <a:xfrm>
                <a:off x="3003550" y="3041650"/>
                <a:ext cx="511175" cy="403225"/>
              </a:xfrm>
              <a:custGeom>
                <a:avLst/>
                <a:gdLst>
                  <a:gd name="connsiteX0" fmla="*/ 0 w 511175"/>
                  <a:gd name="connsiteY0" fmla="*/ 66675 h 403225"/>
                  <a:gd name="connsiteX1" fmla="*/ 57150 w 511175"/>
                  <a:gd name="connsiteY1" fmla="*/ 263525 h 403225"/>
                  <a:gd name="connsiteX2" fmla="*/ 219075 w 511175"/>
                  <a:gd name="connsiteY2" fmla="*/ 403225 h 403225"/>
                  <a:gd name="connsiteX3" fmla="*/ 282575 w 511175"/>
                  <a:gd name="connsiteY3" fmla="*/ 254000 h 403225"/>
                  <a:gd name="connsiteX4" fmla="*/ 339725 w 511175"/>
                  <a:gd name="connsiteY4" fmla="*/ 92075 h 403225"/>
                  <a:gd name="connsiteX5" fmla="*/ 393700 w 511175"/>
                  <a:gd name="connsiteY5" fmla="*/ 57150 h 403225"/>
                  <a:gd name="connsiteX6" fmla="*/ 431800 w 511175"/>
                  <a:gd name="connsiteY6" fmla="*/ 0 h 403225"/>
                  <a:gd name="connsiteX7" fmla="*/ 511175 w 511175"/>
                  <a:gd name="connsiteY7" fmla="*/ 127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 h="403225">
                    <a:moveTo>
                      <a:pt x="0" y="66675"/>
                    </a:moveTo>
                    <a:lnTo>
                      <a:pt x="57150" y="263525"/>
                    </a:lnTo>
                    <a:lnTo>
                      <a:pt x="219075" y="403225"/>
                    </a:lnTo>
                    <a:lnTo>
                      <a:pt x="282575" y="254000"/>
                    </a:lnTo>
                    <a:lnTo>
                      <a:pt x="339725" y="92075"/>
                    </a:lnTo>
                    <a:lnTo>
                      <a:pt x="393700" y="57150"/>
                    </a:lnTo>
                    <a:lnTo>
                      <a:pt x="431800" y="0"/>
                    </a:lnTo>
                    <a:lnTo>
                      <a:pt x="511175" y="127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2" name="Freeform 291"/>
              <p:cNvSpPr/>
              <p:nvPr/>
            </p:nvSpPr>
            <p:spPr>
              <a:xfrm>
                <a:off x="3016250" y="2403475"/>
                <a:ext cx="234950" cy="708025"/>
              </a:xfrm>
              <a:custGeom>
                <a:avLst/>
                <a:gdLst>
                  <a:gd name="connsiteX0" fmla="*/ 0 w 234950"/>
                  <a:gd name="connsiteY0" fmla="*/ 708025 h 708025"/>
                  <a:gd name="connsiteX1" fmla="*/ 41275 w 234950"/>
                  <a:gd name="connsiteY1" fmla="*/ 666750 h 708025"/>
                  <a:gd name="connsiteX2" fmla="*/ 57150 w 234950"/>
                  <a:gd name="connsiteY2" fmla="*/ 625475 h 708025"/>
                  <a:gd name="connsiteX3" fmla="*/ 142875 w 234950"/>
                  <a:gd name="connsiteY3" fmla="*/ 650875 h 708025"/>
                  <a:gd name="connsiteX4" fmla="*/ 234950 w 234950"/>
                  <a:gd name="connsiteY4" fmla="*/ 488950 h 708025"/>
                  <a:gd name="connsiteX5" fmla="*/ 209550 w 234950"/>
                  <a:gd name="connsiteY5" fmla="*/ 269875 h 708025"/>
                  <a:gd name="connsiteX6" fmla="*/ 174625 w 234950"/>
                  <a:gd name="connsiteY6" fmla="*/ 193675 h 708025"/>
                  <a:gd name="connsiteX7" fmla="*/ 149225 w 234950"/>
                  <a:gd name="connsiteY7" fmla="*/ 92075 h 708025"/>
                  <a:gd name="connsiteX8" fmla="*/ 19050 w 234950"/>
                  <a:gd name="connsiteY8" fmla="*/ 0 h 70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50" h="708025">
                    <a:moveTo>
                      <a:pt x="0" y="708025"/>
                    </a:moveTo>
                    <a:lnTo>
                      <a:pt x="41275" y="666750"/>
                    </a:lnTo>
                    <a:lnTo>
                      <a:pt x="57150" y="625475"/>
                    </a:lnTo>
                    <a:lnTo>
                      <a:pt x="142875" y="650875"/>
                    </a:lnTo>
                    <a:lnTo>
                      <a:pt x="234950" y="488950"/>
                    </a:lnTo>
                    <a:lnTo>
                      <a:pt x="209550" y="269875"/>
                    </a:lnTo>
                    <a:lnTo>
                      <a:pt x="174625" y="193675"/>
                    </a:lnTo>
                    <a:lnTo>
                      <a:pt x="149225" y="92075"/>
                    </a:lnTo>
                    <a:lnTo>
                      <a:pt x="190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3" name="Freeform 292"/>
              <p:cNvSpPr/>
              <p:nvPr/>
            </p:nvSpPr>
            <p:spPr>
              <a:xfrm>
                <a:off x="2413000" y="2282825"/>
                <a:ext cx="625475" cy="1358900"/>
              </a:xfrm>
              <a:custGeom>
                <a:avLst/>
                <a:gdLst>
                  <a:gd name="connsiteX0" fmla="*/ 612775 w 625475"/>
                  <a:gd name="connsiteY0" fmla="*/ 120650 h 1358900"/>
                  <a:gd name="connsiteX1" fmla="*/ 625475 w 625475"/>
                  <a:gd name="connsiteY1" fmla="*/ 53975 h 1358900"/>
                  <a:gd name="connsiteX2" fmla="*/ 520700 w 625475"/>
                  <a:gd name="connsiteY2" fmla="*/ 41275 h 1358900"/>
                  <a:gd name="connsiteX3" fmla="*/ 409575 w 625475"/>
                  <a:gd name="connsiteY3" fmla="*/ 104775 h 1358900"/>
                  <a:gd name="connsiteX4" fmla="*/ 368300 w 625475"/>
                  <a:gd name="connsiteY4" fmla="*/ 95250 h 1358900"/>
                  <a:gd name="connsiteX5" fmla="*/ 327025 w 625475"/>
                  <a:gd name="connsiteY5" fmla="*/ 0 h 1358900"/>
                  <a:gd name="connsiteX6" fmla="*/ 209550 w 625475"/>
                  <a:gd name="connsiteY6" fmla="*/ 6350 h 1358900"/>
                  <a:gd name="connsiteX7" fmla="*/ 209550 w 625475"/>
                  <a:gd name="connsiteY7" fmla="*/ 142875 h 1358900"/>
                  <a:gd name="connsiteX8" fmla="*/ 212725 w 625475"/>
                  <a:gd name="connsiteY8" fmla="*/ 263525 h 1358900"/>
                  <a:gd name="connsiteX9" fmla="*/ 120650 w 625475"/>
                  <a:gd name="connsiteY9" fmla="*/ 444500 h 1358900"/>
                  <a:gd name="connsiteX10" fmla="*/ 104775 w 625475"/>
                  <a:gd name="connsiteY10" fmla="*/ 619125 h 1358900"/>
                  <a:gd name="connsiteX11" fmla="*/ 155575 w 625475"/>
                  <a:gd name="connsiteY11" fmla="*/ 787400 h 1358900"/>
                  <a:gd name="connsiteX12" fmla="*/ 215900 w 625475"/>
                  <a:gd name="connsiteY12" fmla="*/ 876300 h 1358900"/>
                  <a:gd name="connsiteX13" fmla="*/ 311150 w 625475"/>
                  <a:gd name="connsiteY13" fmla="*/ 885825 h 1358900"/>
                  <a:gd name="connsiteX14" fmla="*/ 117475 w 625475"/>
                  <a:gd name="connsiteY14" fmla="*/ 1174750 h 1358900"/>
                  <a:gd name="connsiteX15" fmla="*/ 0 w 625475"/>
                  <a:gd name="connsiteY15" fmla="*/ 135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475" h="1358900">
                    <a:moveTo>
                      <a:pt x="612775" y="120650"/>
                    </a:moveTo>
                    <a:lnTo>
                      <a:pt x="625475" y="53975"/>
                    </a:lnTo>
                    <a:lnTo>
                      <a:pt x="520700" y="41275"/>
                    </a:lnTo>
                    <a:lnTo>
                      <a:pt x="409575" y="104775"/>
                    </a:lnTo>
                    <a:lnTo>
                      <a:pt x="368300" y="95250"/>
                    </a:lnTo>
                    <a:lnTo>
                      <a:pt x="327025" y="0"/>
                    </a:lnTo>
                    <a:lnTo>
                      <a:pt x="209550" y="6350"/>
                    </a:lnTo>
                    <a:lnTo>
                      <a:pt x="209550" y="142875"/>
                    </a:lnTo>
                    <a:cubicBezTo>
                      <a:pt x="210608" y="183092"/>
                      <a:pt x="211667" y="223308"/>
                      <a:pt x="212725" y="263525"/>
                    </a:cubicBezTo>
                    <a:lnTo>
                      <a:pt x="120650" y="444500"/>
                    </a:lnTo>
                    <a:lnTo>
                      <a:pt x="104775" y="619125"/>
                    </a:lnTo>
                    <a:lnTo>
                      <a:pt x="155575" y="787400"/>
                    </a:lnTo>
                    <a:lnTo>
                      <a:pt x="215900" y="876300"/>
                    </a:lnTo>
                    <a:lnTo>
                      <a:pt x="311150" y="885825"/>
                    </a:lnTo>
                    <a:lnTo>
                      <a:pt x="117475" y="1174750"/>
                    </a:lnTo>
                    <a:lnTo>
                      <a:pt x="0" y="13589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4" name="Freeform 293"/>
              <p:cNvSpPr/>
              <p:nvPr/>
            </p:nvSpPr>
            <p:spPr>
              <a:xfrm>
                <a:off x="2505075" y="3381375"/>
                <a:ext cx="555625" cy="590550"/>
              </a:xfrm>
              <a:custGeom>
                <a:avLst/>
                <a:gdLst>
                  <a:gd name="connsiteX0" fmla="*/ 415925 w 555625"/>
                  <a:gd name="connsiteY0" fmla="*/ 0 h 590550"/>
                  <a:gd name="connsiteX1" fmla="*/ 555625 w 555625"/>
                  <a:gd name="connsiteY1" fmla="*/ 139700 h 590550"/>
                  <a:gd name="connsiteX2" fmla="*/ 428625 w 555625"/>
                  <a:gd name="connsiteY2" fmla="*/ 282575 h 590550"/>
                  <a:gd name="connsiteX3" fmla="*/ 520700 w 555625"/>
                  <a:gd name="connsiteY3" fmla="*/ 352425 h 590550"/>
                  <a:gd name="connsiteX4" fmla="*/ 434975 w 555625"/>
                  <a:gd name="connsiteY4" fmla="*/ 581025 h 590550"/>
                  <a:gd name="connsiteX5" fmla="*/ 0 w 555625"/>
                  <a:gd name="connsiteY5" fmla="*/ 5905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625" h="590550">
                    <a:moveTo>
                      <a:pt x="415925" y="0"/>
                    </a:moveTo>
                    <a:lnTo>
                      <a:pt x="555625" y="139700"/>
                    </a:lnTo>
                    <a:lnTo>
                      <a:pt x="428625" y="282575"/>
                    </a:lnTo>
                    <a:lnTo>
                      <a:pt x="520700" y="352425"/>
                    </a:lnTo>
                    <a:lnTo>
                      <a:pt x="434975" y="581025"/>
                    </a:lnTo>
                    <a:lnTo>
                      <a:pt x="0" y="590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5" name="Freeform 294"/>
              <p:cNvSpPr/>
              <p:nvPr/>
            </p:nvSpPr>
            <p:spPr>
              <a:xfrm>
                <a:off x="2146300" y="2873375"/>
                <a:ext cx="298450" cy="1454150"/>
              </a:xfrm>
              <a:custGeom>
                <a:avLst/>
                <a:gdLst>
                  <a:gd name="connsiteX0" fmla="*/ 298450 w 298450"/>
                  <a:gd name="connsiteY0" fmla="*/ 0 h 1454150"/>
                  <a:gd name="connsiteX1" fmla="*/ 0 w 298450"/>
                  <a:gd name="connsiteY1" fmla="*/ 254000 h 1454150"/>
                  <a:gd name="connsiteX2" fmla="*/ 161925 w 298450"/>
                  <a:gd name="connsiteY2" fmla="*/ 882650 h 1454150"/>
                  <a:gd name="connsiteX3" fmla="*/ 222250 w 298450"/>
                  <a:gd name="connsiteY3" fmla="*/ 895350 h 1454150"/>
                  <a:gd name="connsiteX4" fmla="*/ 273050 w 298450"/>
                  <a:gd name="connsiteY4" fmla="*/ 1362075 h 1454150"/>
                  <a:gd name="connsiteX5" fmla="*/ 250825 w 298450"/>
                  <a:gd name="connsiteY5" fmla="*/ 1454150 h 145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450" h="1454150">
                    <a:moveTo>
                      <a:pt x="298450" y="0"/>
                    </a:moveTo>
                    <a:lnTo>
                      <a:pt x="0" y="254000"/>
                    </a:lnTo>
                    <a:lnTo>
                      <a:pt x="161925" y="882650"/>
                    </a:lnTo>
                    <a:lnTo>
                      <a:pt x="222250" y="895350"/>
                    </a:lnTo>
                    <a:lnTo>
                      <a:pt x="273050" y="1362075"/>
                    </a:lnTo>
                    <a:lnTo>
                      <a:pt x="250825" y="14541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6" name="Freeform 295"/>
              <p:cNvSpPr/>
              <p:nvPr/>
            </p:nvSpPr>
            <p:spPr>
              <a:xfrm>
                <a:off x="2482850" y="4010025"/>
                <a:ext cx="431800" cy="127000"/>
              </a:xfrm>
              <a:custGeom>
                <a:avLst/>
                <a:gdLst>
                  <a:gd name="connsiteX0" fmla="*/ 0 w 431800"/>
                  <a:gd name="connsiteY0" fmla="*/ 0 h 127000"/>
                  <a:gd name="connsiteX1" fmla="*/ 0 w 431800"/>
                  <a:gd name="connsiteY1" fmla="*/ 127000 h 127000"/>
                  <a:gd name="connsiteX2" fmla="*/ 431800 w 431800"/>
                  <a:gd name="connsiteY2" fmla="*/ 114300 h 127000"/>
                </a:gdLst>
                <a:ahLst/>
                <a:cxnLst>
                  <a:cxn ang="0">
                    <a:pos x="connsiteX0" y="connsiteY0"/>
                  </a:cxn>
                  <a:cxn ang="0">
                    <a:pos x="connsiteX1" y="connsiteY1"/>
                  </a:cxn>
                  <a:cxn ang="0">
                    <a:pos x="connsiteX2" y="connsiteY2"/>
                  </a:cxn>
                </a:cxnLst>
                <a:rect l="l" t="t" r="r" b="b"/>
                <a:pathLst>
                  <a:path w="431800" h="127000">
                    <a:moveTo>
                      <a:pt x="0" y="0"/>
                    </a:moveTo>
                    <a:lnTo>
                      <a:pt x="0" y="127000"/>
                    </a:lnTo>
                    <a:lnTo>
                      <a:pt x="431800" y="1143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7" name="Freeform 296"/>
              <p:cNvSpPr/>
              <p:nvPr/>
            </p:nvSpPr>
            <p:spPr>
              <a:xfrm>
                <a:off x="2514600" y="3530600"/>
                <a:ext cx="342900" cy="152400"/>
              </a:xfrm>
              <a:custGeom>
                <a:avLst/>
                <a:gdLst>
                  <a:gd name="connsiteX0" fmla="*/ 0 w 342900"/>
                  <a:gd name="connsiteY0" fmla="*/ 0 h 152400"/>
                  <a:gd name="connsiteX1" fmla="*/ 142875 w 342900"/>
                  <a:gd name="connsiteY1" fmla="*/ 130175 h 152400"/>
                  <a:gd name="connsiteX2" fmla="*/ 342900 w 342900"/>
                  <a:gd name="connsiteY2" fmla="*/ 152400 h 152400"/>
                </a:gdLst>
                <a:ahLst/>
                <a:cxnLst>
                  <a:cxn ang="0">
                    <a:pos x="connsiteX0" y="connsiteY0"/>
                  </a:cxn>
                  <a:cxn ang="0">
                    <a:pos x="connsiteX1" y="connsiteY1"/>
                  </a:cxn>
                  <a:cxn ang="0">
                    <a:pos x="connsiteX2" y="connsiteY2"/>
                  </a:cxn>
                </a:cxnLst>
                <a:rect l="l" t="t" r="r" b="b"/>
                <a:pathLst>
                  <a:path w="342900" h="152400">
                    <a:moveTo>
                      <a:pt x="0" y="0"/>
                    </a:moveTo>
                    <a:lnTo>
                      <a:pt x="142875" y="130175"/>
                    </a:lnTo>
                    <a:lnTo>
                      <a:pt x="342900" y="152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8" name="Freeform 297"/>
              <p:cNvSpPr/>
              <p:nvPr/>
            </p:nvSpPr>
            <p:spPr>
              <a:xfrm>
                <a:off x="3209925" y="4022725"/>
                <a:ext cx="774700" cy="92075"/>
              </a:xfrm>
              <a:custGeom>
                <a:avLst/>
                <a:gdLst>
                  <a:gd name="connsiteX0" fmla="*/ 0 w 774700"/>
                  <a:gd name="connsiteY0" fmla="*/ 79375 h 92075"/>
                  <a:gd name="connsiteX1" fmla="*/ 241300 w 774700"/>
                  <a:gd name="connsiteY1" fmla="*/ 15875 h 92075"/>
                  <a:gd name="connsiteX2" fmla="*/ 571500 w 774700"/>
                  <a:gd name="connsiteY2" fmla="*/ 0 h 92075"/>
                  <a:gd name="connsiteX3" fmla="*/ 733425 w 774700"/>
                  <a:gd name="connsiteY3" fmla="*/ 66675 h 92075"/>
                  <a:gd name="connsiteX4" fmla="*/ 733425 w 774700"/>
                  <a:gd name="connsiteY4" fmla="*/ 57150 h 92075"/>
                  <a:gd name="connsiteX5" fmla="*/ 774700 w 774700"/>
                  <a:gd name="connsiteY5" fmla="*/ 92075 h 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700" h="92075">
                    <a:moveTo>
                      <a:pt x="0" y="79375"/>
                    </a:moveTo>
                    <a:lnTo>
                      <a:pt x="241300" y="15875"/>
                    </a:lnTo>
                    <a:lnTo>
                      <a:pt x="571500" y="0"/>
                    </a:lnTo>
                    <a:lnTo>
                      <a:pt x="733425" y="66675"/>
                    </a:lnTo>
                    <a:lnTo>
                      <a:pt x="733425" y="57150"/>
                    </a:lnTo>
                    <a:lnTo>
                      <a:pt x="774700" y="9207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9" name="Freeform 298"/>
              <p:cNvSpPr/>
              <p:nvPr/>
            </p:nvSpPr>
            <p:spPr>
              <a:xfrm>
                <a:off x="3497335" y="2754313"/>
                <a:ext cx="2224088" cy="252412"/>
              </a:xfrm>
              <a:custGeom>
                <a:avLst/>
                <a:gdLst>
                  <a:gd name="connsiteX0" fmla="*/ 0 w 2224088"/>
                  <a:gd name="connsiteY0" fmla="*/ 252412 h 252412"/>
                  <a:gd name="connsiteX1" fmla="*/ 90488 w 2224088"/>
                  <a:gd name="connsiteY1" fmla="*/ 42862 h 252412"/>
                  <a:gd name="connsiteX2" fmla="*/ 2224088 w 2224088"/>
                  <a:gd name="connsiteY2" fmla="*/ 0 h 252412"/>
                </a:gdLst>
                <a:ahLst/>
                <a:cxnLst>
                  <a:cxn ang="0">
                    <a:pos x="connsiteX0" y="connsiteY0"/>
                  </a:cxn>
                  <a:cxn ang="0">
                    <a:pos x="connsiteX1" y="connsiteY1"/>
                  </a:cxn>
                  <a:cxn ang="0">
                    <a:pos x="connsiteX2" y="connsiteY2"/>
                  </a:cxn>
                </a:cxnLst>
                <a:rect l="l" t="t" r="r" b="b"/>
                <a:pathLst>
                  <a:path w="2224088" h="252412">
                    <a:moveTo>
                      <a:pt x="0" y="252412"/>
                    </a:moveTo>
                    <a:lnTo>
                      <a:pt x="90488" y="42862"/>
                    </a:lnTo>
                    <a:lnTo>
                      <a:pt x="2224088"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0" name="Freeform 299"/>
              <p:cNvSpPr/>
              <p:nvPr/>
            </p:nvSpPr>
            <p:spPr>
              <a:xfrm>
                <a:off x="4076700" y="2914650"/>
                <a:ext cx="1428750" cy="234950"/>
              </a:xfrm>
              <a:custGeom>
                <a:avLst/>
                <a:gdLst>
                  <a:gd name="connsiteX0" fmla="*/ 1428750 w 1428750"/>
                  <a:gd name="connsiteY0" fmla="*/ 127000 h 234950"/>
                  <a:gd name="connsiteX1" fmla="*/ 1352550 w 1428750"/>
                  <a:gd name="connsiteY1" fmla="*/ 0 h 234950"/>
                  <a:gd name="connsiteX2" fmla="*/ 50800 w 1428750"/>
                  <a:gd name="connsiteY2" fmla="*/ 38100 h 234950"/>
                  <a:gd name="connsiteX3" fmla="*/ 0 w 1428750"/>
                  <a:gd name="connsiteY3" fmla="*/ 234950 h 234950"/>
                </a:gdLst>
                <a:ahLst/>
                <a:cxnLst>
                  <a:cxn ang="0">
                    <a:pos x="connsiteX0" y="connsiteY0"/>
                  </a:cxn>
                  <a:cxn ang="0">
                    <a:pos x="connsiteX1" y="connsiteY1"/>
                  </a:cxn>
                  <a:cxn ang="0">
                    <a:pos x="connsiteX2" y="connsiteY2"/>
                  </a:cxn>
                  <a:cxn ang="0">
                    <a:pos x="connsiteX3" y="connsiteY3"/>
                  </a:cxn>
                </a:cxnLst>
                <a:rect l="l" t="t" r="r" b="b"/>
                <a:pathLst>
                  <a:path w="1428750" h="234950">
                    <a:moveTo>
                      <a:pt x="1428750" y="127000"/>
                    </a:moveTo>
                    <a:lnTo>
                      <a:pt x="1352550" y="0"/>
                    </a:lnTo>
                    <a:lnTo>
                      <a:pt x="50800" y="38100"/>
                    </a:lnTo>
                    <a:lnTo>
                      <a:pt x="0" y="2349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1" name="Freeform 300"/>
              <p:cNvSpPr/>
              <p:nvPr/>
            </p:nvSpPr>
            <p:spPr>
              <a:xfrm>
                <a:off x="4292600" y="4013200"/>
                <a:ext cx="260350" cy="107950"/>
              </a:xfrm>
              <a:custGeom>
                <a:avLst/>
                <a:gdLst>
                  <a:gd name="connsiteX0" fmla="*/ 0 w 260350"/>
                  <a:gd name="connsiteY0" fmla="*/ 107950 h 107950"/>
                  <a:gd name="connsiteX1" fmla="*/ 260350 w 260350"/>
                  <a:gd name="connsiteY1" fmla="*/ 0 h 107950"/>
                </a:gdLst>
                <a:ahLst/>
                <a:cxnLst>
                  <a:cxn ang="0">
                    <a:pos x="connsiteX0" y="connsiteY0"/>
                  </a:cxn>
                  <a:cxn ang="0">
                    <a:pos x="connsiteX1" y="connsiteY1"/>
                  </a:cxn>
                </a:cxnLst>
                <a:rect l="l" t="t" r="r" b="b"/>
                <a:pathLst>
                  <a:path w="260350" h="107950">
                    <a:moveTo>
                      <a:pt x="0" y="107950"/>
                    </a:moveTo>
                    <a:lnTo>
                      <a:pt x="26035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2" name="Freeform 301"/>
              <p:cNvSpPr/>
              <p:nvPr/>
            </p:nvSpPr>
            <p:spPr>
              <a:xfrm>
                <a:off x="4749800" y="3987800"/>
                <a:ext cx="311150" cy="82550"/>
              </a:xfrm>
              <a:custGeom>
                <a:avLst/>
                <a:gdLst>
                  <a:gd name="connsiteX0" fmla="*/ 0 w 311150"/>
                  <a:gd name="connsiteY0" fmla="*/ 0 h 82550"/>
                  <a:gd name="connsiteX1" fmla="*/ 311150 w 311150"/>
                  <a:gd name="connsiteY1" fmla="*/ 82550 h 82550"/>
                </a:gdLst>
                <a:ahLst/>
                <a:cxnLst>
                  <a:cxn ang="0">
                    <a:pos x="connsiteX0" y="connsiteY0"/>
                  </a:cxn>
                  <a:cxn ang="0">
                    <a:pos x="connsiteX1" y="connsiteY1"/>
                  </a:cxn>
                </a:cxnLst>
                <a:rect l="l" t="t" r="r" b="b"/>
                <a:pathLst>
                  <a:path w="311150" h="82550">
                    <a:moveTo>
                      <a:pt x="0" y="0"/>
                    </a:moveTo>
                    <a:lnTo>
                      <a:pt x="311150" y="825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3" name="Freeform 302"/>
              <p:cNvSpPr/>
              <p:nvPr/>
            </p:nvSpPr>
            <p:spPr>
              <a:xfrm>
                <a:off x="5321300" y="4019550"/>
                <a:ext cx="787400" cy="88900"/>
              </a:xfrm>
              <a:custGeom>
                <a:avLst/>
                <a:gdLst>
                  <a:gd name="connsiteX0" fmla="*/ 0 w 787400"/>
                  <a:gd name="connsiteY0" fmla="*/ 88900 h 88900"/>
                  <a:gd name="connsiteX1" fmla="*/ 317500 w 787400"/>
                  <a:gd name="connsiteY1" fmla="*/ 0 h 88900"/>
                  <a:gd name="connsiteX2" fmla="*/ 787400 w 787400"/>
                  <a:gd name="connsiteY2" fmla="*/ 63500 h 88900"/>
                </a:gdLst>
                <a:ahLst/>
                <a:cxnLst>
                  <a:cxn ang="0">
                    <a:pos x="connsiteX0" y="connsiteY0"/>
                  </a:cxn>
                  <a:cxn ang="0">
                    <a:pos x="connsiteX1" y="connsiteY1"/>
                  </a:cxn>
                  <a:cxn ang="0">
                    <a:pos x="connsiteX2" y="connsiteY2"/>
                  </a:cxn>
                </a:cxnLst>
                <a:rect l="l" t="t" r="r" b="b"/>
                <a:pathLst>
                  <a:path w="787400" h="88900">
                    <a:moveTo>
                      <a:pt x="0" y="88900"/>
                    </a:moveTo>
                    <a:lnTo>
                      <a:pt x="317500" y="0"/>
                    </a:lnTo>
                    <a:lnTo>
                      <a:pt x="787400" y="635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4" name="Freeform 303"/>
              <p:cNvSpPr/>
              <p:nvPr/>
            </p:nvSpPr>
            <p:spPr>
              <a:xfrm>
                <a:off x="1892300" y="444500"/>
                <a:ext cx="819150" cy="1981200"/>
              </a:xfrm>
              <a:custGeom>
                <a:avLst/>
                <a:gdLst>
                  <a:gd name="connsiteX0" fmla="*/ 812800 w 819150"/>
                  <a:gd name="connsiteY0" fmla="*/ 0 h 1981200"/>
                  <a:gd name="connsiteX1" fmla="*/ 819150 w 819150"/>
                  <a:gd name="connsiteY1" fmla="*/ 1314450 h 1981200"/>
                  <a:gd name="connsiteX2" fmla="*/ 0 w 819150"/>
                  <a:gd name="connsiteY2" fmla="*/ 1981200 h 1981200"/>
                </a:gdLst>
                <a:ahLst/>
                <a:cxnLst>
                  <a:cxn ang="0">
                    <a:pos x="connsiteX0" y="connsiteY0"/>
                  </a:cxn>
                  <a:cxn ang="0">
                    <a:pos x="connsiteX1" y="connsiteY1"/>
                  </a:cxn>
                  <a:cxn ang="0">
                    <a:pos x="connsiteX2" y="connsiteY2"/>
                  </a:cxn>
                </a:cxnLst>
                <a:rect l="l" t="t" r="r" b="b"/>
                <a:pathLst>
                  <a:path w="819150" h="1981200">
                    <a:moveTo>
                      <a:pt x="812800" y="0"/>
                    </a:moveTo>
                    <a:cubicBezTo>
                      <a:pt x="814917" y="438150"/>
                      <a:pt x="817033" y="876300"/>
                      <a:pt x="819150" y="1314450"/>
                    </a:cubicBezTo>
                    <a:lnTo>
                      <a:pt x="0" y="19812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5" name="Freeform 304"/>
              <p:cNvSpPr/>
              <p:nvPr/>
            </p:nvSpPr>
            <p:spPr>
              <a:xfrm>
                <a:off x="1962150" y="482600"/>
                <a:ext cx="876300" cy="2127250"/>
              </a:xfrm>
              <a:custGeom>
                <a:avLst/>
                <a:gdLst>
                  <a:gd name="connsiteX0" fmla="*/ 850900 w 876300"/>
                  <a:gd name="connsiteY0" fmla="*/ 0 h 2127250"/>
                  <a:gd name="connsiteX1" fmla="*/ 876300 w 876300"/>
                  <a:gd name="connsiteY1" fmla="*/ 1422400 h 2127250"/>
                  <a:gd name="connsiteX2" fmla="*/ 0 w 876300"/>
                  <a:gd name="connsiteY2" fmla="*/ 2127250 h 2127250"/>
                </a:gdLst>
                <a:ahLst/>
                <a:cxnLst>
                  <a:cxn ang="0">
                    <a:pos x="connsiteX0" y="connsiteY0"/>
                  </a:cxn>
                  <a:cxn ang="0">
                    <a:pos x="connsiteX1" y="connsiteY1"/>
                  </a:cxn>
                  <a:cxn ang="0">
                    <a:pos x="connsiteX2" y="connsiteY2"/>
                  </a:cxn>
                </a:cxnLst>
                <a:rect l="l" t="t" r="r" b="b"/>
                <a:pathLst>
                  <a:path w="876300" h="2127250">
                    <a:moveTo>
                      <a:pt x="850900" y="0"/>
                    </a:moveTo>
                    <a:lnTo>
                      <a:pt x="876300" y="1422400"/>
                    </a:lnTo>
                    <a:lnTo>
                      <a:pt x="0" y="2127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6" name="Freeform 305"/>
              <p:cNvSpPr/>
              <p:nvPr/>
            </p:nvSpPr>
            <p:spPr>
              <a:xfrm>
                <a:off x="1930400" y="463550"/>
                <a:ext cx="571500" cy="1676400"/>
              </a:xfrm>
              <a:custGeom>
                <a:avLst/>
                <a:gdLst>
                  <a:gd name="connsiteX0" fmla="*/ 520700 w 571500"/>
                  <a:gd name="connsiteY0" fmla="*/ 0 h 1676400"/>
                  <a:gd name="connsiteX1" fmla="*/ 571500 w 571500"/>
                  <a:gd name="connsiteY1" fmla="*/ 1320800 h 1676400"/>
                  <a:gd name="connsiteX2" fmla="*/ 0 w 571500"/>
                  <a:gd name="connsiteY2" fmla="*/ 1676400 h 1676400"/>
                </a:gdLst>
                <a:ahLst/>
                <a:cxnLst>
                  <a:cxn ang="0">
                    <a:pos x="connsiteX0" y="connsiteY0"/>
                  </a:cxn>
                  <a:cxn ang="0">
                    <a:pos x="connsiteX1" y="connsiteY1"/>
                  </a:cxn>
                  <a:cxn ang="0">
                    <a:pos x="connsiteX2" y="connsiteY2"/>
                  </a:cxn>
                </a:cxnLst>
                <a:rect l="l" t="t" r="r" b="b"/>
                <a:pathLst>
                  <a:path w="571500" h="1676400">
                    <a:moveTo>
                      <a:pt x="520700" y="0"/>
                    </a:moveTo>
                    <a:lnTo>
                      <a:pt x="571500" y="1320800"/>
                    </a:lnTo>
                    <a:lnTo>
                      <a:pt x="0" y="16764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7" name="Freeform 306"/>
              <p:cNvSpPr/>
              <p:nvPr/>
            </p:nvSpPr>
            <p:spPr>
              <a:xfrm>
                <a:off x="3289300" y="469900"/>
                <a:ext cx="1092200" cy="1974850"/>
              </a:xfrm>
              <a:custGeom>
                <a:avLst/>
                <a:gdLst>
                  <a:gd name="connsiteX0" fmla="*/ 50800 w 1092200"/>
                  <a:gd name="connsiteY0" fmla="*/ 0 h 1974850"/>
                  <a:gd name="connsiteX1" fmla="*/ 0 w 1092200"/>
                  <a:gd name="connsiteY1" fmla="*/ 1974850 h 1974850"/>
                  <a:gd name="connsiteX2" fmla="*/ 1092200 w 1092200"/>
                  <a:gd name="connsiteY2" fmla="*/ 1974850 h 1974850"/>
                  <a:gd name="connsiteX3" fmla="*/ 1085850 w 1092200"/>
                  <a:gd name="connsiteY3" fmla="*/ 1955800 h 1974850"/>
                </a:gdLst>
                <a:ahLst/>
                <a:cxnLst>
                  <a:cxn ang="0">
                    <a:pos x="connsiteX0" y="connsiteY0"/>
                  </a:cxn>
                  <a:cxn ang="0">
                    <a:pos x="connsiteX1" y="connsiteY1"/>
                  </a:cxn>
                  <a:cxn ang="0">
                    <a:pos x="connsiteX2" y="connsiteY2"/>
                  </a:cxn>
                  <a:cxn ang="0">
                    <a:pos x="connsiteX3" y="connsiteY3"/>
                  </a:cxn>
                </a:cxnLst>
                <a:rect l="l" t="t" r="r" b="b"/>
                <a:pathLst>
                  <a:path w="1092200" h="1974850">
                    <a:moveTo>
                      <a:pt x="50800" y="0"/>
                    </a:moveTo>
                    <a:lnTo>
                      <a:pt x="0" y="1974850"/>
                    </a:lnTo>
                    <a:lnTo>
                      <a:pt x="1092200" y="1974850"/>
                    </a:lnTo>
                    <a:lnTo>
                      <a:pt x="1085850" y="19558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8" name="Freeform 307"/>
              <p:cNvSpPr/>
              <p:nvPr/>
            </p:nvSpPr>
            <p:spPr>
              <a:xfrm>
                <a:off x="5149850" y="2457450"/>
                <a:ext cx="2070100" cy="6350"/>
              </a:xfrm>
              <a:custGeom>
                <a:avLst/>
                <a:gdLst>
                  <a:gd name="connsiteX0" fmla="*/ 0 w 2070100"/>
                  <a:gd name="connsiteY0" fmla="*/ 6350 h 6350"/>
                  <a:gd name="connsiteX1" fmla="*/ 2070100 w 2070100"/>
                  <a:gd name="connsiteY1" fmla="*/ 0 h 6350"/>
                </a:gdLst>
                <a:ahLst/>
                <a:cxnLst>
                  <a:cxn ang="0">
                    <a:pos x="connsiteX0" y="connsiteY0"/>
                  </a:cxn>
                  <a:cxn ang="0">
                    <a:pos x="connsiteX1" y="connsiteY1"/>
                  </a:cxn>
                </a:cxnLst>
                <a:rect l="l" t="t" r="r" b="b"/>
                <a:pathLst>
                  <a:path w="2070100" h="6350">
                    <a:moveTo>
                      <a:pt x="0" y="6350"/>
                    </a:moveTo>
                    <a:lnTo>
                      <a:pt x="20701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09" name="Freeform 308"/>
              <p:cNvSpPr/>
              <p:nvPr/>
            </p:nvSpPr>
            <p:spPr>
              <a:xfrm>
                <a:off x="3232150" y="2362200"/>
                <a:ext cx="120650" cy="222250"/>
              </a:xfrm>
              <a:custGeom>
                <a:avLst/>
                <a:gdLst>
                  <a:gd name="connsiteX0" fmla="*/ 120650 w 120650"/>
                  <a:gd name="connsiteY0" fmla="*/ 0 h 222250"/>
                  <a:gd name="connsiteX1" fmla="*/ 0 w 120650"/>
                  <a:gd name="connsiteY1" fmla="*/ 222250 h 222250"/>
                </a:gdLst>
                <a:ahLst/>
                <a:cxnLst>
                  <a:cxn ang="0">
                    <a:pos x="connsiteX0" y="connsiteY0"/>
                  </a:cxn>
                  <a:cxn ang="0">
                    <a:pos x="connsiteX1" y="connsiteY1"/>
                  </a:cxn>
                </a:cxnLst>
                <a:rect l="l" t="t" r="r" b="b"/>
                <a:pathLst>
                  <a:path w="120650" h="222250">
                    <a:moveTo>
                      <a:pt x="120650" y="0"/>
                    </a:moveTo>
                    <a:lnTo>
                      <a:pt x="0" y="22225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310" name="Freeform 309"/>
              <p:cNvSpPr/>
              <p:nvPr/>
            </p:nvSpPr>
            <p:spPr>
              <a:xfrm>
                <a:off x="4238625" y="622300"/>
                <a:ext cx="1012825" cy="1133475"/>
              </a:xfrm>
              <a:custGeom>
                <a:avLst/>
                <a:gdLst>
                  <a:gd name="connsiteX0" fmla="*/ 831850 w 1012825"/>
                  <a:gd name="connsiteY0" fmla="*/ 1054100 h 1133475"/>
                  <a:gd name="connsiteX1" fmla="*/ 939800 w 1012825"/>
                  <a:gd name="connsiteY1" fmla="*/ 1031875 h 1133475"/>
                  <a:gd name="connsiteX2" fmla="*/ 1012825 w 1012825"/>
                  <a:gd name="connsiteY2" fmla="*/ 1000125 h 1133475"/>
                  <a:gd name="connsiteX3" fmla="*/ 1000125 w 1012825"/>
                  <a:gd name="connsiteY3" fmla="*/ 952500 h 1133475"/>
                  <a:gd name="connsiteX4" fmla="*/ 914400 w 1012825"/>
                  <a:gd name="connsiteY4" fmla="*/ 923925 h 1133475"/>
                  <a:gd name="connsiteX5" fmla="*/ 904875 w 1012825"/>
                  <a:gd name="connsiteY5" fmla="*/ 590550 h 1133475"/>
                  <a:gd name="connsiteX6" fmla="*/ 847725 w 1012825"/>
                  <a:gd name="connsiteY6" fmla="*/ 282575 h 1133475"/>
                  <a:gd name="connsiteX7" fmla="*/ 790575 w 1012825"/>
                  <a:gd name="connsiteY7" fmla="*/ 142875 h 1133475"/>
                  <a:gd name="connsiteX8" fmla="*/ 762000 w 1012825"/>
                  <a:gd name="connsiteY8" fmla="*/ 111125 h 1133475"/>
                  <a:gd name="connsiteX9" fmla="*/ 600075 w 1012825"/>
                  <a:gd name="connsiteY9" fmla="*/ 6350 h 1133475"/>
                  <a:gd name="connsiteX10" fmla="*/ 352425 w 1012825"/>
                  <a:gd name="connsiteY10" fmla="*/ 0 h 1133475"/>
                  <a:gd name="connsiteX11" fmla="*/ 158750 w 1012825"/>
                  <a:gd name="connsiteY11" fmla="*/ 114300 h 1133475"/>
                  <a:gd name="connsiteX12" fmla="*/ 60325 w 1012825"/>
                  <a:gd name="connsiteY12" fmla="*/ 298450 h 1133475"/>
                  <a:gd name="connsiteX13" fmla="*/ 34925 w 1012825"/>
                  <a:gd name="connsiteY13" fmla="*/ 542925 h 1133475"/>
                  <a:gd name="connsiteX14" fmla="*/ 92075 w 1012825"/>
                  <a:gd name="connsiteY14" fmla="*/ 869950 h 1133475"/>
                  <a:gd name="connsiteX15" fmla="*/ 76200 w 1012825"/>
                  <a:gd name="connsiteY15" fmla="*/ 981075 h 1133475"/>
                  <a:gd name="connsiteX16" fmla="*/ 0 w 1012825"/>
                  <a:gd name="connsiteY16" fmla="*/ 1009650 h 1133475"/>
                  <a:gd name="connsiteX17" fmla="*/ 66675 w 1012825"/>
                  <a:gd name="connsiteY17" fmla="*/ 1089025 h 1133475"/>
                  <a:gd name="connsiteX18" fmla="*/ 82550 w 1012825"/>
                  <a:gd name="connsiteY18" fmla="*/ 1111250 h 1133475"/>
                  <a:gd name="connsiteX19" fmla="*/ 85725 w 1012825"/>
                  <a:gd name="connsiteY19" fmla="*/ 1120775 h 1133475"/>
                  <a:gd name="connsiteX20" fmla="*/ 98425 w 1012825"/>
                  <a:gd name="connsiteY20" fmla="*/ 1127125 h 1133475"/>
                  <a:gd name="connsiteX21" fmla="*/ 104775 w 1012825"/>
                  <a:gd name="connsiteY21" fmla="*/ 1133475 h 1133475"/>
                  <a:gd name="connsiteX22" fmla="*/ 219075 w 1012825"/>
                  <a:gd name="connsiteY22" fmla="*/ 1127125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2825" h="1133475">
                    <a:moveTo>
                      <a:pt x="831850" y="1054100"/>
                    </a:moveTo>
                    <a:lnTo>
                      <a:pt x="939800" y="1031875"/>
                    </a:lnTo>
                    <a:lnTo>
                      <a:pt x="1012825" y="1000125"/>
                    </a:lnTo>
                    <a:lnTo>
                      <a:pt x="1000125" y="952500"/>
                    </a:lnTo>
                    <a:lnTo>
                      <a:pt x="914400" y="923925"/>
                    </a:lnTo>
                    <a:lnTo>
                      <a:pt x="904875" y="590550"/>
                    </a:lnTo>
                    <a:lnTo>
                      <a:pt x="847725" y="282575"/>
                    </a:lnTo>
                    <a:lnTo>
                      <a:pt x="790575" y="142875"/>
                    </a:lnTo>
                    <a:lnTo>
                      <a:pt x="762000" y="111125"/>
                    </a:lnTo>
                    <a:lnTo>
                      <a:pt x="600075" y="6350"/>
                    </a:lnTo>
                    <a:lnTo>
                      <a:pt x="352425" y="0"/>
                    </a:lnTo>
                    <a:lnTo>
                      <a:pt x="158750" y="114300"/>
                    </a:lnTo>
                    <a:lnTo>
                      <a:pt x="60325" y="298450"/>
                    </a:lnTo>
                    <a:lnTo>
                      <a:pt x="34925" y="542925"/>
                    </a:lnTo>
                    <a:lnTo>
                      <a:pt x="92075" y="869950"/>
                    </a:lnTo>
                    <a:lnTo>
                      <a:pt x="76200" y="981075"/>
                    </a:lnTo>
                    <a:lnTo>
                      <a:pt x="0" y="1009650"/>
                    </a:lnTo>
                    <a:lnTo>
                      <a:pt x="66675" y="1089025"/>
                    </a:lnTo>
                    <a:cubicBezTo>
                      <a:pt x="71967" y="1096433"/>
                      <a:pt x="77866" y="1103443"/>
                      <a:pt x="82550" y="1111250"/>
                    </a:cubicBezTo>
                    <a:cubicBezTo>
                      <a:pt x="84272" y="1114120"/>
                      <a:pt x="83358" y="1118408"/>
                      <a:pt x="85725" y="1120775"/>
                    </a:cubicBezTo>
                    <a:cubicBezTo>
                      <a:pt x="89072" y="1124122"/>
                      <a:pt x="94487" y="1124500"/>
                      <a:pt x="98425" y="1127125"/>
                    </a:cubicBezTo>
                    <a:cubicBezTo>
                      <a:pt x="100916" y="1128785"/>
                      <a:pt x="102658" y="1131358"/>
                      <a:pt x="104775" y="1133475"/>
                    </a:cubicBezTo>
                    <a:lnTo>
                      <a:pt x="219075" y="1127125"/>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sp>
        <p:nvSpPr>
          <p:cNvPr id="315" name="TextBox 314"/>
          <p:cNvSpPr txBox="1"/>
          <p:nvPr/>
        </p:nvSpPr>
        <p:spPr>
          <a:xfrm>
            <a:off x="1786124" y="3021333"/>
            <a:ext cx="3845377" cy="461665"/>
          </a:xfrm>
          <a:prstGeom prst="rect">
            <a:avLst/>
          </a:prstGeom>
          <a:noFill/>
        </p:spPr>
        <p:txBody>
          <a:bodyPr wrap="square" rtlCol="0">
            <a:spAutoFit/>
          </a:bodyPr>
          <a:lstStyle/>
          <a:p>
            <a:r>
              <a:rPr lang="en-US" sz="2400" dirty="0" err="1"/>
              <a:t>Vẽ</a:t>
            </a:r>
            <a:r>
              <a:rPr lang="en-US" sz="2400" dirty="0"/>
              <a:t> </a:t>
            </a:r>
            <a:r>
              <a:rPr lang="en-US" sz="2400" dirty="0" err="1"/>
              <a:t>phác</a:t>
            </a:r>
            <a:r>
              <a:rPr lang="en-US" sz="2400" dirty="0"/>
              <a:t> </a:t>
            </a:r>
            <a:r>
              <a:rPr lang="en-US" sz="2400" dirty="0" err="1"/>
              <a:t>bố</a:t>
            </a:r>
            <a:r>
              <a:rPr lang="en-US" sz="2400" dirty="0"/>
              <a:t> </a:t>
            </a:r>
            <a:r>
              <a:rPr lang="en-US" sz="2400" dirty="0" err="1"/>
              <a:t>cục</a:t>
            </a:r>
            <a:endParaRPr lang="en-US" sz="2400" dirty="0"/>
          </a:p>
        </p:txBody>
      </p:sp>
      <p:sp>
        <p:nvSpPr>
          <p:cNvPr id="316" name="TextBox 315"/>
          <p:cNvSpPr txBox="1"/>
          <p:nvPr/>
        </p:nvSpPr>
        <p:spPr>
          <a:xfrm>
            <a:off x="7612461" y="3014001"/>
            <a:ext cx="4044775" cy="461665"/>
          </a:xfrm>
          <a:prstGeom prst="rect">
            <a:avLst/>
          </a:prstGeom>
          <a:noFill/>
        </p:spPr>
        <p:txBody>
          <a:bodyPr wrap="square" rtlCol="0">
            <a:spAutoFit/>
          </a:bodyPr>
          <a:lstStyle/>
          <a:p>
            <a:r>
              <a:rPr lang="en-US" sz="2400" dirty="0" err="1"/>
              <a:t>Vẽ</a:t>
            </a:r>
            <a:r>
              <a:rPr lang="en-US" sz="2400" dirty="0"/>
              <a:t> </a:t>
            </a:r>
            <a:r>
              <a:rPr lang="en-US" sz="2400" dirty="0" err="1"/>
              <a:t>phác</a:t>
            </a:r>
            <a:r>
              <a:rPr lang="en-US" sz="2400" dirty="0"/>
              <a:t> </a:t>
            </a:r>
            <a:r>
              <a:rPr lang="en-US" sz="2400" dirty="0" err="1"/>
              <a:t>hình</a:t>
            </a:r>
            <a:endParaRPr lang="en-US" sz="2400" dirty="0"/>
          </a:p>
        </p:txBody>
      </p:sp>
      <p:sp>
        <p:nvSpPr>
          <p:cNvPr id="317" name="TextBox 316"/>
          <p:cNvSpPr txBox="1"/>
          <p:nvPr/>
        </p:nvSpPr>
        <p:spPr>
          <a:xfrm>
            <a:off x="1815831" y="6151730"/>
            <a:ext cx="3636555" cy="461665"/>
          </a:xfrm>
          <a:prstGeom prst="rect">
            <a:avLst/>
          </a:prstGeom>
          <a:noFill/>
        </p:spPr>
        <p:txBody>
          <a:bodyPr wrap="square" rtlCol="0">
            <a:spAutoFit/>
          </a:bodyPr>
          <a:lstStyle/>
          <a:p>
            <a:r>
              <a:rPr lang="en-US" sz="2400" dirty="0" err="1"/>
              <a:t>Chỉnh</a:t>
            </a:r>
            <a:r>
              <a:rPr lang="en-US" sz="2400" dirty="0"/>
              <a:t> chi </a:t>
            </a:r>
            <a:r>
              <a:rPr lang="en-US" sz="2400" dirty="0" err="1"/>
              <a:t>tiết</a:t>
            </a:r>
            <a:endParaRPr lang="en-US" sz="2400" dirty="0"/>
          </a:p>
        </p:txBody>
      </p:sp>
      <p:sp>
        <p:nvSpPr>
          <p:cNvPr id="318" name="TextBox 317"/>
          <p:cNvSpPr txBox="1"/>
          <p:nvPr/>
        </p:nvSpPr>
        <p:spPr>
          <a:xfrm>
            <a:off x="7993896" y="6216021"/>
            <a:ext cx="2840315" cy="461665"/>
          </a:xfrm>
          <a:prstGeom prst="rect">
            <a:avLst/>
          </a:prstGeom>
          <a:noFill/>
        </p:spPr>
        <p:txBody>
          <a:bodyPr wrap="square" rtlCol="0">
            <a:spAutoFit/>
          </a:bodyPr>
          <a:lstStyle/>
          <a:p>
            <a:r>
              <a:rPr lang="en-US" sz="2400" dirty="0" err="1"/>
              <a:t>Vẽ</a:t>
            </a:r>
            <a:r>
              <a:rPr lang="en-US" sz="2400" dirty="0"/>
              <a:t> </a:t>
            </a:r>
            <a:r>
              <a:rPr lang="en-US" sz="2400" dirty="0" err="1"/>
              <a:t>màu</a:t>
            </a:r>
            <a:endParaRPr lang="en-US" sz="2400" dirty="0"/>
          </a:p>
        </p:txBody>
      </p:sp>
      <p:pic>
        <p:nvPicPr>
          <p:cNvPr id="3" name="tiếp theo là các bước vẽ tran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22400" y="5478220"/>
            <a:ext cx="812800" cy="812800"/>
          </a:xfrm>
          <a:prstGeom prst="rect">
            <a:avLst/>
          </a:prstGeom>
        </p:spPr>
      </p:pic>
    </p:spTree>
    <p:extLst>
      <p:ext uri="{BB962C8B-B14F-4D97-AF65-F5344CB8AC3E}">
        <p14:creationId xmlns:p14="http://schemas.microsoft.com/office/powerpoint/2010/main" val="32986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15">
                                            <p:txEl>
                                              <p:pRg st="0" end="0"/>
                                            </p:txEl>
                                          </p:spTgt>
                                        </p:tgtEl>
                                        <p:attrNameLst>
                                          <p:attrName>style.visibility</p:attrName>
                                        </p:attrNameLst>
                                      </p:cBhvr>
                                      <p:to>
                                        <p:strVal val="visible"/>
                                      </p:to>
                                    </p:set>
                                    <p:anim calcmode="lin" valueType="num">
                                      <p:cBhvr additive="base">
                                        <p:cTn id="14" dur="500" fill="hold"/>
                                        <p:tgtEl>
                                          <p:spTgt spid="31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16"/>
                                        </p:tgtEl>
                                        <p:attrNameLst>
                                          <p:attrName>style.visibility</p:attrName>
                                        </p:attrNameLst>
                                      </p:cBhvr>
                                      <p:to>
                                        <p:strVal val="visible"/>
                                      </p:to>
                                    </p:set>
                                    <p:animEffect transition="in" filter="wipe(down)">
                                      <p:cBhvr>
                                        <p:cTn id="20" dur="500"/>
                                        <p:tgtEl>
                                          <p:spTgt spid="3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wipe(down)">
                                      <p:cBhvr>
                                        <p:cTn id="25" dur="500"/>
                                        <p:tgtEl>
                                          <p:spTgt spid="31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18"/>
                                        </p:tgtEl>
                                        <p:attrNameLst>
                                          <p:attrName>style.visibility</p:attrName>
                                        </p:attrNameLst>
                                      </p:cBhvr>
                                      <p:to>
                                        <p:strVal val="visible"/>
                                      </p:to>
                                    </p:set>
                                    <p:animEffect transition="in" filter="wheel(1)">
                                      <p:cBhvr>
                                        <p:cTn id="30" dur="2000"/>
                                        <p:tgtEl>
                                          <p:spTgt spid="3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256" fill="hold"/>
                                        <p:tgtEl>
                                          <p:spTgt spid="3"/>
                                        </p:tgtEl>
                                      </p:cBhvr>
                                    </p:cmd>
                                  </p:childTnLst>
                                </p:cTn>
                              </p:par>
                            </p:childTnLst>
                          </p:cTn>
                        </p:par>
                      </p:childTnLst>
                    </p:cTn>
                  </p:par>
                </p:childTnLst>
              </p:cTn>
              <p:nextCondLst>
                <p:cond evt="onClick" delay="0">
                  <p:tgtEl>
                    <p:spTgt spid="3"/>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2" grpId="0"/>
      <p:bldP spid="2" grpId="1"/>
      <p:bldP spid="316" grpId="0"/>
      <p:bldP spid="317" grpId="0"/>
      <p:bldP spid="3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2229" y="3792992"/>
            <a:ext cx="11669486" cy="2873830"/>
            <a:chOff x="217714" y="3822021"/>
            <a:chExt cx="11669486" cy="2873830"/>
          </a:xfrm>
        </p:grpSpPr>
        <p:sp>
          <p:nvSpPr>
            <p:cNvPr id="5" name="Rounded Rectangle 4"/>
            <p:cNvSpPr/>
            <p:nvPr/>
          </p:nvSpPr>
          <p:spPr>
            <a:xfrm>
              <a:off x="217714" y="4199394"/>
              <a:ext cx="11669486" cy="24964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itle 1"/>
            <p:cNvSpPr txBox="1">
              <a:spLocks/>
            </p:cNvSpPr>
            <p:nvPr/>
          </p:nvSpPr>
          <p:spPr>
            <a:xfrm>
              <a:off x="348343" y="3822021"/>
              <a:ext cx="11408228"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dirty="0">
                  <a:solidFill>
                    <a:srgbClr val="FFFF00"/>
                  </a:solidFill>
                </a:rPr>
                <a:t>Em có biết:</a:t>
              </a:r>
              <a:br>
                <a:rPr lang="vi-VN" sz="2800" dirty="0">
                  <a:solidFill>
                    <a:srgbClr val="FFFF00"/>
                  </a:solidFill>
                </a:rPr>
              </a:br>
              <a:r>
                <a:rPr lang="vi-VN" sz="2400" dirty="0">
                  <a:solidFill>
                    <a:srgbClr val="FFFF00"/>
                  </a:solidFill>
                </a:rPr>
                <a:t>Cảm hứng trong sáng tạo mỹ thuật được xem là động lực bên ngoài khiến nảy ra ý tưởng và sáng tạo tác phẩm, sản phẩm theo cách riêng. Có nhiều cách để tìm thấy cảm hứng sáng tạo như: Vẻ đẹp trong thiên thiên, cuộc sống... tiếp thu sáng tạo từ các tác phẩm mỹ thuật của các họa sĩ, kinh nghiệm sống của bản thân...</a:t>
              </a:r>
            </a:p>
          </p:txBody>
        </p:sp>
      </p:grpSp>
      <p:pic>
        <p:nvPicPr>
          <p:cNvPr id="9" name="Picture 8"/>
          <p:cNvPicPr>
            <a:picLocks noChangeAspect="1"/>
          </p:cNvPicPr>
          <p:nvPr/>
        </p:nvPicPr>
        <p:blipFill>
          <a:blip r:embed="rId4"/>
          <a:stretch>
            <a:fillRect/>
          </a:stretch>
        </p:blipFill>
        <p:spPr>
          <a:xfrm>
            <a:off x="659493" y="543832"/>
            <a:ext cx="4099376" cy="2905692"/>
          </a:xfrm>
          <a:prstGeom prst="rect">
            <a:avLst/>
          </a:prstGeom>
        </p:spPr>
      </p:pic>
      <p:pic>
        <p:nvPicPr>
          <p:cNvPr id="10" name="Picture 9"/>
          <p:cNvPicPr>
            <a:picLocks noChangeAspect="1"/>
          </p:cNvPicPr>
          <p:nvPr/>
        </p:nvPicPr>
        <p:blipFill>
          <a:blip r:embed="rId5"/>
          <a:stretch>
            <a:fillRect/>
          </a:stretch>
        </p:blipFill>
        <p:spPr>
          <a:xfrm>
            <a:off x="5416482" y="543831"/>
            <a:ext cx="2715944" cy="2905693"/>
          </a:xfrm>
          <a:prstGeom prst="rect">
            <a:avLst/>
          </a:prstGeom>
        </p:spPr>
      </p:pic>
      <p:pic>
        <p:nvPicPr>
          <p:cNvPr id="11" name="Picture 10"/>
          <p:cNvPicPr>
            <a:picLocks noChangeAspect="1"/>
          </p:cNvPicPr>
          <p:nvPr/>
        </p:nvPicPr>
        <p:blipFill rotWithShape="1">
          <a:blip r:embed="rId6"/>
          <a:srcRect l="21762" r="21617"/>
          <a:stretch/>
        </p:blipFill>
        <p:spPr>
          <a:xfrm>
            <a:off x="8790039" y="543831"/>
            <a:ext cx="2507226" cy="2939598"/>
          </a:xfrm>
          <a:prstGeom prst="rect">
            <a:avLst/>
          </a:prstGeom>
        </p:spPr>
      </p:pic>
      <p:pic>
        <p:nvPicPr>
          <p:cNvPr id="2" name="Em có biết Cảm hứ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893" y="6219260"/>
            <a:ext cx="609600" cy="609600"/>
          </a:xfrm>
          <a:prstGeom prst="rect">
            <a:avLst/>
          </a:prstGeom>
        </p:spPr>
      </p:pic>
    </p:spTree>
    <p:extLst>
      <p:ext uri="{BB962C8B-B14F-4D97-AF65-F5344CB8AC3E}">
        <p14:creationId xmlns:p14="http://schemas.microsoft.com/office/powerpoint/2010/main" val="4154090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47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stretch>
            <a:fillRect/>
          </a:stretch>
        </p:blipFill>
        <p:spPr>
          <a:xfrm>
            <a:off x="-112667" y="-58605"/>
            <a:ext cx="12304667" cy="7456670"/>
          </a:xfrm>
          <a:prstGeom prst="rect">
            <a:avLst/>
          </a:prstGeom>
        </p:spPr>
      </p:pic>
      <p:sp>
        <p:nvSpPr>
          <p:cNvPr id="19" name="Title 1"/>
          <p:cNvSpPr txBox="1">
            <a:spLocks/>
          </p:cNvSpPr>
          <p:nvPr/>
        </p:nvSpPr>
        <p:spPr>
          <a:xfrm>
            <a:off x="1885950" y="-448639"/>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b="1" i="1" dirty="0">
                <a:solidFill>
                  <a:srgbClr val="C00000"/>
                </a:solidFill>
              </a:rPr>
              <a:t>Cảm hứng là gì?</a:t>
            </a:r>
            <a:br>
              <a:rPr lang="vi-VN" b="1" i="1" dirty="0">
                <a:solidFill>
                  <a:srgbClr val="C00000"/>
                </a:solidFill>
              </a:rPr>
            </a:br>
            <a:endParaRPr lang="vi-VN" i="1" dirty="0">
              <a:solidFill>
                <a:srgbClr val="C00000"/>
              </a:solidFill>
            </a:endParaRPr>
          </a:p>
        </p:txBody>
      </p:sp>
      <p:sp>
        <p:nvSpPr>
          <p:cNvPr id="20" name="Subtitle 2"/>
          <p:cNvSpPr txBox="1">
            <a:spLocks/>
          </p:cNvSpPr>
          <p:nvPr/>
        </p:nvSpPr>
        <p:spPr>
          <a:xfrm>
            <a:off x="2407919" y="1501114"/>
            <a:ext cx="7263493"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vi-VN" b="1" dirty="0">
                <a:latin typeface="+mj-lt"/>
              </a:rPr>
              <a:t>Có nhiều người nói rằng thiên nhiên tươi đẹp như ánh bình minh rực rỡ, gió mát, trăng trong, chim hót vang trời, những cánh đồng hoa khoe sắc… là những nguồn cảm hứng vô tận để nhà thơ, nhà văn, nhạc sĩ sáng tác ra những tác phẩm để đời. </a:t>
            </a:r>
            <a:endParaRPr lang="vi-VN" dirty="0">
              <a:latin typeface="+mj-lt"/>
            </a:endParaRPr>
          </a:p>
        </p:txBody>
      </p:sp>
      <p:sp>
        <p:nvSpPr>
          <p:cNvPr id="21" name="TextBox 20"/>
          <p:cNvSpPr txBox="1"/>
          <p:nvPr/>
        </p:nvSpPr>
        <p:spPr>
          <a:xfrm>
            <a:off x="2388869" y="3031705"/>
            <a:ext cx="9562012" cy="461665"/>
          </a:xfrm>
          <a:prstGeom prst="rect">
            <a:avLst/>
          </a:prstGeom>
          <a:noFill/>
        </p:spPr>
        <p:txBody>
          <a:bodyPr wrap="square" rtlCol="0">
            <a:spAutoFit/>
          </a:bodyPr>
          <a:lstStyle/>
          <a:p>
            <a:r>
              <a:rPr lang="vi-VN" sz="2400" b="1" dirty="0">
                <a:latin typeface="+mj-lt"/>
              </a:rPr>
              <a:t>Cảm hứng còn là niềm vui, sự thích thú, hứng khởi...</a:t>
            </a:r>
          </a:p>
        </p:txBody>
      </p:sp>
      <p:pic>
        <p:nvPicPr>
          <p:cNvPr id="5" name="Có nhiều người nói 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2229" y="6085114"/>
            <a:ext cx="609600" cy="609600"/>
          </a:xfrm>
          <a:prstGeom prst="rect">
            <a:avLst/>
          </a:prstGeom>
        </p:spPr>
      </p:pic>
    </p:spTree>
    <p:extLst>
      <p:ext uri="{BB962C8B-B14F-4D97-AF65-F5344CB8AC3E}">
        <p14:creationId xmlns:p14="http://schemas.microsoft.com/office/powerpoint/2010/main" val="6920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Effect transition="in" filter="circle(in)">
                                      <p:cBhvr>
                                        <p:cTn id="14" dur="2000"/>
                                        <p:tgtEl>
                                          <p:spTgt spid="2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940"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19" grpId="0"/>
      <p:bldP spid="20" grpId="0" build="p"/>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7639050"/>
          </a:xfrm>
          <a:prstGeom prst="rect">
            <a:avLst/>
          </a:prstGeom>
        </p:spPr>
      </p:pic>
      <p:sp>
        <p:nvSpPr>
          <p:cNvPr id="5" name="Title 1"/>
          <p:cNvSpPr txBox="1">
            <a:spLocks/>
          </p:cNvSpPr>
          <p:nvPr/>
        </p:nvSpPr>
        <p:spPr>
          <a:xfrm>
            <a:off x="1866901" y="2450306"/>
            <a:ext cx="809352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5400" dirty="0"/>
              <a:t>Bài tập</a:t>
            </a:r>
            <a:br>
              <a:rPr lang="vi-VN" sz="5400" dirty="0"/>
            </a:br>
            <a:r>
              <a:rPr lang="vi-VN" sz="4000" dirty="0"/>
              <a:t>Em hãy vẽ một bức tranh tự chọn dựa theo cảm hứng của mình</a:t>
            </a:r>
          </a:p>
        </p:txBody>
      </p:sp>
    </p:spTree>
    <p:extLst>
      <p:ext uri="{BB962C8B-B14F-4D97-AF65-F5344CB8AC3E}">
        <p14:creationId xmlns:p14="http://schemas.microsoft.com/office/powerpoint/2010/main" val="1375196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8685" y="-1643884"/>
            <a:ext cx="9144000" cy="2387600"/>
          </a:xfrm>
        </p:spPr>
        <p:txBody>
          <a:bodyPr>
            <a:normAutofit/>
          </a:bodyPr>
          <a:lstStyle/>
          <a:p>
            <a:r>
              <a:rPr lang="vi-VN" sz="4400" dirty="0"/>
              <a:t>THẢO LUẬN</a:t>
            </a:r>
          </a:p>
        </p:txBody>
      </p:sp>
      <p:sp>
        <p:nvSpPr>
          <p:cNvPr id="3" name="Subtitle 2"/>
          <p:cNvSpPr>
            <a:spLocks noGrp="1"/>
          </p:cNvSpPr>
          <p:nvPr>
            <p:ph type="subTitle" idx="1"/>
          </p:nvPr>
        </p:nvSpPr>
        <p:spPr>
          <a:xfrm>
            <a:off x="562428" y="5541510"/>
            <a:ext cx="11629572" cy="1655762"/>
          </a:xfrm>
        </p:spPr>
        <p:txBody>
          <a:bodyPr/>
          <a:lstStyle/>
          <a:p>
            <a:pPr algn="l"/>
            <a:r>
              <a:rPr lang="vi-VN" b="1" i="1" dirty="0">
                <a:solidFill>
                  <a:srgbClr val="FF0000"/>
                </a:solidFill>
                <a:latin typeface="+mj-lt"/>
              </a:rPr>
              <a:t>Em đã đã tìm cảm hứng trong xây dựng bố cục, thực hàng sản phẩm thư thế nào?</a:t>
            </a:r>
          </a:p>
          <a:p>
            <a:pPr algn="l"/>
            <a:r>
              <a:rPr lang="vi-VN" b="1" i="1" dirty="0">
                <a:solidFill>
                  <a:srgbClr val="FF0000"/>
                </a:solidFill>
                <a:latin typeface="+mj-lt"/>
              </a:rPr>
              <a:t>Hình ảnh từ đời sống thực tiễn nào được khai thác trong sáng tạo của bạn?</a:t>
            </a:r>
          </a:p>
        </p:txBody>
      </p:sp>
      <p:pic>
        <p:nvPicPr>
          <p:cNvPr id="4" name="Picture 3"/>
          <p:cNvPicPr>
            <a:picLocks noChangeAspect="1"/>
          </p:cNvPicPr>
          <p:nvPr/>
        </p:nvPicPr>
        <p:blipFill rotWithShape="1">
          <a:blip r:embed="rId2"/>
          <a:srcRect l="8076" t="19419" r="6405" b="20200"/>
          <a:stretch/>
        </p:blipFill>
        <p:spPr>
          <a:xfrm>
            <a:off x="2220866" y="743717"/>
            <a:ext cx="7619639" cy="4625118"/>
          </a:xfrm>
          <a:prstGeom prst="rect">
            <a:avLst/>
          </a:prstGeom>
        </p:spPr>
      </p:pic>
    </p:spTree>
    <p:extLst>
      <p:ext uri="{BB962C8B-B14F-4D97-AF65-F5344CB8AC3E}">
        <p14:creationId xmlns:p14="http://schemas.microsoft.com/office/powerpoint/2010/main" val="151327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705600"/>
          </a:xfrm>
          <a:prstGeom prst="rect">
            <a:avLst/>
          </a:prstGeom>
        </p:spPr>
      </p:pic>
      <p:sp>
        <p:nvSpPr>
          <p:cNvPr id="5" name="Title 4"/>
          <p:cNvSpPr>
            <a:spLocks noGrp="1"/>
          </p:cNvSpPr>
          <p:nvPr>
            <p:ph type="ctrTitle"/>
          </p:nvPr>
        </p:nvSpPr>
        <p:spPr/>
        <p:txBody>
          <a:bodyPr/>
          <a:lstStyle/>
          <a:p>
            <a:endParaRPr lang="vi-VN" dirty="0"/>
          </a:p>
        </p:txBody>
      </p:sp>
      <p:sp>
        <p:nvSpPr>
          <p:cNvPr id="7" name="Rounded Rectangle 6"/>
          <p:cNvSpPr/>
          <p:nvPr/>
        </p:nvSpPr>
        <p:spPr>
          <a:xfrm>
            <a:off x="228600" y="103188"/>
            <a:ext cx="11601450" cy="20383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itle 1"/>
          <p:cNvSpPr txBox="1">
            <a:spLocks/>
          </p:cNvSpPr>
          <p:nvPr/>
        </p:nvSpPr>
        <p:spPr>
          <a:xfrm>
            <a:off x="228600" y="-632618"/>
            <a:ext cx="117348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b="1" dirty="0">
                <a:solidFill>
                  <a:srgbClr val="FF0000"/>
                </a:solidFill>
              </a:rPr>
              <a:t>VẬN DỤNG</a:t>
            </a:r>
            <a:br>
              <a:rPr lang="vi-VN" sz="4000" dirty="0"/>
            </a:br>
            <a:r>
              <a:rPr lang="vi-VN" sz="2800" dirty="0"/>
              <a:t>Rèn luyện kĩ năng tìm cảm hứng sáng tạo nghệ thuật, hình thành kĩ năng quan sát, phân tích và ghi chép từ cuộc sống</a:t>
            </a:r>
          </a:p>
        </p:txBody>
      </p:sp>
    </p:spTree>
    <p:extLst>
      <p:ext uri="{BB962C8B-B14F-4D97-AF65-F5344CB8AC3E}">
        <p14:creationId xmlns:p14="http://schemas.microsoft.com/office/powerpoint/2010/main" val="3781694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348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ó thể là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6" y="0"/>
            <a:ext cx="12493626" cy="6686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p:txBody>
          <a:bodyPr/>
          <a:lstStyle/>
          <a:p>
            <a:endParaRPr lang="vi-VN" dirty="0"/>
          </a:p>
        </p:txBody>
      </p:sp>
      <p:sp>
        <p:nvSpPr>
          <p:cNvPr id="5" name="Title 1"/>
          <p:cNvSpPr txBox="1">
            <a:spLocks/>
          </p:cNvSpPr>
          <p:nvPr/>
        </p:nvSpPr>
        <p:spPr>
          <a:xfrm>
            <a:off x="552450" y="723900"/>
            <a:ext cx="103632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400" b="1" dirty="0">
                <a:solidFill>
                  <a:srgbClr val="FFFF00"/>
                </a:solidFill>
              </a:rPr>
              <a:t>DẶN DÒ</a:t>
            </a:r>
            <a:br>
              <a:rPr lang="vi-VN" sz="4400" dirty="0"/>
            </a:br>
            <a:r>
              <a:rPr lang="vi-VN" sz="4400" dirty="0">
                <a:solidFill>
                  <a:srgbClr val="FFFF00"/>
                </a:solidFill>
              </a:rPr>
              <a:t>Giờ sau mang đồ dùng học tập </a:t>
            </a:r>
            <a:r>
              <a:rPr lang="vi-VN" dirty="0">
                <a:solidFill>
                  <a:srgbClr val="FFFF00"/>
                </a:solidFill>
              </a:rPr>
              <a:t>.</a:t>
            </a:r>
          </a:p>
        </p:txBody>
      </p:sp>
    </p:spTree>
    <p:extLst>
      <p:ext uri="{BB962C8B-B14F-4D97-AF65-F5344CB8AC3E}">
        <p14:creationId xmlns:p14="http://schemas.microsoft.com/office/powerpoint/2010/main" val="349995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0972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031"/>
            <a:ext cx="12344400" cy="6858000"/>
          </a:xfrm>
          <a:prstGeom prst="rect">
            <a:avLst/>
          </a:prstGeom>
        </p:spPr>
      </p:pic>
      <p:sp>
        <p:nvSpPr>
          <p:cNvPr id="8" name="Content Placeholder 2"/>
          <p:cNvSpPr txBox="1">
            <a:spLocks/>
          </p:cNvSpPr>
          <p:nvPr/>
        </p:nvSpPr>
        <p:spPr>
          <a:xfrm>
            <a:off x="838200" y="271269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2400" b="1" dirty="0">
                <a:solidFill>
                  <a:srgbClr val="C00000"/>
                </a:solidFill>
                <a:latin typeface="+mj-lt"/>
              </a:rPr>
              <a:t>Yêu cầu cần đạt</a:t>
            </a:r>
          </a:p>
          <a:p>
            <a:r>
              <a:rPr lang="vi-VN" sz="2400" b="1" dirty="0">
                <a:latin typeface="+mj-lt"/>
              </a:rPr>
              <a:t>Nhận biết được dạng cảm hứng sáng tạo trực tiếp và cảm hứng sáng tạo chủ quan trọng sáng tác hội hoạ.</a:t>
            </a:r>
          </a:p>
          <a:p>
            <a:r>
              <a:rPr lang="vi-VN" sz="2400" b="1" dirty="0">
                <a:latin typeface="+mj-lt"/>
              </a:rPr>
              <a:t> Hiểu cách tạo càm hứng trong thực hành, sáng tạo sản phẩm mĩ thuật 2D.</a:t>
            </a:r>
          </a:p>
          <a:p>
            <a:r>
              <a:rPr lang="vi-VN" sz="2400" b="1" dirty="0">
                <a:latin typeface="+mj-lt"/>
              </a:rPr>
              <a:t>Vận dụng được cách tạo càm hứng để thực hành, sáng tạo sản phẩm mĩ thuật từ thực tiễn cuộc sống. Có ý thức rèn luyện, nuôi dưỡng cảm xúc nghệ thuật trước vẻ đẹp thiên nhiên, cuộc sống</a:t>
            </a:r>
            <a:r>
              <a:rPr lang="vi-VN" b="1" dirty="0"/>
              <a:t>.</a:t>
            </a:r>
          </a:p>
        </p:txBody>
      </p:sp>
      <p:pic>
        <p:nvPicPr>
          <p:cNvPr id="5" name="Yêu cầu cần đạt Nhậ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939972"/>
            <a:ext cx="609600" cy="609600"/>
          </a:xfrm>
          <a:prstGeom prst="rect">
            <a:avLst/>
          </a:prstGeom>
        </p:spPr>
      </p:pic>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Rectangle 5"/>
          <p:cNvSpPr/>
          <p:nvPr/>
        </p:nvSpPr>
        <p:spPr>
          <a:xfrm>
            <a:off x="489679" y="362069"/>
            <a:ext cx="11212642" cy="1740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itle 1"/>
          <p:cNvSpPr txBox="1">
            <a:spLocks/>
          </p:cNvSpPr>
          <p:nvPr/>
        </p:nvSpPr>
        <p:spPr>
          <a:xfrm>
            <a:off x="533400" y="597035"/>
            <a:ext cx="10515600" cy="1325563"/>
          </a:xfrm>
          <a:prstGeom prst="rect">
            <a:avLst/>
          </a:prstGeom>
        </p:spPr>
        <p:txBody>
          <a:bodyPr vert="horz" lIns="91440" tIns="45720" rIns="91440" bIns="45720" rtlCol="0" anchor="ctr">
            <a:noAutofit/>
            <a:scene3d>
              <a:camera prst="perspectiveLef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200" b="1" dirty="0"/>
              <a:t>Chủ để 4 CẢM HỮNG TRONG SÁNG TÁC MĨ THUẬT</a:t>
            </a:r>
            <a:br>
              <a:rPr lang="vi-VN" sz="3200" b="1" dirty="0"/>
            </a:br>
            <a:r>
              <a:rPr lang="vi-VN" sz="3200" b="1" dirty="0">
                <a:solidFill>
                  <a:srgbClr val="FF0000"/>
                </a:solidFill>
              </a:rPr>
              <a:t>Bài 7: CẢM HỨNG TRONG SÁNG TÁC HỘI HOẠ</a:t>
            </a:r>
          </a:p>
        </p:txBody>
      </p:sp>
    </p:spTree>
    <p:extLst>
      <p:ext uri="{BB962C8B-B14F-4D97-AF65-F5344CB8AC3E}">
        <p14:creationId xmlns:p14="http://schemas.microsoft.com/office/powerpoint/2010/main" val="57117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2851"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8" grpId="0"/>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ó thể là hình vẽ ngẫu hứng về văn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9034"/>
            <a:ext cx="12192000" cy="699703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vi-VN"/>
          </a:p>
        </p:txBody>
      </p:sp>
      <p:sp>
        <p:nvSpPr>
          <p:cNvPr id="5" name="Title 1"/>
          <p:cNvSpPr txBox="1">
            <a:spLocks/>
          </p:cNvSpPr>
          <p:nvPr/>
        </p:nvSpPr>
        <p:spPr>
          <a:xfrm>
            <a:off x="838200" y="102790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800" dirty="0"/>
              <a:t>QUAN SÁT</a:t>
            </a:r>
            <a:br>
              <a:rPr lang="vi-VN" sz="2800" dirty="0"/>
            </a:br>
            <a:r>
              <a:rPr lang="vi-VN" sz="2800" dirty="0"/>
              <a:t>Tìm hiều một số cách thể hiện ý tưởng sáng tạo và tạo cảm hứng  trong sáng tác hội hoạ</a:t>
            </a:r>
          </a:p>
        </p:txBody>
      </p:sp>
    </p:spTree>
    <p:extLst>
      <p:ext uri="{BB962C8B-B14F-4D97-AF65-F5344CB8AC3E}">
        <p14:creationId xmlns:p14="http://schemas.microsoft.com/office/powerpoint/2010/main" val="2760107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017"/>
            <a:ext cx="12192000" cy="68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93054" y="2378268"/>
            <a:ext cx="8405891" cy="861774"/>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TRÒ CHƠI </a:t>
            </a:r>
            <a:r>
              <a:rPr lang="vi-VN"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ĐI TÌM CẢM HỨNG</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ight Arrow 10">
            <a:hlinkClick r:id="rId4" action="ppaction://hlinksldjump"/>
          </p:cNvPr>
          <p:cNvSpPr/>
          <p:nvPr/>
        </p:nvSpPr>
        <p:spPr>
          <a:xfrm>
            <a:off x="10769600" y="4749800"/>
            <a:ext cx="711200" cy="609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9" name="Picture 5">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745" y="464622"/>
            <a:ext cx="1699684" cy="168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0583" y="464622"/>
            <a:ext cx="1699684"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4145" y="476043"/>
            <a:ext cx="1706033"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2276" y="489061"/>
            <a:ext cx="1706033"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7710" y="489061"/>
            <a:ext cx="1706033"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0583" y="3539084"/>
            <a:ext cx="7885638" cy="369332"/>
          </a:xfrm>
          <a:prstGeom prst="rect">
            <a:avLst/>
          </a:prstGeom>
        </p:spPr>
        <p:txBody>
          <a:bodyPr wrap="square">
            <a:spAutoFit/>
          </a:bodyPr>
          <a:lstStyle/>
          <a:p>
            <a:r>
              <a:rPr lang="vi-VN" b="1" dirty="0">
                <a:latin typeface="+mj-lt"/>
              </a:rPr>
              <a:t>QUAN SÁT BỨC TRANH VÀ NÊU NGUỒN CẢM HỨNG TẠO RA NÓ ?</a:t>
            </a:r>
          </a:p>
        </p:txBody>
      </p:sp>
      <p:pic>
        <p:nvPicPr>
          <p:cNvPr id="13" name="Picture 9">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40318" y="460388"/>
            <a:ext cx="1706033"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hlinkClick r:id="rId16"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90229" y="464622"/>
            <a:ext cx="1706033" cy="16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4340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29"/>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029"/>
                                        </p:tgtEl>
                                        <p:attrNameLst>
                                          <p:attrName>ppt_x</p:attrName>
                                        </p:attrNameLst>
                                      </p:cBhvr>
                                      <p:tavLst>
                                        <p:tav tm="0">
                                          <p:val>
                                            <p:strVal val="ppt_x"/>
                                          </p:val>
                                        </p:tav>
                                        <p:tav tm="100000">
                                          <p:val>
                                            <p:strVal val="ppt_x"/>
                                          </p:val>
                                        </p:tav>
                                      </p:tavLst>
                                    </p:anim>
                                    <p:anim calcmode="lin" valueType="num">
                                      <p:cBhvr additive="base">
                                        <p:cTn id="15" dur="500"/>
                                        <p:tgtEl>
                                          <p:spTgt spid="1029"/>
                                        </p:tgtEl>
                                        <p:attrNameLst>
                                          <p:attrName>ppt_y</p:attrName>
                                        </p:attrNameLst>
                                      </p:cBhvr>
                                      <p:tavLst>
                                        <p:tav tm="0">
                                          <p:val>
                                            <p:strVal val="ppt_y"/>
                                          </p:val>
                                        </p:tav>
                                        <p:tav tm="100000">
                                          <p:val>
                                            <p:strVal val="1+ppt_h/2"/>
                                          </p:val>
                                        </p:tav>
                                      </p:tavLst>
                                    </p:anim>
                                    <p:set>
                                      <p:cBhvr>
                                        <p:cTn id="16" dur="1" fill="hold">
                                          <p:stCondLst>
                                            <p:cond delay="499"/>
                                          </p:stCondLst>
                                        </p:cTn>
                                        <p:tgtEl>
                                          <p:spTgt spid="1029"/>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29"/>
                  </p:tgtEl>
                </p:cond>
              </p:nextCondLst>
            </p:seq>
            <p:seq concurrent="1" nextAc="seek">
              <p:cTn id="17" restart="whenNotActive" fill="hold" evtFilter="cancelBubble" nodeType="interactiveSeq">
                <p:stCondLst>
                  <p:cond evt="onClick" delay="0">
                    <p:tgtEl>
                      <p:spTgt spid="1030"/>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30"/>
                                        </p:tgtEl>
                                        <p:attrNameLst>
                                          <p:attrName>ppt_x</p:attrName>
                                        </p:attrNameLst>
                                      </p:cBhvr>
                                      <p:tavLst>
                                        <p:tav tm="0">
                                          <p:val>
                                            <p:strVal val="ppt_x"/>
                                          </p:val>
                                        </p:tav>
                                        <p:tav tm="100000">
                                          <p:val>
                                            <p:strVal val="ppt_x"/>
                                          </p:val>
                                        </p:tav>
                                      </p:tavLst>
                                    </p:anim>
                                    <p:anim calcmode="lin" valueType="num">
                                      <p:cBhvr additive="base">
                                        <p:cTn id="22" dur="500"/>
                                        <p:tgtEl>
                                          <p:spTgt spid="1030"/>
                                        </p:tgtEl>
                                        <p:attrNameLst>
                                          <p:attrName>ppt_y</p:attrName>
                                        </p:attrNameLst>
                                      </p:cBhvr>
                                      <p:tavLst>
                                        <p:tav tm="0">
                                          <p:val>
                                            <p:strVal val="ppt_y"/>
                                          </p:val>
                                        </p:tav>
                                        <p:tav tm="100000">
                                          <p:val>
                                            <p:strVal val="1+ppt_h/2"/>
                                          </p:val>
                                        </p:tav>
                                      </p:tavLst>
                                    </p:anim>
                                    <p:set>
                                      <p:cBhvr>
                                        <p:cTn id="23" dur="1" fill="hold">
                                          <p:stCondLst>
                                            <p:cond delay="499"/>
                                          </p:stCondLst>
                                        </p:cTn>
                                        <p:tgtEl>
                                          <p:spTgt spid="103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0"/>
                  </p:tgtEl>
                </p:cond>
              </p:nextCondLst>
            </p:seq>
            <p:seq concurrent="1" nextAc="seek">
              <p:cTn id="24" restart="whenNotActive" fill="hold" evtFilter="cancelBubble" nodeType="interactiveSeq">
                <p:stCondLst>
                  <p:cond evt="onClick" delay="0">
                    <p:tgtEl>
                      <p:spTgt spid="1031"/>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031"/>
                                        </p:tgtEl>
                                        <p:attrNameLst>
                                          <p:attrName>ppt_x</p:attrName>
                                        </p:attrNameLst>
                                      </p:cBhvr>
                                      <p:tavLst>
                                        <p:tav tm="0">
                                          <p:val>
                                            <p:strVal val="ppt_x"/>
                                          </p:val>
                                        </p:tav>
                                        <p:tav tm="100000">
                                          <p:val>
                                            <p:strVal val="ppt_x"/>
                                          </p:val>
                                        </p:tav>
                                      </p:tavLst>
                                    </p:anim>
                                    <p:anim calcmode="lin" valueType="num">
                                      <p:cBhvr additive="base">
                                        <p:cTn id="29" dur="500"/>
                                        <p:tgtEl>
                                          <p:spTgt spid="1031"/>
                                        </p:tgtEl>
                                        <p:attrNameLst>
                                          <p:attrName>ppt_y</p:attrName>
                                        </p:attrNameLst>
                                      </p:cBhvr>
                                      <p:tavLst>
                                        <p:tav tm="0">
                                          <p:val>
                                            <p:strVal val="ppt_y"/>
                                          </p:val>
                                        </p:tav>
                                        <p:tav tm="100000">
                                          <p:val>
                                            <p:strVal val="1+ppt_h/2"/>
                                          </p:val>
                                        </p:tav>
                                      </p:tavLst>
                                    </p:anim>
                                    <p:set>
                                      <p:cBhvr>
                                        <p:cTn id="30" dur="1" fill="hold">
                                          <p:stCondLst>
                                            <p:cond delay="499"/>
                                          </p:stCondLst>
                                        </p:cTn>
                                        <p:tgtEl>
                                          <p:spTgt spid="1031"/>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1"/>
                  </p:tgtEl>
                </p:cond>
              </p:nextCondLst>
            </p:seq>
            <p:seq concurrent="1" nextAc="seek">
              <p:cTn id="31" restart="whenNotActive" fill="hold" evtFilter="cancelBubble" nodeType="interactiveSeq">
                <p:stCondLst>
                  <p:cond evt="onClick" delay="0">
                    <p:tgtEl>
                      <p:spTgt spid="1032"/>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032"/>
                                        </p:tgtEl>
                                        <p:attrNameLst>
                                          <p:attrName>ppt_x</p:attrName>
                                        </p:attrNameLst>
                                      </p:cBhvr>
                                      <p:tavLst>
                                        <p:tav tm="0">
                                          <p:val>
                                            <p:strVal val="ppt_x"/>
                                          </p:val>
                                        </p:tav>
                                        <p:tav tm="100000">
                                          <p:val>
                                            <p:strVal val="ppt_x"/>
                                          </p:val>
                                        </p:tav>
                                      </p:tavLst>
                                    </p:anim>
                                    <p:anim calcmode="lin" valueType="num">
                                      <p:cBhvr additive="base">
                                        <p:cTn id="36" dur="500"/>
                                        <p:tgtEl>
                                          <p:spTgt spid="1032"/>
                                        </p:tgtEl>
                                        <p:attrNameLst>
                                          <p:attrName>ppt_y</p:attrName>
                                        </p:attrNameLst>
                                      </p:cBhvr>
                                      <p:tavLst>
                                        <p:tav tm="0">
                                          <p:val>
                                            <p:strVal val="ppt_y"/>
                                          </p:val>
                                        </p:tav>
                                        <p:tav tm="100000">
                                          <p:val>
                                            <p:strVal val="1+ppt_h/2"/>
                                          </p:val>
                                        </p:tav>
                                      </p:tavLst>
                                    </p:anim>
                                    <p:set>
                                      <p:cBhvr>
                                        <p:cTn id="37" dur="1" fill="hold">
                                          <p:stCondLst>
                                            <p:cond delay="499"/>
                                          </p:stCondLst>
                                        </p:cTn>
                                        <p:tgtEl>
                                          <p:spTgt spid="10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2"/>
                  </p:tgtEl>
                </p:cond>
              </p:nextCondLst>
            </p:seq>
            <p:seq concurrent="1" nextAc="seek">
              <p:cTn id="38" restart="whenNotActive" fill="hold" evtFilter="cancelBubble" nodeType="interactiveSeq">
                <p:stCondLst>
                  <p:cond evt="onClick" delay="0">
                    <p:tgtEl>
                      <p:spTgt spid="1033"/>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033"/>
                                        </p:tgtEl>
                                        <p:attrNameLst>
                                          <p:attrName>ppt_x</p:attrName>
                                        </p:attrNameLst>
                                      </p:cBhvr>
                                      <p:tavLst>
                                        <p:tav tm="0">
                                          <p:val>
                                            <p:strVal val="ppt_x"/>
                                          </p:val>
                                        </p:tav>
                                        <p:tav tm="100000">
                                          <p:val>
                                            <p:strVal val="ppt_x"/>
                                          </p:val>
                                        </p:tav>
                                      </p:tavLst>
                                    </p:anim>
                                    <p:anim calcmode="lin" valueType="num">
                                      <p:cBhvr additive="base">
                                        <p:cTn id="43" dur="500"/>
                                        <p:tgtEl>
                                          <p:spTgt spid="1033"/>
                                        </p:tgtEl>
                                        <p:attrNameLst>
                                          <p:attrName>ppt_y</p:attrName>
                                        </p:attrNameLst>
                                      </p:cBhvr>
                                      <p:tavLst>
                                        <p:tav tm="0">
                                          <p:val>
                                            <p:strVal val="ppt_y"/>
                                          </p:val>
                                        </p:tav>
                                        <p:tav tm="100000">
                                          <p:val>
                                            <p:strVal val="1+ppt_h/2"/>
                                          </p:val>
                                        </p:tav>
                                      </p:tavLst>
                                    </p:anim>
                                    <p:set>
                                      <p:cBhvr>
                                        <p:cTn id="44" dur="1" fill="hold">
                                          <p:stCondLst>
                                            <p:cond delay="499"/>
                                          </p:stCondLst>
                                        </p:cTn>
                                        <p:tgtEl>
                                          <p:spTgt spid="10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33"/>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3"/>
                                        </p:tgtEl>
                                        <p:attrNameLst>
                                          <p:attrName>ppt_x</p:attrName>
                                        </p:attrNameLst>
                                      </p:cBhvr>
                                      <p:tavLst>
                                        <p:tav tm="0">
                                          <p:val>
                                            <p:strVal val="ppt_x"/>
                                          </p:val>
                                        </p:tav>
                                        <p:tav tm="100000">
                                          <p:val>
                                            <p:strVal val="ppt_x"/>
                                          </p:val>
                                        </p:tav>
                                      </p:tavLst>
                                    </p:anim>
                                    <p:anim calcmode="lin" valueType="num">
                                      <p:cBhvr additive="base">
                                        <p:cTn id="50" dur="500"/>
                                        <p:tgtEl>
                                          <p:spTgt spid="13"/>
                                        </p:tgtEl>
                                        <p:attrNameLst>
                                          <p:attrName>ppt_y</p:attrName>
                                        </p:attrNameLst>
                                      </p:cBhvr>
                                      <p:tavLst>
                                        <p:tav tm="0">
                                          <p:val>
                                            <p:strVal val="ppt_y"/>
                                          </p:val>
                                        </p:tav>
                                        <p:tav tm="100000">
                                          <p:val>
                                            <p:strVal val="1+ppt_h/2"/>
                                          </p:val>
                                        </p:tav>
                                      </p:tavLst>
                                    </p:anim>
                                    <p:set>
                                      <p:cBhvr>
                                        <p:cTn id="51"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4"/>
                                        </p:tgtEl>
                                        <p:attrNameLst>
                                          <p:attrName>ppt_x</p:attrName>
                                        </p:attrNameLst>
                                      </p:cBhvr>
                                      <p:tavLst>
                                        <p:tav tm="0">
                                          <p:val>
                                            <p:strVal val="ppt_x"/>
                                          </p:val>
                                        </p:tav>
                                        <p:tav tm="100000">
                                          <p:val>
                                            <p:strVal val="ppt_x"/>
                                          </p:val>
                                        </p:tav>
                                      </p:tavLst>
                                    </p:anim>
                                    <p:anim calcmode="lin" valueType="num">
                                      <p:cBhvr additive="base">
                                        <p:cTn id="57" dur="500"/>
                                        <p:tgtEl>
                                          <p:spTgt spid="14"/>
                                        </p:tgtEl>
                                        <p:attrNameLst>
                                          <p:attrName>ppt_y</p:attrName>
                                        </p:attrNameLst>
                                      </p:cBhvr>
                                      <p:tavLst>
                                        <p:tav tm="0">
                                          <p:val>
                                            <p:strVal val="ppt_y"/>
                                          </p:val>
                                        </p:tav>
                                        <p:tav tm="100000">
                                          <p:val>
                                            <p:strVal val="1+ppt_h/2"/>
                                          </p:val>
                                        </p:tav>
                                      </p:tavLst>
                                    </p:anim>
                                    <p:set>
                                      <p:cBhvr>
                                        <p:cTn id="5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0871" y="4274280"/>
            <a:ext cx="11408228" cy="1655762"/>
          </a:xfrm>
        </p:spPr>
        <p:txBody>
          <a:bodyPr>
            <a:noAutofit/>
          </a:bodyPr>
          <a:lstStyle/>
          <a:p>
            <a:r>
              <a:rPr lang="vi-VN" sz="1400" dirty="0"/>
              <a:t> </a:t>
            </a:r>
          </a:p>
          <a:p>
            <a:r>
              <a:rPr lang="vi-VN" sz="1400" dirty="0"/>
              <a:t> </a:t>
            </a:r>
          </a:p>
          <a:p>
            <a:r>
              <a:rPr lang="vi-VN" sz="1400" dirty="0"/>
              <a:t> </a:t>
            </a:r>
          </a:p>
          <a:p>
            <a:pPr algn="l"/>
            <a:r>
              <a:rPr lang="vi-VN" sz="1800" dirty="0">
                <a:latin typeface="+mj-lt"/>
              </a:rPr>
              <a:t>Đứng trước một phong cảnh đẹp, tình cảm trào dâng, họa sĩ thật dễ dàng có cảm hứng để lao động nghệ thuật. Có thể là một sự ghi nhận chắt lọc các biểu hiện tạo hình, thị giác hóa nó; có thể là một ký họa ghi chép đích thực; và đôi khi là một sáng tác thực sự, một tác phẩm. Cường độ của những va đập thông tin tạo hình từ phía đối tượng đôi khi mạnh đến mức làm cho họa sĩ không thể không làm việc. Biểu hiện cơ bản của cảm hứng loại này nảy sinh từ những gặp gỡ mới mẻ, những chuyến đi thực tế, những phát hiện bất ngờ, những tình cảm bất chợt, ngẫu nhiên. Nó cũng có khi tạo nên cảm hứng bền vững đến độ trở thành quan niệm tạo hình, một khuynh hướng sáng tác bền vững kéo dài.</a:t>
            </a:r>
          </a:p>
          <a:p>
            <a:pPr algn="l"/>
            <a:br>
              <a:rPr lang="vi-VN" sz="1800" dirty="0">
                <a:effectLst/>
                <a:latin typeface="+mj-lt"/>
              </a:rPr>
            </a:br>
            <a:endParaRPr lang="vi-VN" sz="1800" dirty="0">
              <a:latin typeface="+mj-lt"/>
            </a:endParaRPr>
          </a:p>
        </p:txBody>
      </p:sp>
      <p:pic>
        <p:nvPicPr>
          <p:cNvPr id="4" name="Picture 3"/>
          <p:cNvPicPr>
            <a:picLocks noChangeAspect="1"/>
          </p:cNvPicPr>
          <p:nvPr/>
        </p:nvPicPr>
        <p:blipFill>
          <a:blip r:embed="rId4"/>
          <a:stretch>
            <a:fillRect/>
          </a:stretch>
        </p:blipFill>
        <p:spPr>
          <a:xfrm>
            <a:off x="2498270" y="399977"/>
            <a:ext cx="7260046" cy="4180115"/>
          </a:xfrm>
          <a:prstGeom prst="rect">
            <a:avLst/>
          </a:prstGeom>
          <a:ln>
            <a:solidFill>
              <a:schemeClr val="tx1"/>
            </a:solidFill>
          </a:ln>
        </p:spPr>
      </p:pic>
      <p:sp>
        <p:nvSpPr>
          <p:cNvPr id="5" name="TextBox 4">
            <a:hlinkClick r:id="rId5" action="ppaction://hlinksldjump"/>
          </p:cNvPr>
          <p:cNvSpPr txBox="1"/>
          <p:nvPr/>
        </p:nvSpPr>
        <p:spPr>
          <a:xfrm>
            <a:off x="3849914" y="4761811"/>
            <a:ext cx="9332686" cy="400110"/>
          </a:xfrm>
          <a:prstGeom prst="rect">
            <a:avLst/>
          </a:prstGeom>
          <a:noFill/>
        </p:spPr>
        <p:txBody>
          <a:bodyPr wrap="square" rtlCol="0">
            <a:spAutoFit/>
          </a:bodyPr>
          <a:lstStyle/>
          <a:p>
            <a:r>
              <a:rPr lang="vi-VN" sz="2000" dirty="0">
                <a:solidFill>
                  <a:srgbClr val="FF0000"/>
                </a:solidFill>
              </a:rPr>
              <a:t>Cảm hứng từ quang cảnh thiên nhiên</a:t>
            </a:r>
          </a:p>
        </p:txBody>
      </p:sp>
      <p:sp>
        <p:nvSpPr>
          <p:cNvPr id="7" name="Right Arrow 6">
            <a:hlinkClick r:id="rId5" action="ppaction://hlinksldjump"/>
          </p:cNvPr>
          <p:cNvSpPr/>
          <p:nvPr/>
        </p:nvSpPr>
        <p:spPr>
          <a:xfrm flipH="1">
            <a:off x="10391502" y="4504628"/>
            <a:ext cx="769255" cy="44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p:cNvSpPr txBox="1"/>
          <p:nvPr/>
        </p:nvSpPr>
        <p:spPr>
          <a:xfrm>
            <a:off x="10202816" y="4274280"/>
            <a:ext cx="1646283" cy="184328"/>
          </a:xfrm>
          <a:prstGeom prst="rect">
            <a:avLst/>
          </a:prstGeom>
          <a:noFill/>
        </p:spPr>
        <p:txBody>
          <a:bodyPr wrap="square" rtlCol="0">
            <a:spAutoFit/>
          </a:bodyPr>
          <a:lstStyle/>
          <a:p>
            <a:r>
              <a:rPr lang="vi-VN" sz="1100" dirty="0">
                <a:latin typeface="+mj-lt"/>
              </a:rPr>
              <a:t>CLICK ĐỂ QUAY LẠI</a:t>
            </a:r>
          </a:p>
        </p:txBody>
      </p:sp>
      <p:pic>
        <p:nvPicPr>
          <p:cNvPr id="2" name="Đứng trước một ph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487" y="708844"/>
            <a:ext cx="609600" cy="609600"/>
          </a:xfrm>
          <a:prstGeom prst="rect">
            <a:avLst/>
          </a:prstGeom>
        </p:spPr>
      </p:pic>
    </p:spTree>
    <p:extLst>
      <p:ext uri="{BB962C8B-B14F-4D97-AF65-F5344CB8AC3E}">
        <p14:creationId xmlns:p14="http://schemas.microsoft.com/office/powerpoint/2010/main" val="1074197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0431" fill="hold"/>
                                        <p:tgtEl>
                                          <p:spTgt spid="2"/>
                                        </p:tgtEl>
                                      </p:cBhvr>
                                    </p:cmd>
                                  </p:childTnLst>
                                </p:cTn>
                              </p:par>
                            </p:childTnLst>
                          </p:cTn>
                        </p:par>
                      </p:childTnLst>
                    </p:cTn>
                  </p:par>
                </p:childTnLst>
              </p:cTn>
              <p:nextCondLst>
                <p:cond evt="onClick" delay="0">
                  <p:tgtEl>
                    <p:spTgt spid="2"/>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3" grpId="0" build="p"/>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5830" y="2602628"/>
            <a:ext cx="9144000" cy="2387600"/>
          </a:xfrm>
        </p:spPr>
        <p:txBody>
          <a:bodyPr>
            <a:normAutofit/>
          </a:bodyPr>
          <a:lstStyle/>
          <a:p>
            <a:r>
              <a:rPr lang="vi-VN" sz="2000" dirty="0"/>
              <a:t>Cảm hứng về vẻ đẹp thiếu nữ Hà Thành</a:t>
            </a:r>
          </a:p>
        </p:txBody>
      </p:sp>
      <p:sp>
        <p:nvSpPr>
          <p:cNvPr id="3" name="Subtitle 2"/>
          <p:cNvSpPr>
            <a:spLocks noGrp="1"/>
          </p:cNvSpPr>
          <p:nvPr>
            <p:ph type="subTitle" idx="1"/>
          </p:nvPr>
        </p:nvSpPr>
        <p:spPr>
          <a:xfrm>
            <a:off x="544287" y="5202238"/>
            <a:ext cx="9942286" cy="1655762"/>
          </a:xfrm>
        </p:spPr>
        <p:txBody>
          <a:bodyPr>
            <a:normAutofit fontScale="92500" lnSpcReduction="20000"/>
          </a:bodyPr>
          <a:lstStyle/>
          <a:p>
            <a:pPr algn="l"/>
            <a:r>
              <a:rPr lang="vi-VN" i="1" dirty="0">
                <a:latin typeface="+mj-lt"/>
              </a:rPr>
              <a:t>Thiếu nữ bên hoa huệ</a:t>
            </a:r>
            <a:r>
              <a:rPr lang="vi-VN" dirty="0">
                <a:latin typeface="+mj-lt"/>
              </a:rPr>
              <a:t> mô tả chân dung của một người thiếu nữ mặc </a:t>
            </a:r>
            <a:r>
              <a:rPr lang="vi-VN" dirty="0">
                <a:latin typeface="+mj-lt"/>
                <a:hlinkClick r:id="rId4" tooltip="Áo dài"/>
              </a:rPr>
              <a:t>áo dài</a:t>
            </a:r>
            <a:r>
              <a:rPr lang="vi-VN" dirty="0">
                <a:latin typeface="+mj-lt"/>
              </a:rPr>
              <a:t> trắng đang nghiêng đầu một cách tự nhiên về phía lọ </a:t>
            </a:r>
            <a:r>
              <a:rPr lang="vi-VN" dirty="0">
                <a:latin typeface="+mj-lt"/>
                <a:hlinkClick r:id="rId5" tooltip="Loa kèn"/>
              </a:rPr>
              <a:t>hoa huệ tây</a:t>
            </a:r>
            <a:r>
              <a:rPr lang="vi-VN" dirty="0">
                <a:latin typeface="+mj-lt"/>
              </a:rPr>
              <a:t> trắng. Hình dáng cô gái cùng những chi tiết và màu sắc xung quanh tạo thành một hình khối giản dị, toát lên một nét buồn vương vấn, nhẹ nhàng.</a:t>
            </a:r>
            <a:r>
              <a:rPr lang="vi-VN" baseline="30000" dirty="0">
                <a:latin typeface="+mj-lt"/>
                <a:hlinkClick r:id="rId6"/>
              </a:rPr>
              <a:t>[1]</a:t>
            </a:r>
            <a:r>
              <a:rPr lang="vi-VN" dirty="0">
                <a:latin typeface="+mj-lt"/>
              </a:rPr>
              <a:t> Hoa huệ cắm trong lọ bên cạnh cô gái không phải là loại hoa </a:t>
            </a:r>
            <a:r>
              <a:rPr lang="vi-VN" dirty="0">
                <a:latin typeface="+mj-lt"/>
                <a:hlinkClick r:id="rId7" tooltip="Huệ"/>
              </a:rPr>
              <a:t>huệ</a:t>
            </a:r>
            <a:r>
              <a:rPr lang="vi-VN" dirty="0">
                <a:latin typeface="+mj-lt"/>
              </a:rPr>
              <a:t> bông nhỏ thường dùng trong các ngày rằm mà là hoa huệ tây hay tên phổ biến là hoa loa kèn</a:t>
            </a:r>
          </a:p>
        </p:txBody>
      </p:sp>
      <p:pic>
        <p:nvPicPr>
          <p:cNvPr id="4" name="Picture 3"/>
          <p:cNvPicPr>
            <a:picLocks noChangeAspect="1"/>
          </p:cNvPicPr>
          <p:nvPr/>
        </p:nvPicPr>
        <p:blipFill>
          <a:blip r:embed="rId8"/>
          <a:stretch>
            <a:fillRect/>
          </a:stretch>
        </p:blipFill>
        <p:spPr>
          <a:xfrm>
            <a:off x="3996872" y="334705"/>
            <a:ext cx="3080020" cy="4111826"/>
          </a:xfrm>
          <a:prstGeom prst="rect">
            <a:avLst/>
          </a:prstGeom>
          <a:ln>
            <a:solidFill>
              <a:schemeClr val="tx1"/>
            </a:solidFill>
          </a:ln>
        </p:spPr>
      </p:pic>
      <p:sp>
        <p:nvSpPr>
          <p:cNvPr id="11" name="Right Arrow 10">
            <a:hlinkClick r:id="rId9" action="ppaction://hlinksldjump"/>
          </p:cNvPr>
          <p:cNvSpPr/>
          <p:nvPr/>
        </p:nvSpPr>
        <p:spPr>
          <a:xfrm flipH="1">
            <a:off x="10391502" y="4504628"/>
            <a:ext cx="769255" cy="44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11"/>
          <p:cNvSpPr txBox="1"/>
          <p:nvPr/>
        </p:nvSpPr>
        <p:spPr>
          <a:xfrm>
            <a:off x="10202816" y="4274280"/>
            <a:ext cx="1646283" cy="184328"/>
          </a:xfrm>
          <a:prstGeom prst="rect">
            <a:avLst/>
          </a:prstGeom>
          <a:noFill/>
        </p:spPr>
        <p:txBody>
          <a:bodyPr wrap="square" rtlCol="0">
            <a:spAutoFit/>
          </a:bodyPr>
          <a:lstStyle/>
          <a:p>
            <a:r>
              <a:rPr lang="vi-VN" sz="1100" dirty="0">
                <a:latin typeface="+mj-lt"/>
              </a:rPr>
              <a:t>CLICK ĐỂ QUAY LẠI</a:t>
            </a:r>
          </a:p>
        </p:txBody>
      </p:sp>
      <p:pic>
        <p:nvPicPr>
          <p:cNvPr id="5" name="Thiếu nữ bên hoa huệ">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4334" y="3836931"/>
            <a:ext cx="609600" cy="609600"/>
          </a:xfrm>
          <a:prstGeom prst="rect">
            <a:avLst/>
          </a:prstGeom>
        </p:spPr>
      </p:pic>
    </p:spTree>
    <p:extLst>
      <p:ext uri="{BB962C8B-B14F-4D97-AF65-F5344CB8AC3E}">
        <p14:creationId xmlns:p14="http://schemas.microsoft.com/office/powerpoint/2010/main" val="2262688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638"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a:xfrm>
            <a:off x="1401536" y="5361895"/>
            <a:ext cx="9144000" cy="1655762"/>
          </a:xfrm>
        </p:spPr>
        <p:txBody>
          <a:bodyPr/>
          <a:lstStyle/>
          <a:p>
            <a:r>
              <a:rPr lang="vi-VN" dirty="0">
                <a:latin typeface="+mj-lt"/>
              </a:rPr>
              <a:t>Cảm hứng từ tinh thần hăng say lao động</a:t>
            </a:r>
          </a:p>
        </p:txBody>
      </p:sp>
      <p:pic>
        <p:nvPicPr>
          <p:cNvPr id="5" name="Picture 4"/>
          <p:cNvPicPr>
            <a:picLocks noChangeAspect="1"/>
          </p:cNvPicPr>
          <p:nvPr/>
        </p:nvPicPr>
        <p:blipFill>
          <a:blip r:embed="rId2"/>
          <a:stretch>
            <a:fillRect/>
          </a:stretch>
        </p:blipFill>
        <p:spPr>
          <a:xfrm>
            <a:off x="2614386" y="435201"/>
            <a:ext cx="6718300" cy="4568690"/>
          </a:xfrm>
          <a:prstGeom prst="rect">
            <a:avLst/>
          </a:prstGeom>
          <a:ln>
            <a:solidFill>
              <a:schemeClr val="tx1"/>
            </a:solidFill>
          </a:ln>
        </p:spPr>
      </p:pic>
      <p:sp>
        <p:nvSpPr>
          <p:cNvPr id="6" name="Right Arrow 5">
            <a:hlinkClick r:id="rId3" action="ppaction://hlinksldjump"/>
          </p:cNvPr>
          <p:cNvSpPr/>
          <p:nvPr/>
        </p:nvSpPr>
        <p:spPr>
          <a:xfrm flipH="1">
            <a:off x="10423072" y="4594045"/>
            <a:ext cx="769255" cy="44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0202816" y="4274280"/>
            <a:ext cx="1646283" cy="184328"/>
          </a:xfrm>
          <a:prstGeom prst="rect">
            <a:avLst/>
          </a:prstGeom>
          <a:noFill/>
        </p:spPr>
        <p:txBody>
          <a:bodyPr wrap="square" rtlCol="0">
            <a:spAutoFit/>
          </a:bodyPr>
          <a:lstStyle/>
          <a:p>
            <a:r>
              <a:rPr lang="vi-VN" sz="1100" dirty="0">
                <a:latin typeface="+mj-lt"/>
              </a:rPr>
              <a:t>CLICK ĐỂ QUAY LẠI</a:t>
            </a:r>
          </a:p>
        </p:txBody>
      </p:sp>
    </p:spTree>
    <p:extLst>
      <p:ext uri="{BB962C8B-B14F-4D97-AF65-F5344CB8AC3E}">
        <p14:creationId xmlns:p14="http://schemas.microsoft.com/office/powerpoint/2010/main" val="383693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a:xfrm>
            <a:off x="1524000" y="6030119"/>
            <a:ext cx="9144000" cy="1655762"/>
          </a:xfrm>
        </p:spPr>
        <p:txBody>
          <a:bodyPr>
            <a:normAutofit/>
          </a:bodyPr>
          <a:lstStyle/>
          <a:p>
            <a:r>
              <a:rPr lang="vi-VN" dirty="0">
                <a:latin typeface="+mj-lt"/>
              </a:rPr>
              <a:t>Cảm hứng từ tình yêu, sự quý trọng của tác giả với Bác Hồ</a:t>
            </a:r>
          </a:p>
        </p:txBody>
      </p:sp>
      <p:pic>
        <p:nvPicPr>
          <p:cNvPr id="4" name="Picture 3"/>
          <p:cNvPicPr>
            <a:picLocks noChangeAspect="1"/>
          </p:cNvPicPr>
          <p:nvPr/>
        </p:nvPicPr>
        <p:blipFill>
          <a:blip r:embed="rId2"/>
          <a:stretch>
            <a:fillRect/>
          </a:stretch>
        </p:blipFill>
        <p:spPr>
          <a:xfrm>
            <a:off x="3886993" y="385009"/>
            <a:ext cx="4152107" cy="5629975"/>
          </a:xfrm>
          <a:prstGeom prst="rect">
            <a:avLst/>
          </a:prstGeom>
          <a:ln>
            <a:solidFill>
              <a:schemeClr val="tx1"/>
            </a:solidFill>
          </a:ln>
        </p:spPr>
      </p:pic>
      <p:sp>
        <p:nvSpPr>
          <p:cNvPr id="6" name="Right Arrow 5">
            <a:hlinkClick r:id="rId3" action="ppaction://hlinksldjump"/>
          </p:cNvPr>
          <p:cNvSpPr/>
          <p:nvPr/>
        </p:nvSpPr>
        <p:spPr>
          <a:xfrm flipH="1">
            <a:off x="10481194" y="4708454"/>
            <a:ext cx="769255" cy="4451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0275388" y="4424733"/>
            <a:ext cx="1646283" cy="184328"/>
          </a:xfrm>
          <a:prstGeom prst="rect">
            <a:avLst/>
          </a:prstGeom>
          <a:noFill/>
        </p:spPr>
        <p:txBody>
          <a:bodyPr wrap="square" rtlCol="0">
            <a:spAutoFit/>
          </a:bodyPr>
          <a:lstStyle/>
          <a:p>
            <a:r>
              <a:rPr lang="vi-VN" sz="1100" dirty="0">
                <a:latin typeface="+mj-lt"/>
              </a:rPr>
              <a:t>CLICK ĐỂ QUAY LẠI</a:t>
            </a:r>
          </a:p>
        </p:txBody>
      </p:sp>
    </p:spTree>
    <p:extLst>
      <p:ext uri="{BB962C8B-B14F-4D97-AF65-F5344CB8AC3E}">
        <p14:creationId xmlns:p14="http://schemas.microsoft.com/office/powerpoint/2010/main" val="239772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536</Words>
  <Application>Microsoft Office PowerPoint</Application>
  <PresentationFormat>Widescreen</PresentationFormat>
  <Paragraphs>53</Paragraphs>
  <Slides>25</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Cảm hứng về vẻ đẹp thiếu nữ Hà Thành</vt:lpstr>
      <vt:lpstr>PowerPoint Presentation</vt:lpstr>
      <vt:lpstr>PowerPoint Presentation</vt:lpstr>
      <vt:lpstr>PowerPoint Presentation</vt:lpstr>
      <vt:lpstr>PowerPoint Presentation</vt:lpstr>
      <vt:lpstr>Cảm hứng sáng tạo trực tiếp: Đứng trước một phong cảnh, vật thể đẹp, thuận lợi cho hoạ sĩ tạo cảm hứng trong sáng tạo nghệ thuật. Khi đó, hoạ sĩ có thể kí hoạ để chất lọc hình ảnh nhằm gợi ý cho những sáng tác sau này hay trực họa để tạo nên một tác phẩm ngay tại thực tế.</vt:lpstr>
      <vt:lpstr>PowerPoint Presentation</vt:lpstr>
      <vt:lpstr>PowerPoint Presentation</vt:lpstr>
      <vt:lpstr>PowerPoint Presentation</vt:lpstr>
      <vt:lpstr>PowerPoint Presentation</vt:lpstr>
      <vt:lpstr>Cách bước vẽ</vt:lpstr>
      <vt:lpstr>Cách bước vẽ</vt:lpstr>
      <vt:lpstr>PowerPoint Presentation</vt:lpstr>
      <vt:lpstr>PowerPoint Presentation</vt:lpstr>
      <vt:lpstr>THẢO LUẬN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30</cp:revision>
  <dcterms:created xsi:type="dcterms:W3CDTF">2024-03-26T14:48:45Z</dcterms:created>
  <dcterms:modified xsi:type="dcterms:W3CDTF">2024-10-05T02:29:26Z</dcterms:modified>
</cp:coreProperties>
</file>