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56" r:id="rId3"/>
    <p:sldId id="257" r:id="rId4"/>
    <p:sldId id="258" r:id="rId5"/>
    <p:sldId id="270" r:id="rId6"/>
    <p:sldId id="271" r:id="rId7"/>
    <p:sldId id="272" r:id="rId8"/>
    <p:sldId id="273" r:id="rId9"/>
    <p:sldId id="274" r:id="rId10"/>
    <p:sldId id="275" r:id="rId11"/>
    <p:sldId id="276" r:id="rId12"/>
    <p:sldId id="278" r:id="rId13"/>
    <p:sldId id="259" r:id="rId14"/>
    <p:sldId id="260" r:id="rId15"/>
    <p:sldId id="261" r:id="rId16"/>
    <p:sldId id="263" r:id="rId17"/>
    <p:sldId id="265" r:id="rId18"/>
    <p:sldId id="264" r:id="rId19"/>
    <p:sldId id="279" r:id="rId20"/>
    <p:sldId id="266" r:id="rId21"/>
    <p:sldId id="280" r:id="rId22"/>
    <p:sldId id="283" r:id="rId23"/>
    <p:sldId id="267" r:id="rId24"/>
    <p:sldId id="268" r:id="rId25"/>
    <p:sldId id="282" r:id="rId26"/>
    <p:sldId id="269"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03" autoAdjust="0"/>
    <p:restoredTop sz="94660"/>
  </p:normalViewPr>
  <p:slideViewPr>
    <p:cSldViewPr snapToGrid="0">
      <p:cViewPr>
        <p:scale>
          <a:sx n="50" d="100"/>
          <a:sy n="50" d="100"/>
        </p:scale>
        <p:origin x="684"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6547F38-060D-4F84-8596-8463BC3AA121}" type="datetimeFigureOut">
              <a:rPr lang="vi-VN" smtClean="0"/>
              <a:t>19/09/2024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3597496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547F38-060D-4F84-8596-8463BC3AA121}" type="datetimeFigureOut">
              <a:rPr lang="vi-VN" smtClean="0"/>
              <a:t>19/09/2024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1540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547F38-060D-4F84-8596-8463BC3AA121}" type="datetimeFigureOut">
              <a:rPr lang="vi-VN" smtClean="0"/>
              <a:t>19/09/2024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218115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547F38-060D-4F84-8596-8463BC3AA121}" type="datetimeFigureOut">
              <a:rPr lang="vi-VN" smtClean="0"/>
              <a:t>19/09/2024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286737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6547F38-060D-4F84-8596-8463BC3AA121}" type="datetimeFigureOut">
              <a:rPr lang="vi-VN" smtClean="0"/>
              <a:t>19/09/2024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399199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6547F38-060D-4F84-8596-8463BC3AA121}" type="datetimeFigureOut">
              <a:rPr lang="vi-VN" smtClean="0"/>
              <a:t>19/09/2024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155408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6547F38-060D-4F84-8596-8463BC3AA121}" type="datetimeFigureOut">
              <a:rPr lang="vi-VN" smtClean="0"/>
              <a:t>19/09/2024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731401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6547F38-060D-4F84-8596-8463BC3AA121}" type="datetimeFigureOut">
              <a:rPr lang="vi-VN" smtClean="0"/>
              <a:t>19/09/2024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215926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47F38-060D-4F84-8596-8463BC3AA121}" type="datetimeFigureOut">
              <a:rPr lang="vi-VN" smtClean="0"/>
              <a:t>19/09/2024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48048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547F38-060D-4F84-8596-8463BC3AA121}" type="datetimeFigureOut">
              <a:rPr lang="vi-VN" smtClean="0"/>
              <a:t>19/09/2024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174246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547F38-060D-4F84-8596-8463BC3AA121}" type="datetimeFigureOut">
              <a:rPr lang="vi-VN" smtClean="0"/>
              <a:t>19/09/2024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F88548E-D865-4514-BF61-C9230FFD38D9}" type="slidenum">
              <a:rPr lang="vi-VN" smtClean="0"/>
              <a:t>‹#›</a:t>
            </a:fld>
            <a:endParaRPr lang="vi-VN"/>
          </a:p>
        </p:txBody>
      </p:sp>
    </p:spTree>
    <p:extLst>
      <p:ext uri="{BB962C8B-B14F-4D97-AF65-F5344CB8AC3E}">
        <p14:creationId xmlns:p14="http://schemas.microsoft.com/office/powerpoint/2010/main" val="283937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47F38-060D-4F84-8596-8463BC3AA121}" type="datetimeFigureOut">
              <a:rPr lang="vi-VN" smtClean="0"/>
              <a:t>19/09/2024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548E-D865-4514-BF61-C9230FFD38D9}" type="slidenum">
              <a:rPr lang="vi-VN" smtClean="0"/>
              <a:t>‹#›</a:t>
            </a:fld>
            <a:endParaRPr lang="vi-VN"/>
          </a:p>
        </p:txBody>
      </p:sp>
    </p:spTree>
    <p:extLst>
      <p:ext uri="{BB962C8B-B14F-4D97-AF65-F5344CB8AC3E}">
        <p14:creationId xmlns:p14="http://schemas.microsoft.com/office/powerpoint/2010/main" val="1068847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4.wdp"/><Relationship Id="rId3" Type="http://schemas.openxmlformats.org/officeDocument/2006/relationships/slide" Target="slide2.xml"/><Relationship Id="rId7" Type="http://schemas.openxmlformats.org/officeDocument/2006/relationships/image" Target="../media/image23.png"/><Relationship Id="rId12" Type="http://schemas.openxmlformats.org/officeDocument/2006/relationships/image" Target="../media/image27.png"/><Relationship Id="rId17" Type="http://schemas.microsoft.com/office/2007/relationships/hdphoto" Target="../media/hdphoto6.wdp"/><Relationship Id="rId2" Type="http://schemas.openxmlformats.org/officeDocument/2006/relationships/image" Target="../media/image7.pn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26.png"/><Relationship Id="rId5" Type="http://schemas.microsoft.com/office/2007/relationships/hdphoto" Target="../media/hdphoto2.wdp"/><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6.xml"/><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7.m4a"/><Relationship Id="rId7" Type="http://schemas.openxmlformats.org/officeDocument/2006/relationships/image" Target="../media/image3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bidesign.vn/thiet-ke-nhan-dien-thuong-hieu_l11.aspx" TargetMode="External"/><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7.m4a"/><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8.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3.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5.png"/><Relationship Id="rId7"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9.wdp"/><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png"/><Relationship Id="rId3" Type="http://schemas.microsoft.com/office/2007/relationships/media" Target="../media/media11.m4a"/><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Layout" Target="../slideLayouts/slideLayout2.xml"/><Relationship Id="rId10" Type="http://schemas.openxmlformats.org/officeDocument/2006/relationships/image" Target="../media/image68.png"/><Relationship Id="rId4" Type="http://schemas.openxmlformats.org/officeDocument/2006/relationships/audio" Target="../media/media11.m4a"/><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1.xml"/><Relationship Id="rId7" Type="http://schemas.openxmlformats.org/officeDocument/2006/relationships/slide" Target="slide20.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3.xml"/><Relationship Id="rId18" Type="http://schemas.openxmlformats.org/officeDocument/2006/relationships/slide" Target="slide11.xml"/><Relationship Id="rId26" Type="http://schemas.openxmlformats.org/officeDocument/2006/relationships/slide" Target="slide12.xml"/><Relationship Id="rId3" Type="http://schemas.microsoft.com/office/2007/relationships/media" Target="../media/media5.wav"/><Relationship Id="rId21" Type="http://schemas.openxmlformats.org/officeDocument/2006/relationships/image" Target="../media/image16.gif"/><Relationship Id="rId7" Type="http://schemas.openxmlformats.org/officeDocument/2006/relationships/image" Target="../media/image12.png"/><Relationship Id="rId12" Type="http://schemas.openxmlformats.org/officeDocument/2006/relationships/slide" Target="slide4.xml"/><Relationship Id="rId17" Type="http://schemas.openxmlformats.org/officeDocument/2006/relationships/slide" Target="slide10.xml"/><Relationship Id="rId25" Type="http://schemas.openxmlformats.org/officeDocument/2006/relationships/image" Target="../media/image17.png"/><Relationship Id="rId2" Type="http://schemas.microsoft.com/office/2007/relationships/media" Target="../media/media4.wav"/><Relationship Id="rId16" Type="http://schemas.openxmlformats.org/officeDocument/2006/relationships/slide" Target="slide24.xml"/><Relationship Id="rId20" Type="http://schemas.openxmlformats.org/officeDocument/2006/relationships/slide" Target="slide5.xml"/><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slide" Target="slide8.xml"/><Relationship Id="rId24" Type="http://schemas.openxmlformats.org/officeDocument/2006/relationships/slide" Target="slide26.xml"/><Relationship Id="rId5" Type="http://schemas.openxmlformats.org/officeDocument/2006/relationships/slideLayout" Target="../slideLayouts/slideLayout1.xml"/><Relationship Id="rId15" Type="http://schemas.openxmlformats.org/officeDocument/2006/relationships/image" Target="../media/image14.png"/><Relationship Id="rId23" Type="http://schemas.openxmlformats.org/officeDocument/2006/relationships/image" Target="../media/image9.gif"/><Relationship Id="rId10" Type="http://schemas.openxmlformats.org/officeDocument/2006/relationships/image" Target="../media/image5.png"/><Relationship Id="rId19" Type="http://schemas.openxmlformats.org/officeDocument/2006/relationships/image" Target="../media/image15.png"/><Relationship Id="rId4" Type="http://schemas.openxmlformats.org/officeDocument/2006/relationships/audio" Target="../media/media5.wav"/><Relationship Id="rId9" Type="http://schemas.openxmlformats.org/officeDocument/2006/relationships/image" Target="../media/image13.png"/><Relationship Id="rId14" Type="http://schemas.openxmlformats.org/officeDocument/2006/relationships/slide" Target="slide9.xml"/><Relationship Id="rId22" Type="http://schemas.openxmlformats.org/officeDocument/2006/relationships/slide" Target="slide20.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6.xml"/><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6.xml"/><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xml"/><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6.xml"/><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5400000">
            <a:off x="722758" y="-2502190"/>
            <a:ext cx="9419305" cy="11515099"/>
          </a:xfrm>
          <a:prstGeom prst="triangle">
            <a:avLst>
              <a:gd name="adj" fmla="val 58474"/>
            </a:avLst>
          </a:prstGeom>
          <a:gradFill>
            <a:gsLst>
              <a:gs pos="0">
                <a:schemeClr val="tx1"/>
              </a:gs>
              <a:gs pos="9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1457549" y="1140188"/>
            <a:ext cx="8975649" cy="1938992"/>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vi-VN" sz="6000" b="1" dirty="0" smtClean="0"/>
              <a:t>MỸ THUẬT</a:t>
            </a:r>
          </a:p>
          <a:p>
            <a:pPr algn="ctr"/>
            <a:r>
              <a:rPr lang="vi-VN" sz="6000" b="1" dirty="0" smtClean="0"/>
              <a:t> GROUP PLUS +</a:t>
            </a:r>
            <a:endParaRPr lang="vi-VN" sz="6000" b="1" dirty="0"/>
          </a:p>
        </p:txBody>
      </p:sp>
      <p:sp>
        <p:nvSpPr>
          <p:cNvPr id="13" name="TextBox 12"/>
          <p:cNvSpPr txBox="1"/>
          <p:nvPr/>
        </p:nvSpPr>
        <p:spPr>
          <a:xfrm>
            <a:off x="-325139" y="3298088"/>
            <a:ext cx="7082972" cy="707886"/>
          </a:xfrm>
          <a:prstGeom prst="rect">
            <a:avLst/>
          </a:prstGeom>
          <a:noFill/>
        </p:spPr>
        <p:txBody>
          <a:bodyPr wrap="square" rtlCol="0">
            <a:spAutoFit/>
          </a:bodyPr>
          <a:lstStyle/>
          <a:p>
            <a:pPr algn="ctr"/>
            <a:r>
              <a:rPr lang="vi-VN" sz="2000" b="1" dirty="0" smtClean="0"/>
              <a:t>CHIA SẺ KIẾN THỨC DẠY – HỌC MỸ THUẬT</a:t>
            </a:r>
          </a:p>
          <a:p>
            <a:pPr algn="ctr"/>
            <a:r>
              <a:rPr lang="vi-VN" sz="2000" b="1" dirty="0" smtClean="0"/>
              <a:t> VÀ LÀM ĐẸP CUỘC SỐNG</a:t>
            </a:r>
            <a:endParaRPr lang="vi-VN" sz="2000" b="1" dirty="0"/>
          </a:p>
        </p:txBody>
      </p:sp>
      <p:sp>
        <p:nvSpPr>
          <p:cNvPr id="15" name="Isosceles Triangle 14"/>
          <p:cNvSpPr/>
          <p:nvPr/>
        </p:nvSpPr>
        <p:spPr>
          <a:xfrm>
            <a:off x="4583112" y="2628900"/>
            <a:ext cx="7871051" cy="4229100"/>
          </a:xfrm>
          <a:prstGeom prst="triangl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Isosceles Triangle 15"/>
          <p:cNvSpPr/>
          <p:nvPr/>
        </p:nvSpPr>
        <p:spPr>
          <a:xfrm flipV="1">
            <a:off x="3478514" y="-190501"/>
            <a:ext cx="7665736" cy="3864146"/>
          </a:xfrm>
          <a:prstGeom prst="triangl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Isosceles Triangle 16"/>
          <p:cNvSpPr/>
          <p:nvPr/>
        </p:nvSpPr>
        <p:spPr>
          <a:xfrm rot="5400000" flipV="1">
            <a:off x="6571807" y="596598"/>
            <a:ext cx="8166386" cy="4064604"/>
          </a:xfrm>
          <a:prstGeom prst="triangl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0500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2"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ppt_x"/>
                                          </p:val>
                                        </p:tav>
                                        <p:tav tm="100000">
                                          <p:val>
                                            <p:strVal val="#ppt_x"/>
                                          </p:val>
                                        </p:tav>
                                      </p:tavLst>
                                    </p:anim>
                                    <p:anim calcmode="lin" valueType="num">
                                      <p:cBhvr additive="base">
                                        <p:cTn id="16" dur="15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250" fill="hold"/>
                                        <p:tgtEl>
                                          <p:spTgt spid="2"/>
                                        </p:tgtEl>
                                        <p:attrNameLst>
                                          <p:attrName>ppt_x</p:attrName>
                                        </p:attrNameLst>
                                      </p:cBhvr>
                                      <p:tavLst>
                                        <p:tav tm="0">
                                          <p:val>
                                            <p:strVal val="0-#ppt_w/2"/>
                                          </p:val>
                                        </p:tav>
                                        <p:tav tm="100000">
                                          <p:val>
                                            <p:strVal val="#ppt_x"/>
                                          </p:val>
                                        </p:tav>
                                      </p:tavLst>
                                    </p:anim>
                                    <p:anim calcmode="lin" valueType="num">
                                      <p:cBhvr additive="base">
                                        <p:cTn id="29"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3" grpId="0"/>
      <p:bldP spid="15" grpId="0" animBg="1"/>
      <p:bldP spid="16"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97482" cy="6915150"/>
          </a:xfrm>
          <a:prstGeom prst="rect">
            <a:avLst/>
          </a:prstGeom>
        </p:spPr>
      </p:pic>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9" name="Right Arrow 8">
            <a:hlinkClick r:id="rId6" action="ppaction://hlinksldjump"/>
          </p:cNvPr>
          <p:cNvSpPr/>
          <p:nvPr/>
        </p:nvSpPr>
        <p:spPr>
          <a:xfrm flipH="1">
            <a:off x="9922102" y="5157155"/>
            <a:ext cx="1208465" cy="90074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FF00"/>
              </a:solidFill>
            </a:endParaRPr>
          </a:p>
        </p:txBody>
      </p:sp>
      <p:sp>
        <p:nvSpPr>
          <p:cNvPr id="2" name="Rectangle 1"/>
          <p:cNvSpPr/>
          <p:nvPr/>
        </p:nvSpPr>
        <p:spPr>
          <a:xfrm>
            <a:off x="4837827" y="5873234"/>
            <a:ext cx="3210173" cy="369332"/>
          </a:xfrm>
          <a:prstGeom prst="rect">
            <a:avLst/>
          </a:prstGeom>
        </p:spPr>
        <p:txBody>
          <a:bodyPr wrap="none">
            <a:spAutoFit/>
          </a:bodyPr>
          <a:lstStyle/>
          <a:p>
            <a:pPr algn="ctr"/>
            <a:r>
              <a:rPr lang="vi-VN" b="1" dirty="0"/>
              <a:t>ĐÂY LÀ THƯỜNG HIỆU GÌ?</a:t>
            </a:r>
            <a:endParaRPr lang="en-US" b="1" dirty="0">
              <a:cs typeface="Calibri"/>
            </a:endParaRPr>
          </a:p>
        </p:txBody>
      </p:sp>
      <p:sp>
        <p:nvSpPr>
          <p:cNvPr id="3" name="AutoShape 2" descr="Lưu niệm bóng đá...quà tặng bạn bè...quà tặng hấp dẫn cho fan bóng đá Mới  100%, giá: 65.000đ, gọi: 0334937967, Quận Tân Bình - Hồ Chí Minh,  id-e40f12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grpSp>
        <p:nvGrpSpPr>
          <p:cNvPr id="24" name="Group 23"/>
          <p:cNvGrpSpPr/>
          <p:nvPr/>
        </p:nvGrpSpPr>
        <p:grpSpPr>
          <a:xfrm>
            <a:off x="2643577" y="141448"/>
            <a:ext cx="7882757" cy="4343481"/>
            <a:chOff x="2256625" y="427541"/>
            <a:chExt cx="7882757" cy="4343481"/>
          </a:xfrm>
        </p:grpSpPr>
        <p:sp>
          <p:nvSpPr>
            <p:cNvPr id="15" name="Rounded Rectangle 14"/>
            <p:cNvSpPr/>
            <p:nvPr/>
          </p:nvSpPr>
          <p:spPr>
            <a:xfrm>
              <a:off x="2256625" y="733853"/>
              <a:ext cx="7665478" cy="3927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Group 22"/>
            <p:cNvGrpSpPr/>
            <p:nvPr/>
          </p:nvGrpSpPr>
          <p:grpSpPr>
            <a:xfrm>
              <a:off x="2256625" y="427541"/>
              <a:ext cx="7882757" cy="4343481"/>
              <a:chOff x="2256625" y="427541"/>
              <a:chExt cx="7882757" cy="4343481"/>
            </a:xfrm>
          </p:grpSpPr>
          <p:pic>
            <p:nvPicPr>
              <p:cNvPr id="16" name="Picture 15"/>
              <p:cNvPicPr>
                <a:picLocks noChangeAspect="1"/>
              </p:cNvPicPr>
              <p:nvPr/>
            </p:nvPicPr>
            <p:blipFill rotWithShape="1">
              <a:blip r:embed="rId7"/>
              <a:srcRect l="25641" t="27637" r="16073" b="13392"/>
              <a:stretch/>
            </p:blipFill>
            <p:spPr>
              <a:xfrm>
                <a:off x="4190977" y="3034039"/>
                <a:ext cx="1384645" cy="1400935"/>
              </a:xfrm>
              <a:prstGeom prst="rect">
                <a:avLst/>
              </a:prstGeom>
            </p:spPr>
          </p:pic>
          <p:pic>
            <p:nvPicPr>
              <p:cNvPr id="17" name="Picture 16"/>
              <p:cNvPicPr>
                <a:picLocks noChangeAspect="1"/>
              </p:cNvPicPr>
              <p:nvPr/>
            </p:nvPicPr>
            <p:blipFill>
              <a:blip r:embed="rId8"/>
              <a:stretch>
                <a:fillRect/>
              </a:stretch>
            </p:blipFill>
            <p:spPr>
              <a:xfrm>
                <a:off x="5385338" y="941711"/>
                <a:ext cx="1209245" cy="1614404"/>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889" b="100000" l="9778" r="89778"/>
                        </a14:imgEffect>
                      </a14:imgLayer>
                    </a14:imgProps>
                  </a:ext>
                </a:extLst>
              </a:blip>
              <a:stretch>
                <a:fillRect/>
              </a:stretch>
            </p:blipFill>
            <p:spPr>
              <a:xfrm>
                <a:off x="2726956" y="683056"/>
                <a:ext cx="2426532" cy="2143125"/>
              </a:xfrm>
              <a:prstGeom prst="rect">
                <a:avLst/>
              </a:prstGeom>
            </p:spPr>
          </p:pic>
          <p:pic>
            <p:nvPicPr>
              <p:cNvPr id="19" name="Picture 18"/>
              <p:cNvPicPr>
                <a:picLocks noChangeAspect="1"/>
              </p:cNvPicPr>
              <p:nvPr/>
            </p:nvPicPr>
            <p:blipFill>
              <a:blip r:embed="rId11"/>
              <a:stretch>
                <a:fillRect/>
              </a:stretch>
            </p:blipFill>
            <p:spPr>
              <a:xfrm>
                <a:off x="6380878" y="2998207"/>
                <a:ext cx="1486209" cy="1665809"/>
              </a:xfrm>
              <a:prstGeom prst="rect">
                <a:avLst/>
              </a:prstGeom>
            </p:spPr>
          </p:pic>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backgroundRemoval t="4889" b="100000" l="9778" r="89778"/>
                        </a14:imgEffect>
                      </a14:imgLayer>
                    </a14:imgProps>
                  </a:ext>
                </a:extLst>
              </a:blip>
              <a:stretch>
                <a:fillRect/>
              </a:stretch>
            </p:blipFill>
            <p:spPr>
              <a:xfrm>
                <a:off x="7996257" y="2826181"/>
                <a:ext cx="2143125" cy="1873059"/>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55556" y1="31556" x2="55556" y2="31556"/>
                            <a14:foregroundMark x1="48000" y1="20444" x2="48000" y2="20444"/>
                            <a14:foregroundMark x1="53333" y1="31556" x2="53333" y2="31556"/>
                            <a14:foregroundMark x1="50667" y1="48000" x2="50667" y2="48000"/>
                            <a14:foregroundMark x1="53333" y1="41778" x2="53333" y2="41778"/>
                            <a14:foregroundMark x1="92444" y1="68000" x2="92444" y2="68000"/>
                            <a14:foregroundMark x1="92444" y1="68000" x2="92444" y2="68000"/>
                            <a14:foregroundMark x1="92444" y1="68000" x2="92444" y2="68000"/>
                          </a14:backgroundRemoval>
                        </a14:imgEffect>
                      </a14:imgLayer>
                    </a14:imgProps>
                  </a:ext>
                </a:extLst>
              </a:blip>
              <a:stretch>
                <a:fillRect/>
              </a:stretch>
            </p:blipFill>
            <p:spPr>
              <a:xfrm>
                <a:off x="2256625" y="2627897"/>
                <a:ext cx="2143125" cy="2143125"/>
              </a:xfrm>
              <a:prstGeom prst="rect">
                <a:avLst/>
              </a:prstGeom>
            </p:spPr>
          </p:pic>
          <p:pic>
            <p:nvPicPr>
              <p:cNvPr id="22" name="Picture 21"/>
              <p:cNvPicPr>
                <a:picLocks noChangeAspect="1"/>
              </p:cNvPicPr>
              <p:nvPr/>
            </p:nvPicPr>
            <p:blipFill>
              <a:blip r:embed="rId16">
                <a:extLst>
                  <a:ext uri="{BEBA8EAE-BF5A-486C-A8C5-ECC9F3942E4B}">
                    <a14:imgProps xmlns:a14="http://schemas.microsoft.com/office/drawing/2010/main">
                      <a14:imgLayer r:embed="rId17">
                        <a14:imgEffect>
                          <a14:backgroundRemoval t="9778" b="94667" l="0" r="100000"/>
                        </a14:imgEffect>
                      </a14:imgLayer>
                    </a14:imgProps>
                  </a:ext>
                </a:extLst>
              </a:blip>
              <a:stretch>
                <a:fillRect/>
              </a:stretch>
            </p:blipFill>
            <p:spPr>
              <a:xfrm>
                <a:off x="6594583" y="427541"/>
                <a:ext cx="2143125" cy="2143125"/>
              </a:xfrm>
              <a:prstGeom prst="rect">
                <a:avLst/>
              </a:prstGeom>
            </p:spPr>
          </p:pic>
        </p:grpSp>
      </p:grpSp>
      <p:sp>
        <p:nvSpPr>
          <p:cNvPr id="25" name="TextBox 24"/>
          <p:cNvSpPr txBox="1"/>
          <p:nvPr/>
        </p:nvSpPr>
        <p:spPr>
          <a:xfrm>
            <a:off x="3665645" y="4681107"/>
            <a:ext cx="6143530" cy="523220"/>
          </a:xfrm>
          <a:prstGeom prst="rect">
            <a:avLst/>
          </a:prstGeom>
          <a:noFill/>
        </p:spPr>
        <p:txBody>
          <a:bodyPr wrap="square" rtlCol="0">
            <a:spAutoFit/>
          </a:bodyPr>
          <a:lstStyle/>
          <a:p>
            <a:r>
              <a:rPr lang="vi-VN" sz="2800" dirty="0" smtClean="0">
                <a:solidFill>
                  <a:srgbClr val="FFFF00"/>
                </a:solidFill>
                <a:latin typeface="+mj-lt"/>
              </a:rPr>
              <a:t>Câu lạc bộ bóng đá Manchester United</a:t>
            </a:r>
            <a:endParaRPr lang="vi-VN" sz="2800" dirty="0">
              <a:solidFill>
                <a:srgbClr val="FFFF00"/>
              </a:solidFill>
              <a:latin typeface="+mj-lt"/>
            </a:endParaRPr>
          </a:p>
        </p:txBody>
      </p:sp>
    </p:spTree>
    <p:extLst>
      <p:ext uri="{BB962C8B-B14F-4D97-AF65-F5344CB8AC3E}">
        <p14:creationId xmlns:p14="http://schemas.microsoft.com/office/powerpoint/2010/main" val="792519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7150"/>
            <a:ext cx="12297482" cy="6915150"/>
          </a:xfrm>
          <a:prstGeom prst="rect">
            <a:avLst/>
          </a:prstGeom>
        </p:spPr>
      </p:pic>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9" name="Right Arrow 8">
            <a:hlinkClick r:id="rId6" action="ppaction://hlinksldjump"/>
          </p:cNvPr>
          <p:cNvSpPr/>
          <p:nvPr/>
        </p:nvSpPr>
        <p:spPr>
          <a:xfrm flipH="1">
            <a:off x="9922102" y="5157155"/>
            <a:ext cx="1208465" cy="90074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FF00"/>
              </a:solidFill>
            </a:endParaRPr>
          </a:p>
        </p:txBody>
      </p:sp>
      <p:sp>
        <p:nvSpPr>
          <p:cNvPr id="2" name="Rectangle 1"/>
          <p:cNvSpPr/>
          <p:nvPr/>
        </p:nvSpPr>
        <p:spPr>
          <a:xfrm>
            <a:off x="4543654" y="5688568"/>
            <a:ext cx="3210173" cy="369332"/>
          </a:xfrm>
          <a:prstGeom prst="rect">
            <a:avLst/>
          </a:prstGeom>
        </p:spPr>
        <p:txBody>
          <a:bodyPr wrap="none">
            <a:spAutoFit/>
          </a:bodyPr>
          <a:lstStyle/>
          <a:p>
            <a:pPr algn="ctr"/>
            <a:r>
              <a:rPr lang="vi-VN" b="1" dirty="0"/>
              <a:t>ĐÂY LÀ THƯỜNG HIỆU GÌ?</a:t>
            </a:r>
            <a:endParaRPr lang="en-US" b="1" dirty="0">
              <a:cs typeface="Calibri"/>
            </a:endParaRPr>
          </a:p>
        </p:txBody>
      </p:sp>
      <p:pic>
        <p:nvPicPr>
          <p:cNvPr id="3" name="Picture 2"/>
          <p:cNvPicPr>
            <a:picLocks noChangeAspect="1"/>
          </p:cNvPicPr>
          <p:nvPr/>
        </p:nvPicPr>
        <p:blipFill>
          <a:blip r:embed="rId7"/>
          <a:stretch>
            <a:fillRect/>
          </a:stretch>
        </p:blipFill>
        <p:spPr>
          <a:xfrm>
            <a:off x="2559293" y="357694"/>
            <a:ext cx="7362809" cy="3853204"/>
          </a:xfrm>
          <a:prstGeom prst="roundRect">
            <a:avLst/>
          </a:prstGeom>
          <a:ln w="19050">
            <a:solidFill>
              <a:schemeClr val="tx1"/>
            </a:solidFill>
          </a:ln>
        </p:spPr>
      </p:pic>
      <p:sp>
        <p:nvSpPr>
          <p:cNvPr id="4" name="TextBox 3"/>
          <p:cNvSpPr txBox="1"/>
          <p:nvPr/>
        </p:nvSpPr>
        <p:spPr>
          <a:xfrm>
            <a:off x="4543654" y="4572380"/>
            <a:ext cx="4953000" cy="584775"/>
          </a:xfrm>
          <a:prstGeom prst="rect">
            <a:avLst/>
          </a:prstGeom>
          <a:noFill/>
        </p:spPr>
        <p:txBody>
          <a:bodyPr wrap="square" rtlCol="0">
            <a:spAutoFit/>
          </a:bodyPr>
          <a:lstStyle/>
          <a:p>
            <a:r>
              <a:rPr lang="vi-VN" sz="3200" dirty="0" smtClean="0">
                <a:solidFill>
                  <a:srgbClr val="FFFF00"/>
                </a:solidFill>
                <a:latin typeface="+mj-lt"/>
              </a:rPr>
              <a:t>Trang bán hàng onlie</a:t>
            </a:r>
            <a:endParaRPr lang="vi-VN" sz="3200" dirty="0">
              <a:solidFill>
                <a:srgbClr val="FFFF00"/>
              </a:solidFill>
              <a:latin typeface="+mj-lt"/>
            </a:endParaRPr>
          </a:p>
        </p:txBody>
      </p:sp>
    </p:spTree>
    <p:extLst>
      <p:ext uri="{BB962C8B-B14F-4D97-AF65-F5344CB8AC3E}">
        <p14:creationId xmlns:p14="http://schemas.microsoft.com/office/powerpoint/2010/main" val="3759372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Có thể là hình minh họ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880"/>
            <a:ext cx="12192000" cy="67981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vi-VN"/>
          </a:p>
        </p:txBody>
      </p:sp>
      <p:sp>
        <p:nvSpPr>
          <p:cNvPr id="15" name="Title 2"/>
          <p:cNvSpPr txBox="1">
            <a:spLocks/>
          </p:cNvSpPr>
          <p:nvPr/>
        </p:nvSpPr>
        <p:spPr>
          <a:xfrm>
            <a:off x="3359150" y="-889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smtClean="0"/>
              <a:t>Một số thương hiệu khác</a:t>
            </a:r>
            <a:endParaRPr lang="vi-VN" sz="3600" dirty="0"/>
          </a:p>
        </p:txBody>
      </p:sp>
      <p:pic>
        <p:nvPicPr>
          <p:cNvPr id="16" name="Picture 15"/>
          <p:cNvPicPr>
            <a:picLocks noChangeAspect="1"/>
          </p:cNvPicPr>
          <p:nvPr/>
        </p:nvPicPr>
        <p:blipFill>
          <a:blip r:embed="rId3"/>
          <a:stretch>
            <a:fillRect/>
          </a:stretch>
        </p:blipFill>
        <p:spPr>
          <a:xfrm>
            <a:off x="1140477" y="1036219"/>
            <a:ext cx="4070598" cy="2200467"/>
          </a:xfrm>
          <a:prstGeom prst="rect">
            <a:avLst/>
          </a:prstGeom>
          <a:ln>
            <a:solidFill>
              <a:schemeClr val="tx1"/>
            </a:solidFill>
          </a:ln>
        </p:spPr>
      </p:pic>
      <p:pic>
        <p:nvPicPr>
          <p:cNvPr id="17" name="Picture 16"/>
          <p:cNvPicPr>
            <a:picLocks noChangeAspect="1"/>
          </p:cNvPicPr>
          <p:nvPr/>
        </p:nvPicPr>
        <p:blipFill>
          <a:blip r:embed="rId4"/>
          <a:stretch>
            <a:fillRect/>
          </a:stretch>
        </p:blipFill>
        <p:spPr>
          <a:xfrm>
            <a:off x="6915303" y="1036220"/>
            <a:ext cx="3403293" cy="2100244"/>
          </a:xfrm>
          <a:prstGeom prst="rect">
            <a:avLst/>
          </a:prstGeom>
          <a:ln>
            <a:solidFill>
              <a:schemeClr val="tx1"/>
            </a:solidFill>
          </a:ln>
        </p:spPr>
      </p:pic>
      <p:pic>
        <p:nvPicPr>
          <p:cNvPr id="18" name="Picture 17"/>
          <p:cNvPicPr>
            <a:picLocks noChangeAspect="1"/>
          </p:cNvPicPr>
          <p:nvPr/>
        </p:nvPicPr>
        <p:blipFill>
          <a:blip r:embed="rId5"/>
          <a:stretch>
            <a:fillRect/>
          </a:stretch>
        </p:blipFill>
        <p:spPr>
          <a:xfrm>
            <a:off x="1269959" y="3754154"/>
            <a:ext cx="3811634" cy="2374827"/>
          </a:xfrm>
          <a:prstGeom prst="rect">
            <a:avLst/>
          </a:prstGeom>
          <a:ln>
            <a:solidFill>
              <a:schemeClr val="tx1"/>
            </a:solidFill>
          </a:ln>
        </p:spPr>
      </p:pic>
      <p:pic>
        <p:nvPicPr>
          <p:cNvPr id="19" name="Picture 18"/>
          <p:cNvPicPr>
            <a:picLocks noChangeAspect="1"/>
          </p:cNvPicPr>
          <p:nvPr/>
        </p:nvPicPr>
        <p:blipFill>
          <a:blip r:embed="rId6"/>
          <a:stretch>
            <a:fillRect/>
          </a:stretch>
        </p:blipFill>
        <p:spPr>
          <a:xfrm>
            <a:off x="6915303" y="3902291"/>
            <a:ext cx="3640638" cy="2498510"/>
          </a:xfrm>
          <a:prstGeom prst="rect">
            <a:avLst/>
          </a:prstGeom>
          <a:ln>
            <a:solidFill>
              <a:schemeClr val="tx1"/>
            </a:solidFill>
          </a:ln>
        </p:spPr>
      </p:pic>
      <p:sp>
        <p:nvSpPr>
          <p:cNvPr id="20" name="TextBox 19"/>
          <p:cNvSpPr txBox="1"/>
          <p:nvPr/>
        </p:nvSpPr>
        <p:spPr>
          <a:xfrm>
            <a:off x="2307770" y="3384822"/>
            <a:ext cx="2554515" cy="369332"/>
          </a:xfrm>
          <a:prstGeom prst="rect">
            <a:avLst/>
          </a:prstGeom>
          <a:noFill/>
        </p:spPr>
        <p:txBody>
          <a:bodyPr wrap="square" rtlCol="0">
            <a:spAutoFit/>
          </a:bodyPr>
          <a:lstStyle/>
          <a:p>
            <a:r>
              <a:rPr lang="vi-VN" dirty="0" smtClean="0">
                <a:latin typeface="+mj-lt"/>
              </a:rPr>
              <a:t>Xăng dầu</a:t>
            </a:r>
            <a:endParaRPr lang="vi-VN" dirty="0">
              <a:latin typeface="+mj-lt"/>
            </a:endParaRPr>
          </a:p>
        </p:txBody>
      </p:sp>
      <p:sp>
        <p:nvSpPr>
          <p:cNvPr id="21" name="TextBox 20"/>
          <p:cNvSpPr txBox="1"/>
          <p:nvPr/>
        </p:nvSpPr>
        <p:spPr>
          <a:xfrm>
            <a:off x="7097486" y="3387722"/>
            <a:ext cx="3773714" cy="369332"/>
          </a:xfrm>
          <a:prstGeom prst="rect">
            <a:avLst/>
          </a:prstGeom>
          <a:noFill/>
        </p:spPr>
        <p:txBody>
          <a:bodyPr wrap="square" rtlCol="0">
            <a:spAutoFit/>
          </a:bodyPr>
          <a:lstStyle/>
          <a:p>
            <a:r>
              <a:rPr lang="vi-VN" dirty="0" smtClean="0">
                <a:latin typeface="+mj-lt"/>
              </a:rPr>
              <a:t>Hãng hàng không Vietnam Airlines</a:t>
            </a:r>
            <a:endParaRPr lang="vi-VN" dirty="0">
              <a:latin typeface="+mj-lt"/>
            </a:endParaRPr>
          </a:p>
        </p:txBody>
      </p:sp>
      <p:sp>
        <p:nvSpPr>
          <p:cNvPr id="22" name="TextBox 21"/>
          <p:cNvSpPr txBox="1"/>
          <p:nvPr/>
        </p:nvSpPr>
        <p:spPr>
          <a:xfrm>
            <a:off x="1622955" y="6313647"/>
            <a:ext cx="3773714" cy="369332"/>
          </a:xfrm>
          <a:prstGeom prst="rect">
            <a:avLst/>
          </a:prstGeom>
          <a:noFill/>
        </p:spPr>
        <p:txBody>
          <a:bodyPr wrap="square" rtlCol="0">
            <a:spAutoFit/>
          </a:bodyPr>
          <a:lstStyle/>
          <a:p>
            <a:r>
              <a:rPr lang="vi-VN" dirty="0" smtClean="0">
                <a:latin typeface="+mj-lt"/>
              </a:rPr>
              <a:t>Hãng hàng không Vietjet Air</a:t>
            </a:r>
            <a:endParaRPr lang="vi-VN" dirty="0">
              <a:latin typeface="+mj-lt"/>
            </a:endParaRPr>
          </a:p>
        </p:txBody>
      </p:sp>
      <p:sp>
        <p:nvSpPr>
          <p:cNvPr id="23" name="TextBox 22"/>
          <p:cNvSpPr txBox="1"/>
          <p:nvPr/>
        </p:nvSpPr>
        <p:spPr>
          <a:xfrm>
            <a:off x="7506605" y="6444345"/>
            <a:ext cx="3219451" cy="369332"/>
          </a:xfrm>
          <a:prstGeom prst="rect">
            <a:avLst/>
          </a:prstGeom>
          <a:noFill/>
        </p:spPr>
        <p:txBody>
          <a:bodyPr wrap="square" rtlCol="0">
            <a:spAutoFit/>
          </a:bodyPr>
          <a:lstStyle/>
          <a:p>
            <a:r>
              <a:rPr lang="vi-VN" dirty="0" smtClean="0">
                <a:latin typeface="+mj-lt"/>
              </a:rPr>
              <a:t>Nước giải khác cocacoala</a:t>
            </a:r>
            <a:endParaRPr lang="vi-VN" dirty="0">
              <a:latin typeface="+mj-lt"/>
            </a:endParaRPr>
          </a:p>
        </p:txBody>
      </p:sp>
    </p:spTree>
    <p:extLst>
      <p:ext uri="{BB962C8B-B14F-4D97-AF65-F5344CB8AC3E}">
        <p14:creationId xmlns:p14="http://schemas.microsoft.com/office/powerpoint/2010/main" val="2682991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a:t>
            </a:r>
            <a:endParaRPr lang="vi-VN" dirty="0"/>
          </a:p>
        </p:txBody>
      </p:sp>
      <p:sp>
        <p:nvSpPr>
          <p:cNvPr id="3" name="Content Placeholder 2"/>
          <p:cNvSpPr>
            <a:spLocks noGrp="1"/>
          </p:cNvSpPr>
          <p:nvPr>
            <p:ph idx="1"/>
          </p:nvPr>
        </p:nvSpPr>
        <p:spPr>
          <a:xfrm>
            <a:off x="2376716" y="93325"/>
            <a:ext cx="10515600" cy="4351338"/>
          </a:xfrm>
        </p:spPr>
        <p:txBody>
          <a:bodyPr>
            <a:normAutofit/>
          </a:bodyPr>
          <a:lstStyle/>
          <a:p>
            <a:r>
              <a:rPr lang="vi-VN" sz="2400" i="1" dirty="0" smtClean="0">
                <a:solidFill>
                  <a:srgbClr val="FF0000"/>
                </a:solidFill>
                <a:latin typeface="+mj-lt"/>
              </a:rPr>
              <a:t>Dựa vào đâu để chúng ta có thể nhận diện thương hiệu?</a:t>
            </a:r>
            <a:endParaRPr lang="vi-VN" sz="2400" i="1" dirty="0">
              <a:solidFill>
                <a:srgbClr val="FF0000"/>
              </a:solidFill>
              <a:latin typeface="+mj-lt"/>
            </a:endParaRPr>
          </a:p>
        </p:txBody>
      </p:sp>
      <p:sp>
        <p:nvSpPr>
          <p:cNvPr id="4" name="Rectangle 3"/>
          <p:cNvSpPr/>
          <p:nvPr/>
        </p:nvSpPr>
        <p:spPr>
          <a:xfrm>
            <a:off x="838200" y="-80368"/>
            <a:ext cx="10824028" cy="1569660"/>
          </a:xfrm>
          <a:prstGeom prst="rect">
            <a:avLst/>
          </a:prstGeom>
        </p:spPr>
        <p:txBody>
          <a:bodyPr wrap="square">
            <a:spAutoFit/>
          </a:bodyPr>
          <a:lstStyle/>
          <a:p>
            <a:r>
              <a:rPr lang="vi-VN" dirty="0">
                <a:solidFill>
                  <a:srgbClr val="222222"/>
                </a:solidFill>
                <a:latin typeface="+mj-lt"/>
              </a:rPr>
              <a:t/>
            </a:r>
            <a:br>
              <a:rPr lang="vi-VN" dirty="0">
                <a:solidFill>
                  <a:srgbClr val="222222"/>
                </a:solidFill>
                <a:latin typeface="+mj-lt"/>
              </a:rPr>
            </a:br>
            <a:endParaRPr lang="vi-VN" dirty="0">
              <a:solidFill>
                <a:srgbClr val="222222"/>
              </a:solidFill>
              <a:latin typeface="+mj-lt"/>
            </a:endParaRPr>
          </a:p>
          <a:p>
            <a:r>
              <a:rPr lang="vi-VN" sz="2000" dirty="0">
                <a:latin typeface="+mj-lt"/>
              </a:rPr>
              <a:t/>
            </a:r>
            <a:br>
              <a:rPr lang="vi-VN" sz="2000" dirty="0">
                <a:latin typeface="+mj-lt"/>
              </a:rPr>
            </a:br>
            <a:r>
              <a:rPr lang="vi-VN" sz="2000" b="1" dirty="0">
                <a:solidFill>
                  <a:srgbClr val="3863C1"/>
                </a:solidFill>
                <a:latin typeface="+mj-lt"/>
                <a:hlinkClick r:id="rId6"/>
              </a:rPr>
              <a:t>Hệ thống nhận diện thương hiệu</a:t>
            </a:r>
            <a:r>
              <a:rPr lang="vi-VN" sz="2000" dirty="0">
                <a:solidFill>
                  <a:srgbClr val="222222"/>
                </a:solidFill>
                <a:latin typeface="+mj-lt"/>
              </a:rPr>
              <a:t> là tập hợp các yếu tố của thương hiệu (tên gọi, màu sắc, tài liệu, biểu tượng …), phối hợp cùng nhau để phân biệt các thương hiệu với nhau trong tâm trí của khách hàng.</a:t>
            </a:r>
            <a:endParaRPr lang="vi-VN" sz="2000" b="0" i="0" dirty="0">
              <a:solidFill>
                <a:srgbClr val="222222"/>
              </a:solidFill>
              <a:effectLst/>
              <a:latin typeface="+mj-lt"/>
            </a:endParaRPr>
          </a:p>
        </p:txBody>
      </p:sp>
      <p:pic>
        <p:nvPicPr>
          <p:cNvPr id="5" name="Picture 4"/>
          <p:cNvPicPr>
            <a:picLocks noChangeAspect="1"/>
          </p:cNvPicPr>
          <p:nvPr/>
        </p:nvPicPr>
        <p:blipFill>
          <a:blip r:embed="rId7"/>
          <a:stretch>
            <a:fillRect/>
          </a:stretch>
        </p:blipFill>
        <p:spPr>
          <a:xfrm>
            <a:off x="1063094" y="1761092"/>
            <a:ext cx="2626633" cy="3469536"/>
          </a:xfrm>
          <a:prstGeom prst="rect">
            <a:avLst/>
          </a:prstGeom>
          <a:solidFill>
            <a:schemeClr val="bg1"/>
          </a:solidFill>
        </p:spPr>
      </p:pic>
      <p:pic>
        <p:nvPicPr>
          <p:cNvPr id="6" name="Picture 5"/>
          <p:cNvPicPr>
            <a:picLocks noChangeAspect="1"/>
          </p:cNvPicPr>
          <p:nvPr/>
        </p:nvPicPr>
        <p:blipFill>
          <a:blip r:embed="rId8"/>
          <a:stretch>
            <a:fillRect/>
          </a:stretch>
        </p:blipFill>
        <p:spPr>
          <a:xfrm>
            <a:off x="3873414" y="2191674"/>
            <a:ext cx="3407967" cy="2317919"/>
          </a:xfrm>
          <a:prstGeom prst="rect">
            <a:avLst/>
          </a:prstGeom>
        </p:spPr>
      </p:pic>
      <p:pic>
        <p:nvPicPr>
          <p:cNvPr id="7" name="Picture 6"/>
          <p:cNvPicPr>
            <a:picLocks noChangeAspect="1"/>
          </p:cNvPicPr>
          <p:nvPr/>
        </p:nvPicPr>
        <p:blipFill rotWithShape="1">
          <a:blip r:embed="rId9"/>
          <a:srcRect l="1054" t="-1580" r="31238" b="1580"/>
          <a:stretch/>
        </p:blipFill>
        <p:spPr>
          <a:xfrm>
            <a:off x="7465069" y="1833016"/>
            <a:ext cx="3888731" cy="3035236"/>
          </a:xfrm>
          <a:prstGeom prst="rect">
            <a:avLst/>
          </a:prstGeom>
        </p:spPr>
      </p:pic>
      <p:sp>
        <p:nvSpPr>
          <p:cNvPr id="8" name="TextBox 7"/>
          <p:cNvSpPr txBox="1"/>
          <p:nvPr/>
        </p:nvSpPr>
        <p:spPr>
          <a:xfrm>
            <a:off x="1003300" y="5638800"/>
            <a:ext cx="10824027" cy="1200329"/>
          </a:xfrm>
          <a:prstGeom prst="rect">
            <a:avLst/>
          </a:prstGeom>
          <a:noFill/>
        </p:spPr>
        <p:txBody>
          <a:bodyPr wrap="square" rtlCol="0">
            <a:spAutoFit/>
          </a:bodyPr>
          <a:lstStyle/>
          <a:p>
            <a:r>
              <a:rPr lang="vi-VN" sz="2400" dirty="0" smtClean="0">
                <a:latin typeface="+mj-lt"/>
              </a:rPr>
              <a:t>Có nhiều cách để nhận diện thương hiệu nhưng chủ yếu nhất để nhận diện dựa vào quan sát Logo, màu sắc chủ đạo của thương hiệu cũng có thể là một câu khẩu hiệu, nhạc điệu...Nhưng chủ yếu nhất là Logo</a:t>
            </a:r>
            <a:endParaRPr lang="vi-VN" sz="2400" dirty="0">
              <a:latin typeface="+mj-lt"/>
            </a:endParaRPr>
          </a:p>
        </p:txBody>
      </p:sp>
      <p:pic>
        <p:nvPicPr>
          <p:cNvPr id="9" name="Có nhiều cách để nhậ">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334000"/>
            <a:ext cx="609600" cy="609600"/>
          </a:xfrm>
          <a:prstGeom prst="rect">
            <a:avLst/>
          </a:prstGeom>
        </p:spPr>
      </p:pic>
      <p:pic>
        <p:nvPicPr>
          <p:cNvPr id="10" name="Hệ thống nhận diện 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5386" y="1233126"/>
            <a:ext cx="609600" cy="609600"/>
          </a:xfrm>
          <a:prstGeom prst="rect">
            <a:avLst/>
          </a:prstGeom>
        </p:spPr>
      </p:pic>
    </p:spTree>
    <p:extLst>
      <p:ext uri="{BB962C8B-B14F-4D97-AF65-F5344CB8AC3E}">
        <p14:creationId xmlns:p14="http://schemas.microsoft.com/office/powerpoint/2010/main" val="11021385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814" fill="hold"/>
                                        <p:tgtEl>
                                          <p:spTgt spid="9"/>
                                        </p:tgtEl>
                                      </p:cBhvr>
                                    </p:cmd>
                                  </p:childTnLst>
                                </p:cTn>
                              </p:par>
                            </p:childTnLst>
                          </p:cTn>
                        </p:par>
                      </p:childTnLst>
                    </p:cTn>
                  </p:par>
                </p:childTnLst>
              </p:cTn>
              <p:nextCondLst>
                <p:cond evt="onClick" delay="0">
                  <p:tgtEl>
                    <p:spTgt spid="9"/>
                  </p:tgtEl>
                </p:cond>
              </p:nextCondLst>
            </p:seq>
            <p:audio>
              <p:cMediaNode vol="80000">
                <p:cTn id="39" fill="hold" display="0">
                  <p:stCondLst>
                    <p:cond delay="indefinite"/>
                  </p:stCondLst>
                  <p:endCondLst>
                    <p:cond evt="onStopAudio" delay="0">
                      <p:tgtEl>
                        <p:sldTgt/>
                      </p:tgtEl>
                    </p:cond>
                  </p:endCondLst>
                </p:cTn>
                <p:tgtEl>
                  <p:spTgt spid="9"/>
                </p:tgtEl>
              </p:cMediaNode>
            </p:audio>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1829" fill="hold"/>
                                        <p:tgtEl>
                                          <p:spTgt spid="10"/>
                                        </p:tgtEl>
                                      </p:cBhvr>
                                    </p:cmd>
                                  </p:childTnLst>
                                </p:cTn>
                              </p:par>
                            </p:childTnLst>
                          </p:cTn>
                        </p:par>
                      </p:childTnLst>
                    </p:cTn>
                  </p:par>
                </p:childTnLst>
              </p:cTn>
              <p:nextCondLst>
                <p:cond evt="onClick" delay="0">
                  <p:tgtEl>
                    <p:spTgt spid="10"/>
                  </p:tgtEl>
                </p:cond>
              </p:nextCondLst>
            </p:seq>
            <p:audio>
              <p:cMediaNode vol="80000">
                <p:cTn id="45" fill="hold" display="0">
                  <p:stCondLst>
                    <p:cond delay="indefinite"/>
                  </p:stCondLst>
                  <p:endCondLst>
                    <p:cond evt="onStopAudio" delay="0">
                      <p:tgtEl>
                        <p:sldTgt/>
                      </p:tgtEl>
                    </p:cond>
                  </p:endCondLst>
                </p:cTn>
                <p:tgtEl>
                  <p:spTgt spid="10"/>
                </p:tgtEl>
              </p:cMediaNode>
            </p:audio>
          </p:childTnLst>
        </p:cTn>
      </p:par>
    </p:tnLst>
    <p:bldLst>
      <p:bldP spid="3" grpId="0" build="p"/>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65150" y="571500"/>
            <a:ext cx="10788650" cy="179070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itle 5"/>
          <p:cNvSpPr>
            <a:spLocks noGrp="1"/>
          </p:cNvSpPr>
          <p:nvPr>
            <p:ph type="title"/>
          </p:nvPr>
        </p:nvSpPr>
        <p:spPr/>
        <p:txBody>
          <a:bodyPr/>
          <a:lstStyle/>
          <a:p>
            <a:endParaRPr lang="vi-VN"/>
          </a:p>
        </p:txBody>
      </p:sp>
      <p:sp>
        <p:nvSpPr>
          <p:cNvPr id="7" name="Title 1"/>
          <p:cNvSpPr txBox="1">
            <a:spLocks/>
          </p:cNvSpPr>
          <p:nvPr/>
        </p:nvSpPr>
        <p:spPr>
          <a:xfrm>
            <a:off x="698500" y="85906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400" dirty="0" smtClean="0">
                <a:solidFill>
                  <a:srgbClr val="FFFF00"/>
                </a:solidFill>
              </a:rPr>
              <a:t>Hình ảnh nhận diện thương hiệu được thiết kế để áp dụng vào các sản phẩm như: Sổ tay, thẻ ra vào công ty, giao diện máy tính,cốc, phong bì...Nhằm thống nhất hệ thống tín hiệu truyền thông thị giác để xác định giá trị nhận biết riêng biệt của công ty, doanh nghiệp</a:t>
            </a:r>
            <a:endParaRPr lang="vi-VN" sz="2400" dirty="0">
              <a:solidFill>
                <a:srgbClr val="FFFF00"/>
              </a:solidFill>
            </a:endParaRPr>
          </a:p>
        </p:txBody>
      </p:sp>
      <p:pic>
        <p:nvPicPr>
          <p:cNvPr id="8" name="Picture 7"/>
          <p:cNvPicPr>
            <a:picLocks noChangeAspect="1"/>
          </p:cNvPicPr>
          <p:nvPr/>
        </p:nvPicPr>
        <p:blipFill>
          <a:blip r:embed="rId4"/>
          <a:stretch>
            <a:fillRect/>
          </a:stretch>
        </p:blipFill>
        <p:spPr>
          <a:xfrm>
            <a:off x="980584" y="2786062"/>
            <a:ext cx="5134466" cy="3386138"/>
          </a:xfrm>
          <a:prstGeom prst="rect">
            <a:avLst/>
          </a:prstGeom>
        </p:spPr>
      </p:pic>
      <p:pic>
        <p:nvPicPr>
          <p:cNvPr id="9" name="Picture 8"/>
          <p:cNvPicPr>
            <a:picLocks noChangeAspect="1"/>
          </p:cNvPicPr>
          <p:nvPr/>
        </p:nvPicPr>
        <p:blipFill>
          <a:blip r:embed="rId5"/>
          <a:stretch>
            <a:fillRect/>
          </a:stretch>
        </p:blipFill>
        <p:spPr>
          <a:xfrm>
            <a:off x="7048500" y="2568575"/>
            <a:ext cx="3962400" cy="4099912"/>
          </a:xfrm>
          <a:prstGeom prst="rect">
            <a:avLst/>
          </a:prstGeom>
        </p:spPr>
      </p:pic>
      <p:pic>
        <p:nvPicPr>
          <p:cNvPr id="2" name="Hình ảnh nhận diện 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597158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830"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ó thể là hình vẽ ngẫu hứ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849"/>
            <a:ext cx="12263436" cy="69028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endParaRPr lang="vi-VN"/>
          </a:p>
        </p:txBody>
      </p:sp>
      <p:sp>
        <p:nvSpPr>
          <p:cNvPr id="7" name="Title 1"/>
          <p:cNvSpPr txBox="1">
            <a:spLocks/>
          </p:cNvSpPr>
          <p:nvPr/>
        </p:nvSpPr>
        <p:spPr>
          <a:xfrm>
            <a:off x="4781038" y="-3478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b="1" dirty="0" smtClean="0"/>
              <a:t>THỂ HIỆN</a:t>
            </a:r>
            <a:endParaRPr lang="vi-VN" sz="3600" b="1" dirty="0"/>
          </a:p>
        </p:txBody>
      </p:sp>
      <p:sp>
        <p:nvSpPr>
          <p:cNvPr id="8" name="Content Placeholder 2"/>
          <p:cNvSpPr>
            <a:spLocks noGrp="1"/>
          </p:cNvSpPr>
          <p:nvPr>
            <p:ph idx="1"/>
          </p:nvPr>
        </p:nvSpPr>
        <p:spPr>
          <a:xfrm>
            <a:off x="838200" y="1825625"/>
            <a:ext cx="10515600" cy="4351338"/>
          </a:xfrm>
        </p:spPr>
        <p:txBody>
          <a:bodyPr/>
          <a:lstStyle/>
          <a:p>
            <a:endParaRPr lang="vi-VN"/>
          </a:p>
        </p:txBody>
      </p:sp>
      <p:pic>
        <p:nvPicPr>
          <p:cNvPr id="9" name="Picture 8"/>
          <p:cNvPicPr>
            <a:picLocks noChangeAspect="1"/>
          </p:cNvPicPr>
          <p:nvPr/>
        </p:nvPicPr>
        <p:blipFill rotWithShape="1">
          <a:blip r:embed="rId3"/>
          <a:srcRect t="6978" b="27573"/>
          <a:stretch/>
        </p:blipFill>
        <p:spPr>
          <a:xfrm>
            <a:off x="1985218" y="588308"/>
            <a:ext cx="8292999" cy="5588655"/>
          </a:xfrm>
          <a:prstGeom prst="rect">
            <a:avLst/>
          </a:prstGeom>
        </p:spPr>
      </p:pic>
    </p:spTree>
    <p:extLst>
      <p:ext uri="{BB962C8B-B14F-4D97-AF65-F5344CB8AC3E}">
        <p14:creationId xmlns:p14="http://schemas.microsoft.com/office/powerpoint/2010/main" val="37623159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Lst>
          </a:blip>
          <a:stretch>
            <a:fillRect/>
          </a:stretch>
        </p:blipFill>
        <p:spPr>
          <a:xfrm>
            <a:off x="8263265" y="225292"/>
            <a:ext cx="3139546" cy="3139546"/>
          </a:xfrm>
          <a:prstGeom prst="rect">
            <a:avLst/>
          </a:prstGeom>
        </p:spPr>
      </p:pic>
      <p:sp>
        <p:nvSpPr>
          <p:cNvPr id="7" name="Rectangle 6"/>
          <p:cNvSpPr/>
          <p:nvPr/>
        </p:nvSpPr>
        <p:spPr>
          <a:xfrm>
            <a:off x="912019" y="225292"/>
            <a:ext cx="2819400" cy="27164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95531" l="0" r="100000"/>
                    </a14:imgEffect>
                  </a14:imgLayer>
                </a14:imgProps>
              </a:ext>
            </a:extLst>
          </a:blip>
          <a:stretch>
            <a:fillRect/>
          </a:stretch>
        </p:blipFill>
        <p:spPr>
          <a:xfrm>
            <a:off x="856941" y="3816482"/>
            <a:ext cx="2816842" cy="2536290"/>
          </a:xfrm>
          <a:prstGeom prst="rect">
            <a:avLst/>
          </a:prstGeom>
        </p:spPr>
      </p:pic>
      <p:grpSp>
        <p:nvGrpSpPr>
          <p:cNvPr id="51" name="Group 50"/>
          <p:cNvGrpSpPr/>
          <p:nvPr/>
        </p:nvGrpSpPr>
        <p:grpSpPr>
          <a:xfrm>
            <a:off x="1023938" y="504825"/>
            <a:ext cx="2476500" cy="2300288"/>
            <a:chOff x="1023938" y="504825"/>
            <a:chExt cx="2476500" cy="2300288"/>
          </a:xfrm>
        </p:grpSpPr>
        <p:sp>
          <p:nvSpPr>
            <p:cNvPr id="9" name="Freeform 8"/>
            <p:cNvSpPr/>
            <p:nvPr/>
          </p:nvSpPr>
          <p:spPr>
            <a:xfrm>
              <a:off x="1128713" y="504825"/>
              <a:ext cx="2371725" cy="2300288"/>
            </a:xfrm>
            <a:custGeom>
              <a:avLst/>
              <a:gdLst>
                <a:gd name="connsiteX0" fmla="*/ 0 w 2371725"/>
                <a:gd name="connsiteY0" fmla="*/ 0 h 2300288"/>
                <a:gd name="connsiteX1" fmla="*/ 2214562 w 2371725"/>
                <a:gd name="connsiteY1" fmla="*/ 0 h 2300288"/>
                <a:gd name="connsiteX2" fmla="*/ 2347912 w 2371725"/>
                <a:gd name="connsiteY2" fmla="*/ 85725 h 2300288"/>
                <a:gd name="connsiteX3" fmla="*/ 2371725 w 2371725"/>
                <a:gd name="connsiteY3" fmla="*/ 152400 h 2300288"/>
                <a:gd name="connsiteX4" fmla="*/ 1971675 w 2371725"/>
                <a:gd name="connsiteY4" fmla="*/ 1895475 h 2300288"/>
                <a:gd name="connsiteX5" fmla="*/ 1800225 w 2371725"/>
                <a:gd name="connsiteY5" fmla="*/ 2138363 h 2300288"/>
                <a:gd name="connsiteX6" fmla="*/ 1571625 w 2371725"/>
                <a:gd name="connsiteY6" fmla="*/ 2247900 h 2300288"/>
                <a:gd name="connsiteX7" fmla="*/ 1385887 w 2371725"/>
                <a:gd name="connsiteY7" fmla="*/ 2281238 h 2300288"/>
                <a:gd name="connsiteX8" fmla="*/ 1071562 w 2371725"/>
                <a:gd name="connsiteY8" fmla="*/ 2300288 h 2300288"/>
                <a:gd name="connsiteX9" fmla="*/ 776287 w 2371725"/>
                <a:gd name="connsiteY9" fmla="*/ 2286000 h 2300288"/>
                <a:gd name="connsiteX10" fmla="*/ 466725 w 2371725"/>
                <a:gd name="connsiteY10" fmla="*/ 2157413 h 2300288"/>
                <a:gd name="connsiteX11" fmla="*/ 466725 w 2371725"/>
                <a:gd name="connsiteY11" fmla="*/ 2143125 h 230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1725" h="2300288">
                  <a:moveTo>
                    <a:pt x="0" y="0"/>
                  </a:moveTo>
                  <a:lnTo>
                    <a:pt x="2214562" y="0"/>
                  </a:lnTo>
                  <a:lnTo>
                    <a:pt x="2347912" y="85725"/>
                  </a:lnTo>
                  <a:lnTo>
                    <a:pt x="2371725" y="152400"/>
                  </a:lnTo>
                  <a:lnTo>
                    <a:pt x="1971675" y="1895475"/>
                  </a:lnTo>
                  <a:lnTo>
                    <a:pt x="1800225" y="2138363"/>
                  </a:lnTo>
                  <a:lnTo>
                    <a:pt x="1571625" y="2247900"/>
                  </a:lnTo>
                  <a:lnTo>
                    <a:pt x="1385887" y="2281238"/>
                  </a:lnTo>
                  <a:lnTo>
                    <a:pt x="1071562" y="2300288"/>
                  </a:lnTo>
                  <a:lnTo>
                    <a:pt x="776287" y="2286000"/>
                  </a:lnTo>
                  <a:lnTo>
                    <a:pt x="466725" y="2157413"/>
                  </a:lnTo>
                  <a:lnTo>
                    <a:pt x="466725" y="21431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9"/>
            <p:cNvSpPr/>
            <p:nvPr/>
          </p:nvSpPr>
          <p:spPr>
            <a:xfrm>
              <a:off x="1023938" y="509588"/>
              <a:ext cx="576262" cy="2147887"/>
            </a:xfrm>
            <a:custGeom>
              <a:avLst/>
              <a:gdLst>
                <a:gd name="connsiteX0" fmla="*/ 114300 w 576262"/>
                <a:gd name="connsiteY0" fmla="*/ 0 h 2147887"/>
                <a:gd name="connsiteX1" fmla="*/ 14287 w 576262"/>
                <a:gd name="connsiteY1" fmla="*/ 42862 h 2147887"/>
                <a:gd name="connsiteX2" fmla="*/ 0 w 576262"/>
                <a:gd name="connsiteY2" fmla="*/ 123825 h 2147887"/>
                <a:gd name="connsiteX3" fmla="*/ 95250 w 576262"/>
                <a:gd name="connsiteY3" fmla="*/ 733425 h 2147887"/>
                <a:gd name="connsiteX4" fmla="*/ 395287 w 576262"/>
                <a:gd name="connsiteY4" fmla="*/ 1933575 h 2147887"/>
                <a:gd name="connsiteX5" fmla="*/ 576262 w 576262"/>
                <a:gd name="connsiteY5" fmla="*/ 2147887 h 214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262" h="2147887">
                  <a:moveTo>
                    <a:pt x="114300" y="0"/>
                  </a:moveTo>
                  <a:lnTo>
                    <a:pt x="14287" y="42862"/>
                  </a:lnTo>
                  <a:lnTo>
                    <a:pt x="0" y="123825"/>
                  </a:lnTo>
                  <a:lnTo>
                    <a:pt x="95250" y="733425"/>
                  </a:lnTo>
                  <a:lnTo>
                    <a:pt x="395287" y="1933575"/>
                  </a:lnTo>
                  <a:lnTo>
                    <a:pt x="576262" y="21478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Freeform 10"/>
            <p:cNvSpPr/>
            <p:nvPr/>
          </p:nvSpPr>
          <p:spPr>
            <a:xfrm>
              <a:off x="1571625" y="752475"/>
              <a:ext cx="1500188" cy="1771650"/>
            </a:xfrm>
            <a:custGeom>
              <a:avLst/>
              <a:gdLst>
                <a:gd name="connsiteX0" fmla="*/ 80963 w 1500188"/>
                <a:gd name="connsiteY0" fmla="*/ 1433513 h 1771650"/>
                <a:gd name="connsiteX1" fmla="*/ 233363 w 1500188"/>
                <a:gd name="connsiteY1" fmla="*/ 1652588 h 1771650"/>
                <a:gd name="connsiteX2" fmla="*/ 571500 w 1500188"/>
                <a:gd name="connsiteY2" fmla="*/ 1771650 h 1771650"/>
                <a:gd name="connsiteX3" fmla="*/ 781050 w 1500188"/>
                <a:gd name="connsiteY3" fmla="*/ 1762125 h 1771650"/>
                <a:gd name="connsiteX4" fmla="*/ 990600 w 1500188"/>
                <a:gd name="connsiteY4" fmla="*/ 1714500 h 1771650"/>
                <a:gd name="connsiteX5" fmla="*/ 1147763 w 1500188"/>
                <a:gd name="connsiteY5" fmla="*/ 1638300 h 1771650"/>
                <a:gd name="connsiteX6" fmla="*/ 1276350 w 1500188"/>
                <a:gd name="connsiteY6" fmla="*/ 1524000 h 1771650"/>
                <a:gd name="connsiteX7" fmla="*/ 1300163 w 1500188"/>
                <a:gd name="connsiteY7" fmla="*/ 1438275 h 1771650"/>
                <a:gd name="connsiteX8" fmla="*/ 1500188 w 1500188"/>
                <a:gd name="connsiteY8" fmla="*/ 1162050 h 1771650"/>
                <a:gd name="connsiteX9" fmla="*/ 1476375 w 1500188"/>
                <a:gd name="connsiteY9" fmla="*/ 923925 h 1771650"/>
                <a:gd name="connsiteX10" fmla="*/ 1452563 w 1500188"/>
                <a:gd name="connsiteY10" fmla="*/ 809625 h 1771650"/>
                <a:gd name="connsiteX11" fmla="*/ 1395413 w 1500188"/>
                <a:gd name="connsiteY11" fmla="*/ 714375 h 1771650"/>
                <a:gd name="connsiteX12" fmla="*/ 1400175 w 1500188"/>
                <a:gd name="connsiteY12" fmla="*/ 619125 h 1771650"/>
                <a:gd name="connsiteX13" fmla="*/ 1390650 w 1500188"/>
                <a:gd name="connsiteY13" fmla="*/ 547688 h 1771650"/>
                <a:gd name="connsiteX14" fmla="*/ 1304925 w 1500188"/>
                <a:gd name="connsiteY14" fmla="*/ 504825 h 1771650"/>
                <a:gd name="connsiteX15" fmla="*/ 1295400 w 1500188"/>
                <a:gd name="connsiteY15" fmla="*/ 504825 h 1771650"/>
                <a:gd name="connsiteX16" fmla="*/ 1138238 w 1500188"/>
                <a:gd name="connsiteY16" fmla="*/ 152400 h 1771650"/>
                <a:gd name="connsiteX17" fmla="*/ 876300 w 1500188"/>
                <a:gd name="connsiteY17" fmla="*/ 19050 h 1771650"/>
                <a:gd name="connsiteX18" fmla="*/ 619125 w 1500188"/>
                <a:gd name="connsiteY18" fmla="*/ 0 h 1771650"/>
                <a:gd name="connsiteX19" fmla="*/ 361950 w 1500188"/>
                <a:gd name="connsiteY19" fmla="*/ 47625 h 1771650"/>
                <a:gd name="connsiteX20" fmla="*/ 242888 w 1500188"/>
                <a:gd name="connsiteY20" fmla="*/ 157163 h 1771650"/>
                <a:gd name="connsiteX21" fmla="*/ 128588 w 1500188"/>
                <a:gd name="connsiteY21" fmla="*/ 361950 h 1771650"/>
                <a:gd name="connsiteX22" fmla="*/ 80963 w 1500188"/>
                <a:gd name="connsiteY22" fmla="*/ 514350 h 1771650"/>
                <a:gd name="connsiteX23" fmla="*/ 9525 w 1500188"/>
                <a:gd name="connsiteY23" fmla="*/ 528638 h 1771650"/>
                <a:gd name="connsiteX24" fmla="*/ 0 w 1500188"/>
                <a:gd name="connsiteY24" fmla="*/ 719138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0188" h="1771650">
                  <a:moveTo>
                    <a:pt x="80963" y="1433513"/>
                  </a:moveTo>
                  <a:lnTo>
                    <a:pt x="233363" y="1652588"/>
                  </a:lnTo>
                  <a:lnTo>
                    <a:pt x="571500" y="1771650"/>
                  </a:lnTo>
                  <a:lnTo>
                    <a:pt x="781050" y="1762125"/>
                  </a:lnTo>
                  <a:lnTo>
                    <a:pt x="990600" y="1714500"/>
                  </a:lnTo>
                  <a:lnTo>
                    <a:pt x="1147763" y="1638300"/>
                  </a:lnTo>
                  <a:lnTo>
                    <a:pt x="1276350" y="1524000"/>
                  </a:lnTo>
                  <a:lnTo>
                    <a:pt x="1300163" y="1438275"/>
                  </a:lnTo>
                  <a:lnTo>
                    <a:pt x="1500188" y="1162050"/>
                  </a:lnTo>
                  <a:lnTo>
                    <a:pt x="1476375" y="923925"/>
                  </a:lnTo>
                  <a:lnTo>
                    <a:pt x="1452563" y="809625"/>
                  </a:lnTo>
                  <a:lnTo>
                    <a:pt x="1395413" y="714375"/>
                  </a:lnTo>
                  <a:lnTo>
                    <a:pt x="1400175" y="619125"/>
                  </a:lnTo>
                  <a:lnTo>
                    <a:pt x="1390650" y="547688"/>
                  </a:lnTo>
                  <a:lnTo>
                    <a:pt x="1304925" y="504825"/>
                  </a:lnTo>
                  <a:lnTo>
                    <a:pt x="1295400" y="504825"/>
                  </a:lnTo>
                  <a:lnTo>
                    <a:pt x="1138238" y="152400"/>
                  </a:lnTo>
                  <a:lnTo>
                    <a:pt x="876300" y="19050"/>
                  </a:lnTo>
                  <a:lnTo>
                    <a:pt x="619125" y="0"/>
                  </a:lnTo>
                  <a:lnTo>
                    <a:pt x="361950" y="47625"/>
                  </a:lnTo>
                  <a:lnTo>
                    <a:pt x="242888" y="157163"/>
                  </a:lnTo>
                  <a:lnTo>
                    <a:pt x="128588" y="361950"/>
                  </a:lnTo>
                  <a:lnTo>
                    <a:pt x="80963" y="514350"/>
                  </a:lnTo>
                  <a:lnTo>
                    <a:pt x="9525" y="528638"/>
                  </a:lnTo>
                  <a:lnTo>
                    <a:pt x="0" y="71913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Freeform 11"/>
            <p:cNvSpPr/>
            <p:nvPr/>
          </p:nvSpPr>
          <p:spPr>
            <a:xfrm>
              <a:off x="1462088" y="1471613"/>
              <a:ext cx="190500" cy="723900"/>
            </a:xfrm>
            <a:custGeom>
              <a:avLst/>
              <a:gdLst>
                <a:gd name="connsiteX0" fmla="*/ 100012 w 190500"/>
                <a:gd name="connsiteY0" fmla="*/ 0 h 723900"/>
                <a:gd name="connsiteX1" fmla="*/ 19050 w 190500"/>
                <a:gd name="connsiteY1" fmla="*/ 161925 h 723900"/>
                <a:gd name="connsiteX2" fmla="*/ 0 w 190500"/>
                <a:gd name="connsiteY2" fmla="*/ 328612 h 723900"/>
                <a:gd name="connsiteX3" fmla="*/ 42862 w 190500"/>
                <a:gd name="connsiteY3" fmla="*/ 528637 h 723900"/>
                <a:gd name="connsiteX4" fmla="*/ 190500 w 190500"/>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723900">
                  <a:moveTo>
                    <a:pt x="100012" y="0"/>
                  </a:moveTo>
                  <a:lnTo>
                    <a:pt x="19050" y="161925"/>
                  </a:lnTo>
                  <a:lnTo>
                    <a:pt x="0" y="328612"/>
                  </a:lnTo>
                  <a:lnTo>
                    <a:pt x="42862" y="528637"/>
                  </a:lnTo>
                  <a:lnTo>
                    <a:pt x="190500" y="7239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Freeform 12"/>
            <p:cNvSpPr/>
            <p:nvPr/>
          </p:nvSpPr>
          <p:spPr>
            <a:xfrm>
              <a:off x="1743075" y="990600"/>
              <a:ext cx="1044575" cy="990600"/>
            </a:xfrm>
            <a:custGeom>
              <a:avLst/>
              <a:gdLst>
                <a:gd name="connsiteX0" fmla="*/ 542925 w 1044575"/>
                <a:gd name="connsiteY0" fmla="*/ 990600 h 990600"/>
                <a:gd name="connsiteX1" fmla="*/ 765175 w 1044575"/>
                <a:gd name="connsiteY1" fmla="*/ 955675 h 990600"/>
                <a:gd name="connsiteX2" fmla="*/ 952500 w 1044575"/>
                <a:gd name="connsiteY2" fmla="*/ 857250 h 990600"/>
                <a:gd name="connsiteX3" fmla="*/ 971550 w 1044575"/>
                <a:gd name="connsiteY3" fmla="*/ 822325 h 990600"/>
                <a:gd name="connsiteX4" fmla="*/ 1031875 w 1044575"/>
                <a:gd name="connsiteY4" fmla="*/ 565150 h 990600"/>
                <a:gd name="connsiteX5" fmla="*/ 1044575 w 1044575"/>
                <a:gd name="connsiteY5" fmla="*/ 358775 h 990600"/>
                <a:gd name="connsiteX6" fmla="*/ 974725 w 1044575"/>
                <a:gd name="connsiteY6" fmla="*/ 200025 h 990600"/>
                <a:gd name="connsiteX7" fmla="*/ 765175 w 1044575"/>
                <a:gd name="connsiteY7" fmla="*/ 47625 h 990600"/>
                <a:gd name="connsiteX8" fmla="*/ 577850 w 1044575"/>
                <a:gd name="connsiteY8" fmla="*/ 0 h 990600"/>
                <a:gd name="connsiteX9" fmla="*/ 365125 w 1044575"/>
                <a:gd name="connsiteY9" fmla="*/ 9525 h 990600"/>
                <a:gd name="connsiteX10" fmla="*/ 231775 w 1044575"/>
                <a:gd name="connsiteY10" fmla="*/ 53975 h 990600"/>
                <a:gd name="connsiteX11" fmla="*/ 82550 w 1044575"/>
                <a:gd name="connsiteY11" fmla="*/ 171450 h 990600"/>
                <a:gd name="connsiteX12" fmla="*/ 0 w 1044575"/>
                <a:gd name="connsiteY12" fmla="*/ 28575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4575" h="990600">
                  <a:moveTo>
                    <a:pt x="542925" y="990600"/>
                  </a:moveTo>
                  <a:lnTo>
                    <a:pt x="765175" y="955675"/>
                  </a:lnTo>
                  <a:lnTo>
                    <a:pt x="952500" y="857250"/>
                  </a:lnTo>
                  <a:lnTo>
                    <a:pt x="971550" y="822325"/>
                  </a:lnTo>
                  <a:lnTo>
                    <a:pt x="1031875" y="565150"/>
                  </a:lnTo>
                  <a:lnTo>
                    <a:pt x="1044575" y="358775"/>
                  </a:lnTo>
                  <a:lnTo>
                    <a:pt x="974725" y="200025"/>
                  </a:lnTo>
                  <a:lnTo>
                    <a:pt x="765175" y="47625"/>
                  </a:lnTo>
                  <a:lnTo>
                    <a:pt x="577850" y="0"/>
                  </a:lnTo>
                  <a:lnTo>
                    <a:pt x="365125" y="9525"/>
                  </a:lnTo>
                  <a:lnTo>
                    <a:pt x="231775" y="53975"/>
                  </a:lnTo>
                  <a:lnTo>
                    <a:pt x="82550" y="171450"/>
                  </a:lnTo>
                  <a:lnTo>
                    <a:pt x="0" y="2857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Freeform 13"/>
            <p:cNvSpPr/>
            <p:nvPr/>
          </p:nvSpPr>
          <p:spPr>
            <a:xfrm>
              <a:off x="1746250" y="1263650"/>
              <a:ext cx="552450" cy="727075"/>
            </a:xfrm>
            <a:custGeom>
              <a:avLst/>
              <a:gdLst>
                <a:gd name="connsiteX0" fmla="*/ 3175 w 552450"/>
                <a:gd name="connsiteY0" fmla="*/ 0 h 727075"/>
                <a:gd name="connsiteX1" fmla="*/ 0 w 552450"/>
                <a:gd name="connsiteY1" fmla="*/ 320675 h 727075"/>
                <a:gd name="connsiteX2" fmla="*/ 47625 w 552450"/>
                <a:gd name="connsiteY2" fmla="*/ 527050 h 727075"/>
                <a:gd name="connsiteX3" fmla="*/ 136525 w 552450"/>
                <a:gd name="connsiteY3" fmla="*/ 619125 h 727075"/>
                <a:gd name="connsiteX4" fmla="*/ 273050 w 552450"/>
                <a:gd name="connsiteY4" fmla="*/ 676275 h 727075"/>
                <a:gd name="connsiteX5" fmla="*/ 400050 w 552450"/>
                <a:gd name="connsiteY5" fmla="*/ 717550 h 727075"/>
                <a:gd name="connsiteX6" fmla="*/ 552450 w 552450"/>
                <a:gd name="connsiteY6" fmla="*/ 727075 h 7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27075">
                  <a:moveTo>
                    <a:pt x="3175" y="0"/>
                  </a:moveTo>
                  <a:cubicBezTo>
                    <a:pt x="2117" y="106892"/>
                    <a:pt x="1058" y="213783"/>
                    <a:pt x="0" y="320675"/>
                  </a:cubicBezTo>
                  <a:lnTo>
                    <a:pt x="47625" y="527050"/>
                  </a:lnTo>
                  <a:lnTo>
                    <a:pt x="136525" y="619125"/>
                  </a:lnTo>
                  <a:lnTo>
                    <a:pt x="273050" y="676275"/>
                  </a:lnTo>
                  <a:lnTo>
                    <a:pt x="400050" y="717550"/>
                  </a:lnTo>
                  <a:lnTo>
                    <a:pt x="552450" y="7270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Freeform 14"/>
            <p:cNvSpPr/>
            <p:nvPr/>
          </p:nvSpPr>
          <p:spPr>
            <a:xfrm>
              <a:off x="1889125" y="1247775"/>
              <a:ext cx="317500" cy="454025"/>
            </a:xfrm>
            <a:custGeom>
              <a:avLst/>
              <a:gdLst>
                <a:gd name="connsiteX0" fmla="*/ 174625 w 317500"/>
                <a:gd name="connsiteY0" fmla="*/ 298450 h 454025"/>
                <a:gd name="connsiteX1" fmla="*/ 82550 w 317500"/>
                <a:gd name="connsiteY1" fmla="*/ 365125 h 454025"/>
                <a:gd name="connsiteX2" fmla="*/ 25400 w 317500"/>
                <a:gd name="connsiteY2" fmla="*/ 361950 h 454025"/>
                <a:gd name="connsiteX3" fmla="*/ 0 w 317500"/>
                <a:gd name="connsiteY3" fmla="*/ 415925 h 454025"/>
                <a:gd name="connsiteX4" fmla="*/ 19050 w 317500"/>
                <a:gd name="connsiteY4" fmla="*/ 454025 h 454025"/>
                <a:gd name="connsiteX5" fmla="*/ 158750 w 317500"/>
                <a:gd name="connsiteY5" fmla="*/ 441325 h 454025"/>
                <a:gd name="connsiteX6" fmla="*/ 238125 w 317500"/>
                <a:gd name="connsiteY6" fmla="*/ 400050 h 454025"/>
                <a:gd name="connsiteX7" fmla="*/ 317500 w 317500"/>
                <a:gd name="connsiteY7" fmla="*/ 276225 h 454025"/>
                <a:gd name="connsiteX8" fmla="*/ 314325 w 317500"/>
                <a:gd name="connsiteY8" fmla="*/ 184150 h 454025"/>
                <a:gd name="connsiteX9" fmla="*/ 292100 w 317500"/>
                <a:gd name="connsiteY9" fmla="*/ 98425 h 454025"/>
                <a:gd name="connsiteX10" fmla="*/ 231775 w 317500"/>
                <a:gd name="connsiteY10" fmla="*/ 38100 h 454025"/>
                <a:gd name="connsiteX11" fmla="*/ 139700 w 317500"/>
                <a:gd name="connsiteY11" fmla="*/ 0 h 454025"/>
                <a:gd name="connsiteX12" fmla="*/ 47625 w 317500"/>
                <a:gd name="connsiteY12" fmla="*/ 44450 h 45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500" h="454025">
                  <a:moveTo>
                    <a:pt x="174625" y="298450"/>
                  </a:moveTo>
                  <a:lnTo>
                    <a:pt x="82550" y="365125"/>
                  </a:lnTo>
                  <a:lnTo>
                    <a:pt x="25400" y="361950"/>
                  </a:lnTo>
                  <a:lnTo>
                    <a:pt x="0" y="415925"/>
                  </a:lnTo>
                  <a:lnTo>
                    <a:pt x="19050" y="454025"/>
                  </a:lnTo>
                  <a:lnTo>
                    <a:pt x="158750" y="441325"/>
                  </a:lnTo>
                  <a:lnTo>
                    <a:pt x="238125" y="400050"/>
                  </a:lnTo>
                  <a:lnTo>
                    <a:pt x="317500" y="276225"/>
                  </a:lnTo>
                  <a:lnTo>
                    <a:pt x="314325" y="184150"/>
                  </a:lnTo>
                  <a:lnTo>
                    <a:pt x="292100" y="98425"/>
                  </a:lnTo>
                  <a:lnTo>
                    <a:pt x="231775" y="38100"/>
                  </a:lnTo>
                  <a:lnTo>
                    <a:pt x="139700" y="0"/>
                  </a:lnTo>
                  <a:lnTo>
                    <a:pt x="47625" y="444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Freeform 15"/>
            <p:cNvSpPr/>
            <p:nvPr/>
          </p:nvSpPr>
          <p:spPr>
            <a:xfrm>
              <a:off x="1885950" y="1292225"/>
              <a:ext cx="158750" cy="257175"/>
            </a:xfrm>
            <a:custGeom>
              <a:avLst/>
              <a:gdLst>
                <a:gd name="connsiteX0" fmla="*/ 57150 w 158750"/>
                <a:gd name="connsiteY0" fmla="*/ 0 h 257175"/>
                <a:gd name="connsiteX1" fmla="*/ 0 w 158750"/>
                <a:gd name="connsiteY1" fmla="*/ 92075 h 257175"/>
                <a:gd name="connsiteX2" fmla="*/ 12700 w 158750"/>
                <a:gd name="connsiteY2" fmla="*/ 196850 h 257175"/>
                <a:gd name="connsiteX3" fmla="*/ 95250 w 158750"/>
                <a:gd name="connsiteY3" fmla="*/ 238125 h 257175"/>
                <a:gd name="connsiteX4" fmla="*/ 158750 w 158750"/>
                <a:gd name="connsiteY4" fmla="*/ 257175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257175">
                  <a:moveTo>
                    <a:pt x="57150" y="0"/>
                  </a:moveTo>
                  <a:lnTo>
                    <a:pt x="0" y="92075"/>
                  </a:lnTo>
                  <a:lnTo>
                    <a:pt x="12700" y="196850"/>
                  </a:lnTo>
                  <a:lnTo>
                    <a:pt x="95250" y="238125"/>
                  </a:lnTo>
                  <a:lnTo>
                    <a:pt x="158750" y="2571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Freeform 16"/>
            <p:cNvSpPr/>
            <p:nvPr/>
          </p:nvSpPr>
          <p:spPr>
            <a:xfrm>
              <a:off x="1993900" y="1371600"/>
              <a:ext cx="76200" cy="79375"/>
            </a:xfrm>
            <a:custGeom>
              <a:avLst/>
              <a:gdLst>
                <a:gd name="connsiteX0" fmla="*/ 28575 w 76200"/>
                <a:gd name="connsiteY0" fmla="*/ 0 h 79375"/>
                <a:gd name="connsiteX1" fmla="*/ 0 w 76200"/>
                <a:gd name="connsiteY1" fmla="*/ 44450 h 79375"/>
                <a:gd name="connsiteX2" fmla="*/ 31750 w 76200"/>
                <a:gd name="connsiteY2" fmla="*/ 79375 h 79375"/>
                <a:gd name="connsiteX3" fmla="*/ 66675 w 76200"/>
                <a:gd name="connsiteY3" fmla="*/ 73025 h 79375"/>
                <a:gd name="connsiteX4" fmla="*/ 66675 w 76200"/>
                <a:gd name="connsiteY4" fmla="*/ 73025 h 79375"/>
                <a:gd name="connsiteX5" fmla="*/ 76200 w 76200"/>
                <a:gd name="connsiteY5" fmla="*/ 22225 h 79375"/>
                <a:gd name="connsiteX6" fmla="*/ 28575 w 76200"/>
                <a:gd name="connsiteY6" fmla="*/ 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79375">
                  <a:moveTo>
                    <a:pt x="28575" y="0"/>
                  </a:moveTo>
                  <a:lnTo>
                    <a:pt x="0" y="44450"/>
                  </a:lnTo>
                  <a:lnTo>
                    <a:pt x="31750" y="79375"/>
                  </a:lnTo>
                  <a:lnTo>
                    <a:pt x="66675" y="73025"/>
                  </a:lnTo>
                  <a:lnTo>
                    <a:pt x="66675" y="73025"/>
                  </a:lnTo>
                  <a:lnTo>
                    <a:pt x="76200" y="22225"/>
                  </a:lnTo>
                  <a:lnTo>
                    <a:pt x="28575" y="0"/>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reeform 17"/>
            <p:cNvSpPr/>
            <p:nvPr/>
          </p:nvSpPr>
          <p:spPr>
            <a:xfrm>
              <a:off x="2266950" y="1276350"/>
              <a:ext cx="358775" cy="419100"/>
            </a:xfrm>
            <a:custGeom>
              <a:avLst/>
              <a:gdLst>
                <a:gd name="connsiteX0" fmla="*/ 107950 w 358775"/>
                <a:gd name="connsiteY0" fmla="*/ 0 h 419100"/>
                <a:gd name="connsiteX1" fmla="*/ 0 w 358775"/>
                <a:gd name="connsiteY1" fmla="*/ 403225 h 419100"/>
                <a:gd name="connsiteX2" fmla="*/ 57150 w 358775"/>
                <a:gd name="connsiteY2" fmla="*/ 419100 h 419100"/>
                <a:gd name="connsiteX3" fmla="*/ 104775 w 358775"/>
                <a:gd name="connsiteY3" fmla="*/ 415925 h 419100"/>
                <a:gd name="connsiteX4" fmla="*/ 136525 w 358775"/>
                <a:gd name="connsiteY4" fmla="*/ 346075 h 419100"/>
                <a:gd name="connsiteX5" fmla="*/ 219075 w 358775"/>
                <a:gd name="connsiteY5" fmla="*/ 327025 h 419100"/>
                <a:gd name="connsiteX6" fmla="*/ 238125 w 358775"/>
                <a:gd name="connsiteY6" fmla="*/ 393700 h 419100"/>
                <a:gd name="connsiteX7" fmla="*/ 342900 w 358775"/>
                <a:gd name="connsiteY7" fmla="*/ 406400 h 419100"/>
                <a:gd name="connsiteX8" fmla="*/ 358775 w 358775"/>
                <a:gd name="connsiteY8" fmla="*/ 381000 h 419100"/>
                <a:gd name="connsiteX9" fmla="*/ 346075 w 358775"/>
                <a:gd name="connsiteY9" fmla="*/ 21272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775" h="419100">
                  <a:moveTo>
                    <a:pt x="107950" y="0"/>
                  </a:moveTo>
                  <a:lnTo>
                    <a:pt x="0" y="403225"/>
                  </a:lnTo>
                  <a:lnTo>
                    <a:pt x="57150" y="419100"/>
                  </a:lnTo>
                  <a:lnTo>
                    <a:pt x="104775" y="415925"/>
                  </a:lnTo>
                  <a:lnTo>
                    <a:pt x="136525" y="346075"/>
                  </a:lnTo>
                  <a:lnTo>
                    <a:pt x="219075" y="327025"/>
                  </a:lnTo>
                  <a:lnTo>
                    <a:pt x="238125" y="393700"/>
                  </a:lnTo>
                  <a:lnTo>
                    <a:pt x="342900" y="406400"/>
                  </a:lnTo>
                  <a:lnTo>
                    <a:pt x="358775" y="381000"/>
                  </a:lnTo>
                  <a:lnTo>
                    <a:pt x="346075" y="2127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18"/>
            <p:cNvSpPr/>
            <p:nvPr/>
          </p:nvSpPr>
          <p:spPr>
            <a:xfrm>
              <a:off x="2387600" y="1260475"/>
              <a:ext cx="222250" cy="215900"/>
            </a:xfrm>
            <a:custGeom>
              <a:avLst/>
              <a:gdLst>
                <a:gd name="connsiteX0" fmla="*/ 222250 w 222250"/>
                <a:gd name="connsiteY0" fmla="*/ 215900 h 215900"/>
                <a:gd name="connsiteX1" fmla="*/ 193675 w 222250"/>
                <a:gd name="connsiteY1" fmla="*/ 50800 h 215900"/>
                <a:gd name="connsiteX2" fmla="*/ 158750 w 222250"/>
                <a:gd name="connsiteY2" fmla="*/ 0 h 215900"/>
                <a:gd name="connsiteX3" fmla="*/ 79375 w 222250"/>
                <a:gd name="connsiteY3" fmla="*/ 0 h 215900"/>
                <a:gd name="connsiteX4" fmla="*/ 0 w 222250"/>
                <a:gd name="connsiteY4" fmla="*/ 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0" h="215900">
                  <a:moveTo>
                    <a:pt x="222250" y="215900"/>
                  </a:moveTo>
                  <a:lnTo>
                    <a:pt x="193675" y="50800"/>
                  </a:lnTo>
                  <a:lnTo>
                    <a:pt x="158750" y="0"/>
                  </a:lnTo>
                  <a:lnTo>
                    <a:pt x="79375"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19"/>
            <p:cNvSpPr/>
            <p:nvPr/>
          </p:nvSpPr>
          <p:spPr>
            <a:xfrm>
              <a:off x="2419350" y="1390650"/>
              <a:ext cx="73025" cy="117475"/>
            </a:xfrm>
            <a:custGeom>
              <a:avLst/>
              <a:gdLst>
                <a:gd name="connsiteX0" fmla="*/ 31750 w 73025"/>
                <a:gd name="connsiteY0" fmla="*/ 0 h 117475"/>
                <a:gd name="connsiteX1" fmla="*/ 0 w 73025"/>
                <a:gd name="connsiteY1" fmla="*/ 104775 h 117475"/>
                <a:gd name="connsiteX2" fmla="*/ 60325 w 73025"/>
                <a:gd name="connsiteY2" fmla="*/ 117475 h 117475"/>
                <a:gd name="connsiteX3" fmla="*/ 73025 w 73025"/>
                <a:gd name="connsiteY3" fmla="*/ 107950 h 117475"/>
                <a:gd name="connsiteX4" fmla="*/ 31750 w 73025"/>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25" h="117475">
                  <a:moveTo>
                    <a:pt x="31750" y="0"/>
                  </a:moveTo>
                  <a:lnTo>
                    <a:pt x="0" y="104775"/>
                  </a:lnTo>
                  <a:lnTo>
                    <a:pt x="60325" y="117475"/>
                  </a:lnTo>
                  <a:lnTo>
                    <a:pt x="73025" y="107950"/>
                  </a:lnTo>
                  <a:lnTo>
                    <a:pt x="31750" y="0"/>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reeform 20"/>
            <p:cNvSpPr/>
            <p:nvPr/>
          </p:nvSpPr>
          <p:spPr>
            <a:xfrm>
              <a:off x="1660525" y="1263650"/>
              <a:ext cx="1216025" cy="933450"/>
            </a:xfrm>
            <a:custGeom>
              <a:avLst/>
              <a:gdLst>
                <a:gd name="connsiteX0" fmla="*/ 0 w 1216025"/>
                <a:gd name="connsiteY0" fmla="*/ 0 h 933450"/>
                <a:gd name="connsiteX1" fmla="*/ 19050 w 1216025"/>
                <a:gd name="connsiteY1" fmla="*/ 447675 h 933450"/>
                <a:gd name="connsiteX2" fmla="*/ 98425 w 1216025"/>
                <a:gd name="connsiteY2" fmla="*/ 723900 h 933450"/>
                <a:gd name="connsiteX3" fmla="*/ 273050 w 1216025"/>
                <a:gd name="connsiteY3" fmla="*/ 854075 h 933450"/>
                <a:gd name="connsiteX4" fmla="*/ 577850 w 1216025"/>
                <a:gd name="connsiteY4" fmla="*/ 933450 h 933450"/>
                <a:gd name="connsiteX5" fmla="*/ 755650 w 1216025"/>
                <a:gd name="connsiteY5" fmla="*/ 908050 h 933450"/>
                <a:gd name="connsiteX6" fmla="*/ 898525 w 1216025"/>
                <a:gd name="connsiteY6" fmla="*/ 857250 h 933450"/>
                <a:gd name="connsiteX7" fmla="*/ 1076325 w 1216025"/>
                <a:gd name="connsiteY7" fmla="*/ 749300 h 933450"/>
                <a:gd name="connsiteX8" fmla="*/ 1123950 w 1216025"/>
                <a:gd name="connsiteY8" fmla="*/ 698500 h 933450"/>
                <a:gd name="connsiteX9" fmla="*/ 1216025 w 1216025"/>
                <a:gd name="connsiteY9" fmla="*/ 3175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025" h="933450">
                  <a:moveTo>
                    <a:pt x="0" y="0"/>
                  </a:moveTo>
                  <a:lnTo>
                    <a:pt x="19050" y="447675"/>
                  </a:lnTo>
                  <a:lnTo>
                    <a:pt x="98425" y="723900"/>
                  </a:lnTo>
                  <a:lnTo>
                    <a:pt x="273050" y="854075"/>
                  </a:lnTo>
                  <a:lnTo>
                    <a:pt x="577850" y="933450"/>
                  </a:lnTo>
                  <a:lnTo>
                    <a:pt x="755650" y="908050"/>
                  </a:lnTo>
                  <a:lnTo>
                    <a:pt x="898525" y="857250"/>
                  </a:lnTo>
                  <a:lnTo>
                    <a:pt x="1076325" y="749300"/>
                  </a:lnTo>
                  <a:lnTo>
                    <a:pt x="1123950" y="698500"/>
                  </a:lnTo>
                  <a:lnTo>
                    <a:pt x="1216025" y="31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Freeform 21"/>
            <p:cNvSpPr/>
            <p:nvPr/>
          </p:nvSpPr>
          <p:spPr>
            <a:xfrm>
              <a:off x="2851150" y="1485900"/>
              <a:ext cx="104775" cy="200025"/>
            </a:xfrm>
            <a:custGeom>
              <a:avLst/>
              <a:gdLst>
                <a:gd name="connsiteX0" fmla="*/ 0 w 104775"/>
                <a:gd name="connsiteY0" fmla="*/ 200025 h 200025"/>
                <a:gd name="connsiteX1" fmla="*/ 63500 w 104775"/>
                <a:gd name="connsiteY1" fmla="*/ 168275 h 200025"/>
                <a:gd name="connsiteX2" fmla="*/ 104775 w 104775"/>
                <a:gd name="connsiteY2" fmla="*/ 0 h 200025"/>
              </a:gdLst>
              <a:ahLst/>
              <a:cxnLst>
                <a:cxn ang="0">
                  <a:pos x="connsiteX0" y="connsiteY0"/>
                </a:cxn>
                <a:cxn ang="0">
                  <a:pos x="connsiteX1" y="connsiteY1"/>
                </a:cxn>
                <a:cxn ang="0">
                  <a:pos x="connsiteX2" y="connsiteY2"/>
                </a:cxn>
              </a:cxnLst>
              <a:rect l="l" t="t" r="r" b="b"/>
              <a:pathLst>
                <a:path w="104775" h="200025">
                  <a:moveTo>
                    <a:pt x="0" y="200025"/>
                  </a:moveTo>
                  <a:lnTo>
                    <a:pt x="63500" y="168275"/>
                  </a:lnTo>
                  <a:lnTo>
                    <a:pt x="10477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Freeform 22"/>
            <p:cNvSpPr/>
            <p:nvPr/>
          </p:nvSpPr>
          <p:spPr>
            <a:xfrm>
              <a:off x="1565275" y="1495425"/>
              <a:ext cx="177800" cy="682625"/>
            </a:xfrm>
            <a:custGeom>
              <a:avLst/>
              <a:gdLst>
                <a:gd name="connsiteX0" fmla="*/ 0 w 177800"/>
                <a:gd name="connsiteY0" fmla="*/ 0 h 682625"/>
                <a:gd name="connsiteX1" fmla="*/ 38100 w 177800"/>
                <a:gd name="connsiteY1" fmla="*/ 165100 h 682625"/>
                <a:gd name="connsiteX2" fmla="*/ 104775 w 177800"/>
                <a:gd name="connsiteY2" fmla="*/ 187325 h 682625"/>
                <a:gd name="connsiteX3" fmla="*/ 73025 w 177800"/>
                <a:gd name="connsiteY3" fmla="*/ 257175 h 682625"/>
                <a:gd name="connsiteX4" fmla="*/ 69850 w 177800"/>
                <a:gd name="connsiteY4" fmla="*/ 358775 h 682625"/>
                <a:gd name="connsiteX5" fmla="*/ 88900 w 177800"/>
                <a:gd name="connsiteY5" fmla="*/ 419100 h 682625"/>
                <a:gd name="connsiteX6" fmla="*/ 120650 w 177800"/>
                <a:gd name="connsiteY6" fmla="*/ 501650 h 682625"/>
                <a:gd name="connsiteX7" fmla="*/ 158750 w 177800"/>
                <a:gd name="connsiteY7" fmla="*/ 523875 h 682625"/>
                <a:gd name="connsiteX8" fmla="*/ 177800 w 177800"/>
                <a:gd name="connsiteY8" fmla="*/ 508000 h 682625"/>
                <a:gd name="connsiteX9" fmla="*/ 142875 w 177800"/>
                <a:gd name="connsiteY9" fmla="*/ 558800 h 682625"/>
                <a:gd name="connsiteX10" fmla="*/ 142875 w 177800"/>
                <a:gd name="connsiteY10" fmla="*/ 593725 h 682625"/>
                <a:gd name="connsiteX11" fmla="*/ 101600 w 177800"/>
                <a:gd name="connsiteY11" fmla="*/ 641350 h 682625"/>
                <a:gd name="connsiteX12" fmla="*/ 82550 w 177800"/>
                <a:gd name="connsiteY12" fmla="*/ 682625 h 68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00" h="682625">
                  <a:moveTo>
                    <a:pt x="0" y="0"/>
                  </a:moveTo>
                  <a:lnTo>
                    <a:pt x="38100" y="165100"/>
                  </a:lnTo>
                  <a:lnTo>
                    <a:pt x="104775" y="187325"/>
                  </a:lnTo>
                  <a:lnTo>
                    <a:pt x="73025" y="257175"/>
                  </a:lnTo>
                  <a:cubicBezTo>
                    <a:pt x="71967" y="291042"/>
                    <a:pt x="70908" y="324908"/>
                    <a:pt x="69850" y="358775"/>
                  </a:cubicBezTo>
                  <a:lnTo>
                    <a:pt x="88900" y="419100"/>
                  </a:lnTo>
                  <a:lnTo>
                    <a:pt x="120650" y="501650"/>
                  </a:lnTo>
                  <a:lnTo>
                    <a:pt x="158750" y="523875"/>
                  </a:lnTo>
                  <a:lnTo>
                    <a:pt x="177800" y="508000"/>
                  </a:lnTo>
                  <a:lnTo>
                    <a:pt x="142875" y="558800"/>
                  </a:lnTo>
                  <a:lnTo>
                    <a:pt x="142875" y="593725"/>
                  </a:lnTo>
                  <a:lnTo>
                    <a:pt x="101600" y="641350"/>
                  </a:lnTo>
                  <a:lnTo>
                    <a:pt x="82550" y="6826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Freeform 23"/>
            <p:cNvSpPr/>
            <p:nvPr/>
          </p:nvSpPr>
          <p:spPr>
            <a:xfrm>
              <a:off x="2794000" y="2019300"/>
              <a:ext cx="66675" cy="165100"/>
            </a:xfrm>
            <a:custGeom>
              <a:avLst/>
              <a:gdLst>
                <a:gd name="connsiteX0" fmla="*/ 66675 w 66675"/>
                <a:gd name="connsiteY0" fmla="*/ 165100 h 165100"/>
                <a:gd name="connsiteX1" fmla="*/ 28575 w 66675"/>
                <a:gd name="connsiteY1" fmla="*/ 85725 h 165100"/>
                <a:gd name="connsiteX2" fmla="*/ 9525 w 66675"/>
                <a:gd name="connsiteY2" fmla="*/ 60325 h 165100"/>
                <a:gd name="connsiteX3" fmla="*/ 0 w 66675"/>
                <a:gd name="connsiteY3" fmla="*/ 0 h 165100"/>
              </a:gdLst>
              <a:ahLst/>
              <a:cxnLst>
                <a:cxn ang="0">
                  <a:pos x="connsiteX0" y="connsiteY0"/>
                </a:cxn>
                <a:cxn ang="0">
                  <a:pos x="connsiteX1" y="connsiteY1"/>
                </a:cxn>
                <a:cxn ang="0">
                  <a:pos x="connsiteX2" y="connsiteY2"/>
                </a:cxn>
                <a:cxn ang="0">
                  <a:pos x="connsiteX3" y="connsiteY3"/>
                </a:cxn>
              </a:cxnLst>
              <a:rect l="l" t="t" r="r" b="b"/>
              <a:pathLst>
                <a:path w="66675" h="165100">
                  <a:moveTo>
                    <a:pt x="66675" y="165100"/>
                  </a:moveTo>
                  <a:lnTo>
                    <a:pt x="28575" y="85725"/>
                  </a:lnTo>
                  <a:lnTo>
                    <a:pt x="9525" y="60325"/>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Freeform 24"/>
            <p:cNvSpPr/>
            <p:nvPr/>
          </p:nvSpPr>
          <p:spPr>
            <a:xfrm>
              <a:off x="1730375" y="1689100"/>
              <a:ext cx="1146175" cy="625475"/>
            </a:xfrm>
            <a:custGeom>
              <a:avLst/>
              <a:gdLst>
                <a:gd name="connsiteX0" fmla="*/ 1117600 w 1146175"/>
                <a:gd name="connsiteY0" fmla="*/ 0 h 625475"/>
                <a:gd name="connsiteX1" fmla="*/ 1143000 w 1146175"/>
                <a:gd name="connsiteY1" fmla="*/ 76200 h 625475"/>
                <a:gd name="connsiteX2" fmla="*/ 1146175 w 1146175"/>
                <a:gd name="connsiteY2" fmla="*/ 171450 h 625475"/>
                <a:gd name="connsiteX3" fmla="*/ 1111250 w 1146175"/>
                <a:gd name="connsiteY3" fmla="*/ 241300 h 625475"/>
                <a:gd name="connsiteX4" fmla="*/ 1092200 w 1146175"/>
                <a:gd name="connsiteY4" fmla="*/ 295275 h 625475"/>
                <a:gd name="connsiteX5" fmla="*/ 1038225 w 1146175"/>
                <a:gd name="connsiteY5" fmla="*/ 361950 h 625475"/>
                <a:gd name="connsiteX6" fmla="*/ 876300 w 1146175"/>
                <a:gd name="connsiteY6" fmla="*/ 517525 h 625475"/>
                <a:gd name="connsiteX7" fmla="*/ 803275 w 1146175"/>
                <a:gd name="connsiteY7" fmla="*/ 568325 h 625475"/>
                <a:gd name="connsiteX8" fmla="*/ 508000 w 1146175"/>
                <a:gd name="connsiteY8" fmla="*/ 625475 h 625475"/>
                <a:gd name="connsiteX9" fmla="*/ 479425 w 1146175"/>
                <a:gd name="connsiteY9" fmla="*/ 619125 h 625475"/>
                <a:gd name="connsiteX10" fmla="*/ 454025 w 1146175"/>
                <a:gd name="connsiteY10" fmla="*/ 615950 h 625475"/>
                <a:gd name="connsiteX11" fmla="*/ 292100 w 1146175"/>
                <a:gd name="connsiteY11" fmla="*/ 600075 h 625475"/>
                <a:gd name="connsiteX12" fmla="*/ 212725 w 1146175"/>
                <a:gd name="connsiteY12" fmla="*/ 552450 h 625475"/>
                <a:gd name="connsiteX13" fmla="*/ 41275 w 1146175"/>
                <a:gd name="connsiteY13" fmla="*/ 393700 h 625475"/>
                <a:gd name="connsiteX14" fmla="*/ 0 w 1146175"/>
                <a:gd name="connsiteY14" fmla="*/ 368300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6175" h="625475">
                  <a:moveTo>
                    <a:pt x="1117600" y="0"/>
                  </a:moveTo>
                  <a:lnTo>
                    <a:pt x="1143000" y="76200"/>
                  </a:lnTo>
                  <a:lnTo>
                    <a:pt x="1146175" y="171450"/>
                  </a:lnTo>
                  <a:lnTo>
                    <a:pt x="1111250" y="241300"/>
                  </a:lnTo>
                  <a:lnTo>
                    <a:pt x="1092200" y="295275"/>
                  </a:lnTo>
                  <a:lnTo>
                    <a:pt x="1038225" y="361950"/>
                  </a:lnTo>
                  <a:lnTo>
                    <a:pt x="876300" y="517525"/>
                  </a:lnTo>
                  <a:lnTo>
                    <a:pt x="803275" y="568325"/>
                  </a:lnTo>
                  <a:lnTo>
                    <a:pt x="508000" y="625475"/>
                  </a:lnTo>
                  <a:cubicBezTo>
                    <a:pt x="498475" y="623358"/>
                    <a:pt x="489034" y="620821"/>
                    <a:pt x="479425" y="619125"/>
                  </a:cubicBezTo>
                  <a:cubicBezTo>
                    <a:pt x="471022" y="617642"/>
                    <a:pt x="454025" y="615950"/>
                    <a:pt x="454025" y="615950"/>
                  </a:cubicBezTo>
                  <a:lnTo>
                    <a:pt x="292100" y="600075"/>
                  </a:lnTo>
                  <a:lnTo>
                    <a:pt x="212725" y="552450"/>
                  </a:lnTo>
                  <a:lnTo>
                    <a:pt x="41275" y="393700"/>
                  </a:lnTo>
                  <a:lnTo>
                    <a:pt x="0" y="3683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Freeform 25"/>
            <p:cNvSpPr/>
            <p:nvPr/>
          </p:nvSpPr>
          <p:spPr>
            <a:xfrm>
              <a:off x="1974850" y="781050"/>
              <a:ext cx="95250" cy="247650"/>
            </a:xfrm>
            <a:custGeom>
              <a:avLst/>
              <a:gdLst>
                <a:gd name="connsiteX0" fmla="*/ 95250 w 95250"/>
                <a:gd name="connsiteY0" fmla="*/ 0 h 247650"/>
                <a:gd name="connsiteX1" fmla="*/ 95250 w 95250"/>
                <a:gd name="connsiteY1" fmla="*/ 0 h 247650"/>
                <a:gd name="connsiteX2" fmla="*/ 92075 w 95250"/>
                <a:gd name="connsiteY2" fmla="*/ 85725 h 247650"/>
                <a:gd name="connsiteX3" fmla="*/ 73025 w 95250"/>
                <a:gd name="connsiteY3" fmla="*/ 107950 h 247650"/>
                <a:gd name="connsiteX4" fmla="*/ 50800 w 95250"/>
                <a:gd name="connsiteY4" fmla="*/ 133350 h 247650"/>
                <a:gd name="connsiteX5" fmla="*/ 34925 w 95250"/>
                <a:gd name="connsiteY5" fmla="*/ 155575 h 247650"/>
                <a:gd name="connsiteX6" fmla="*/ 3175 w 95250"/>
                <a:gd name="connsiteY6" fmla="*/ 187325 h 247650"/>
                <a:gd name="connsiteX7" fmla="*/ 3175 w 95250"/>
                <a:gd name="connsiteY7" fmla="*/ 238125 h 247650"/>
                <a:gd name="connsiteX8" fmla="*/ 0 w 95250"/>
                <a:gd name="connsiteY8"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247650">
                  <a:moveTo>
                    <a:pt x="95250" y="0"/>
                  </a:moveTo>
                  <a:lnTo>
                    <a:pt x="95250" y="0"/>
                  </a:lnTo>
                  <a:lnTo>
                    <a:pt x="92075" y="85725"/>
                  </a:lnTo>
                  <a:lnTo>
                    <a:pt x="73025" y="107950"/>
                  </a:lnTo>
                  <a:lnTo>
                    <a:pt x="50800" y="133350"/>
                  </a:lnTo>
                  <a:lnTo>
                    <a:pt x="34925" y="155575"/>
                  </a:lnTo>
                  <a:lnTo>
                    <a:pt x="3175" y="187325"/>
                  </a:lnTo>
                  <a:lnTo>
                    <a:pt x="3175" y="238125"/>
                  </a:lnTo>
                  <a:lnTo>
                    <a:pt x="0" y="2476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Freeform 26"/>
            <p:cNvSpPr/>
            <p:nvPr/>
          </p:nvSpPr>
          <p:spPr>
            <a:xfrm>
              <a:off x="2447925" y="790575"/>
              <a:ext cx="117475" cy="260350"/>
            </a:xfrm>
            <a:custGeom>
              <a:avLst/>
              <a:gdLst>
                <a:gd name="connsiteX0" fmla="*/ 0 w 117475"/>
                <a:gd name="connsiteY0" fmla="*/ 0 h 260350"/>
                <a:gd name="connsiteX1" fmla="*/ 12700 w 117475"/>
                <a:gd name="connsiteY1" fmla="*/ 79375 h 260350"/>
                <a:gd name="connsiteX2" fmla="*/ 57150 w 117475"/>
                <a:gd name="connsiteY2" fmla="*/ 158750 h 260350"/>
                <a:gd name="connsiteX3" fmla="*/ 117475 w 117475"/>
                <a:gd name="connsiteY3" fmla="*/ 212725 h 260350"/>
                <a:gd name="connsiteX4" fmla="*/ 117475 w 117475"/>
                <a:gd name="connsiteY4" fmla="*/ 260350 h 26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75" h="260350">
                  <a:moveTo>
                    <a:pt x="0" y="0"/>
                  </a:moveTo>
                  <a:lnTo>
                    <a:pt x="12700" y="79375"/>
                  </a:lnTo>
                  <a:lnTo>
                    <a:pt x="57150" y="158750"/>
                  </a:lnTo>
                  <a:lnTo>
                    <a:pt x="117475" y="212725"/>
                  </a:lnTo>
                  <a:lnTo>
                    <a:pt x="117475" y="2603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Freeform 31"/>
            <p:cNvSpPr/>
            <p:nvPr/>
          </p:nvSpPr>
          <p:spPr>
            <a:xfrm>
              <a:off x="3222625" y="106997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4" name="Group 33"/>
            <p:cNvGrpSpPr/>
            <p:nvPr/>
          </p:nvGrpSpPr>
          <p:grpSpPr>
            <a:xfrm>
              <a:off x="3009900" y="946150"/>
              <a:ext cx="215900" cy="231775"/>
              <a:chOff x="3009900" y="946150"/>
              <a:chExt cx="215900" cy="231775"/>
            </a:xfrm>
          </p:grpSpPr>
          <p:sp>
            <p:nvSpPr>
              <p:cNvPr id="28" name="Freeform 27"/>
              <p:cNvSpPr/>
              <p:nvPr/>
            </p:nvSpPr>
            <p:spPr>
              <a:xfrm>
                <a:off x="3009900" y="946150"/>
                <a:ext cx="215900" cy="231775"/>
              </a:xfrm>
              <a:custGeom>
                <a:avLst/>
                <a:gdLst>
                  <a:gd name="connsiteX0" fmla="*/ 215900 w 215900"/>
                  <a:gd name="connsiteY0" fmla="*/ 120650 h 231775"/>
                  <a:gd name="connsiteX1" fmla="*/ 215900 w 215900"/>
                  <a:gd name="connsiteY1" fmla="*/ 120650 h 231775"/>
                  <a:gd name="connsiteX2" fmla="*/ 146050 w 215900"/>
                  <a:gd name="connsiteY2" fmla="*/ 66675 h 231775"/>
                  <a:gd name="connsiteX3" fmla="*/ 146050 w 215900"/>
                  <a:gd name="connsiteY3" fmla="*/ 3175 h 231775"/>
                  <a:gd name="connsiteX4" fmla="*/ 101600 w 215900"/>
                  <a:gd name="connsiteY4" fmla="*/ 0 h 231775"/>
                  <a:gd name="connsiteX5" fmla="*/ 73025 w 215900"/>
                  <a:gd name="connsiteY5" fmla="*/ 73025 h 231775"/>
                  <a:gd name="connsiteX6" fmla="*/ 9525 w 215900"/>
                  <a:gd name="connsiteY6" fmla="*/ 95250 h 231775"/>
                  <a:gd name="connsiteX7" fmla="*/ 0 w 215900"/>
                  <a:gd name="connsiteY7" fmla="*/ 120650 h 231775"/>
                  <a:gd name="connsiteX8" fmla="*/ 50800 w 215900"/>
                  <a:gd name="connsiteY8" fmla="*/ 149225 h 231775"/>
                  <a:gd name="connsiteX9" fmla="*/ 85725 w 215900"/>
                  <a:gd name="connsiteY9" fmla="*/ 187325 h 231775"/>
                  <a:gd name="connsiteX10" fmla="*/ 101600 w 215900"/>
                  <a:gd name="connsiteY10"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231775">
                    <a:moveTo>
                      <a:pt x="215900" y="120650"/>
                    </a:moveTo>
                    <a:lnTo>
                      <a:pt x="215900" y="120650"/>
                    </a:lnTo>
                    <a:lnTo>
                      <a:pt x="146050" y="66675"/>
                    </a:lnTo>
                    <a:lnTo>
                      <a:pt x="146050" y="3175"/>
                    </a:lnTo>
                    <a:lnTo>
                      <a:pt x="101600" y="0"/>
                    </a:lnTo>
                    <a:lnTo>
                      <a:pt x="73025" y="73025"/>
                    </a:lnTo>
                    <a:lnTo>
                      <a:pt x="9525" y="95250"/>
                    </a:lnTo>
                    <a:lnTo>
                      <a:pt x="0" y="120650"/>
                    </a:lnTo>
                    <a:lnTo>
                      <a:pt x="50800" y="149225"/>
                    </a:lnTo>
                    <a:lnTo>
                      <a:pt x="85725" y="187325"/>
                    </a:lnTo>
                    <a:lnTo>
                      <a:pt x="101600" y="231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Freeform 32"/>
              <p:cNvSpPr/>
              <p:nvPr/>
            </p:nvSpPr>
            <p:spPr>
              <a:xfrm>
                <a:off x="3111500" y="1069975"/>
                <a:ext cx="104775" cy="104775"/>
              </a:xfrm>
              <a:custGeom>
                <a:avLst/>
                <a:gdLst>
                  <a:gd name="connsiteX0" fmla="*/ 104775 w 104775"/>
                  <a:gd name="connsiteY0" fmla="*/ 0 h 104775"/>
                  <a:gd name="connsiteX1" fmla="*/ 104775 w 104775"/>
                  <a:gd name="connsiteY1" fmla="*/ 0 h 104775"/>
                  <a:gd name="connsiteX2" fmla="*/ 63500 w 104775"/>
                  <a:gd name="connsiteY2" fmla="*/ 28575 h 104775"/>
                  <a:gd name="connsiteX3" fmla="*/ 38100 w 104775"/>
                  <a:gd name="connsiteY3" fmla="*/ 76200 h 104775"/>
                  <a:gd name="connsiteX4" fmla="*/ 25400 w 104775"/>
                  <a:gd name="connsiteY4" fmla="*/ 101600 h 104775"/>
                  <a:gd name="connsiteX5" fmla="*/ 0 w 104775"/>
                  <a:gd name="connsiteY5"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104775" y="0"/>
                    </a:moveTo>
                    <a:lnTo>
                      <a:pt x="104775" y="0"/>
                    </a:lnTo>
                    <a:lnTo>
                      <a:pt x="63500" y="28575"/>
                    </a:lnTo>
                    <a:lnTo>
                      <a:pt x="38100" y="76200"/>
                    </a:lnTo>
                    <a:lnTo>
                      <a:pt x="25400" y="101600"/>
                    </a:lnTo>
                    <a:lnTo>
                      <a:pt x="0" y="104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5" name="Group 34"/>
            <p:cNvGrpSpPr/>
            <p:nvPr/>
          </p:nvGrpSpPr>
          <p:grpSpPr>
            <a:xfrm>
              <a:off x="3135313" y="654051"/>
              <a:ext cx="198437" cy="202005"/>
              <a:chOff x="3009900" y="946150"/>
              <a:chExt cx="215900" cy="231775"/>
            </a:xfrm>
          </p:grpSpPr>
          <p:sp>
            <p:nvSpPr>
              <p:cNvPr id="36" name="Freeform 35"/>
              <p:cNvSpPr/>
              <p:nvPr/>
            </p:nvSpPr>
            <p:spPr>
              <a:xfrm>
                <a:off x="3009900" y="946150"/>
                <a:ext cx="215900" cy="231775"/>
              </a:xfrm>
              <a:custGeom>
                <a:avLst/>
                <a:gdLst>
                  <a:gd name="connsiteX0" fmla="*/ 215900 w 215900"/>
                  <a:gd name="connsiteY0" fmla="*/ 120650 h 231775"/>
                  <a:gd name="connsiteX1" fmla="*/ 215900 w 215900"/>
                  <a:gd name="connsiteY1" fmla="*/ 120650 h 231775"/>
                  <a:gd name="connsiteX2" fmla="*/ 146050 w 215900"/>
                  <a:gd name="connsiteY2" fmla="*/ 66675 h 231775"/>
                  <a:gd name="connsiteX3" fmla="*/ 146050 w 215900"/>
                  <a:gd name="connsiteY3" fmla="*/ 3175 h 231775"/>
                  <a:gd name="connsiteX4" fmla="*/ 101600 w 215900"/>
                  <a:gd name="connsiteY4" fmla="*/ 0 h 231775"/>
                  <a:gd name="connsiteX5" fmla="*/ 73025 w 215900"/>
                  <a:gd name="connsiteY5" fmla="*/ 73025 h 231775"/>
                  <a:gd name="connsiteX6" fmla="*/ 9525 w 215900"/>
                  <a:gd name="connsiteY6" fmla="*/ 95250 h 231775"/>
                  <a:gd name="connsiteX7" fmla="*/ 0 w 215900"/>
                  <a:gd name="connsiteY7" fmla="*/ 120650 h 231775"/>
                  <a:gd name="connsiteX8" fmla="*/ 50800 w 215900"/>
                  <a:gd name="connsiteY8" fmla="*/ 149225 h 231775"/>
                  <a:gd name="connsiteX9" fmla="*/ 85725 w 215900"/>
                  <a:gd name="connsiteY9" fmla="*/ 187325 h 231775"/>
                  <a:gd name="connsiteX10" fmla="*/ 101600 w 215900"/>
                  <a:gd name="connsiteY10"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231775">
                    <a:moveTo>
                      <a:pt x="215900" y="120650"/>
                    </a:moveTo>
                    <a:lnTo>
                      <a:pt x="215900" y="120650"/>
                    </a:lnTo>
                    <a:lnTo>
                      <a:pt x="146050" y="66675"/>
                    </a:lnTo>
                    <a:lnTo>
                      <a:pt x="146050" y="3175"/>
                    </a:lnTo>
                    <a:lnTo>
                      <a:pt x="101600" y="0"/>
                    </a:lnTo>
                    <a:lnTo>
                      <a:pt x="73025" y="73025"/>
                    </a:lnTo>
                    <a:lnTo>
                      <a:pt x="9525" y="95250"/>
                    </a:lnTo>
                    <a:lnTo>
                      <a:pt x="0" y="120650"/>
                    </a:lnTo>
                    <a:lnTo>
                      <a:pt x="50800" y="149225"/>
                    </a:lnTo>
                    <a:lnTo>
                      <a:pt x="85725" y="187325"/>
                    </a:lnTo>
                    <a:lnTo>
                      <a:pt x="101600" y="231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Freeform 36"/>
              <p:cNvSpPr/>
              <p:nvPr/>
            </p:nvSpPr>
            <p:spPr>
              <a:xfrm>
                <a:off x="3111500" y="1069975"/>
                <a:ext cx="104775" cy="104775"/>
              </a:xfrm>
              <a:custGeom>
                <a:avLst/>
                <a:gdLst>
                  <a:gd name="connsiteX0" fmla="*/ 104775 w 104775"/>
                  <a:gd name="connsiteY0" fmla="*/ 0 h 104775"/>
                  <a:gd name="connsiteX1" fmla="*/ 104775 w 104775"/>
                  <a:gd name="connsiteY1" fmla="*/ 0 h 104775"/>
                  <a:gd name="connsiteX2" fmla="*/ 63500 w 104775"/>
                  <a:gd name="connsiteY2" fmla="*/ 28575 h 104775"/>
                  <a:gd name="connsiteX3" fmla="*/ 38100 w 104775"/>
                  <a:gd name="connsiteY3" fmla="*/ 76200 h 104775"/>
                  <a:gd name="connsiteX4" fmla="*/ 25400 w 104775"/>
                  <a:gd name="connsiteY4" fmla="*/ 101600 h 104775"/>
                  <a:gd name="connsiteX5" fmla="*/ 0 w 104775"/>
                  <a:gd name="connsiteY5"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104775" y="0"/>
                    </a:moveTo>
                    <a:lnTo>
                      <a:pt x="104775" y="0"/>
                    </a:lnTo>
                    <a:lnTo>
                      <a:pt x="63500" y="28575"/>
                    </a:lnTo>
                    <a:lnTo>
                      <a:pt x="38100" y="76200"/>
                    </a:lnTo>
                    <a:lnTo>
                      <a:pt x="25400" y="101600"/>
                    </a:lnTo>
                    <a:lnTo>
                      <a:pt x="0" y="104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8" name="Group 37"/>
            <p:cNvGrpSpPr/>
            <p:nvPr/>
          </p:nvGrpSpPr>
          <p:grpSpPr>
            <a:xfrm>
              <a:off x="1292225" y="946150"/>
              <a:ext cx="215900" cy="231775"/>
              <a:chOff x="3009900" y="946150"/>
              <a:chExt cx="215900" cy="231775"/>
            </a:xfrm>
          </p:grpSpPr>
          <p:sp>
            <p:nvSpPr>
              <p:cNvPr id="39" name="Freeform 38"/>
              <p:cNvSpPr/>
              <p:nvPr/>
            </p:nvSpPr>
            <p:spPr>
              <a:xfrm>
                <a:off x="3009900" y="946150"/>
                <a:ext cx="215900" cy="231775"/>
              </a:xfrm>
              <a:custGeom>
                <a:avLst/>
                <a:gdLst>
                  <a:gd name="connsiteX0" fmla="*/ 215900 w 215900"/>
                  <a:gd name="connsiteY0" fmla="*/ 120650 h 231775"/>
                  <a:gd name="connsiteX1" fmla="*/ 215900 w 215900"/>
                  <a:gd name="connsiteY1" fmla="*/ 120650 h 231775"/>
                  <a:gd name="connsiteX2" fmla="*/ 146050 w 215900"/>
                  <a:gd name="connsiteY2" fmla="*/ 66675 h 231775"/>
                  <a:gd name="connsiteX3" fmla="*/ 146050 w 215900"/>
                  <a:gd name="connsiteY3" fmla="*/ 3175 h 231775"/>
                  <a:gd name="connsiteX4" fmla="*/ 101600 w 215900"/>
                  <a:gd name="connsiteY4" fmla="*/ 0 h 231775"/>
                  <a:gd name="connsiteX5" fmla="*/ 73025 w 215900"/>
                  <a:gd name="connsiteY5" fmla="*/ 73025 h 231775"/>
                  <a:gd name="connsiteX6" fmla="*/ 9525 w 215900"/>
                  <a:gd name="connsiteY6" fmla="*/ 95250 h 231775"/>
                  <a:gd name="connsiteX7" fmla="*/ 0 w 215900"/>
                  <a:gd name="connsiteY7" fmla="*/ 120650 h 231775"/>
                  <a:gd name="connsiteX8" fmla="*/ 50800 w 215900"/>
                  <a:gd name="connsiteY8" fmla="*/ 149225 h 231775"/>
                  <a:gd name="connsiteX9" fmla="*/ 85725 w 215900"/>
                  <a:gd name="connsiteY9" fmla="*/ 187325 h 231775"/>
                  <a:gd name="connsiteX10" fmla="*/ 101600 w 215900"/>
                  <a:gd name="connsiteY10"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231775">
                    <a:moveTo>
                      <a:pt x="215900" y="120650"/>
                    </a:moveTo>
                    <a:lnTo>
                      <a:pt x="215900" y="120650"/>
                    </a:lnTo>
                    <a:lnTo>
                      <a:pt x="146050" y="66675"/>
                    </a:lnTo>
                    <a:lnTo>
                      <a:pt x="146050" y="3175"/>
                    </a:lnTo>
                    <a:lnTo>
                      <a:pt x="101600" y="0"/>
                    </a:lnTo>
                    <a:lnTo>
                      <a:pt x="73025" y="73025"/>
                    </a:lnTo>
                    <a:lnTo>
                      <a:pt x="9525" y="95250"/>
                    </a:lnTo>
                    <a:lnTo>
                      <a:pt x="0" y="120650"/>
                    </a:lnTo>
                    <a:lnTo>
                      <a:pt x="50800" y="149225"/>
                    </a:lnTo>
                    <a:lnTo>
                      <a:pt x="85725" y="187325"/>
                    </a:lnTo>
                    <a:lnTo>
                      <a:pt x="101600" y="231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Freeform 39"/>
              <p:cNvSpPr/>
              <p:nvPr/>
            </p:nvSpPr>
            <p:spPr>
              <a:xfrm>
                <a:off x="3111500" y="1069975"/>
                <a:ext cx="104775" cy="104775"/>
              </a:xfrm>
              <a:custGeom>
                <a:avLst/>
                <a:gdLst>
                  <a:gd name="connsiteX0" fmla="*/ 104775 w 104775"/>
                  <a:gd name="connsiteY0" fmla="*/ 0 h 104775"/>
                  <a:gd name="connsiteX1" fmla="*/ 104775 w 104775"/>
                  <a:gd name="connsiteY1" fmla="*/ 0 h 104775"/>
                  <a:gd name="connsiteX2" fmla="*/ 63500 w 104775"/>
                  <a:gd name="connsiteY2" fmla="*/ 28575 h 104775"/>
                  <a:gd name="connsiteX3" fmla="*/ 38100 w 104775"/>
                  <a:gd name="connsiteY3" fmla="*/ 76200 h 104775"/>
                  <a:gd name="connsiteX4" fmla="*/ 25400 w 104775"/>
                  <a:gd name="connsiteY4" fmla="*/ 101600 h 104775"/>
                  <a:gd name="connsiteX5" fmla="*/ 0 w 104775"/>
                  <a:gd name="connsiteY5"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104775" y="0"/>
                    </a:moveTo>
                    <a:lnTo>
                      <a:pt x="104775" y="0"/>
                    </a:lnTo>
                    <a:lnTo>
                      <a:pt x="63500" y="28575"/>
                    </a:lnTo>
                    <a:lnTo>
                      <a:pt x="38100" y="76200"/>
                    </a:lnTo>
                    <a:lnTo>
                      <a:pt x="25400" y="101600"/>
                    </a:lnTo>
                    <a:lnTo>
                      <a:pt x="0" y="104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1" name="Group 40"/>
            <p:cNvGrpSpPr/>
            <p:nvPr/>
          </p:nvGrpSpPr>
          <p:grpSpPr>
            <a:xfrm>
              <a:off x="2595563" y="650860"/>
              <a:ext cx="198437" cy="202005"/>
              <a:chOff x="3009900" y="946150"/>
              <a:chExt cx="215900" cy="231775"/>
            </a:xfrm>
          </p:grpSpPr>
          <p:sp>
            <p:nvSpPr>
              <p:cNvPr id="42" name="Freeform 41"/>
              <p:cNvSpPr/>
              <p:nvPr/>
            </p:nvSpPr>
            <p:spPr>
              <a:xfrm>
                <a:off x="3009900" y="946150"/>
                <a:ext cx="215900" cy="231775"/>
              </a:xfrm>
              <a:custGeom>
                <a:avLst/>
                <a:gdLst>
                  <a:gd name="connsiteX0" fmla="*/ 215900 w 215900"/>
                  <a:gd name="connsiteY0" fmla="*/ 120650 h 231775"/>
                  <a:gd name="connsiteX1" fmla="*/ 215900 w 215900"/>
                  <a:gd name="connsiteY1" fmla="*/ 120650 h 231775"/>
                  <a:gd name="connsiteX2" fmla="*/ 146050 w 215900"/>
                  <a:gd name="connsiteY2" fmla="*/ 66675 h 231775"/>
                  <a:gd name="connsiteX3" fmla="*/ 146050 w 215900"/>
                  <a:gd name="connsiteY3" fmla="*/ 3175 h 231775"/>
                  <a:gd name="connsiteX4" fmla="*/ 101600 w 215900"/>
                  <a:gd name="connsiteY4" fmla="*/ 0 h 231775"/>
                  <a:gd name="connsiteX5" fmla="*/ 73025 w 215900"/>
                  <a:gd name="connsiteY5" fmla="*/ 73025 h 231775"/>
                  <a:gd name="connsiteX6" fmla="*/ 9525 w 215900"/>
                  <a:gd name="connsiteY6" fmla="*/ 95250 h 231775"/>
                  <a:gd name="connsiteX7" fmla="*/ 0 w 215900"/>
                  <a:gd name="connsiteY7" fmla="*/ 120650 h 231775"/>
                  <a:gd name="connsiteX8" fmla="*/ 50800 w 215900"/>
                  <a:gd name="connsiteY8" fmla="*/ 149225 h 231775"/>
                  <a:gd name="connsiteX9" fmla="*/ 85725 w 215900"/>
                  <a:gd name="connsiteY9" fmla="*/ 187325 h 231775"/>
                  <a:gd name="connsiteX10" fmla="*/ 101600 w 215900"/>
                  <a:gd name="connsiteY10"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231775">
                    <a:moveTo>
                      <a:pt x="215900" y="120650"/>
                    </a:moveTo>
                    <a:lnTo>
                      <a:pt x="215900" y="120650"/>
                    </a:lnTo>
                    <a:lnTo>
                      <a:pt x="146050" y="66675"/>
                    </a:lnTo>
                    <a:lnTo>
                      <a:pt x="146050" y="3175"/>
                    </a:lnTo>
                    <a:lnTo>
                      <a:pt x="101600" y="0"/>
                    </a:lnTo>
                    <a:lnTo>
                      <a:pt x="73025" y="73025"/>
                    </a:lnTo>
                    <a:lnTo>
                      <a:pt x="9525" y="95250"/>
                    </a:lnTo>
                    <a:lnTo>
                      <a:pt x="0" y="120650"/>
                    </a:lnTo>
                    <a:lnTo>
                      <a:pt x="50800" y="149225"/>
                    </a:lnTo>
                    <a:lnTo>
                      <a:pt x="85725" y="187325"/>
                    </a:lnTo>
                    <a:lnTo>
                      <a:pt x="101600" y="231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Freeform 42"/>
              <p:cNvSpPr/>
              <p:nvPr/>
            </p:nvSpPr>
            <p:spPr>
              <a:xfrm>
                <a:off x="3111500" y="1069975"/>
                <a:ext cx="104775" cy="104775"/>
              </a:xfrm>
              <a:custGeom>
                <a:avLst/>
                <a:gdLst>
                  <a:gd name="connsiteX0" fmla="*/ 104775 w 104775"/>
                  <a:gd name="connsiteY0" fmla="*/ 0 h 104775"/>
                  <a:gd name="connsiteX1" fmla="*/ 104775 w 104775"/>
                  <a:gd name="connsiteY1" fmla="*/ 0 h 104775"/>
                  <a:gd name="connsiteX2" fmla="*/ 63500 w 104775"/>
                  <a:gd name="connsiteY2" fmla="*/ 28575 h 104775"/>
                  <a:gd name="connsiteX3" fmla="*/ 38100 w 104775"/>
                  <a:gd name="connsiteY3" fmla="*/ 76200 h 104775"/>
                  <a:gd name="connsiteX4" fmla="*/ 25400 w 104775"/>
                  <a:gd name="connsiteY4" fmla="*/ 101600 h 104775"/>
                  <a:gd name="connsiteX5" fmla="*/ 0 w 104775"/>
                  <a:gd name="connsiteY5"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104775" y="0"/>
                    </a:moveTo>
                    <a:lnTo>
                      <a:pt x="104775" y="0"/>
                    </a:lnTo>
                    <a:lnTo>
                      <a:pt x="63500" y="28575"/>
                    </a:lnTo>
                    <a:lnTo>
                      <a:pt x="38100" y="76200"/>
                    </a:lnTo>
                    <a:lnTo>
                      <a:pt x="25400" y="101600"/>
                    </a:lnTo>
                    <a:lnTo>
                      <a:pt x="0" y="104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4" name="Group 43"/>
            <p:cNvGrpSpPr/>
            <p:nvPr/>
          </p:nvGrpSpPr>
          <p:grpSpPr>
            <a:xfrm>
              <a:off x="1708150" y="657777"/>
              <a:ext cx="198437" cy="202005"/>
              <a:chOff x="3009900" y="946150"/>
              <a:chExt cx="215900" cy="231775"/>
            </a:xfrm>
          </p:grpSpPr>
          <p:sp>
            <p:nvSpPr>
              <p:cNvPr id="45" name="Freeform 44"/>
              <p:cNvSpPr/>
              <p:nvPr/>
            </p:nvSpPr>
            <p:spPr>
              <a:xfrm>
                <a:off x="3009900" y="946150"/>
                <a:ext cx="215900" cy="231775"/>
              </a:xfrm>
              <a:custGeom>
                <a:avLst/>
                <a:gdLst>
                  <a:gd name="connsiteX0" fmla="*/ 215900 w 215900"/>
                  <a:gd name="connsiteY0" fmla="*/ 120650 h 231775"/>
                  <a:gd name="connsiteX1" fmla="*/ 215900 w 215900"/>
                  <a:gd name="connsiteY1" fmla="*/ 120650 h 231775"/>
                  <a:gd name="connsiteX2" fmla="*/ 146050 w 215900"/>
                  <a:gd name="connsiteY2" fmla="*/ 66675 h 231775"/>
                  <a:gd name="connsiteX3" fmla="*/ 146050 w 215900"/>
                  <a:gd name="connsiteY3" fmla="*/ 3175 h 231775"/>
                  <a:gd name="connsiteX4" fmla="*/ 101600 w 215900"/>
                  <a:gd name="connsiteY4" fmla="*/ 0 h 231775"/>
                  <a:gd name="connsiteX5" fmla="*/ 73025 w 215900"/>
                  <a:gd name="connsiteY5" fmla="*/ 73025 h 231775"/>
                  <a:gd name="connsiteX6" fmla="*/ 9525 w 215900"/>
                  <a:gd name="connsiteY6" fmla="*/ 95250 h 231775"/>
                  <a:gd name="connsiteX7" fmla="*/ 0 w 215900"/>
                  <a:gd name="connsiteY7" fmla="*/ 120650 h 231775"/>
                  <a:gd name="connsiteX8" fmla="*/ 50800 w 215900"/>
                  <a:gd name="connsiteY8" fmla="*/ 149225 h 231775"/>
                  <a:gd name="connsiteX9" fmla="*/ 85725 w 215900"/>
                  <a:gd name="connsiteY9" fmla="*/ 187325 h 231775"/>
                  <a:gd name="connsiteX10" fmla="*/ 101600 w 215900"/>
                  <a:gd name="connsiteY10"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231775">
                    <a:moveTo>
                      <a:pt x="215900" y="120650"/>
                    </a:moveTo>
                    <a:lnTo>
                      <a:pt x="215900" y="120650"/>
                    </a:lnTo>
                    <a:lnTo>
                      <a:pt x="146050" y="66675"/>
                    </a:lnTo>
                    <a:lnTo>
                      <a:pt x="146050" y="3175"/>
                    </a:lnTo>
                    <a:lnTo>
                      <a:pt x="101600" y="0"/>
                    </a:lnTo>
                    <a:lnTo>
                      <a:pt x="73025" y="73025"/>
                    </a:lnTo>
                    <a:lnTo>
                      <a:pt x="9525" y="95250"/>
                    </a:lnTo>
                    <a:lnTo>
                      <a:pt x="0" y="120650"/>
                    </a:lnTo>
                    <a:lnTo>
                      <a:pt x="50800" y="149225"/>
                    </a:lnTo>
                    <a:lnTo>
                      <a:pt x="85725" y="187325"/>
                    </a:lnTo>
                    <a:lnTo>
                      <a:pt x="101600" y="231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Freeform 45"/>
              <p:cNvSpPr/>
              <p:nvPr/>
            </p:nvSpPr>
            <p:spPr>
              <a:xfrm>
                <a:off x="3111500" y="1069975"/>
                <a:ext cx="104775" cy="104775"/>
              </a:xfrm>
              <a:custGeom>
                <a:avLst/>
                <a:gdLst>
                  <a:gd name="connsiteX0" fmla="*/ 104775 w 104775"/>
                  <a:gd name="connsiteY0" fmla="*/ 0 h 104775"/>
                  <a:gd name="connsiteX1" fmla="*/ 104775 w 104775"/>
                  <a:gd name="connsiteY1" fmla="*/ 0 h 104775"/>
                  <a:gd name="connsiteX2" fmla="*/ 63500 w 104775"/>
                  <a:gd name="connsiteY2" fmla="*/ 28575 h 104775"/>
                  <a:gd name="connsiteX3" fmla="*/ 38100 w 104775"/>
                  <a:gd name="connsiteY3" fmla="*/ 76200 h 104775"/>
                  <a:gd name="connsiteX4" fmla="*/ 25400 w 104775"/>
                  <a:gd name="connsiteY4" fmla="*/ 101600 h 104775"/>
                  <a:gd name="connsiteX5" fmla="*/ 0 w 104775"/>
                  <a:gd name="connsiteY5"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104775" y="0"/>
                    </a:moveTo>
                    <a:lnTo>
                      <a:pt x="104775" y="0"/>
                    </a:lnTo>
                    <a:lnTo>
                      <a:pt x="63500" y="28575"/>
                    </a:lnTo>
                    <a:lnTo>
                      <a:pt x="38100" y="76200"/>
                    </a:lnTo>
                    <a:lnTo>
                      <a:pt x="25400" y="101600"/>
                    </a:lnTo>
                    <a:lnTo>
                      <a:pt x="0" y="104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7" name="Group 46"/>
            <p:cNvGrpSpPr/>
            <p:nvPr/>
          </p:nvGrpSpPr>
          <p:grpSpPr>
            <a:xfrm>
              <a:off x="1176850" y="680047"/>
              <a:ext cx="198437" cy="202005"/>
              <a:chOff x="3009900" y="946150"/>
              <a:chExt cx="215900" cy="231775"/>
            </a:xfrm>
          </p:grpSpPr>
          <p:sp>
            <p:nvSpPr>
              <p:cNvPr id="48" name="Freeform 47"/>
              <p:cNvSpPr/>
              <p:nvPr/>
            </p:nvSpPr>
            <p:spPr>
              <a:xfrm>
                <a:off x="3009900" y="946150"/>
                <a:ext cx="215900" cy="231775"/>
              </a:xfrm>
              <a:custGeom>
                <a:avLst/>
                <a:gdLst>
                  <a:gd name="connsiteX0" fmla="*/ 215900 w 215900"/>
                  <a:gd name="connsiteY0" fmla="*/ 120650 h 231775"/>
                  <a:gd name="connsiteX1" fmla="*/ 215900 w 215900"/>
                  <a:gd name="connsiteY1" fmla="*/ 120650 h 231775"/>
                  <a:gd name="connsiteX2" fmla="*/ 146050 w 215900"/>
                  <a:gd name="connsiteY2" fmla="*/ 66675 h 231775"/>
                  <a:gd name="connsiteX3" fmla="*/ 146050 w 215900"/>
                  <a:gd name="connsiteY3" fmla="*/ 3175 h 231775"/>
                  <a:gd name="connsiteX4" fmla="*/ 101600 w 215900"/>
                  <a:gd name="connsiteY4" fmla="*/ 0 h 231775"/>
                  <a:gd name="connsiteX5" fmla="*/ 73025 w 215900"/>
                  <a:gd name="connsiteY5" fmla="*/ 73025 h 231775"/>
                  <a:gd name="connsiteX6" fmla="*/ 9525 w 215900"/>
                  <a:gd name="connsiteY6" fmla="*/ 95250 h 231775"/>
                  <a:gd name="connsiteX7" fmla="*/ 0 w 215900"/>
                  <a:gd name="connsiteY7" fmla="*/ 120650 h 231775"/>
                  <a:gd name="connsiteX8" fmla="*/ 50800 w 215900"/>
                  <a:gd name="connsiteY8" fmla="*/ 149225 h 231775"/>
                  <a:gd name="connsiteX9" fmla="*/ 85725 w 215900"/>
                  <a:gd name="connsiteY9" fmla="*/ 187325 h 231775"/>
                  <a:gd name="connsiteX10" fmla="*/ 101600 w 215900"/>
                  <a:gd name="connsiteY10"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231775">
                    <a:moveTo>
                      <a:pt x="215900" y="120650"/>
                    </a:moveTo>
                    <a:lnTo>
                      <a:pt x="215900" y="120650"/>
                    </a:lnTo>
                    <a:lnTo>
                      <a:pt x="146050" y="66675"/>
                    </a:lnTo>
                    <a:lnTo>
                      <a:pt x="146050" y="3175"/>
                    </a:lnTo>
                    <a:lnTo>
                      <a:pt x="101600" y="0"/>
                    </a:lnTo>
                    <a:lnTo>
                      <a:pt x="73025" y="73025"/>
                    </a:lnTo>
                    <a:lnTo>
                      <a:pt x="9525" y="95250"/>
                    </a:lnTo>
                    <a:lnTo>
                      <a:pt x="0" y="120650"/>
                    </a:lnTo>
                    <a:lnTo>
                      <a:pt x="50800" y="149225"/>
                    </a:lnTo>
                    <a:lnTo>
                      <a:pt x="85725" y="187325"/>
                    </a:lnTo>
                    <a:lnTo>
                      <a:pt x="101600" y="231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Freeform 48"/>
              <p:cNvSpPr/>
              <p:nvPr/>
            </p:nvSpPr>
            <p:spPr>
              <a:xfrm>
                <a:off x="3111500" y="1069975"/>
                <a:ext cx="104775" cy="104775"/>
              </a:xfrm>
              <a:custGeom>
                <a:avLst/>
                <a:gdLst>
                  <a:gd name="connsiteX0" fmla="*/ 104775 w 104775"/>
                  <a:gd name="connsiteY0" fmla="*/ 0 h 104775"/>
                  <a:gd name="connsiteX1" fmla="*/ 104775 w 104775"/>
                  <a:gd name="connsiteY1" fmla="*/ 0 h 104775"/>
                  <a:gd name="connsiteX2" fmla="*/ 63500 w 104775"/>
                  <a:gd name="connsiteY2" fmla="*/ 28575 h 104775"/>
                  <a:gd name="connsiteX3" fmla="*/ 38100 w 104775"/>
                  <a:gd name="connsiteY3" fmla="*/ 76200 h 104775"/>
                  <a:gd name="connsiteX4" fmla="*/ 25400 w 104775"/>
                  <a:gd name="connsiteY4" fmla="*/ 101600 h 104775"/>
                  <a:gd name="connsiteX5" fmla="*/ 0 w 104775"/>
                  <a:gd name="connsiteY5"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104775" y="0"/>
                    </a:moveTo>
                    <a:lnTo>
                      <a:pt x="104775" y="0"/>
                    </a:lnTo>
                    <a:lnTo>
                      <a:pt x="63500" y="28575"/>
                    </a:lnTo>
                    <a:lnTo>
                      <a:pt x="38100" y="76200"/>
                    </a:lnTo>
                    <a:lnTo>
                      <a:pt x="25400" y="101600"/>
                    </a:lnTo>
                    <a:lnTo>
                      <a:pt x="0" y="104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0" name="Freeform 49"/>
            <p:cNvSpPr/>
            <p:nvPr/>
          </p:nvSpPr>
          <p:spPr>
            <a:xfrm>
              <a:off x="1123950" y="596900"/>
              <a:ext cx="2203450" cy="2076450"/>
            </a:xfrm>
            <a:custGeom>
              <a:avLst/>
              <a:gdLst>
                <a:gd name="connsiteX0" fmla="*/ 12700 w 2203450"/>
                <a:gd name="connsiteY0" fmla="*/ 0 h 2076450"/>
                <a:gd name="connsiteX1" fmla="*/ 2203450 w 2203450"/>
                <a:gd name="connsiteY1" fmla="*/ 38100 h 2076450"/>
                <a:gd name="connsiteX2" fmla="*/ 2203450 w 2203450"/>
                <a:gd name="connsiteY2" fmla="*/ 95250 h 2076450"/>
                <a:gd name="connsiteX3" fmla="*/ 1809750 w 2203450"/>
                <a:gd name="connsiteY3" fmla="*/ 1822450 h 2076450"/>
                <a:gd name="connsiteX4" fmla="*/ 1530350 w 2203450"/>
                <a:gd name="connsiteY4" fmla="*/ 1981200 h 2076450"/>
                <a:gd name="connsiteX5" fmla="*/ 1130300 w 2203450"/>
                <a:gd name="connsiteY5" fmla="*/ 2063750 h 2076450"/>
                <a:gd name="connsiteX6" fmla="*/ 933450 w 2203450"/>
                <a:gd name="connsiteY6" fmla="*/ 2076450 h 2076450"/>
                <a:gd name="connsiteX7" fmla="*/ 692150 w 2203450"/>
                <a:gd name="connsiteY7" fmla="*/ 2032000 h 2076450"/>
                <a:gd name="connsiteX8" fmla="*/ 444500 w 2203450"/>
                <a:gd name="connsiteY8" fmla="*/ 1873250 h 2076450"/>
                <a:gd name="connsiteX9" fmla="*/ 374650 w 2203450"/>
                <a:gd name="connsiteY9" fmla="*/ 1790700 h 2076450"/>
                <a:gd name="connsiteX10" fmla="*/ 0 w 2203450"/>
                <a:gd name="connsiteY10" fmla="*/ 8255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450" h="2076450">
                  <a:moveTo>
                    <a:pt x="12700" y="0"/>
                  </a:moveTo>
                  <a:lnTo>
                    <a:pt x="2203450" y="38100"/>
                  </a:lnTo>
                  <a:lnTo>
                    <a:pt x="2203450" y="95250"/>
                  </a:lnTo>
                  <a:lnTo>
                    <a:pt x="1809750" y="1822450"/>
                  </a:lnTo>
                  <a:lnTo>
                    <a:pt x="1530350" y="1981200"/>
                  </a:lnTo>
                  <a:lnTo>
                    <a:pt x="1130300" y="2063750"/>
                  </a:lnTo>
                  <a:lnTo>
                    <a:pt x="933450" y="2076450"/>
                  </a:lnTo>
                  <a:lnTo>
                    <a:pt x="692150" y="2032000"/>
                  </a:lnTo>
                  <a:lnTo>
                    <a:pt x="444500" y="1873250"/>
                  </a:lnTo>
                  <a:lnTo>
                    <a:pt x="374650" y="1790700"/>
                  </a:lnTo>
                  <a:lnTo>
                    <a:pt x="0" y="825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 name="Group 5"/>
          <p:cNvGrpSpPr/>
          <p:nvPr/>
        </p:nvGrpSpPr>
        <p:grpSpPr>
          <a:xfrm>
            <a:off x="4301822" y="252755"/>
            <a:ext cx="3391040" cy="3456890"/>
            <a:chOff x="4157594" y="-168275"/>
            <a:chExt cx="4298950" cy="4298950"/>
          </a:xfrm>
        </p:grpSpPr>
        <p:pic>
          <p:nvPicPr>
            <p:cNvPr id="53" name="Picture 52"/>
            <p:cNvPicPr>
              <a:picLocks noChangeAspect="1"/>
            </p:cNvPicPr>
            <p:nvPr/>
          </p:nvPicPr>
          <p:blipFill>
            <a:blip r:embed="rId6">
              <a:extLst>
                <a:ext uri="{BEBA8EAE-BF5A-486C-A8C5-ECC9F3942E4B}">
                  <a14:imgProps xmlns:a14="http://schemas.microsoft.com/office/drawing/2010/main">
                    <a14:imgLayer r:embed="rId7">
                      <a14:imgEffect>
                        <a14:backgroundRemoval t="7031" b="90000" l="6875" r="90000"/>
                      </a14:imgEffect>
                    </a14:imgLayer>
                  </a14:imgProps>
                </a:ext>
              </a:extLst>
            </a:blip>
            <a:stretch>
              <a:fillRect/>
            </a:stretch>
          </p:blipFill>
          <p:spPr>
            <a:xfrm>
              <a:off x="4157594" y="-168275"/>
              <a:ext cx="4298950" cy="4298950"/>
            </a:xfrm>
            <a:prstGeom prst="rect">
              <a:avLst/>
            </a:prstGeom>
          </p:spPr>
        </p:pic>
        <p:pic>
          <p:nvPicPr>
            <p:cNvPr id="54" name="Picture 53"/>
            <p:cNvPicPr>
              <a:picLocks noChangeAspect="1"/>
            </p:cNvPicPr>
            <p:nvPr/>
          </p:nvPicPr>
          <p:blipFill>
            <a:blip r:embed="rId4">
              <a:extLst>
                <a:ext uri="{BEBA8EAE-BF5A-486C-A8C5-ECC9F3942E4B}">
                  <a14:imgProps xmlns:a14="http://schemas.microsoft.com/office/drawing/2010/main">
                    <a14:imgLayer r:embed="rId5">
                      <a14:imgEffect>
                        <a14:backgroundRemoval t="0" b="95531" l="0" r="100000"/>
                      </a14:imgEffect>
                    </a14:imgLayer>
                  </a14:imgProps>
                </a:ext>
              </a:extLst>
            </a:blip>
            <a:stretch>
              <a:fillRect/>
            </a:stretch>
          </p:blipFill>
          <p:spPr>
            <a:xfrm>
              <a:off x="5299096" y="1618994"/>
              <a:ext cx="1600882" cy="1441438"/>
            </a:xfrm>
            <a:prstGeom prst="rect">
              <a:avLst/>
            </a:prstGeom>
          </p:spPr>
        </p:pic>
      </p:grpSp>
      <p:pic>
        <p:nvPicPr>
          <p:cNvPr id="55" name="Picture 54"/>
          <p:cNvPicPr>
            <a:picLocks noChangeAspect="1"/>
          </p:cNvPicPr>
          <p:nvPr/>
        </p:nvPicPr>
        <p:blipFill>
          <a:blip r:embed="rId4">
            <a:extLst>
              <a:ext uri="{BEBA8EAE-BF5A-486C-A8C5-ECC9F3942E4B}">
                <a14:imgProps xmlns:a14="http://schemas.microsoft.com/office/drawing/2010/main">
                  <a14:imgLayer r:embed="rId5">
                    <a14:imgEffect>
                      <a14:backgroundRemoval t="0" b="95531" l="0" r="100000"/>
                    </a14:imgEffect>
                  </a14:imgLayer>
                </a14:imgProps>
              </a:ext>
            </a:extLst>
          </a:blip>
          <a:stretch>
            <a:fillRect/>
          </a:stretch>
        </p:blipFill>
        <p:spPr>
          <a:xfrm>
            <a:off x="9297347" y="1449387"/>
            <a:ext cx="1299824" cy="1170364"/>
          </a:xfrm>
          <a:prstGeom prst="rect">
            <a:avLst/>
          </a:prstGeom>
        </p:spPr>
      </p:pic>
      <p:sp>
        <p:nvSpPr>
          <p:cNvPr id="58" name="Title 1"/>
          <p:cNvSpPr>
            <a:spLocks noGrp="1"/>
          </p:cNvSpPr>
          <p:nvPr>
            <p:ph type="title"/>
          </p:nvPr>
        </p:nvSpPr>
        <p:spPr>
          <a:xfrm>
            <a:off x="4781038" y="-347890"/>
            <a:ext cx="10515600" cy="1325563"/>
          </a:xfrm>
        </p:spPr>
        <p:txBody>
          <a:bodyPr>
            <a:normAutofit/>
          </a:bodyPr>
          <a:lstStyle/>
          <a:p>
            <a:r>
              <a:rPr lang="vi-VN" sz="3600" dirty="0" smtClean="0"/>
              <a:t>THỂ HIỆN</a:t>
            </a:r>
            <a:endParaRPr lang="vi-VN" sz="3600" dirty="0"/>
          </a:p>
        </p:txBody>
      </p:sp>
      <p:grpSp>
        <p:nvGrpSpPr>
          <p:cNvPr id="3" name="Group 2"/>
          <p:cNvGrpSpPr/>
          <p:nvPr/>
        </p:nvGrpSpPr>
        <p:grpSpPr>
          <a:xfrm>
            <a:off x="4157594" y="3255699"/>
            <a:ext cx="3073200" cy="3352848"/>
            <a:chOff x="6115421" y="2679671"/>
            <a:chExt cx="4276876" cy="418465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ackgroundRemoval t="9818" b="89818" l="1093" r="89617"/>
                      </a14:imgEffect>
                    </a14:imgLayer>
                  </a14:imgProps>
                </a:ext>
              </a:extLst>
            </a:blip>
            <a:srcRect t="16507" b="18382"/>
            <a:stretch/>
          </p:blipFill>
          <p:spPr>
            <a:xfrm>
              <a:off x="6115421" y="2679671"/>
              <a:ext cx="4276876" cy="4184650"/>
            </a:xfrm>
            <a:prstGeom prst="rect">
              <a:avLst/>
            </a:prstGeom>
          </p:spPr>
        </p:pic>
        <p:pic>
          <p:nvPicPr>
            <p:cNvPr id="52" name="Picture 51"/>
            <p:cNvPicPr>
              <a:picLocks noChangeAspect="1"/>
            </p:cNvPicPr>
            <p:nvPr/>
          </p:nvPicPr>
          <p:blipFill>
            <a:blip r:embed="rId4">
              <a:extLst>
                <a:ext uri="{BEBA8EAE-BF5A-486C-A8C5-ECC9F3942E4B}">
                  <a14:imgProps xmlns:a14="http://schemas.microsoft.com/office/drawing/2010/main">
                    <a14:imgLayer r:embed="rId5">
                      <a14:imgEffect>
                        <a14:backgroundRemoval t="0" b="95531" l="0" r="100000"/>
                      </a14:imgEffect>
                    </a14:imgLayer>
                  </a14:imgProps>
                </a:ext>
              </a:extLst>
            </a:blip>
            <a:stretch>
              <a:fillRect/>
            </a:stretch>
          </p:blipFill>
          <p:spPr>
            <a:xfrm>
              <a:off x="7073261" y="4957696"/>
              <a:ext cx="2361195" cy="1533045"/>
            </a:xfrm>
            <a:prstGeom prst="rect">
              <a:avLst/>
            </a:prstGeom>
          </p:spPr>
        </p:pic>
      </p:grpSp>
      <p:grpSp>
        <p:nvGrpSpPr>
          <p:cNvPr id="29" name="Group 28"/>
          <p:cNvGrpSpPr/>
          <p:nvPr/>
        </p:nvGrpSpPr>
        <p:grpSpPr>
          <a:xfrm>
            <a:off x="8989255" y="3593255"/>
            <a:ext cx="2413555" cy="3045541"/>
            <a:chOff x="8843987" y="3593255"/>
            <a:chExt cx="2558823" cy="3045541"/>
          </a:xfrm>
        </p:grpSpPr>
        <p:pic>
          <p:nvPicPr>
            <p:cNvPr id="5" name="Picture 4"/>
            <p:cNvPicPr>
              <a:picLocks noChangeAspect="1"/>
            </p:cNvPicPr>
            <p:nvPr/>
          </p:nvPicPr>
          <p:blipFill rotWithShape="1">
            <a:blip r:embed="rId10"/>
            <a:srcRect l="69897" t="66053" r="7494" b="8119"/>
            <a:stretch/>
          </p:blipFill>
          <p:spPr>
            <a:xfrm>
              <a:off x="8843987" y="3593255"/>
              <a:ext cx="2558823" cy="3045541"/>
            </a:xfrm>
            <a:prstGeom prst="rect">
              <a:avLst/>
            </a:prstGeom>
          </p:spPr>
        </p:pic>
        <p:pic>
          <p:nvPicPr>
            <p:cNvPr id="59" name="Picture 58"/>
            <p:cNvPicPr>
              <a:picLocks noChangeAspect="1"/>
            </p:cNvPicPr>
            <p:nvPr/>
          </p:nvPicPr>
          <p:blipFill>
            <a:blip r:embed="rId4">
              <a:extLst>
                <a:ext uri="{BEBA8EAE-BF5A-486C-A8C5-ECC9F3942E4B}">
                  <a14:imgProps xmlns:a14="http://schemas.microsoft.com/office/drawing/2010/main">
                    <a14:imgLayer r:embed="rId5">
                      <a14:imgEffect>
                        <a14:backgroundRemoval t="0" b="95531" l="0" r="100000"/>
                      </a14:imgEffect>
                    </a14:imgLayer>
                  </a14:imgProps>
                </a:ext>
              </a:extLst>
            </a:blip>
            <a:stretch>
              <a:fillRect/>
            </a:stretch>
          </p:blipFill>
          <p:spPr>
            <a:xfrm>
              <a:off x="9189847" y="4582392"/>
              <a:ext cx="2109665" cy="1899546"/>
            </a:xfrm>
            <a:prstGeom prst="rect">
              <a:avLst/>
            </a:prstGeom>
          </p:spPr>
        </p:pic>
      </p:grpSp>
    </p:spTree>
    <p:extLst>
      <p:ext uri="{BB962C8B-B14F-4D97-AF65-F5344CB8AC3E}">
        <p14:creationId xmlns:p14="http://schemas.microsoft.com/office/powerpoint/2010/main" val="189419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ircle(in)">
                                      <p:cBhvr>
                                        <p:cTn id="14" dur="20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circle(in)">
                                      <p:cBhvr>
                                        <p:cTn id="34" dur="20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circle(in)">
                                      <p:cBhvr>
                                        <p:cTn id="39" dur="2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6" y="0"/>
            <a:ext cx="12173191" cy="68448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7" name="Rectangle 2"/>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Plaque 8"/>
          <p:cNvSpPr/>
          <p:nvPr/>
        </p:nvSpPr>
        <p:spPr>
          <a:xfrm>
            <a:off x="838200" y="1127919"/>
            <a:ext cx="2743200" cy="781050"/>
          </a:xfrm>
          <a:prstGeom prst="plaqu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FF00"/>
              </a:solidFill>
            </a:endParaRPr>
          </a:p>
        </p:txBody>
      </p:sp>
      <p:sp>
        <p:nvSpPr>
          <p:cNvPr id="11" name="Bevel 10"/>
          <p:cNvSpPr/>
          <p:nvPr/>
        </p:nvSpPr>
        <p:spPr>
          <a:xfrm>
            <a:off x="215900" y="1690689"/>
            <a:ext cx="11734800" cy="385921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3"/>
          <p:cNvSpPr>
            <a:spLocks noChangeArrowheads="1"/>
          </p:cNvSpPr>
          <p:nvPr/>
        </p:nvSpPr>
        <p:spPr bwMode="auto">
          <a:xfrm>
            <a:off x="498497" y="1518444"/>
            <a:ext cx="11463256"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smtClean="0">
                <a:ln>
                  <a:noFill/>
                </a:ln>
                <a:solidFill>
                  <a:srgbClr val="FFFF00"/>
                </a:solidFill>
                <a:effectLst/>
                <a:latin typeface="+mj-lt"/>
                <a:cs typeface="Arial" panose="020B0604020202020204" pitchFamily="34" charset="0"/>
              </a:rPr>
              <a:t>Em có biết:</a:t>
            </a:r>
            <a:endParaRPr kumimoji="0" lang="vi-VN" altLang="vi-VN" sz="4400" b="1" i="0" u="none" strike="noStrike" cap="none" normalizeH="0" baseline="0" dirty="0" smtClean="0">
              <a:ln>
                <a:noFill/>
              </a:ln>
              <a:solidFill>
                <a:srgbClr val="FFFF00"/>
              </a:solidFill>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dirty="0" smtClean="0">
                <a:ln>
                  <a:noFill/>
                </a:ln>
                <a:effectLst/>
                <a:latin typeface="+mj-lt"/>
                <a:cs typeface="Arial" panose="020B0604020202020204"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dirty="0" smtClean="0">
              <a:ln>
                <a:noFill/>
              </a:ln>
              <a:effectLst/>
              <a:latin typeface="+mj-l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dirty="0" smtClean="0">
                <a:ln>
                  <a:noFill/>
                </a:ln>
                <a:effectLst/>
                <a:latin typeface="+mj-lt"/>
                <a:cs typeface="Arial" panose="020B0604020202020204" pitchFamily="34" charset="0"/>
              </a:rPr>
              <a:t>   Hình ảnh nhận diện thương hiệu là toàn bộ những yếu tố như tên gọi, logo, biểu tượng, màu sắc đại diện, kiểu chữ,... được thiết kế thành một hệ thống nhất quán để giúp nhận diện và phân biệt được một thương hiệu.</a:t>
            </a:r>
            <a:endParaRPr kumimoji="0" lang="vi-VN" altLang="vi-VN" sz="3600" b="0" i="0" u="none" strike="noStrike" cap="none" normalizeH="0" baseline="0" dirty="0" smtClean="0">
              <a:ln>
                <a:noFill/>
              </a:ln>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pPr>
            <a:r>
              <a:rPr lang="vi-VN" altLang="vi-VN" sz="2400" dirty="0">
                <a:latin typeface="+mj-lt"/>
                <a:cs typeface="Arial" panose="020B0604020202020204" pitchFamily="34" charset="0"/>
              </a:rPr>
              <a:t> </a:t>
            </a:r>
            <a:r>
              <a:rPr lang="vi-VN" altLang="vi-VN" sz="2400" dirty="0" smtClean="0">
                <a:latin typeface="+mj-lt"/>
                <a:cs typeface="Arial" panose="020B0604020202020204" pitchFamily="34" charset="0"/>
              </a:rPr>
              <a:t>  </a:t>
            </a:r>
            <a:r>
              <a:rPr kumimoji="0" lang="vi-VN" altLang="vi-VN" sz="2400" b="0" i="0" u="none" strike="noStrike" cap="none" normalizeH="0" baseline="0" dirty="0" smtClean="0">
                <a:ln>
                  <a:noFill/>
                </a:ln>
                <a:effectLst/>
                <a:latin typeface="+mj-lt"/>
                <a:cs typeface="Arial" panose="020B0604020202020204" pitchFamily="34" charset="0"/>
              </a:rPr>
              <a:t>Thực tế, doanh nghiệp thường chọn logo làm tín hiệu hình ảnh nhận diện thương hiệu. Logo nhận diện thương hiệu có thể ở dạng chỉ có chữ, chỉ có hình hoặc có cả hình</a:t>
            </a:r>
            <a:r>
              <a:rPr lang="vi-VN" altLang="vi-VN" sz="3600" dirty="0" smtClean="0">
                <a:latin typeface="+mj-lt"/>
              </a:rPr>
              <a:t> </a:t>
            </a:r>
            <a:r>
              <a:rPr kumimoji="0" lang="vi-VN" altLang="vi-VN" sz="2400" b="0" i="0" u="none" strike="noStrike" cap="none" normalizeH="0" baseline="0" dirty="0" smtClean="0">
                <a:ln>
                  <a:noFill/>
                </a:ln>
                <a:effectLst/>
                <a:latin typeface="+mj-lt"/>
                <a:cs typeface="Arial" panose="020B0604020202020204" pitchFamily="34" charset="0"/>
              </a:rPr>
              <a:t>và chữ.</a:t>
            </a:r>
            <a:endParaRPr kumimoji="0" lang="vi-VN" altLang="vi-VN" sz="3600" b="0" i="0" u="none" strike="noStrike" cap="none" normalizeH="0" baseline="0" dirty="0" smtClean="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200" b="0" i="0" u="none" strike="noStrike" cap="none" normalizeH="0" baseline="0" dirty="0" smtClean="0">
                <a:ln>
                  <a:noFill/>
                </a:ln>
                <a:solidFill>
                  <a:schemeClr val="tx1"/>
                </a:solidFill>
                <a:effectLst/>
                <a:latin typeface="Arial" panose="020B0604020202020204" pitchFamily="34" charset="0"/>
              </a:rPr>
              <a:t/>
            </a:r>
            <a:br>
              <a:rPr kumimoji="0" lang="vi-VN" altLang="vi-VN" sz="1200" b="0" i="0" u="none" strike="noStrike" cap="none" normalizeH="0" baseline="0" dirty="0" smtClean="0">
                <a:ln>
                  <a:noFill/>
                </a:ln>
                <a:solidFill>
                  <a:schemeClr val="tx1"/>
                </a:solidFill>
                <a:effectLst/>
                <a:latin typeface="Arial" panose="020B0604020202020204" pitchFamily="34" charset="0"/>
              </a:rPr>
            </a:br>
            <a:endParaRPr kumimoji="0" lang="vi-VN" altLang="vi-VN" sz="1200" b="0" i="0" u="none" strike="noStrike" cap="none" normalizeH="0" baseline="0" dirty="0" smtClean="0">
              <a:ln>
                <a:noFill/>
              </a:ln>
              <a:solidFill>
                <a:schemeClr val="tx1"/>
              </a:solidFill>
              <a:effectLst/>
              <a:latin typeface="Arial" panose="020B0604020202020204" pitchFamily="34" charset="0"/>
            </a:endParaRPr>
          </a:p>
        </p:txBody>
      </p:sp>
      <p:pic>
        <p:nvPicPr>
          <p:cNvPr id="13" name="Hình ảnh nhận diện 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807871"/>
            <a:ext cx="609600" cy="609600"/>
          </a:xfrm>
          <a:prstGeom prst="rect">
            <a:avLst/>
          </a:prstGeom>
        </p:spPr>
      </p:pic>
    </p:spTree>
    <p:extLst>
      <p:ext uri="{BB962C8B-B14F-4D97-AF65-F5344CB8AC3E}">
        <p14:creationId xmlns:p14="http://schemas.microsoft.com/office/powerpoint/2010/main" val="4797049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3438" fill="hold"/>
                                        <p:tgtEl>
                                          <p:spTgt spid="13"/>
                                        </p:tgtEl>
                                      </p:cBhvr>
                                    </p:cmd>
                                  </p:childTnLst>
                                </p:cTn>
                              </p:par>
                            </p:childTnLst>
                          </p:cTn>
                        </p:par>
                      </p:childTnLst>
                    </p:cTn>
                  </p:par>
                </p:childTnLst>
              </p:cTn>
              <p:nextCondLst>
                <p:cond evt="onClick" delay="0">
                  <p:tgtEl>
                    <p:spTgt spid="13"/>
                  </p:tgtEl>
                </p:cond>
              </p:nextCondLst>
            </p:seq>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390" y="1205006"/>
            <a:ext cx="2864218" cy="254462"/>
          </a:xfrm>
        </p:spPr>
        <p:txBody>
          <a:bodyPr>
            <a:normAutofit fontScale="90000"/>
          </a:bodyPr>
          <a:lstStyle/>
          <a:p>
            <a:endParaRPr lang="vi-VN"/>
          </a:p>
        </p:txBody>
      </p:sp>
      <p:sp>
        <p:nvSpPr>
          <p:cNvPr id="3" name="Content Placeholder 2"/>
          <p:cNvSpPr>
            <a:spLocks noGrp="1"/>
          </p:cNvSpPr>
          <p:nvPr>
            <p:ph idx="1"/>
          </p:nvPr>
        </p:nvSpPr>
        <p:spPr>
          <a:xfrm>
            <a:off x="2009390" y="4582647"/>
            <a:ext cx="2864218" cy="835306"/>
          </a:xfrm>
        </p:spPr>
        <p:txBody>
          <a:bodyPr/>
          <a:lstStyle/>
          <a:p>
            <a:endParaRPr lang="vi-VN"/>
          </a:p>
        </p:txBody>
      </p:sp>
      <p:grpSp>
        <p:nvGrpSpPr>
          <p:cNvPr id="18" name="Group 17"/>
          <p:cNvGrpSpPr/>
          <p:nvPr/>
        </p:nvGrpSpPr>
        <p:grpSpPr>
          <a:xfrm>
            <a:off x="260776" y="3850936"/>
            <a:ext cx="11907078" cy="2691601"/>
            <a:chOff x="135528" y="3511302"/>
            <a:chExt cx="11907078" cy="2691601"/>
          </a:xfrm>
        </p:grpSpPr>
        <p:pic>
          <p:nvPicPr>
            <p:cNvPr id="4" name="Picture 3"/>
            <p:cNvPicPr>
              <a:picLocks noChangeAspect="1"/>
            </p:cNvPicPr>
            <p:nvPr/>
          </p:nvPicPr>
          <p:blipFill>
            <a:blip r:embed="rId2"/>
            <a:stretch>
              <a:fillRect/>
            </a:stretch>
          </p:blipFill>
          <p:spPr>
            <a:xfrm>
              <a:off x="3147426" y="3548192"/>
              <a:ext cx="2952868" cy="2654711"/>
            </a:xfrm>
            <a:prstGeom prst="rect">
              <a:avLst/>
            </a:prstGeom>
          </p:spPr>
        </p:pic>
        <p:pic>
          <p:nvPicPr>
            <p:cNvPr id="7" name="Picture 6"/>
            <p:cNvPicPr>
              <a:picLocks noChangeAspect="1"/>
            </p:cNvPicPr>
            <p:nvPr/>
          </p:nvPicPr>
          <p:blipFill>
            <a:blip r:embed="rId3"/>
            <a:stretch>
              <a:fillRect/>
            </a:stretch>
          </p:blipFill>
          <p:spPr>
            <a:xfrm>
              <a:off x="6561854" y="3511302"/>
              <a:ext cx="2382559" cy="2618107"/>
            </a:xfrm>
            <a:prstGeom prst="rect">
              <a:avLst/>
            </a:prstGeom>
          </p:spPr>
        </p:pic>
        <p:pic>
          <p:nvPicPr>
            <p:cNvPr id="8" name="Picture 7"/>
            <p:cNvPicPr>
              <a:picLocks noChangeAspect="1"/>
            </p:cNvPicPr>
            <p:nvPr/>
          </p:nvPicPr>
          <p:blipFill>
            <a:blip r:embed="rId4"/>
            <a:stretch>
              <a:fillRect/>
            </a:stretch>
          </p:blipFill>
          <p:spPr>
            <a:xfrm>
              <a:off x="135528" y="3644021"/>
              <a:ext cx="2816842" cy="2536290"/>
            </a:xfrm>
            <a:prstGeom prst="rect">
              <a:avLst/>
            </a:prstGeom>
          </p:spPr>
        </p:pic>
        <p:pic>
          <p:nvPicPr>
            <p:cNvPr id="9" name="Picture 8"/>
            <p:cNvPicPr>
              <a:picLocks noChangeAspect="1"/>
            </p:cNvPicPr>
            <p:nvPr/>
          </p:nvPicPr>
          <p:blipFill>
            <a:blip r:embed="rId5"/>
            <a:stretch>
              <a:fillRect/>
            </a:stretch>
          </p:blipFill>
          <p:spPr>
            <a:xfrm>
              <a:off x="9169086" y="3584799"/>
              <a:ext cx="2873520" cy="2471114"/>
            </a:xfrm>
            <a:prstGeom prst="rect">
              <a:avLst/>
            </a:prstGeom>
          </p:spPr>
        </p:pic>
      </p:grpSp>
      <p:grpSp>
        <p:nvGrpSpPr>
          <p:cNvPr id="16" name="Group 15"/>
          <p:cNvGrpSpPr/>
          <p:nvPr/>
        </p:nvGrpSpPr>
        <p:grpSpPr>
          <a:xfrm>
            <a:off x="260776" y="1361229"/>
            <a:ext cx="11487568" cy="2156177"/>
            <a:chOff x="384677" y="251626"/>
            <a:chExt cx="11487568" cy="2156177"/>
          </a:xfrm>
        </p:grpSpPr>
        <p:pic>
          <p:nvPicPr>
            <p:cNvPr id="5" name="Picture 4"/>
            <p:cNvPicPr>
              <a:picLocks noChangeAspect="1"/>
            </p:cNvPicPr>
            <p:nvPr/>
          </p:nvPicPr>
          <p:blipFill>
            <a:blip r:embed="rId6"/>
            <a:stretch>
              <a:fillRect/>
            </a:stretch>
          </p:blipFill>
          <p:spPr>
            <a:xfrm>
              <a:off x="2940273" y="251626"/>
              <a:ext cx="2189383" cy="2156177"/>
            </a:xfrm>
            <a:prstGeom prst="rect">
              <a:avLst/>
            </a:prstGeom>
          </p:spPr>
        </p:pic>
        <p:pic>
          <p:nvPicPr>
            <p:cNvPr id="10" name="Picture 9"/>
            <p:cNvPicPr>
              <a:picLocks noChangeAspect="1"/>
            </p:cNvPicPr>
            <p:nvPr/>
          </p:nvPicPr>
          <p:blipFill>
            <a:blip r:embed="rId7"/>
            <a:stretch>
              <a:fillRect/>
            </a:stretch>
          </p:blipFill>
          <p:spPr>
            <a:xfrm>
              <a:off x="7994052" y="251626"/>
              <a:ext cx="1815551" cy="2117793"/>
            </a:xfrm>
            <a:prstGeom prst="rect">
              <a:avLst/>
            </a:prstGeom>
          </p:spPr>
        </p:pic>
        <p:pic>
          <p:nvPicPr>
            <p:cNvPr id="11" name="Picture 10"/>
            <p:cNvPicPr>
              <a:picLocks noChangeAspect="1"/>
            </p:cNvPicPr>
            <p:nvPr/>
          </p:nvPicPr>
          <p:blipFill>
            <a:blip r:embed="rId8"/>
            <a:stretch>
              <a:fillRect/>
            </a:stretch>
          </p:blipFill>
          <p:spPr>
            <a:xfrm>
              <a:off x="5467693" y="251626"/>
              <a:ext cx="2188322" cy="2144303"/>
            </a:xfrm>
            <a:prstGeom prst="rect">
              <a:avLst/>
            </a:prstGeom>
          </p:spPr>
        </p:pic>
        <p:pic>
          <p:nvPicPr>
            <p:cNvPr id="13" name="Picture 12"/>
            <p:cNvPicPr>
              <a:picLocks noChangeAspect="1"/>
            </p:cNvPicPr>
            <p:nvPr/>
          </p:nvPicPr>
          <p:blipFill>
            <a:blip r:embed="rId9"/>
            <a:stretch>
              <a:fillRect/>
            </a:stretch>
          </p:blipFill>
          <p:spPr>
            <a:xfrm>
              <a:off x="384677" y="301883"/>
              <a:ext cx="2208646" cy="2094046"/>
            </a:xfrm>
            <a:prstGeom prst="rect">
              <a:avLst/>
            </a:prstGeom>
          </p:spPr>
        </p:pic>
        <p:pic>
          <p:nvPicPr>
            <p:cNvPr id="14" name="Picture 13"/>
            <p:cNvPicPr>
              <a:picLocks noChangeAspect="1"/>
            </p:cNvPicPr>
            <p:nvPr/>
          </p:nvPicPr>
          <p:blipFill>
            <a:blip r:embed="rId10"/>
            <a:stretch>
              <a:fillRect/>
            </a:stretch>
          </p:blipFill>
          <p:spPr>
            <a:xfrm>
              <a:off x="10019211" y="256135"/>
              <a:ext cx="1853034" cy="2113284"/>
            </a:xfrm>
            <a:prstGeom prst="rect">
              <a:avLst/>
            </a:prstGeom>
          </p:spPr>
        </p:pic>
      </p:grpSp>
      <p:sp>
        <p:nvSpPr>
          <p:cNvPr id="17" name="Title 1"/>
          <p:cNvSpPr txBox="1">
            <a:spLocks/>
          </p:cNvSpPr>
          <p:nvPr/>
        </p:nvSpPr>
        <p:spPr>
          <a:xfrm>
            <a:off x="746760" y="-592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dirty="0" smtClean="0">
                <a:solidFill>
                  <a:srgbClr val="FF0000"/>
                </a:solidFill>
              </a:rPr>
              <a:t>Bài tập</a:t>
            </a:r>
            <a:r>
              <a:rPr lang="vi-VN" sz="3600" dirty="0" smtClean="0"/>
              <a:t/>
            </a:r>
            <a:br>
              <a:rPr lang="vi-VN" sz="3600" dirty="0" smtClean="0"/>
            </a:br>
            <a:r>
              <a:rPr lang="vi-VN" sz="3600" dirty="0" smtClean="0"/>
              <a:t>Em hãy thiết kế hình ảnh nhận diện của lớp em</a:t>
            </a:r>
            <a:endParaRPr lang="vi-VN" sz="3600" dirty="0"/>
          </a:p>
        </p:txBody>
      </p:sp>
    </p:spTree>
    <p:extLst>
      <p:ext uri="{BB962C8B-B14F-4D97-AF65-F5344CB8AC3E}">
        <p14:creationId xmlns:p14="http://schemas.microsoft.com/office/powerpoint/2010/main" val="37025423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813"/>
            <a:ext cx="12192000" cy="6904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noGrp="1"/>
          </p:cNvSpPr>
          <p:nvPr>
            <p:ph type="title"/>
          </p:nvPr>
        </p:nvSpPr>
        <p:spPr>
          <a:xfrm>
            <a:off x="838200" y="365125"/>
            <a:ext cx="10515600" cy="1325563"/>
          </a:xfrm>
        </p:spPr>
        <p:txBody>
          <a:bodyPr/>
          <a:lstStyle/>
          <a:p>
            <a:endParaRPr lang="vi-VN" dirty="0"/>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5888707" y="1027906"/>
            <a:ext cx="6742814" cy="4502453"/>
          </a:xfrm>
          <a:prstGeom prst="rect">
            <a:avLst/>
          </a:prstGeom>
        </p:spPr>
      </p:pic>
      <p:pic>
        <p:nvPicPr>
          <p:cNvPr id="17" name="Picture 16"/>
          <p:cNvPicPr>
            <a:picLocks noChangeAspect="1"/>
          </p:cNvPicPr>
          <p:nvPr/>
        </p:nvPicPr>
        <p:blipFill rotWithShape="1">
          <a:blip r:embed="rId5"/>
          <a:srcRect l="12022" t="8995" r="-12022" b="-8995"/>
          <a:stretch/>
        </p:blipFill>
        <p:spPr>
          <a:xfrm>
            <a:off x="7657132" y="2272331"/>
            <a:ext cx="3010753" cy="2965089"/>
          </a:xfrm>
          <a:prstGeom prst="rect">
            <a:avLst/>
          </a:prstGeom>
        </p:spPr>
      </p:pic>
      <p:pic>
        <p:nvPicPr>
          <p:cNvPr id="18" name="Picture 17"/>
          <p:cNvPicPr>
            <a:picLocks noChangeAspect="1"/>
          </p:cNvPicPr>
          <p:nvPr/>
        </p:nvPicPr>
        <p:blipFill rotWithShape="1">
          <a:blip r:embed="rId6"/>
          <a:srcRect l="6441" r="5140"/>
          <a:stretch/>
        </p:blipFill>
        <p:spPr>
          <a:xfrm>
            <a:off x="647114" y="2115577"/>
            <a:ext cx="2869809" cy="2706577"/>
          </a:xfrm>
          <a:prstGeom prst="rect">
            <a:avLst/>
          </a:prstGeom>
        </p:spPr>
      </p:pic>
      <p:sp>
        <p:nvSpPr>
          <p:cNvPr id="19" name="Content Placeholder 9"/>
          <p:cNvSpPr>
            <a:spLocks noGrp="1"/>
          </p:cNvSpPr>
          <p:nvPr>
            <p:ph idx="1"/>
          </p:nvPr>
        </p:nvSpPr>
        <p:spPr>
          <a:xfrm>
            <a:off x="838200" y="1825625"/>
            <a:ext cx="10515600" cy="4351338"/>
          </a:xfrm>
        </p:spPr>
        <p:txBody>
          <a:bodyPr/>
          <a:lstStyle/>
          <a:p>
            <a:endParaRPr lang="vi-VN"/>
          </a:p>
        </p:txBody>
      </p:sp>
      <p:pic>
        <p:nvPicPr>
          <p:cNvPr id="20" name="Picture 19"/>
          <p:cNvPicPr>
            <a:picLocks noChangeAspect="1"/>
          </p:cNvPicPr>
          <p:nvPr/>
        </p:nvPicPr>
        <p:blipFill>
          <a:blip r:embed="rId7"/>
          <a:stretch>
            <a:fillRect/>
          </a:stretch>
        </p:blipFill>
        <p:spPr>
          <a:xfrm>
            <a:off x="1057960" y="1163372"/>
            <a:ext cx="5624193" cy="4610986"/>
          </a:xfrm>
          <a:prstGeom prst="rect">
            <a:avLst/>
          </a:prstGeom>
        </p:spPr>
      </p:pic>
      <p:pic>
        <p:nvPicPr>
          <p:cNvPr id="21" name="Picture 20"/>
          <p:cNvPicPr>
            <a:picLocks noChangeAspect="1"/>
          </p:cNvPicPr>
          <p:nvPr/>
        </p:nvPicPr>
        <p:blipFill>
          <a:blip r:embed="rId8"/>
          <a:stretch>
            <a:fillRect/>
          </a:stretch>
        </p:blipFill>
        <p:spPr>
          <a:xfrm>
            <a:off x="2755558" y="2607240"/>
            <a:ext cx="2208646" cy="2094046"/>
          </a:xfrm>
          <a:prstGeom prst="rect">
            <a:avLst/>
          </a:prstGeom>
        </p:spPr>
      </p:pic>
    </p:spTree>
    <p:extLst>
      <p:ext uri="{BB962C8B-B14F-4D97-AF65-F5344CB8AC3E}">
        <p14:creationId xmlns:p14="http://schemas.microsoft.com/office/powerpoint/2010/main" val="4145668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3.125E-6 2.96296E-6 L 0.5655 0.01319 " pathEditMode="relative" rAng="0" ptsTypes="AA">
                                      <p:cBhvr>
                                        <p:cTn id="15" dur="2000" fill="hold"/>
                                        <p:tgtEl>
                                          <p:spTgt spid="18"/>
                                        </p:tgtEl>
                                        <p:attrNameLst>
                                          <p:attrName>ppt_x</p:attrName>
                                          <p:attrName>ppt_y</p:attrName>
                                        </p:attrNameLst>
                                      </p:cBhvr>
                                      <p:rCtr x="28268" y="648"/>
                                    </p:animMotion>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Hexagon 50"/>
          <p:cNvSpPr/>
          <p:nvPr/>
        </p:nvSpPr>
        <p:spPr>
          <a:xfrm flipH="1">
            <a:off x="-657818" y="12830"/>
            <a:ext cx="12849818" cy="7048500"/>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Hexagon 51"/>
          <p:cNvSpPr/>
          <p:nvPr/>
        </p:nvSpPr>
        <p:spPr>
          <a:xfrm flipH="1">
            <a:off x="-2316794" y="0"/>
            <a:ext cx="12849818" cy="7048500"/>
          </a:xfrm>
          <a:prstGeom prst="hex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exagon 52"/>
          <p:cNvSpPr/>
          <p:nvPr/>
        </p:nvSpPr>
        <p:spPr>
          <a:xfrm flipH="1">
            <a:off x="-4407340" y="-104931"/>
            <a:ext cx="12849818" cy="7179170"/>
          </a:xfrm>
          <a:prstGeom prst="hexago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Hexagon 53"/>
          <p:cNvSpPr/>
          <p:nvPr/>
        </p:nvSpPr>
        <p:spPr>
          <a:xfrm flipH="1">
            <a:off x="-6724911" y="-104931"/>
            <a:ext cx="12849818" cy="7172716"/>
          </a:xfrm>
          <a:prstGeom prst="hexago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5" name="Group 54"/>
          <p:cNvGrpSpPr/>
          <p:nvPr/>
        </p:nvGrpSpPr>
        <p:grpSpPr>
          <a:xfrm>
            <a:off x="-56064" y="190265"/>
            <a:ext cx="5899355" cy="6502553"/>
            <a:chOff x="477157" y="-158645"/>
            <a:chExt cx="4969330" cy="6483356"/>
          </a:xfrm>
          <a:blipFill dpi="0" rotWithShape="1">
            <a:blip r:embed="rId2">
              <a:alphaModFix amt="64000"/>
            </a:blip>
            <a:srcRect/>
            <a:stretch>
              <a:fillRect/>
            </a:stretch>
          </a:blipFill>
        </p:grpSpPr>
        <p:sp>
          <p:nvSpPr>
            <p:cNvPr id="56" name="Hexagon 55"/>
            <p:cNvSpPr/>
            <p:nvPr/>
          </p:nvSpPr>
          <p:spPr>
            <a:xfrm>
              <a:off x="477157" y="651783"/>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Hexagon 56"/>
            <p:cNvSpPr/>
            <p:nvPr/>
          </p:nvSpPr>
          <p:spPr>
            <a:xfrm>
              <a:off x="2002972" y="1462201"/>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Hexagon 57"/>
            <p:cNvSpPr/>
            <p:nvPr/>
          </p:nvSpPr>
          <p:spPr>
            <a:xfrm>
              <a:off x="477157" y="3893457"/>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Hexagon 58"/>
            <p:cNvSpPr/>
            <p:nvPr/>
          </p:nvSpPr>
          <p:spPr>
            <a:xfrm>
              <a:off x="477157" y="2272620"/>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Hexagon 59"/>
            <p:cNvSpPr/>
            <p:nvPr/>
          </p:nvSpPr>
          <p:spPr>
            <a:xfrm>
              <a:off x="2003880" y="3083037"/>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Hexagon 60"/>
            <p:cNvSpPr/>
            <p:nvPr/>
          </p:nvSpPr>
          <p:spPr>
            <a:xfrm>
              <a:off x="2002972" y="4703874"/>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Hexagon 61"/>
            <p:cNvSpPr/>
            <p:nvPr/>
          </p:nvSpPr>
          <p:spPr>
            <a:xfrm>
              <a:off x="3528787" y="2272617"/>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Hexagon 62"/>
            <p:cNvSpPr/>
            <p:nvPr/>
          </p:nvSpPr>
          <p:spPr>
            <a:xfrm>
              <a:off x="3528787" y="3893451"/>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Hexagon 63"/>
            <p:cNvSpPr/>
            <p:nvPr/>
          </p:nvSpPr>
          <p:spPr>
            <a:xfrm>
              <a:off x="3528787" y="651778"/>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Hexagon 64"/>
            <p:cNvSpPr/>
            <p:nvPr/>
          </p:nvSpPr>
          <p:spPr>
            <a:xfrm>
              <a:off x="2002972" y="-158645"/>
              <a:ext cx="1917700" cy="1620837"/>
            </a:xfrm>
            <a:prstGeom prst="hexagon">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9" name="Group 78"/>
          <p:cNvGrpSpPr/>
          <p:nvPr/>
        </p:nvGrpSpPr>
        <p:grpSpPr>
          <a:xfrm>
            <a:off x="-10216801" y="1536004"/>
            <a:ext cx="6706257" cy="1296828"/>
            <a:chOff x="10820400" y="-5753100"/>
            <a:chExt cx="6629400" cy="1296828"/>
          </a:xfrm>
          <a:blipFill>
            <a:blip r:embed="rId2">
              <a:alphaModFix amt="64000"/>
            </a:blip>
            <a:stretch>
              <a:fillRect/>
            </a:stretch>
          </a:blipFill>
        </p:grpSpPr>
        <p:sp>
          <p:nvSpPr>
            <p:cNvPr id="66" name="Rounded Rectangle 65"/>
            <p:cNvSpPr/>
            <p:nvPr/>
          </p:nvSpPr>
          <p:spPr>
            <a:xfrm>
              <a:off x="10820400" y="-5753100"/>
              <a:ext cx="6629400" cy="129682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Rectangle 77"/>
            <p:cNvSpPr/>
            <p:nvPr/>
          </p:nvSpPr>
          <p:spPr>
            <a:xfrm>
              <a:off x="11202705" y="-5489407"/>
              <a:ext cx="5704958" cy="769441"/>
            </a:xfrm>
            <a:prstGeom prst="rect">
              <a:avLst/>
            </a:prstGeom>
            <a:grpFill/>
          </p:spPr>
          <p:txBody>
            <a:bodyPr wrap="square">
              <a:spAutoFit/>
            </a:bodyPr>
            <a:lstStyle/>
            <a:p>
              <a:pPr algn="ctr"/>
              <a:r>
                <a:rPr lang="vi-VN" sz="4400" b="1" dirty="0" smtClean="0">
                  <a:ln w="0"/>
                  <a:effectLst>
                    <a:outerShdw blurRad="38100" dist="19050" dir="2700000" algn="tl" rotWithShape="0">
                      <a:schemeClr val="dk1">
                        <a:alpha val="40000"/>
                      </a:schemeClr>
                    </a:outerShdw>
                  </a:effectLst>
                </a:rPr>
                <a:t>WELL </a:t>
              </a:r>
              <a:r>
                <a:rPr lang="vi-VN" sz="4400" b="1" dirty="0">
                  <a:ln w="0"/>
                  <a:effectLst>
                    <a:outerShdw blurRad="38100" dist="19050" dir="2700000" algn="tl" rotWithShape="0">
                      <a:schemeClr val="dk1">
                        <a:alpha val="40000"/>
                      </a:schemeClr>
                    </a:outerShdw>
                  </a:effectLst>
                </a:rPr>
                <a:t>COME </a:t>
              </a:r>
              <a:r>
                <a:rPr lang="vi-VN" sz="4400" b="1" dirty="0" smtClean="0">
                  <a:ln w="0"/>
                  <a:effectLst>
                    <a:outerShdw blurRad="38100" dist="19050" dir="2700000" algn="tl" rotWithShape="0">
                      <a:schemeClr val="dk1">
                        <a:alpha val="40000"/>
                      </a:schemeClr>
                    </a:outerShdw>
                  </a:effectLst>
                </a:rPr>
                <a:t>TO</a:t>
              </a:r>
              <a:endParaRPr lang="vi-VN" sz="4400" b="1" dirty="0">
                <a:ln w="0"/>
                <a:effectLst>
                  <a:outerShdw blurRad="38100" dist="19050" dir="2700000" algn="tl" rotWithShape="0">
                    <a:schemeClr val="dk1">
                      <a:alpha val="40000"/>
                    </a:schemeClr>
                  </a:outerShdw>
                </a:effectLst>
              </a:endParaRPr>
            </a:p>
          </p:txBody>
        </p:sp>
      </p:grpSp>
      <p:sp>
        <p:nvSpPr>
          <p:cNvPr id="20" name="Rectangle 19"/>
          <p:cNvSpPr/>
          <p:nvPr/>
        </p:nvSpPr>
        <p:spPr>
          <a:xfrm>
            <a:off x="-9746868" y="1799697"/>
            <a:ext cx="5771098" cy="769441"/>
          </a:xfrm>
          <a:prstGeom prst="rect">
            <a:avLst/>
          </a:prstGeom>
          <a:blipFill>
            <a:blip r:embed="rId2">
              <a:alphaModFix amt="64000"/>
            </a:blip>
            <a:stretch>
              <a:fillRect/>
            </a:stretch>
          </a:blipFill>
        </p:spPr>
        <p:txBody>
          <a:bodyPr wrap="square">
            <a:spAutoFit/>
          </a:bodyPr>
          <a:lstStyle/>
          <a:p>
            <a:pPr algn="ctr"/>
            <a:r>
              <a:rPr lang="vi-VN" sz="4400" b="1" dirty="0" smtClean="0">
                <a:ln w="0"/>
                <a:effectLst>
                  <a:outerShdw blurRad="38100" dist="19050" dir="2700000" algn="tl" rotWithShape="0">
                    <a:schemeClr val="dk1">
                      <a:alpha val="40000"/>
                    </a:schemeClr>
                  </a:outerShdw>
                </a:effectLst>
              </a:rPr>
              <a:t>WELL </a:t>
            </a:r>
            <a:r>
              <a:rPr lang="vi-VN" sz="4400" b="1" dirty="0">
                <a:ln w="0"/>
                <a:effectLst>
                  <a:outerShdw blurRad="38100" dist="19050" dir="2700000" algn="tl" rotWithShape="0">
                    <a:schemeClr val="dk1">
                      <a:alpha val="40000"/>
                    </a:schemeClr>
                  </a:outerShdw>
                </a:effectLst>
              </a:rPr>
              <a:t>COME </a:t>
            </a:r>
            <a:r>
              <a:rPr lang="vi-VN" sz="4400" b="1" dirty="0" smtClean="0">
                <a:ln w="0"/>
                <a:effectLst>
                  <a:outerShdw blurRad="38100" dist="19050" dir="2700000" algn="tl" rotWithShape="0">
                    <a:schemeClr val="dk1">
                      <a:alpha val="40000"/>
                    </a:schemeClr>
                  </a:outerShdw>
                </a:effectLst>
              </a:rPr>
              <a:t>TO</a:t>
            </a:r>
            <a:endParaRPr lang="vi-VN" sz="44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37187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in)">
                                      <p:cBhvr>
                                        <p:cTn id="7" dur="2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6.25E-7 1.48148E-6 L 1.25534 -0.05185 " pathEditMode="relative" rAng="0" ptsTypes="AA">
                                      <p:cBhvr>
                                        <p:cTn id="11" dur="2000" fill="hold"/>
                                        <p:tgtEl>
                                          <p:spTgt spid="79"/>
                                        </p:tgtEl>
                                        <p:attrNameLst>
                                          <p:attrName>ppt_x</p:attrName>
                                          <p:attrName>ppt_y</p:attrName>
                                        </p:attrNameLst>
                                      </p:cBhvr>
                                      <p:rCtr x="62760" y="-2593"/>
                                    </p:animMotion>
                                  </p:childTnLst>
                                </p:cTn>
                              </p:par>
                              <p:par>
                                <p:cTn id="12" presetID="2" presetClass="entr" presetSubtype="8"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8"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500" fill="hold"/>
                                        <p:tgtEl>
                                          <p:spTgt spid="52"/>
                                        </p:tgtEl>
                                        <p:attrNameLst>
                                          <p:attrName>ppt_x</p:attrName>
                                        </p:attrNameLst>
                                      </p:cBhvr>
                                      <p:tavLst>
                                        <p:tav tm="0">
                                          <p:val>
                                            <p:strVal val="0-#ppt_w/2"/>
                                          </p:val>
                                        </p:tav>
                                        <p:tav tm="100000">
                                          <p:val>
                                            <p:strVal val="#ppt_x"/>
                                          </p:val>
                                        </p:tav>
                                      </p:tavLst>
                                    </p:anim>
                                    <p:anim calcmode="lin" valueType="num">
                                      <p:cBhvr additive="base">
                                        <p:cTn id="25" dur="500" fill="hold"/>
                                        <p:tgtEl>
                                          <p:spTgt spid="52"/>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0-#ppt_w/2"/>
                                          </p:val>
                                        </p:tav>
                                        <p:tav tm="100000">
                                          <p:val>
                                            <p:strVal val="#ppt_x"/>
                                          </p:val>
                                        </p:tav>
                                      </p:tavLst>
                                    </p:anim>
                                    <p:anim calcmode="lin" valueType="num">
                                      <p:cBhvr additive="base">
                                        <p:cTn id="29"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vi-VN" b="1" dirty="0" smtClean="0">
                <a:solidFill>
                  <a:srgbClr val="FF0000"/>
                </a:solidFill>
              </a:rPr>
              <a:t>THẢO LUẬN</a:t>
            </a:r>
            <a:r>
              <a:rPr lang="vi-VN" dirty="0" smtClean="0"/>
              <a:t/>
            </a:r>
            <a:br>
              <a:rPr lang="vi-VN" dirty="0" smtClean="0"/>
            </a:br>
            <a:r>
              <a:rPr lang="vi-VN" sz="2200" dirty="0" smtClean="0"/>
              <a:t>TRƯNG BÀY SẢN PHẨM VÀ THẢO LUẬN</a:t>
            </a:r>
            <a:r>
              <a:rPr lang="vi-VN" dirty="0" smtClean="0"/>
              <a:t/>
            </a:r>
            <a:br>
              <a:rPr lang="vi-VN" dirty="0" smtClean="0"/>
            </a:br>
            <a:endParaRPr lang="vi-VN" dirty="0"/>
          </a:p>
        </p:txBody>
      </p:sp>
      <p:pic>
        <p:nvPicPr>
          <p:cNvPr id="6" name="Picture 5"/>
          <p:cNvPicPr>
            <a:picLocks noChangeAspect="1"/>
          </p:cNvPicPr>
          <p:nvPr/>
        </p:nvPicPr>
        <p:blipFill rotWithShape="1">
          <a:blip r:embed="rId2"/>
          <a:srcRect l="4091" t="24303" b="17902"/>
          <a:stretch/>
        </p:blipFill>
        <p:spPr>
          <a:xfrm>
            <a:off x="555696" y="2642176"/>
            <a:ext cx="3805084" cy="3550965"/>
          </a:xfrm>
          <a:prstGeom prst="rect">
            <a:avLst/>
          </a:prstGeom>
        </p:spPr>
      </p:pic>
      <p:sp>
        <p:nvSpPr>
          <p:cNvPr id="7" name="TextBox 6"/>
          <p:cNvSpPr txBox="1"/>
          <p:nvPr/>
        </p:nvSpPr>
        <p:spPr>
          <a:xfrm>
            <a:off x="838200" y="1316613"/>
            <a:ext cx="8944429" cy="830997"/>
          </a:xfrm>
          <a:prstGeom prst="rect">
            <a:avLst/>
          </a:prstGeom>
          <a:noFill/>
        </p:spPr>
        <p:txBody>
          <a:bodyPr wrap="square" rtlCol="0">
            <a:spAutoFit/>
          </a:bodyPr>
          <a:lstStyle/>
          <a:p>
            <a:r>
              <a:rPr lang="vi-VN" sz="2400" dirty="0" smtClean="0">
                <a:latin typeface="+mj-lt"/>
              </a:rPr>
              <a:t>Sản phẩm của em được lấy cảm hứng từ đâu?</a:t>
            </a:r>
          </a:p>
          <a:p>
            <a:r>
              <a:rPr lang="vi-VN" sz="2400" dirty="0" smtClean="0">
                <a:latin typeface="+mj-lt"/>
              </a:rPr>
              <a:t>Em hãy giới thiệu sơ lược về ý tưởng của sản phẩm?</a:t>
            </a:r>
            <a:endParaRPr lang="vi-VN" sz="2400" dirty="0">
              <a:latin typeface="+mj-lt"/>
            </a:endParaRPr>
          </a:p>
        </p:txBody>
      </p:sp>
      <p:grpSp>
        <p:nvGrpSpPr>
          <p:cNvPr id="10" name="Group 9"/>
          <p:cNvGrpSpPr/>
          <p:nvPr/>
        </p:nvGrpSpPr>
        <p:grpSpPr>
          <a:xfrm>
            <a:off x="4108302" y="2385937"/>
            <a:ext cx="4298950" cy="4298950"/>
            <a:chOff x="4064794" y="-700088"/>
            <a:chExt cx="4298950" cy="429895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7031" b="90000" l="6875" r="90000"/>
                      </a14:imgEffect>
                    </a14:imgLayer>
                  </a14:imgProps>
                </a:ext>
              </a:extLst>
            </a:blip>
            <a:stretch>
              <a:fillRect/>
            </a:stretch>
          </p:blipFill>
          <p:spPr>
            <a:xfrm>
              <a:off x="4064794" y="-700088"/>
              <a:ext cx="4298950" cy="429895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95531" l="0" r="100000"/>
                      </a14:imgEffect>
                    </a14:imgLayer>
                  </a14:imgProps>
                </a:ext>
              </a:extLst>
            </a:blip>
            <a:stretch>
              <a:fillRect/>
            </a:stretch>
          </p:blipFill>
          <p:spPr>
            <a:xfrm>
              <a:off x="5178713" y="1009656"/>
              <a:ext cx="1600882" cy="1441438"/>
            </a:xfrm>
            <a:prstGeom prst="rect">
              <a:avLst/>
            </a:prstGeom>
          </p:spPr>
        </p:pic>
      </p:grpSp>
      <p:sp>
        <p:nvSpPr>
          <p:cNvPr id="14" name="Rounded Rectangle 13"/>
          <p:cNvSpPr/>
          <p:nvPr/>
        </p:nvSpPr>
        <p:spPr>
          <a:xfrm>
            <a:off x="9782629" y="-1474839"/>
            <a:ext cx="836210" cy="176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Group 18"/>
          <p:cNvGrpSpPr/>
          <p:nvPr/>
        </p:nvGrpSpPr>
        <p:grpSpPr>
          <a:xfrm>
            <a:off x="6607165" y="2182434"/>
            <a:ext cx="6742814" cy="4502453"/>
            <a:chOff x="6829327" y="1690688"/>
            <a:chExt cx="6742814" cy="4502453"/>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imgEffect>
                    </a14:imgLayer>
                  </a14:imgProps>
                </a:ext>
              </a:extLst>
            </a:blip>
            <a:stretch>
              <a:fillRect/>
            </a:stretch>
          </p:blipFill>
          <p:spPr>
            <a:xfrm>
              <a:off x="6829327" y="1690688"/>
              <a:ext cx="6742814" cy="4502453"/>
            </a:xfrm>
            <a:prstGeom prst="rect">
              <a:avLst/>
            </a:prstGeom>
          </p:spPr>
        </p:pic>
        <p:pic>
          <p:nvPicPr>
            <p:cNvPr id="18" name="Picture 17"/>
            <p:cNvPicPr>
              <a:picLocks noChangeAspect="1"/>
            </p:cNvPicPr>
            <p:nvPr/>
          </p:nvPicPr>
          <p:blipFill rotWithShape="1">
            <a:blip r:embed="rId9"/>
            <a:srcRect l="12022" t="8995" r="-12022" b="-8995"/>
            <a:stretch/>
          </p:blipFill>
          <p:spPr>
            <a:xfrm>
              <a:off x="8597752" y="2935113"/>
              <a:ext cx="3010753" cy="2965089"/>
            </a:xfrm>
            <a:prstGeom prst="rect">
              <a:avLst/>
            </a:prstGeom>
          </p:spPr>
        </p:pic>
      </p:grpSp>
    </p:spTree>
    <p:extLst>
      <p:ext uri="{BB962C8B-B14F-4D97-AF65-F5344CB8AC3E}">
        <p14:creationId xmlns:p14="http://schemas.microsoft.com/office/powerpoint/2010/main" val="32993618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srcRect t="135" r="72697" b="87274"/>
          <a:stretch/>
        </p:blipFill>
        <p:spPr>
          <a:xfrm>
            <a:off x="3629524" y="707195"/>
            <a:ext cx="4932952" cy="3056501"/>
          </a:xfrm>
          <a:prstGeom prst="rect">
            <a:avLst/>
          </a:prstGeom>
        </p:spPr>
      </p:pic>
      <p:sp>
        <p:nvSpPr>
          <p:cNvPr id="6" name="TextBox 5"/>
          <p:cNvSpPr txBox="1"/>
          <p:nvPr/>
        </p:nvSpPr>
        <p:spPr>
          <a:xfrm>
            <a:off x="372233" y="5362573"/>
            <a:ext cx="7302910" cy="523220"/>
          </a:xfrm>
          <a:prstGeom prst="rect">
            <a:avLst/>
          </a:prstGeom>
          <a:noFill/>
        </p:spPr>
        <p:txBody>
          <a:bodyPr wrap="square" rtlCol="0">
            <a:spAutoFit/>
          </a:bodyPr>
          <a:lstStyle/>
          <a:p>
            <a:r>
              <a:rPr lang="vi-VN" sz="2800" i="1" dirty="0" smtClean="0">
                <a:solidFill>
                  <a:srgbClr val="FF0000"/>
                </a:solidFill>
                <a:latin typeface="+mj-lt"/>
              </a:rPr>
              <a:t>Đây là thương hiệu nào?</a:t>
            </a:r>
            <a:endParaRPr lang="vi-VN" sz="2800" i="1" dirty="0">
              <a:solidFill>
                <a:srgbClr val="FF0000"/>
              </a:solidFill>
              <a:latin typeface="+mj-lt"/>
            </a:endParaRPr>
          </a:p>
        </p:txBody>
      </p:sp>
      <p:sp>
        <p:nvSpPr>
          <p:cNvPr id="7" name="TextBox 6"/>
          <p:cNvSpPr txBox="1"/>
          <p:nvPr/>
        </p:nvSpPr>
        <p:spPr>
          <a:xfrm>
            <a:off x="2185694" y="4301524"/>
            <a:ext cx="8462641" cy="523220"/>
          </a:xfrm>
          <a:prstGeom prst="rect">
            <a:avLst/>
          </a:prstGeom>
          <a:noFill/>
        </p:spPr>
        <p:txBody>
          <a:bodyPr wrap="square" rtlCol="0">
            <a:spAutoFit/>
          </a:bodyPr>
          <a:lstStyle/>
          <a:p>
            <a:r>
              <a:rPr lang="vi-VN" sz="2800" b="1" dirty="0" smtClean="0">
                <a:latin typeface="+mj-lt"/>
              </a:rPr>
              <a:t>Bộ sách Giáo Khoa Kết nối tri thức với cuộc sống</a:t>
            </a:r>
            <a:endParaRPr lang="vi-VN" sz="2800" b="1" dirty="0">
              <a:latin typeface="+mj-lt"/>
            </a:endParaRPr>
          </a:p>
        </p:txBody>
      </p:sp>
    </p:spTree>
    <p:extLst>
      <p:ext uri="{BB962C8B-B14F-4D97-AF65-F5344CB8AC3E}">
        <p14:creationId xmlns:p14="http://schemas.microsoft.com/office/powerpoint/2010/main" val="3145081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750" y="1052216"/>
            <a:ext cx="11106473" cy="1588307"/>
          </a:xfrm>
        </p:spPr>
        <p:txBody>
          <a:bodyPr>
            <a:normAutofit fontScale="90000"/>
          </a:bodyPr>
          <a:lstStyle/>
          <a:p>
            <a:r>
              <a:rPr lang="vi-VN" sz="3100" dirty="0"/>
              <a:t/>
            </a:r>
            <a:br>
              <a:rPr lang="vi-VN" sz="3100" dirty="0"/>
            </a:br>
            <a:r>
              <a:rPr lang="vi-VN" sz="3100" dirty="0"/>
              <a:t/>
            </a:r>
            <a:br>
              <a:rPr lang="vi-VN" sz="3100" dirty="0"/>
            </a:br>
            <a:r>
              <a:rPr lang="vi-VN" sz="3100" dirty="0"/>
              <a:t>Thương hiệu ngày nay không chỉ là tên hoặc biểu tượng, mà còn là sự thể hiện của giá trị, chất lượng, và danh tiếng của một sản phẩm hoặc công ty. Nó tạo nên sự nhận diện và lòng tin của khách hàng, đồng thời ảnh hưởng đến quyết định mua sắm và sự trung thành của họ</a:t>
            </a:r>
            <a:r>
              <a:rPr lang="vi-VN" sz="3600" dirty="0"/>
              <a:t>.</a:t>
            </a:r>
            <a:r>
              <a:rPr lang="vi-VN" dirty="0"/>
              <a:t/>
            </a:r>
            <a:br>
              <a:rPr lang="vi-VN" dirty="0"/>
            </a:br>
            <a:endParaRPr lang="vi-VN" dirty="0"/>
          </a:p>
        </p:txBody>
      </p:sp>
      <p:pic>
        <p:nvPicPr>
          <p:cNvPr id="4" name="Picture 3"/>
          <p:cNvPicPr>
            <a:picLocks noChangeAspect="1"/>
          </p:cNvPicPr>
          <p:nvPr/>
        </p:nvPicPr>
        <p:blipFill>
          <a:blip r:embed="rId6"/>
          <a:stretch>
            <a:fillRect/>
          </a:stretch>
        </p:blipFill>
        <p:spPr>
          <a:xfrm>
            <a:off x="0" y="4835390"/>
            <a:ext cx="2809875" cy="1628775"/>
          </a:xfrm>
          <a:prstGeom prst="rect">
            <a:avLst/>
          </a:prstGeom>
        </p:spPr>
      </p:pic>
      <p:pic>
        <p:nvPicPr>
          <p:cNvPr id="5" name="Picture 4"/>
          <p:cNvPicPr>
            <a:picLocks noChangeAspect="1"/>
          </p:cNvPicPr>
          <p:nvPr/>
        </p:nvPicPr>
        <p:blipFill>
          <a:blip r:embed="rId7"/>
          <a:stretch>
            <a:fillRect/>
          </a:stretch>
        </p:blipFill>
        <p:spPr>
          <a:xfrm>
            <a:off x="3234384" y="4814362"/>
            <a:ext cx="1670830" cy="1670830"/>
          </a:xfrm>
          <a:prstGeom prst="rect">
            <a:avLst/>
          </a:prstGeom>
        </p:spPr>
      </p:pic>
      <p:pic>
        <p:nvPicPr>
          <p:cNvPr id="6" name="Picture 5"/>
          <p:cNvPicPr>
            <a:picLocks noChangeAspect="1"/>
          </p:cNvPicPr>
          <p:nvPr/>
        </p:nvPicPr>
        <p:blipFill>
          <a:blip r:embed="rId8"/>
          <a:stretch>
            <a:fillRect/>
          </a:stretch>
        </p:blipFill>
        <p:spPr>
          <a:xfrm>
            <a:off x="5329723" y="4827197"/>
            <a:ext cx="2438400" cy="1876425"/>
          </a:xfrm>
          <a:prstGeom prst="rect">
            <a:avLst/>
          </a:prstGeom>
        </p:spPr>
      </p:pic>
      <p:pic>
        <p:nvPicPr>
          <p:cNvPr id="7" name="Picture 6"/>
          <p:cNvPicPr>
            <a:picLocks noChangeAspect="1"/>
          </p:cNvPicPr>
          <p:nvPr/>
        </p:nvPicPr>
        <p:blipFill>
          <a:blip r:embed="rId9"/>
          <a:stretch>
            <a:fillRect/>
          </a:stretch>
        </p:blipFill>
        <p:spPr>
          <a:xfrm>
            <a:off x="4834423" y="3075099"/>
            <a:ext cx="2933700" cy="1562100"/>
          </a:xfrm>
          <a:prstGeom prst="rect">
            <a:avLst/>
          </a:prstGeom>
        </p:spPr>
      </p:pic>
      <p:pic>
        <p:nvPicPr>
          <p:cNvPr id="8" name="Picture 7"/>
          <p:cNvPicPr>
            <a:picLocks noChangeAspect="1"/>
          </p:cNvPicPr>
          <p:nvPr/>
        </p:nvPicPr>
        <p:blipFill>
          <a:blip r:embed="rId10"/>
          <a:stretch>
            <a:fillRect/>
          </a:stretch>
        </p:blipFill>
        <p:spPr>
          <a:xfrm>
            <a:off x="198088" y="3421735"/>
            <a:ext cx="2827069" cy="1163137"/>
          </a:xfrm>
          <a:prstGeom prst="rect">
            <a:avLst/>
          </a:prstGeom>
        </p:spPr>
      </p:pic>
      <p:pic>
        <p:nvPicPr>
          <p:cNvPr id="9" name="Picture 8"/>
          <p:cNvPicPr>
            <a:picLocks noChangeAspect="1"/>
          </p:cNvPicPr>
          <p:nvPr/>
        </p:nvPicPr>
        <p:blipFill>
          <a:blip r:embed="rId11"/>
          <a:stretch>
            <a:fillRect/>
          </a:stretch>
        </p:blipFill>
        <p:spPr>
          <a:xfrm>
            <a:off x="9703491" y="3086181"/>
            <a:ext cx="1375860" cy="1749209"/>
          </a:xfrm>
          <a:prstGeom prst="rect">
            <a:avLst/>
          </a:prstGeom>
        </p:spPr>
      </p:pic>
      <p:pic>
        <p:nvPicPr>
          <p:cNvPr id="11" name="Picture 10"/>
          <p:cNvPicPr>
            <a:picLocks noChangeAspect="1"/>
          </p:cNvPicPr>
          <p:nvPr/>
        </p:nvPicPr>
        <p:blipFill>
          <a:blip r:embed="rId12"/>
          <a:stretch>
            <a:fillRect/>
          </a:stretch>
        </p:blipFill>
        <p:spPr>
          <a:xfrm>
            <a:off x="9291283" y="4894777"/>
            <a:ext cx="2200275" cy="1733550"/>
          </a:xfrm>
          <a:prstGeom prst="rect">
            <a:avLst/>
          </a:prstGeom>
        </p:spPr>
      </p:pic>
      <p:pic>
        <p:nvPicPr>
          <p:cNvPr id="12" name="Ý NGHĨA CỦA THƯƠNG 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747416"/>
            <a:ext cx="609600" cy="609600"/>
          </a:xfrm>
          <a:prstGeom prst="rect">
            <a:avLst/>
          </a:prstGeom>
        </p:spPr>
      </p:pic>
      <p:sp>
        <p:nvSpPr>
          <p:cNvPr id="14" name="TextBox 13"/>
          <p:cNvSpPr txBox="1"/>
          <p:nvPr/>
        </p:nvSpPr>
        <p:spPr>
          <a:xfrm>
            <a:off x="643906" y="682884"/>
            <a:ext cx="6556993" cy="400110"/>
          </a:xfrm>
          <a:prstGeom prst="rect">
            <a:avLst/>
          </a:prstGeom>
          <a:noFill/>
        </p:spPr>
        <p:txBody>
          <a:bodyPr wrap="square" rtlCol="0">
            <a:spAutoFit/>
          </a:bodyPr>
          <a:lstStyle/>
          <a:p>
            <a:r>
              <a:rPr lang="vi-VN" sz="2000" dirty="0">
                <a:solidFill>
                  <a:srgbClr val="C00000"/>
                </a:solidFill>
                <a:latin typeface="+mj-lt"/>
              </a:rPr>
              <a:t>Ý NGHĨA CỦA THƯƠNG HIỆU NGÀY NAY?</a:t>
            </a:r>
            <a:endParaRPr lang="vi-VN" sz="2000" dirty="0">
              <a:latin typeface="+mj-lt"/>
            </a:endParaRPr>
          </a:p>
        </p:txBody>
      </p:sp>
      <p:pic>
        <p:nvPicPr>
          <p:cNvPr id="15" name="Thương hiệu ngày na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4306" y="2705055"/>
            <a:ext cx="609600" cy="609600"/>
          </a:xfrm>
          <a:prstGeom prst="rect">
            <a:avLst/>
          </a:prstGeom>
        </p:spPr>
      </p:pic>
    </p:spTree>
    <p:extLst>
      <p:ext uri="{BB962C8B-B14F-4D97-AF65-F5344CB8AC3E}">
        <p14:creationId xmlns:p14="http://schemas.microsoft.com/office/powerpoint/2010/main" val="170644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6"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939" fill="hold"/>
                                        <p:tgtEl>
                                          <p:spTgt spid="12"/>
                                        </p:tgtEl>
                                      </p:cBhvr>
                                    </p:cmd>
                                  </p:childTnLst>
                                </p:cTn>
                              </p:par>
                            </p:childTnLst>
                          </p:cTn>
                        </p:par>
                      </p:childTnLst>
                    </p:cTn>
                  </p:par>
                </p:childTnLst>
              </p:cTn>
              <p:nextCondLst>
                <p:cond evt="onClick" delay="0">
                  <p:tgtEl>
                    <p:spTgt spid="12"/>
                  </p:tgtEl>
                </p:cond>
              </p:nextCondLst>
            </p:seq>
            <p:audio>
              <p:cMediaNode vol="80000">
                <p:cTn id="43" fill="hold" display="0">
                  <p:stCondLst>
                    <p:cond delay="indefinite"/>
                  </p:stCondLst>
                  <p:endCondLst>
                    <p:cond evt="onStopAudio" delay="0">
                      <p:tgtEl>
                        <p:sldTgt/>
                      </p:tgtEl>
                    </p:cond>
                  </p:endCondLst>
                </p:cTn>
                <p:tgtEl>
                  <p:spTgt spid="12"/>
                </p:tgtEl>
              </p:cMediaNode>
            </p:audio>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5262" fill="hold"/>
                                        <p:tgtEl>
                                          <p:spTgt spid="15"/>
                                        </p:tgtEl>
                                      </p:cBhvr>
                                    </p:cmd>
                                  </p:childTnLst>
                                </p:cTn>
                              </p:par>
                            </p:childTnLst>
                          </p:cTn>
                        </p:par>
                      </p:childTnLst>
                    </p:cTn>
                  </p:par>
                </p:childTnLst>
              </p:cTn>
              <p:nextCondLst>
                <p:cond evt="onClick" delay="0">
                  <p:tgtEl>
                    <p:spTgt spid="15"/>
                  </p:tgtEl>
                </p:cond>
              </p:nextCondLst>
            </p:seq>
            <p:audio>
              <p:cMediaNode vol="80000">
                <p:cTn id="49" fill="hold" display="0">
                  <p:stCondLst>
                    <p:cond delay="indefinite"/>
                  </p:stCondLst>
                  <p:endCondLst>
                    <p:cond evt="onStopAudio" delay="0">
                      <p:tgtEl>
                        <p:sldTgt/>
                      </p:tgtEl>
                    </p:cond>
                  </p:endCondLst>
                </p:cTn>
                <p:tgtEl>
                  <p:spTgt spid="15"/>
                </p:tgtEl>
              </p:cMediaNode>
            </p:audio>
          </p:childTnLst>
        </p:cTn>
      </p:par>
    </p:tnLst>
    <p:bldLst>
      <p:bldP spid="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1243012" y="742950"/>
            <a:ext cx="9705975" cy="5372100"/>
          </a:xfrm>
          <a:prstGeom prst="rect">
            <a:avLst/>
          </a:prstGeom>
        </p:spPr>
      </p:pic>
    </p:spTree>
    <p:extLst>
      <p:ext uri="{BB962C8B-B14F-4D97-AF65-F5344CB8AC3E}">
        <p14:creationId xmlns:p14="http://schemas.microsoft.com/office/powerpoint/2010/main" val="573879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949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0934700" y="2507995"/>
            <a:ext cx="10934700" cy="4893470"/>
            <a:chOff x="838200" y="2305050"/>
            <a:chExt cx="10934700" cy="4893470"/>
          </a:xfrm>
        </p:grpSpPr>
        <p:sp>
          <p:nvSpPr>
            <p:cNvPr id="16" name="Rounded Rectangle 15"/>
            <p:cNvSpPr/>
            <p:nvPr/>
          </p:nvSpPr>
          <p:spPr>
            <a:xfrm>
              <a:off x="838200" y="2305050"/>
              <a:ext cx="10782300" cy="1828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ontent Placeholder 2"/>
            <p:cNvSpPr txBox="1">
              <a:spLocks/>
            </p:cNvSpPr>
            <p:nvPr/>
          </p:nvSpPr>
          <p:spPr>
            <a:xfrm>
              <a:off x="838200" y="2847182"/>
              <a:ext cx="10934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2400" b="1" dirty="0" smtClean="0">
                  <a:solidFill>
                    <a:srgbClr val="FFFF00"/>
                  </a:solidFill>
                  <a:latin typeface="+mj-lt"/>
                </a:rPr>
                <a:t>LÊN Ý TƯỞNG THIẾT KẾ VÀ TRAO ĐỔI VỚI BẠN VỀ HÌNH ẢNH NHẬN DIỆN TRƯỜNG EM</a:t>
              </a:r>
            </a:p>
            <a:p>
              <a:endParaRPr lang="vi-VN" sz="2400" b="1" dirty="0">
                <a:latin typeface="+mj-lt"/>
              </a:endParaRPr>
            </a:p>
          </p:txBody>
        </p:sp>
      </p:grpSp>
      <p:sp>
        <p:nvSpPr>
          <p:cNvPr id="18" name="Title 17"/>
          <p:cNvSpPr>
            <a:spLocks noGrp="1"/>
          </p:cNvSpPr>
          <p:nvPr>
            <p:ph type="title"/>
          </p:nvPr>
        </p:nvSpPr>
        <p:spPr/>
        <p:txBody>
          <a:bodyPr/>
          <a:lstStyle/>
          <a:p>
            <a:endParaRPr lang="vi-VN"/>
          </a:p>
        </p:txBody>
      </p:sp>
      <p:sp>
        <p:nvSpPr>
          <p:cNvPr id="19" name="Title 1"/>
          <p:cNvSpPr txBox="1">
            <a:spLocks/>
          </p:cNvSpPr>
          <p:nvPr/>
        </p:nvSpPr>
        <p:spPr>
          <a:xfrm>
            <a:off x="4278866" y="4186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smtClean="0">
                <a:solidFill>
                  <a:srgbClr val="FF0000"/>
                </a:solidFill>
              </a:rPr>
              <a:t>VẬN DỤNG</a:t>
            </a:r>
            <a:r>
              <a:rPr lang="vi-VN" smtClean="0"/>
              <a:t/>
            </a:r>
            <a:br>
              <a:rPr lang="vi-VN" smtClean="0"/>
            </a:br>
            <a:endParaRPr lang="vi-VN" dirty="0"/>
          </a:p>
        </p:txBody>
      </p:sp>
    </p:spTree>
    <p:extLst>
      <p:ext uri="{BB962C8B-B14F-4D97-AF65-F5344CB8AC3E}">
        <p14:creationId xmlns:p14="http://schemas.microsoft.com/office/powerpoint/2010/main" val="54639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2.5E-6 -0.00787 L 0.95469 -0.08356 " pathEditMode="relative" rAng="0" ptsTypes="AA">
                                      <p:cBhvr>
                                        <p:cTn id="11" dur="2000" fill="hold"/>
                                        <p:tgtEl>
                                          <p:spTgt spid="15"/>
                                        </p:tgtEl>
                                        <p:attrNameLst>
                                          <p:attrName>ppt_x</p:attrName>
                                          <p:attrName>ppt_y</p:attrName>
                                        </p:attrNameLst>
                                      </p:cBhvr>
                                      <p:rCtr x="47734" y="-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8100"/>
            <a:ext cx="12192000" cy="68770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p:cNvSpPr txBox="1"/>
          <p:nvPr/>
        </p:nvSpPr>
        <p:spPr>
          <a:xfrm>
            <a:off x="1431277" y="1821240"/>
            <a:ext cx="10072320" cy="1569660"/>
          </a:xfrm>
          <a:prstGeom prst="rect">
            <a:avLst/>
          </a:prstGeom>
          <a:noFill/>
          <a:effectLst>
            <a:innerShdw blurRad="723900" dist="1333500" dir="13500000">
              <a:prstClr val="black">
                <a:alpha val="50000"/>
              </a:prstClr>
            </a:innerShdw>
            <a:reflection blurRad="6350" stA="52000" endA="300" dir="5400000" sy="-100000" algn="bl" rotWithShape="0"/>
          </a:effectLst>
        </p:spPr>
        <p:txBody>
          <a:bodyPr wrap="square" rtlCol="0">
            <a:spAutoFit/>
          </a:bodyPr>
          <a:lstStyle/>
          <a:p>
            <a:pPr algn="ctr"/>
            <a:r>
              <a:rPr lang="vi-VN" sz="4800" b="1" dirty="0" smtClean="0"/>
              <a:t>GIỜ HỌC HÔM NAY KẾT THÚC</a:t>
            </a:r>
          </a:p>
          <a:p>
            <a:pPr algn="ctr"/>
            <a:r>
              <a:rPr lang="vi-VN" sz="4800" b="1" dirty="0" smtClean="0"/>
              <a:t>TẠM BIỆT CẢ LỚP !</a:t>
            </a:r>
            <a:endParaRPr lang="vi-VN" sz="4800" b="1" dirty="0"/>
          </a:p>
        </p:txBody>
      </p:sp>
      <p:sp>
        <p:nvSpPr>
          <p:cNvPr id="62" name="Rounded Rectangle 61"/>
          <p:cNvSpPr/>
          <p:nvPr/>
        </p:nvSpPr>
        <p:spPr>
          <a:xfrm>
            <a:off x="10392450" y="1485900"/>
            <a:ext cx="1771547" cy="4248150"/>
          </a:xfrm>
          <a:prstGeom prst="roundRect">
            <a:avLst>
              <a:gd name="adj" fmla="val 35024"/>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Rounded Rectangle 62"/>
          <p:cNvSpPr/>
          <p:nvPr/>
        </p:nvSpPr>
        <p:spPr>
          <a:xfrm>
            <a:off x="8592900" y="438150"/>
            <a:ext cx="1771547" cy="5543550"/>
          </a:xfrm>
          <a:prstGeom prst="roundRect">
            <a:avLst>
              <a:gd name="adj" fmla="val 35024"/>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ounded Rectangle 63"/>
          <p:cNvSpPr/>
          <p:nvPr/>
        </p:nvSpPr>
        <p:spPr>
          <a:xfrm>
            <a:off x="6849356" y="509588"/>
            <a:ext cx="1771547" cy="5110162"/>
          </a:xfrm>
          <a:prstGeom prst="roundRect">
            <a:avLst>
              <a:gd name="adj" fmla="val 35024"/>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Rounded Rectangle 64"/>
          <p:cNvSpPr/>
          <p:nvPr/>
        </p:nvSpPr>
        <p:spPr>
          <a:xfrm>
            <a:off x="5049806" y="171450"/>
            <a:ext cx="1990896" cy="6457950"/>
          </a:xfrm>
          <a:prstGeom prst="roundRect">
            <a:avLst>
              <a:gd name="adj" fmla="val 35024"/>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Rounded Rectangle 65"/>
          <p:cNvSpPr/>
          <p:nvPr/>
        </p:nvSpPr>
        <p:spPr>
          <a:xfrm>
            <a:off x="3320264" y="814388"/>
            <a:ext cx="1771547" cy="5300662"/>
          </a:xfrm>
          <a:prstGeom prst="roundRect">
            <a:avLst>
              <a:gd name="adj" fmla="val 35024"/>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Rounded Rectangle 66"/>
          <p:cNvSpPr/>
          <p:nvPr/>
        </p:nvSpPr>
        <p:spPr>
          <a:xfrm>
            <a:off x="1450706" y="1485900"/>
            <a:ext cx="2088907" cy="5048250"/>
          </a:xfrm>
          <a:prstGeom prst="roundRect">
            <a:avLst>
              <a:gd name="adj" fmla="val 35024"/>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8" name="Rounded Rectangle 67"/>
          <p:cNvSpPr/>
          <p:nvPr/>
        </p:nvSpPr>
        <p:spPr>
          <a:xfrm>
            <a:off x="-250833" y="814388"/>
            <a:ext cx="1771547" cy="4076700"/>
          </a:xfrm>
          <a:prstGeom prst="roundRect">
            <a:avLst>
              <a:gd name="adj" fmla="val 35024"/>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3089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3" fill="hold" grpId="0" nodeType="withEffect">
                                  <p:stCondLst>
                                    <p:cond delay="0"/>
                                  </p:stCondLst>
                                  <p:childTnLst>
                                    <p:anim calcmode="lin" valueType="num">
                                      <p:cBhvr additive="base">
                                        <p:cTn id="6" dur="2250"/>
                                        <p:tgtEl>
                                          <p:spTgt spid="62"/>
                                        </p:tgtEl>
                                        <p:attrNameLst>
                                          <p:attrName>ppt_x</p:attrName>
                                        </p:attrNameLst>
                                      </p:cBhvr>
                                      <p:tavLst>
                                        <p:tav tm="0">
                                          <p:val>
                                            <p:strVal val="ppt_x"/>
                                          </p:val>
                                        </p:tav>
                                        <p:tav tm="100000">
                                          <p:val>
                                            <p:strVal val="1+ppt_w/2"/>
                                          </p:val>
                                        </p:tav>
                                      </p:tavLst>
                                    </p:anim>
                                    <p:anim calcmode="lin" valueType="num">
                                      <p:cBhvr additive="base">
                                        <p:cTn id="7" dur="2250"/>
                                        <p:tgtEl>
                                          <p:spTgt spid="62"/>
                                        </p:tgtEl>
                                        <p:attrNameLst>
                                          <p:attrName>ppt_y</p:attrName>
                                        </p:attrNameLst>
                                      </p:cBhvr>
                                      <p:tavLst>
                                        <p:tav tm="0">
                                          <p:val>
                                            <p:strVal val="ppt_y"/>
                                          </p:val>
                                        </p:tav>
                                        <p:tav tm="100000">
                                          <p:val>
                                            <p:strVal val="0-ppt_h/2"/>
                                          </p:val>
                                        </p:tav>
                                      </p:tavLst>
                                    </p:anim>
                                    <p:set>
                                      <p:cBhvr>
                                        <p:cTn id="8" dur="1" fill="hold">
                                          <p:stCondLst>
                                            <p:cond delay="2249"/>
                                          </p:stCondLst>
                                        </p:cTn>
                                        <p:tgtEl>
                                          <p:spTgt spid="62"/>
                                        </p:tgtEl>
                                        <p:attrNameLst>
                                          <p:attrName>style.visibility</p:attrName>
                                        </p:attrNameLst>
                                      </p:cBhvr>
                                      <p:to>
                                        <p:strVal val="hidden"/>
                                      </p:to>
                                    </p:set>
                                  </p:childTnLst>
                                </p:cTn>
                              </p:par>
                              <p:par>
                                <p:cTn id="9" presetID="2" presetClass="exit" presetSubtype="3" fill="hold" grpId="0" nodeType="withEffect">
                                  <p:stCondLst>
                                    <p:cond delay="0"/>
                                  </p:stCondLst>
                                  <p:childTnLst>
                                    <p:anim calcmode="lin" valueType="num">
                                      <p:cBhvr additive="base">
                                        <p:cTn id="10" dur="1500"/>
                                        <p:tgtEl>
                                          <p:spTgt spid="63"/>
                                        </p:tgtEl>
                                        <p:attrNameLst>
                                          <p:attrName>ppt_x</p:attrName>
                                        </p:attrNameLst>
                                      </p:cBhvr>
                                      <p:tavLst>
                                        <p:tav tm="0">
                                          <p:val>
                                            <p:strVal val="ppt_x"/>
                                          </p:val>
                                        </p:tav>
                                        <p:tav tm="100000">
                                          <p:val>
                                            <p:strVal val="1+ppt_w/2"/>
                                          </p:val>
                                        </p:tav>
                                      </p:tavLst>
                                    </p:anim>
                                    <p:anim calcmode="lin" valueType="num">
                                      <p:cBhvr additive="base">
                                        <p:cTn id="11" dur="1500"/>
                                        <p:tgtEl>
                                          <p:spTgt spid="63"/>
                                        </p:tgtEl>
                                        <p:attrNameLst>
                                          <p:attrName>ppt_y</p:attrName>
                                        </p:attrNameLst>
                                      </p:cBhvr>
                                      <p:tavLst>
                                        <p:tav tm="0">
                                          <p:val>
                                            <p:strVal val="ppt_y"/>
                                          </p:val>
                                        </p:tav>
                                        <p:tav tm="100000">
                                          <p:val>
                                            <p:strVal val="0-ppt_h/2"/>
                                          </p:val>
                                        </p:tav>
                                      </p:tavLst>
                                    </p:anim>
                                    <p:set>
                                      <p:cBhvr>
                                        <p:cTn id="12" dur="1" fill="hold">
                                          <p:stCondLst>
                                            <p:cond delay="1499"/>
                                          </p:stCondLst>
                                        </p:cTn>
                                        <p:tgtEl>
                                          <p:spTgt spid="63"/>
                                        </p:tgtEl>
                                        <p:attrNameLst>
                                          <p:attrName>style.visibility</p:attrName>
                                        </p:attrNameLst>
                                      </p:cBhvr>
                                      <p:to>
                                        <p:strVal val="hidden"/>
                                      </p:to>
                                    </p:set>
                                  </p:childTnLst>
                                </p:cTn>
                              </p:par>
                              <p:par>
                                <p:cTn id="13" presetID="2" presetClass="exit" presetSubtype="3" fill="hold" grpId="0" nodeType="withEffect">
                                  <p:stCondLst>
                                    <p:cond delay="0"/>
                                  </p:stCondLst>
                                  <p:childTnLst>
                                    <p:anim calcmode="lin" valueType="num">
                                      <p:cBhvr additive="base">
                                        <p:cTn id="14" dur="1000"/>
                                        <p:tgtEl>
                                          <p:spTgt spid="65"/>
                                        </p:tgtEl>
                                        <p:attrNameLst>
                                          <p:attrName>ppt_x</p:attrName>
                                        </p:attrNameLst>
                                      </p:cBhvr>
                                      <p:tavLst>
                                        <p:tav tm="0">
                                          <p:val>
                                            <p:strVal val="ppt_x"/>
                                          </p:val>
                                        </p:tav>
                                        <p:tav tm="100000">
                                          <p:val>
                                            <p:strVal val="1+ppt_w/2"/>
                                          </p:val>
                                        </p:tav>
                                      </p:tavLst>
                                    </p:anim>
                                    <p:anim calcmode="lin" valueType="num">
                                      <p:cBhvr additive="base">
                                        <p:cTn id="15" dur="1000"/>
                                        <p:tgtEl>
                                          <p:spTgt spid="65"/>
                                        </p:tgtEl>
                                        <p:attrNameLst>
                                          <p:attrName>ppt_y</p:attrName>
                                        </p:attrNameLst>
                                      </p:cBhvr>
                                      <p:tavLst>
                                        <p:tav tm="0">
                                          <p:val>
                                            <p:strVal val="ppt_y"/>
                                          </p:val>
                                        </p:tav>
                                        <p:tav tm="100000">
                                          <p:val>
                                            <p:strVal val="0-ppt_h/2"/>
                                          </p:val>
                                        </p:tav>
                                      </p:tavLst>
                                    </p:anim>
                                    <p:set>
                                      <p:cBhvr>
                                        <p:cTn id="16" dur="1" fill="hold">
                                          <p:stCondLst>
                                            <p:cond delay="999"/>
                                          </p:stCondLst>
                                        </p:cTn>
                                        <p:tgtEl>
                                          <p:spTgt spid="65"/>
                                        </p:tgtEl>
                                        <p:attrNameLst>
                                          <p:attrName>style.visibility</p:attrName>
                                        </p:attrNameLst>
                                      </p:cBhvr>
                                      <p:to>
                                        <p:strVal val="hidden"/>
                                      </p:to>
                                    </p:set>
                                  </p:childTnLst>
                                </p:cTn>
                              </p:par>
                              <p:par>
                                <p:cTn id="17" presetID="2" presetClass="exit" presetSubtype="3" fill="hold" grpId="0" nodeType="withEffect">
                                  <p:stCondLst>
                                    <p:cond delay="0"/>
                                  </p:stCondLst>
                                  <p:childTnLst>
                                    <p:anim calcmode="lin" valueType="num">
                                      <p:cBhvr additive="base">
                                        <p:cTn id="18" dur="1250"/>
                                        <p:tgtEl>
                                          <p:spTgt spid="64"/>
                                        </p:tgtEl>
                                        <p:attrNameLst>
                                          <p:attrName>ppt_x</p:attrName>
                                        </p:attrNameLst>
                                      </p:cBhvr>
                                      <p:tavLst>
                                        <p:tav tm="0">
                                          <p:val>
                                            <p:strVal val="ppt_x"/>
                                          </p:val>
                                        </p:tav>
                                        <p:tav tm="100000">
                                          <p:val>
                                            <p:strVal val="1+ppt_w/2"/>
                                          </p:val>
                                        </p:tav>
                                      </p:tavLst>
                                    </p:anim>
                                    <p:anim calcmode="lin" valueType="num">
                                      <p:cBhvr additive="base">
                                        <p:cTn id="19" dur="1250"/>
                                        <p:tgtEl>
                                          <p:spTgt spid="64"/>
                                        </p:tgtEl>
                                        <p:attrNameLst>
                                          <p:attrName>ppt_y</p:attrName>
                                        </p:attrNameLst>
                                      </p:cBhvr>
                                      <p:tavLst>
                                        <p:tav tm="0">
                                          <p:val>
                                            <p:strVal val="ppt_y"/>
                                          </p:val>
                                        </p:tav>
                                        <p:tav tm="100000">
                                          <p:val>
                                            <p:strVal val="0-ppt_h/2"/>
                                          </p:val>
                                        </p:tav>
                                      </p:tavLst>
                                    </p:anim>
                                    <p:set>
                                      <p:cBhvr>
                                        <p:cTn id="20" dur="1" fill="hold">
                                          <p:stCondLst>
                                            <p:cond delay="1249"/>
                                          </p:stCondLst>
                                        </p:cTn>
                                        <p:tgtEl>
                                          <p:spTgt spid="64"/>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1250"/>
                                        <p:tgtEl>
                                          <p:spTgt spid="66"/>
                                        </p:tgtEl>
                                        <p:attrNameLst>
                                          <p:attrName>ppt_x</p:attrName>
                                        </p:attrNameLst>
                                      </p:cBhvr>
                                      <p:tavLst>
                                        <p:tav tm="0">
                                          <p:val>
                                            <p:strVal val="ppt_x"/>
                                          </p:val>
                                        </p:tav>
                                        <p:tav tm="100000">
                                          <p:val>
                                            <p:strVal val="1+ppt_w/2"/>
                                          </p:val>
                                        </p:tav>
                                      </p:tavLst>
                                    </p:anim>
                                    <p:anim calcmode="lin" valueType="num">
                                      <p:cBhvr additive="base">
                                        <p:cTn id="23" dur="1250"/>
                                        <p:tgtEl>
                                          <p:spTgt spid="66"/>
                                        </p:tgtEl>
                                        <p:attrNameLst>
                                          <p:attrName>ppt_y</p:attrName>
                                        </p:attrNameLst>
                                      </p:cBhvr>
                                      <p:tavLst>
                                        <p:tav tm="0">
                                          <p:val>
                                            <p:strVal val="ppt_y"/>
                                          </p:val>
                                        </p:tav>
                                        <p:tav tm="100000">
                                          <p:val>
                                            <p:strVal val="ppt_y"/>
                                          </p:val>
                                        </p:tav>
                                      </p:tavLst>
                                    </p:anim>
                                    <p:set>
                                      <p:cBhvr>
                                        <p:cTn id="24" dur="1" fill="hold">
                                          <p:stCondLst>
                                            <p:cond delay="1249"/>
                                          </p:stCondLst>
                                        </p:cTn>
                                        <p:tgtEl>
                                          <p:spTgt spid="66"/>
                                        </p:tgtEl>
                                        <p:attrNameLst>
                                          <p:attrName>style.visibility</p:attrName>
                                        </p:attrNameLst>
                                      </p:cBhvr>
                                      <p:to>
                                        <p:strVal val="hidden"/>
                                      </p:to>
                                    </p:set>
                                  </p:childTnLst>
                                </p:cTn>
                              </p:par>
                              <p:par>
                                <p:cTn id="25" presetID="2" presetClass="exit" presetSubtype="3" fill="hold" grpId="0" nodeType="withEffect">
                                  <p:stCondLst>
                                    <p:cond delay="0"/>
                                  </p:stCondLst>
                                  <p:childTnLst>
                                    <p:anim calcmode="lin" valueType="num">
                                      <p:cBhvr additive="base">
                                        <p:cTn id="26" dur="2250"/>
                                        <p:tgtEl>
                                          <p:spTgt spid="67"/>
                                        </p:tgtEl>
                                        <p:attrNameLst>
                                          <p:attrName>ppt_x</p:attrName>
                                        </p:attrNameLst>
                                      </p:cBhvr>
                                      <p:tavLst>
                                        <p:tav tm="0">
                                          <p:val>
                                            <p:strVal val="ppt_x"/>
                                          </p:val>
                                        </p:tav>
                                        <p:tav tm="100000">
                                          <p:val>
                                            <p:strVal val="1+ppt_w/2"/>
                                          </p:val>
                                        </p:tav>
                                      </p:tavLst>
                                    </p:anim>
                                    <p:anim calcmode="lin" valueType="num">
                                      <p:cBhvr additive="base">
                                        <p:cTn id="27" dur="2250"/>
                                        <p:tgtEl>
                                          <p:spTgt spid="67"/>
                                        </p:tgtEl>
                                        <p:attrNameLst>
                                          <p:attrName>ppt_y</p:attrName>
                                        </p:attrNameLst>
                                      </p:cBhvr>
                                      <p:tavLst>
                                        <p:tav tm="0">
                                          <p:val>
                                            <p:strVal val="ppt_y"/>
                                          </p:val>
                                        </p:tav>
                                        <p:tav tm="100000">
                                          <p:val>
                                            <p:strVal val="0-ppt_h/2"/>
                                          </p:val>
                                        </p:tav>
                                      </p:tavLst>
                                    </p:anim>
                                    <p:set>
                                      <p:cBhvr>
                                        <p:cTn id="28" dur="1" fill="hold">
                                          <p:stCondLst>
                                            <p:cond delay="2249"/>
                                          </p:stCondLst>
                                        </p:cTn>
                                        <p:tgtEl>
                                          <p:spTgt spid="67"/>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2000"/>
                                        <p:tgtEl>
                                          <p:spTgt spid="68"/>
                                        </p:tgtEl>
                                        <p:attrNameLst>
                                          <p:attrName>ppt_x</p:attrName>
                                        </p:attrNameLst>
                                      </p:cBhvr>
                                      <p:tavLst>
                                        <p:tav tm="0">
                                          <p:val>
                                            <p:strVal val="ppt_x"/>
                                          </p:val>
                                        </p:tav>
                                        <p:tav tm="100000">
                                          <p:val>
                                            <p:strVal val="1+ppt_w/2"/>
                                          </p:val>
                                        </p:tav>
                                      </p:tavLst>
                                    </p:anim>
                                    <p:anim calcmode="lin" valueType="num">
                                      <p:cBhvr additive="base">
                                        <p:cTn id="31" dur="2000"/>
                                        <p:tgtEl>
                                          <p:spTgt spid="68"/>
                                        </p:tgtEl>
                                        <p:attrNameLst>
                                          <p:attrName>ppt_y</p:attrName>
                                        </p:attrNameLst>
                                      </p:cBhvr>
                                      <p:tavLst>
                                        <p:tav tm="0">
                                          <p:val>
                                            <p:strVal val="ppt_y"/>
                                          </p:val>
                                        </p:tav>
                                        <p:tav tm="100000">
                                          <p:val>
                                            <p:strVal val="ppt_y"/>
                                          </p:val>
                                        </p:tav>
                                      </p:tavLst>
                                    </p:anim>
                                    <p:set>
                                      <p:cBhvr>
                                        <p:cTn id="32" dur="1" fill="hold">
                                          <p:stCondLst>
                                            <p:cond delay="19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P spid="67" grpId="0" animBg="1"/>
      <p:bldP spid="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283511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770750" y="365125"/>
            <a:ext cx="4389500" cy="6383065"/>
          </a:xfrm>
          <a:prstGeom prst="rect">
            <a:avLst/>
          </a:prstGeom>
        </p:spPr>
      </p:pic>
      <p:pic>
        <p:nvPicPr>
          <p:cNvPr id="5" name="Picture 4"/>
          <p:cNvPicPr>
            <a:picLocks noChangeAspect="1"/>
          </p:cNvPicPr>
          <p:nvPr/>
        </p:nvPicPr>
        <p:blipFill>
          <a:blip r:embed="rId5"/>
          <a:stretch>
            <a:fillRect/>
          </a:stretch>
        </p:blipFill>
        <p:spPr>
          <a:xfrm>
            <a:off x="0" y="0"/>
            <a:ext cx="12192000" cy="6858000"/>
          </a:xfrm>
          <a:prstGeom prst="rect">
            <a:avLst/>
          </a:prstGeom>
        </p:spPr>
      </p:pic>
      <p:sp>
        <p:nvSpPr>
          <p:cNvPr id="10" name="Rounded Rectangle 9"/>
          <p:cNvSpPr/>
          <p:nvPr/>
        </p:nvSpPr>
        <p:spPr>
          <a:xfrm>
            <a:off x="581025" y="2079330"/>
            <a:ext cx="10915650" cy="41338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Content Placeholder 2"/>
          <p:cNvSpPr>
            <a:spLocks noGrp="1"/>
          </p:cNvSpPr>
          <p:nvPr>
            <p:ph idx="1"/>
          </p:nvPr>
        </p:nvSpPr>
        <p:spPr>
          <a:xfrm>
            <a:off x="1123950" y="2397918"/>
            <a:ext cx="10229850" cy="4351338"/>
          </a:xfrm>
        </p:spPr>
        <p:txBody>
          <a:bodyPr>
            <a:normAutofit/>
          </a:bodyPr>
          <a:lstStyle/>
          <a:p>
            <a:r>
              <a:rPr lang="vi-VN" sz="2400" b="1" dirty="0" smtClean="0">
                <a:solidFill>
                  <a:schemeClr val="bg1"/>
                </a:solidFill>
                <a:latin typeface="+mj-lt"/>
              </a:rPr>
              <a:t>YÊU CẦU CẦN ĐẠT</a:t>
            </a:r>
          </a:p>
          <a:p>
            <a:r>
              <a:rPr lang="vi-VN" sz="2400" b="1" dirty="0" smtClean="0">
                <a:solidFill>
                  <a:schemeClr val="bg1"/>
                </a:solidFill>
                <a:latin typeface="+mj-lt"/>
              </a:rPr>
              <a:t>Phân biệt được tín hiệu nhận biết riêng biệt của thương hiệu trên sản phẩm thiết kế</a:t>
            </a:r>
          </a:p>
          <a:p>
            <a:r>
              <a:rPr lang="vi-VN" sz="2400" b="1" dirty="0" smtClean="0">
                <a:solidFill>
                  <a:schemeClr val="bg1"/>
                </a:solidFill>
                <a:latin typeface="+mj-lt"/>
              </a:rPr>
              <a:t>Hiểu được vai trò thiết kế của hình ảnh nhận diện thương hiệu trong lĩnh vực thiết kế đồ họa.</a:t>
            </a:r>
          </a:p>
          <a:p>
            <a:r>
              <a:rPr lang="vi-VN" sz="2400" b="1" dirty="0" smtClean="0">
                <a:solidFill>
                  <a:schemeClr val="bg1"/>
                </a:solidFill>
                <a:latin typeface="+mj-lt"/>
              </a:rPr>
              <a:t>Vận dụng nét đẹp từ thiên nhiên, cuộc sống để tạo nên đặc điểm nhận diện thương hiệu .</a:t>
            </a:r>
          </a:p>
          <a:p>
            <a:r>
              <a:rPr lang="vi-VN" sz="2400" b="1" dirty="0" smtClean="0">
                <a:solidFill>
                  <a:schemeClr val="bg1"/>
                </a:solidFill>
                <a:latin typeface="+mj-lt"/>
              </a:rPr>
              <a:t>Yêu thích và sử dụng được thông điệp từ hình ảnh để giới thiệu, truyền thông về sản phẩm</a:t>
            </a:r>
            <a:r>
              <a:rPr lang="vi-VN" sz="2400" dirty="0" smtClean="0">
                <a:latin typeface="+mj-lt"/>
              </a:rPr>
              <a:t>.</a:t>
            </a:r>
            <a:endParaRPr lang="vi-VN" sz="2400" dirty="0">
              <a:latin typeface="+mj-lt"/>
            </a:endParaRPr>
          </a:p>
        </p:txBody>
      </p:sp>
      <p:sp>
        <p:nvSpPr>
          <p:cNvPr id="12" name="Rounded Rectangle 11"/>
          <p:cNvSpPr/>
          <p:nvPr/>
        </p:nvSpPr>
        <p:spPr>
          <a:xfrm>
            <a:off x="738187" y="516235"/>
            <a:ext cx="10715625" cy="13688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mj-lt"/>
            </a:endParaRPr>
          </a:p>
        </p:txBody>
      </p:sp>
      <p:sp>
        <p:nvSpPr>
          <p:cNvPr id="16" name="Title 1"/>
          <p:cNvSpPr txBox="1">
            <a:spLocks/>
          </p:cNvSpPr>
          <p:nvPr/>
        </p:nvSpPr>
        <p:spPr>
          <a:xfrm>
            <a:off x="1307306" y="6566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t>BÀI 8: THIẾT KẾ HÌNH ẢNH NHẬN DIỆN THƯƠNG HIỆU</a:t>
            </a:r>
            <a:endParaRPr lang="vi-VN" sz="3600" b="1" dirty="0"/>
          </a:p>
        </p:txBody>
      </p:sp>
      <p:sp>
        <p:nvSpPr>
          <p:cNvPr id="18" name="TextBox 17"/>
          <p:cNvSpPr txBox="1"/>
          <p:nvPr/>
        </p:nvSpPr>
        <p:spPr>
          <a:xfrm>
            <a:off x="1123950" y="695846"/>
            <a:ext cx="10758488" cy="1477328"/>
          </a:xfrm>
          <a:prstGeom prst="rect">
            <a:avLst/>
          </a:prstGeom>
          <a:noFill/>
        </p:spPr>
        <p:txBody>
          <a:bodyPr wrap="square" rtlCol="0">
            <a:spAutoFit/>
          </a:bodyPr>
          <a:lstStyle/>
          <a:p>
            <a:pPr algn="ctr"/>
            <a:r>
              <a:rPr lang="vi-VN" sz="3600" b="1" dirty="0">
                <a:solidFill>
                  <a:srgbClr val="FFFF00"/>
                </a:solidFill>
                <a:latin typeface="+mj-lt"/>
              </a:rPr>
              <a:t>BÀI 8: THIẾT KẾ HÌNH ẢNH NHẬN DIỆN THƯƠNG HIỆU</a:t>
            </a:r>
          </a:p>
          <a:p>
            <a:endParaRPr lang="vi-VN" dirty="0"/>
          </a:p>
        </p:txBody>
      </p:sp>
      <p:pic>
        <p:nvPicPr>
          <p:cNvPr id="2" name="YÊU CẦU CẦN ĐẠT Phâ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6225" y="5871618"/>
            <a:ext cx="609600" cy="609600"/>
          </a:xfrm>
          <a:prstGeom prst="rect">
            <a:avLst/>
          </a:prstGeom>
        </p:spPr>
      </p:pic>
    </p:spTree>
    <p:extLst>
      <p:ext uri="{BB962C8B-B14F-4D97-AF65-F5344CB8AC3E}">
        <p14:creationId xmlns:p14="http://schemas.microsoft.com/office/powerpoint/2010/main" val="3273931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circle(in)">
                                      <p:cBhvr>
                                        <p:cTn id="26" dur="2000"/>
                                        <p:tgtEl>
                                          <p:spTgt spid="11">
                                            <p:txEl>
                                              <p:pRg st="0" end="0"/>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circle(in)">
                                      <p:cBhvr>
                                        <p:cTn id="32" dur="2000"/>
                                        <p:tgtEl>
                                          <p:spTgt spid="11">
                                            <p:txEl>
                                              <p:pRg st="2" end="2"/>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circle(in)">
                                      <p:cBhvr>
                                        <p:cTn id="35" dur="2000"/>
                                        <p:tgtEl>
                                          <p:spTgt spid="11">
                                            <p:txEl>
                                              <p:pRg st="3" end="3"/>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circle(in)">
                                      <p:cBhvr>
                                        <p:cTn id="38" dur="20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650" fill="hold"/>
                                        <p:tgtEl>
                                          <p:spTgt spid="2"/>
                                        </p:tgtEl>
                                      </p:cBhvr>
                                    </p:cmd>
                                  </p:childTnLst>
                                </p:cTn>
                              </p:par>
                            </p:childTnLst>
                          </p:cTn>
                        </p:par>
                      </p:childTnLst>
                    </p:cTn>
                  </p:par>
                </p:childTnLst>
              </p:cTn>
              <p:nextCondLst>
                <p:cond evt="onClick" delay="0">
                  <p:tgtEl>
                    <p:spTgt spid="2"/>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10" grpId="0" animBg="1"/>
      <p:bldP spid="12" grpId="0" animBg="1"/>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7719"/>
            <a:ext cx="12192000" cy="6885720"/>
          </a:xfrm>
          <a:prstGeom prst="rect">
            <a:avLst/>
          </a:prstGeom>
        </p:spPr>
      </p:pic>
      <p:sp>
        <p:nvSpPr>
          <p:cNvPr id="6" name="Title 1"/>
          <p:cNvSpPr txBox="1">
            <a:spLocks/>
          </p:cNvSpPr>
          <p:nvPr/>
        </p:nvSpPr>
        <p:spPr>
          <a:xfrm>
            <a:off x="1676400" y="154880"/>
            <a:ext cx="10515600" cy="1325563"/>
          </a:xfrm>
          <a:prstGeom prst="rect">
            <a:avLst/>
          </a:prstGeom>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vi-VN" sz="2400" b="1" dirty="0" smtClean="0"/>
              <a:t>	</a:t>
            </a:r>
            <a:r>
              <a:rPr lang="vi-VN" sz="2400" b="1" dirty="0" smtClean="0">
                <a:solidFill>
                  <a:srgbClr val="C00000"/>
                </a:solidFill>
              </a:rPr>
              <a:t>QUAN SÁT</a:t>
            </a:r>
            <a:r>
              <a:rPr lang="vi-VN" sz="2400" b="1" dirty="0" smtClean="0"/>
              <a:t/>
            </a:r>
            <a:br>
              <a:rPr lang="vi-VN" sz="2400" b="1" dirty="0" smtClean="0"/>
            </a:br>
            <a:r>
              <a:rPr lang="vi-VN" sz="2400" b="1" dirty="0" smtClean="0"/>
              <a:t>YẾU TỐ NHẬN DIỆN THƯƠNG HIỆU SẢN PHẨM THIẾT KẾ</a:t>
            </a:r>
            <a:endParaRPr lang="vi-VN" sz="2400" b="1" dirty="0"/>
          </a:p>
        </p:txBody>
      </p:sp>
      <p:sp>
        <p:nvSpPr>
          <p:cNvPr id="2" name="Rectangle 1"/>
          <p:cNvSpPr/>
          <p:nvPr/>
        </p:nvSpPr>
        <p:spPr>
          <a:xfrm>
            <a:off x="904603" y="2353340"/>
            <a:ext cx="10868297" cy="1815882"/>
          </a:xfrm>
          <a:prstGeom prst="rect">
            <a:avLst/>
          </a:prstGeom>
        </p:spPr>
        <p:txBody>
          <a:bodyPr wrap="square">
            <a:spAutoFit/>
          </a:bodyPr>
          <a:lstStyle/>
          <a:p>
            <a:r>
              <a:rPr lang="vi-VN" sz="2800" dirty="0">
                <a:solidFill>
                  <a:srgbClr val="000000"/>
                </a:solidFill>
                <a:latin typeface="+mj-lt"/>
              </a:rPr>
              <a:t>Bộ nhận diện thương hiệu được hiểu là các yếu tố hữu hình, truyền tải nét đặc trưng, bản sắc của một thương hiệu. Ngoài ra, bộ nhận diện này còn là phương tiện để khách hàng đánh giá giá trị, vai trò và văn hóa của một thương </a:t>
            </a:r>
            <a:r>
              <a:rPr lang="vi-VN" sz="2800" dirty="0" smtClean="0">
                <a:solidFill>
                  <a:srgbClr val="000000"/>
                </a:solidFill>
                <a:latin typeface="+mj-lt"/>
              </a:rPr>
              <a:t>hiệu.</a:t>
            </a:r>
            <a:endParaRPr lang="vi-VN" sz="2800" dirty="0">
              <a:latin typeface="+mj-lt"/>
            </a:endParaRPr>
          </a:p>
        </p:txBody>
      </p:sp>
      <p:sp>
        <p:nvSpPr>
          <p:cNvPr id="7" name="Content Placeholder 6"/>
          <p:cNvSpPr>
            <a:spLocks noGrp="1"/>
          </p:cNvSpPr>
          <p:nvPr>
            <p:ph idx="1"/>
          </p:nvPr>
        </p:nvSpPr>
        <p:spPr/>
        <p:txBody>
          <a:bodyPr/>
          <a:lstStyle/>
          <a:p>
            <a:endParaRPr lang="vi-VN"/>
          </a:p>
        </p:txBody>
      </p:sp>
      <p:pic>
        <p:nvPicPr>
          <p:cNvPr id="8" name="Bộ nhận diện thương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603082"/>
            <a:ext cx="609600" cy="609600"/>
          </a:xfrm>
          <a:prstGeom prst="rect">
            <a:avLst/>
          </a:prstGeom>
        </p:spPr>
      </p:pic>
    </p:spTree>
    <p:extLst>
      <p:ext uri="{BB962C8B-B14F-4D97-AF65-F5344CB8AC3E}">
        <p14:creationId xmlns:p14="http://schemas.microsoft.com/office/powerpoint/2010/main" val="678004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938"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57150"/>
            <a:ext cx="12297482" cy="6915150"/>
          </a:xfrm>
          <a:prstGeom prst="rect">
            <a:avLst/>
          </a:prstGeom>
        </p:spPr>
      </p:pic>
      <p:sp>
        <p:nvSpPr>
          <p:cNvPr id="11" name="Rectangle: Rounded Corners 44">
            <a:extLst>
              <a:ext uri="{FF2B5EF4-FFF2-40B4-BE49-F238E27FC236}">
                <a16:creationId xmlns:a16="http://schemas.microsoft.com/office/drawing/2014/main" id="{26896933-0863-49DD-AE4F-E4D561189425}"/>
              </a:ext>
            </a:extLst>
          </p:cNvPr>
          <p:cNvSpPr/>
          <p:nvPr/>
        </p:nvSpPr>
        <p:spPr>
          <a:xfrm>
            <a:off x="6616454" y="3578695"/>
            <a:ext cx="2748353" cy="82571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7A2930-7667-43D2-8B42-8AF6C3389138}"/>
              </a:ext>
            </a:extLst>
          </p:cNvPr>
          <p:cNvSpPr/>
          <p:nvPr/>
        </p:nvSpPr>
        <p:spPr>
          <a:xfrm>
            <a:off x="5680812" y="290782"/>
            <a:ext cx="4619635"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13" name="Picture 12">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pic>
        <p:nvPicPr>
          <p:cNvPr id="14" name="Picture 13">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15" name="Rectangle 14">
            <a:extLst>
              <a:ext uri="{FF2B5EF4-FFF2-40B4-BE49-F238E27FC236}">
                <a16:creationId xmlns:a16="http://schemas.microsoft.com/office/drawing/2014/main" id="{4B8F0FD2-8304-4804-86AC-C33ED279E2D1}"/>
              </a:ext>
            </a:extLst>
          </p:cNvPr>
          <p:cNvSpPr/>
          <p:nvPr/>
        </p:nvSpPr>
        <p:spPr>
          <a:xfrm>
            <a:off x="6736617" y="3604027"/>
            <a:ext cx="2436373" cy="830997"/>
          </a:xfrm>
          <a:prstGeom prst="rect">
            <a:avLst/>
          </a:prstGeom>
          <a:noFill/>
        </p:spPr>
        <p:txBody>
          <a:bodyPr wrap="none" lIns="91440" tIns="45720" rIns="91440" bIns="45720">
            <a:spAutoFit/>
          </a:bodyPr>
          <a:lstStyle/>
          <a:p>
            <a:pPr algn="ctr"/>
            <a:r>
              <a:rPr lang="en-US" sz="4800" b="1" dirty="0">
                <a:ln w="12700" cmpd="sng">
                  <a:noFill/>
                  <a:prstDash val="solid"/>
                </a:ln>
                <a:solidFill>
                  <a:srgbClr val="FF0000"/>
                </a:solidFill>
              </a:rPr>
              <a:t>BẮT ĐẦU</a:t>
            </a:r>
          </a:p>
        </p:txBody>
      </p:sp>
      <p:pic>
        <p:nvPicPr>
          <p:cNvPr id="1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634" y="3063145"/>
            <a:ext cx="3005588" cy="3225064"/>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8662" y="539199"/>
            <a:ext cx="3633531" cy="2938527"/>
          </a:xfrm>
          <a:prstGeom prst="rect">
            <a:avLst/>
          </a:prstGeom>
        </p:spPr>
      </p:pic>
      <p:sp>
        <p:nvSpPr>
          <p:cNvPr id="2" name="TextBox 1"/>
          <p:cNvSpPr txBox="1"/>
          <p:nvPr/>
        </p:nvSpPr>
        <p:spPr>
          <a:xfrm>
            <a:off x="3904313" y="2587223"/>
            <a:ext cx="10920988" cy="830997"/>
          </a:xfrm>
          <a:prstGeom prst="rect">
            <a:avLst/>
          </a:prstGeom>
          <a:noFill/>
        </p:spPr>
        <p:txBody>
          <a:bodyPr wrap="square" rtlCol="0">
            <a:spAutoFit/>
          </a:bodyPr>
          <a:lstStyle/>
          <a:p>
            <a:r>
              <a:rPr lang="vi-VN" sz="4800" b="1" dirty="0" smtClean="0">
                <a:latin typeface="+mj-lt"/>
              </a:rPr>
              <a:t>NHẬN DIÊN THƯƠNG HIỆU</a:t>
            </a:r>
            <a:endParaRPr lang="vi-VN" sz="4800" b="1" dirty="0">
              <a:latin typeface="+mj-lt"/>
            </a:endParaRPr>
          </a:p>
        </p:txBody>
      </p:sp>
    </p:spTree>
    <p:extLst>
      <p:ext uri="{BB962C8B-B14F-4D97-AF65-F5344CB8AC3E}">
        <p14:creationId xmlns:p14="http://schemas.microsoft.com/office/powerpoint/2010/main" val="31019232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1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2"/>
                                        </p:tgtEl>
                                      </p:cBhvr>
                                    </p:animEffect>
                                    <p:animScale>
                                      <p:cBhvr>
                                        <p:cTn id="9" dur="250" autoRev="1" fill="hold"/>
                                        <p:tgtEl>
                                          <p:spTgt spid="12"/>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11"/>
                                        </p:tgtEl>
                                        <p:attrNameLst>
                                          <p:attrName>fillcolor</p:attrName>
                                        </p:attrNameLst>
                                      </p:cBhvr>
                                      <p:to>
                                        <a:srgbClr val="7030A0"/>
                                      </p:to>
                                    </p:animClr>
                                    <p:set>
                                      <p:cBhvr>
                                        <p:cTn id="12" dur="500" fill="hold"/>
                                        <p:tgtEl>
                                          <p:spTgt spid="11"/>
                                        </p:tgtEl>
                                        <p:attrNameLst>
                                          <p:attrName>fill.type</p:attrName>
                                        </p:attrNameLst>
                                      </p:cBhvr>
                                      <p:to>
                                        <p:strVal val="solid"/>
                                      </p:to>
                                    </p:set>
                                    <p:set>
                                      <p:cBhvr>
                                        <p:cTn id="13" dur="500" fill="hold"/>
                                        <p:tgtEl>
                                          <p:spTgt spid="11"/>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16"/>
                                        </p:tgtEl>
                                      </p:cBhvr>
                                    </p:cmd>
                                  </p:childTnLst>
                                </p:cTn>
                              </p:par>
                            </p:childTnLst>
                          </p:cTn>
                        </p:par>
                      </p:childTnLst>
                    </p:cTn>
                  </p:par>
                  <p:par>
                    <p:cTn id="16" fill="hold">
                      <p:stCondLst>
                        <p:cond delay="indefinite"/>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2"/>
                                        </p:tgtEl>
                                        <p:attrNameLst>
                                          <p:attrName>style.color</p:attrName>
                                        </p:attrNameLst>
                                      </p:cBhvr>
                                      <p:to>
                                        <a:schemeClr val="bg1"/>
                                      </p:to>
                                    </p:animClr>
                                    <p:animClr clrSpc="rgb" dir="cw">
                                      <p:cBhvr>
                                        <p:cTn id="20" dur="250" autoRev="1" fill="remove"/>
                                        <p:tgtEl>
                                          <p:spTgt spid="2"/>
                                        </p:tgtEl>
                                        <p:attrNameLst>
                                          <p:attrName>fillcolor</p:attrName>
                                        </p:attrNameLst>
                                      </p:cBhvr>
                                      <p:to>
                                        <a:schemeClr val="bg1"/>
                                      </p:to>
                                    </p:animClr>
                                    <p:set>
                                      <p:cBhvr>
                                        <p:cTn id="21" dur="250" autoRev="1" fill="remove"/>
                                        <p:tgtEl>
                                          <p:spTgt spid="2"/>
                                        </p:tgtEl>
                                        <p:attrNameLst>
                                          <p:attrName>fill.type</p:attrName>
                                        </p:attrNameLst>
                                      </p:cBhvr>
                                      <p:to>
                                        <p:strVal val="solid"/>
                                      </p:to>
                                    </p:set>
                                    <p:set>
                                      <p:cBhvr>
                                        <p:cTn id="22"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51515">
                <p:cTn id="23" fill="hold" display="0">
                  <p:stCondLst>
                    <p:cond delay="indefinite"/>
                  </p:stCondLst>
                  <p:endCondLst>
                    <p:cond evt="onStopAudio" delay="0">
                      <p:tgtEl>
                        <p:sldTgt/>
                      </p:tgtEl>
                    </p:cond>
                  </p:endCondLst>
                </p:cTn>
                <p:tgtEl>
                  <p:spTgt spid="16"/>
                </p:tgtEl>
              </p:cMediaNode>
            </p:audio>
          </p:childTnLst>
        </p:cTn>
      </p:par>
    </p:tnLst>
    <p:bldLst>
      <p:bldP spid="1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6"/>
          <a:stretch>
            <a:fillRect/>
          </a:stretch>
        </p:blipFill>
        <p:spPr>
          <a:xfrm>
            <a:off x="0" y="-22639"/>
            <a:ext cx="12297482" cy="691515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38" name="Straight Connector 37"/>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0"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41"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42" name="Straight Connector 41">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3" name="Picture 42">
            <a:hlinkClick r:id="rId11"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44" name="TextBox 43">
            <a:hlinkClick r:id="rId12"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100$</a:t>
            </a:r>
          </a:p>
        </p:txBody>
      </p:sp>
      <p:sp>
        <p:nvSpPr>
          <p:cNvPr id="45" name="TextBox 44">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100$</a:t>
            </a:r>
          </a:p>
        </p:txBody>
      </p:sp>
      <p:sp>
        <p:nvSpPr>
          <p:cNvPr id="46" name="TextBox 45">
            <a:hlinkClick r:id="rId13"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50$</a:t>
            </a:r>
          </a:p>
        </p:txBody>
      </p:sp>
      <p:sp>
        <p:nvSpPr>
          <p:cNvPr id="47" name="TextBox 46">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50$</a:t>
            </a:r>
          </a:p>
        </p:txBody>
      </p:sp>
      <p:cxnSp>
        <p:nvCxnSpPr>
          <p:cNvPr id="48" name="Straight Connector 47">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9" name="Picture 48">
            <a:hlinkClick r:id="rId14"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50" name="TextBox 49">
            <a:hlinkClick r:id="rId16"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20$</a:t>
            </a:r>
          </a:p>
        </p:txBody>
      </p:sp>
      <p:sp>
        <p:nvSpPr>
          <p:cNvPr id="51" name="TextBox 50">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20$</a:t>
            </a:r>
          </a:p>
        </p:txBody>
      </p:sp>
      <p:cxnSp>
        <p:nvCxnSpPr>
          <p:cNvPr id="52" name="Straight Connector 51">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3" name="Picture 52">
            <a:hlinkClick r:id="rId17"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54" name="TextBox 53">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r>
              <a:rPr lang="en-US" sz="4000" b="1" dirty="0">
                <a:solidFill>
                  <a:srgbClr val="FFFF00"/>
                </a:solidFill>
                <a:latin typeface="Britannic Bold"/>
                <a:cs typeface="Champion Script" panose="020B0506030404030204" pitchFamily="34" charset="0"/>
              </a:rPr>
              <a:t>150</a:t>
            </a:r>
          </a:p>
        </p:txBody>
      </p:sp>
      <p:cxnSp>
        <p:nvCxnSpPr>
          <p:cNvPr id="57" name="Straight Connector 56">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 name="Picture 57">
            <a:hlinkClick r:id="rId18" action="ppaction://hlinksldjump"/>
            <a:extLst>
              <a:ext uri="{FF2B5EF4-FFF2-40B4-BE49-F238E27FC236}">
                <a16:creationId xmlns:a16="http://schemas.microsoft.com/office/drawing/2014/main" id="{5F5E6354-74CB-4578-993C-8A3D8C180F2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67" name="TextBox 66">
            <a:hlinkClick r:id="rId20" action="ppaction://hlinksldjump"/>
            <a:extLst>
              <a:ext uri="{FF2B5EF4-FFF2-40B4-BE49-F238E27FC236}">
                <a16:creationId xmlns:a16="http://schemas.microsoft.com/office/drawing/2014/main" id="{D1DF82DC-BEFB-41A7-AD35-7C5CE4B44277}"/>
              </a:ext>
            </a:extLst>
          </p:cNvPr>
          <p:cNvSpPr txBox="1"/>
          <p:nvPr/>
        </p:nvSpPr>
        <p:spPr>
          <a:xfrm>
            <a:off x="9263085" y="2665905"/>
            <a:ext cx="1124026"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a:t>
            </a:r>
          </a:p>
        </p:txBody>
      </p:sp>
      <p:sp>
        <p:nvSpPr>
          <p:cNvPr id="68" name="TextBox 67">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73" name="Picture 72">
            <a:extLst>
              <a:ext uri="{FF2B5EF4-FFF2-40B4-BE49-F238E27FC236}">
                <a16:creationId xmlns:a16="http://schemas.microsoft.com/office/drawing/2014/main" id="{E70AFA97-EBB3-4086-9453-7DD425CC7E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74" name="Picture 73">
            <a:hlinkClick r:id="rId22"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5" name="TextBox 74">
            <a:hlinkClick r:id="rId24"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150$</a:t>
            </a:r>
          </a:p>
        </p:txBody>
      </p:sp>
      <p:pic>
        <p:nvPicPr>
          <p:cNvPr id="76" name="Picture 7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
        <p:nvSpPr>
          <p:cNvPr id="2" name="Right Arrow 1">
            <a:hlinkClick r:id="rId26" action="ppaction://hlinksldjump"/>
          </p:cNvPr>
          <p:cNvSpPr/>
          <p:nvPr/>
        </p:nvSpPr>
        <p:spPr>
          <a:xfrm>
            <a:off x="11309926" y="5892296"/>
            <a:ext cx="676157" cy="6799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36577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7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9"/>
                                        </p:tgtEl>
                                      </p:cBhvr>
                                    </p:animEffect>
                                    <p:animScale>
                                      <p:cBhvr>
                                        <p:cTn id="12" dur="250" autoRev="1" fill="hold"/>
                                        <p:tgtEl>
                                          <p:spTgt spid="39"/>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strips(downLeft)">
                                      <p:cBhvr>
                                        <p:cTn id="16" dur="500"/>
                                        <p:tgtEl>
                                          <p:spTgt spid="38"/>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38"/>
                                        </p:tgtEl>
                                      </p:cBhvr>
                                    </p:animEffect>
                                    <p:set>
                                      <p:cBhvr>
                                        <p:cTn id="20" dur="1" fill="hold">
                                          <p:stCondLst>
                                            <p:cond delay="4749"/>
                                          </p:stCondLst>
                                        </p:cTn>
                                        <p:tgtEl>
                                          <p:spTgt spid="38"/>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39"/>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44"/>
                                        </p:tgtEl>
                                      </p:cBhvr>
                                    </p:animEffect>
                                    <p:anim calcmode="lin" valueType="num">
                                      <p:cBhvr>
                                        <p:cTn id="25" dur="1000"/>
                                        <p:tgtEl>
                                          <p:spTgt spid="44"/>
                                        </p:tgtEl>
                                        <p:attrNameLst>
                                          <p:attrName>ppt_x</p:attrName>
                                        </p:attrNameLst>
                                      </p:cBhvr>
                                      <p:tavLst>
                                        <p:tav tm="0">
                                          <p:val>
                                            <p:strVal val="ppt_x"/>
                                          </p:val>
                                        </p:tav>
                                        <p:tav tm="100000">
                                          <p:val>
                                            <p:strVal val="ppt_x"/>
                                          </p:val>
                                        </p:tav>
                                      </p:tavLst>
                                    </p:anim>
                                    <p:anim calcmode="lin" valueType="num">
                                      <p:cBhvr>
                                        <p:cTn id="26" dur="1000"/>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41"/>
                                        </p:tgtEl>
                                      </p:cBhvr>
                                    </p:cmd>
                                  </p:childTnLst>
                                </p:cTn>
                              </p:par>
                              <p:par>
                                <p:cTn id="30" presetID="1" presetClass="mediacall" presetSubtype="0" fill="hold" nodeType="withEffect">
                                  <p:stCondLst>
                                    <p:cond delay="0"/>
                                  </p:stCondLst>
                                  <p:childTnLst>
                                    <p:cmd type="call" cmd="playFrom(0.0)">
                                      <p:cBhvr>
                                        <p:cTn id="31" dur="4969" fill="hold"/>
                                        <p:tgtEl>
                                          <p:spTgt spid="40"/>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39"/>
                                        </p:tgtEl>
                                        <p:attrNameLst>
                                          <p:attrName>ppt_w</p:attrName>
                                        </p:attrNameLst>
                                      </p:cBhvr>
                                      <p:tavLst>
                                        <p:tav tm="0">
                                          <p:val>
                                            <p:strVal val="ppt_w"/>
                                          </p:val>
                                        </p:tav>
                                        <p:tav tm="100000">
                                          <p:val>
                                            <p:fltVal val="0"/>
                                          </p:val>
                                        </p:tav>
                                      </p:tavLst>
                                    </p:anim>
                                    <p:anim calcmode="lin" valueType="num">
                                      <p:cBhvr>
                                        <p:cTn id="35" dur="500"/>
                                        <p:tgtEl>
                                          <p:spTgt spid="39"/>
                                        </p:tgtEl>
                                        <p:attrNameLst>
                                          <p:attrName>ppt_h</p:attrName>
                                        </p:attrNameLst>
                                      </p:cBhvr>
                                      <p:tavLst>
                                        <p:tav tm="0">
                                          <p:val>
                                            <p:strVal val="ppt_h"/>
                                          </p:val>
                                        </p:tav>
                                        <p:tav tm="100000">
                                          <p:val>
                                            <p:fltVal val="0"/>
                                          </p:val>
                                        </p:tav>
                                      </p:tavLst>
                                    </p:anim>
                                    <p:anim calcmode="lin" valueType="num">
                                      <p:cBhvr>
                                        <p:cTn id="36" dur="500"/>
                                        <p:tgtEl>
                                          <p:spTgt spid="39"/>
                                        </p:tgtEl>
                                        <p:attrNameLst>
                                          <p:attrName>style.rotation</p:attrName>
                                        </p:attrNameLst>
                                      </p:cBhvr>
                                      <p:tavLst>
                                        <p:tav tm="0">
                                          <p:val>
                                            <p:fltVal val="0"/>
                                          </p:val>
                                        </p:tav>
                                        <p:tav tm="100000">
                                          <p:val>
                                            <p:fltVal val="360"/>
                                          </p:val>
                                        </p:tav>
                                      </p:tavLst>
                                    </p:anim>
                                    <p:animEffect transition="out" filter="fade">
                                      <p:cBhvr>
                                        <p:cTn id="37" dur="500"/>
                                        <p:tgtEl>
                                          <p:spTgt spid="39"/>
                                        </p:tgtEl>
                                      </p:cBhvr>
                                    </p:animEffect>
                                    <p:set>
                                      <p:cBhvr>
                                        <p:cTn id="38" dur="1" fill="hold">
                                          <p:stCondLst>
                                            <p:cond delay="499"/>
                                          </p:stCondLst>
                                        </p:cTn>
                                        <p:tgtEl>
                                          <p:spTgt spid="39"/>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41"/>
                                        </p:tgtEl>
                                      </p:cBhvr>
                                    </p:cmd>
                                  </p:childTnLst>
                                </p:cTn>
                              </p:par>
                              <p:par>
                                <p:cTn id="41" presetID="42"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1000"/>
                                        <p:tgtEl>
                                          <p:spTgt spid="45"/>
                                        </p:tgtEl>
                                      </p:cBhvr>
                                    </p:animEffect>
                                    <p:anim calcmode="lin" valueType="num">
                                      <p:cBhvr>
                                        <p:cTn id="44" dur="1000" fill="hold"/>
                                        <p:tgtEl>
                                          <p:spTgt spid="45"/>
                                        </p:tgtEl>
                                        <p:attrNameLst>
                                          <p:attrName>ppt_x</p:attrName>
                                        </p:attrNameLst>
                                      </p:cBhvr>
                                      <p:tavLst>
                                        <p:tav tm="0">
                                          <p:val>
                                            <p:strVal val="#ppt_x"/>
                                          </p:val>
                                        </p:tav>
                                        <p:tav tm="100000">
                                          <p:val>
                                            <p:strVal val="#ppt_x"/>
                                          </p:val>
                                        </p:tav>
                                      </p:tavLst>
                                    </p:anim>
                                    <p:anim calcmode="lin" valueType="num">
                                      <p:cBhvr>
                                        <p:cTn id="45" dur="10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45"/>
                                        </p:tgtEl>
                                      </p:cBhvr>
                                    </p:animEffect>
                                    <p:set>
                                      <p:cBhvr>
                                        <p:cTn id="49" dur="1" fill="hold">
                                          <p:stCondLst>
                                            <p:cond delay="1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43"/>
                                        </p:tgtEl>
                                      </p:cBhvr>
                                    </p:animEffect>
                                    <p:animScale>
                                      <p:cBhvr>
                                        <p:cTn id="55" dur="250" autoRev="1" fill="hold"/>
                                        <p:tgtEl>
                                          <p:spTgt spid="43"/>
                                        </p:tgtEl>
                                      </p:cBhvr>
                                      <p:by x="105000" y="105000"/>
                                    </p:animScale>
                                  </p:childTnLst>
                                </p:cTn>
                              </p:par>
                            </p:childTnLst>
                          </p:cTn>
                        </p:par>
                        <p:par>
                          <p:cTn id="56" fill="hold">
                            <p:stCondLst>
                              <p:cond delay="500"/>
                            </p:stCondLst>
                            <p:childTnLst>
                              <p:par>
                                <p:cTn id="57" presetID="18" presetClass="entr" presetSubtype="12" fill="hold"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strips(downLeft)">
                                      <p:cBhvr>
                                        <p:cTn id="59" dur="500"/>
                                        <p:tgtEl>
                                          <p:spTgt spid="42"/>
                                        </p:tgtEl>
                                      </p:cBhvr>
                                    </p:animEffect>
                                  </p:childTnLst>
                                </p:cTn>
                              </p:par>
                            </p:childTnLst>
                          </p:cTn>
                        </p:par>
                        <p:par>
                          <p:cTn id="60" fill="hold">
                            <p:stCondLst>
                              <p:cond delay="1000"/>
                            </p:stCondLst>
                            <p:childTnLst>
                              <p:par>
                                <p:cTn id="61" presetID="18" presetClass="exit" presetSubtype="12" fill="hold" nodeType="afterEffect">
                                  <p:stCondLst>
                                    <p:cond delay="0"/>
                                  </p:stCondLst>
                                  <p:childTnLst>
                                    <p:animEffect transition="out" filter="strips(downLeft)">
                                      <p:cBhvr>
                                        <p:cTn id="62" dur="4500"/>
                                        <p:tgtEl>
                                          <p:spTgt spid="42"/>
                                        </p:tgtEl>
                                      </p:cBhvr>
                                    </p:animEffect>
                                    <p:set>
                                      <p:cBhvr>
                                        <p:cTn id="63" dur="1" fill="hold">
                                          <p:stCondLst>
                                            <p:cond delay="4499"/>
                                          </p:stCondLst>
                                        </p:cTn>
                                        <p:tgtEl>
                                          <p:spTgt spid="42"/>
                                        </p:tgtEl>
                                        <p:attrNameLst>
                                          <p:attrName>style.visibility</p:attrName>
                                        </p:attrNameLst>
                                      </p:cBhvr>
                                      <p:to>
                                        <p:strVal val="hidden"/>
                                      </p:to>
                                    </p:set>
                                  </p:childTnLst>
                                </p:cTn>
                              </p:par>
                              <p:par>
                                <p:cTn id="64" presetID="42" presetClass="path" presetSubtype="0" accel="50000" decel="50000" fill="hold" nodeType="withEffect">
                                  <p:stCondLst>
                                    <p:cond delay="0"/>
                                  </p:stCondLst>
                                  <p:childTnLst>
                                    <p:animMotion origin="layout" path="M 1.45833E-6 0 L 0.17825 -0.58704 " pathEditMode="relative" rAng="0" ptsTypes="AA">
                                      <p:cBhvr>
                                        <p:cTn id="65" dur="5000" fill="hold"/>
                                        <p:tgtEl>
                                          <p:spTgt spid="43"/>
                                        </p:tgtEl>
                                        <p:attrNameLst>
                                          <p:attrName>ppt_x</p:attrName>
                                          <p:attrName>ppt_y</p:attrName>
                                        </p:attrNameLst>
                                      </p:cBhvr>
                                      <p:rCtr x="8906" y="-29352"/>
                                    </p:animMotion>
                                  </p:childTnLst>
                                </p:cTn>
                              </p:par>
                              <p:par>
                                <p:cTn id="66" presetID="47" presetClass="exit" presetSubtype="0" fill="hold" grpId="0" nodeType="withEffect">
                                  <p:stCondLst>
                                    <p:cond delay="0"/>
                                  </p:stCondLst>
                                  <p:iterate type="lt">
                                    <p:tmPct val="0"/>
                                  </p:iterate>
                                  <p:childTnLst>
                                    <p:animEffect transition="out" filter="fade">
                                      <p:cBhvr>
                                        <p:cTn id="67" dur="1000"/>
                                        <p:tgtEl>
                                          <p:spTgt spid="46"/>
                                        </p:tgtEl>
                                      </p:cBhvr>
                                    </p:animEffect>
                                    <p:anim calcmode="lin" valueType="num">
                                      <p:cBhvr>
                                        <p:cTn id="68" dur="1000"/>
                                        <p:tgtEl>
                                          <p:spTgt spid="46"/>
                                        </p:tgtEl>
                                        <p:attrNameLst>
                                          <p:attrName>ppt_x</p:attrName>
                                        </p:attrNameLst>
                                      </p:cBhvr>
                                      <p:tavLst>
                                        <p:tav tm="0">
                                          <p:val>
                                            <p:strVal val="ppt_x"/>
                                          </p:val>
                                        </p:tav>
                                        <p:tav tm="100000">
                                          <p:val>
                                            <p:strVal val="ppt_x"/>
                                          </p:val>
                                        </p:tav>
                                      </p:tavLst>
                                    </p:anim>
                                    <p:anim calcmode="lin" valueType="num">
                                      <p:cBhvr>
                                        <p:cTn id="69" dur="1000"/>
                                        <p:tgtEl>
                                          <p:spTgt spid="46"/>
                                        </p:tgtEl>
                                        <p:attrNameLst>
                                          <p:attrName>ppt_y</p:attrName>
                                        </p:attrNameLst>
                                      </p:cBhvr>
                                      <p:tavLst>
                                        <p:tav tm="0">
                                          <p:val>
                                            <p:strVal val="ppt_y"/>
                                          </p:val>
                                        </p:tav>
                                        <p:tav tm="100000">
                                          <p:val>
                                            <p:strVal val="ppt_y-.1"/>
                                          </p:val>
                                        </p:tav>
                                      </p:tavLst>
                                    </p:anim>
                                    <p:set>
                                      <p:cBhvr>
                                        <p:cTn id="70" dur="1" fill="hold">
                                          <p:stCondLst>
                                            <p:cond delay="999"/>
                                          </p:stCondLst>
                                        </p:cTn>
                                        <p:tgtEl>
                                          <p:spTgt spid="46"/>
                                        </p:tgtEl>
                                        <p:attrNameLst>
                                          <p:attrName>style.visibility</p:attrName>
                                        </p:attrNameLst>
                                      </p:cBhvr>
                                      <p:to>
                                        <p:strVal val="hidden"/>
                                      </p:to>
                                    </p:set>
                                  </p:childTnLst>
                                </p:cTn>
                              </p:par>
                              <p:par>
                                <p:cTn id="71" presetID="1" presetClass="mediacall" presetSubtype="0" fill="hold" nodeType="withEffect">
                                  <p:stCondLst>
                                    <p:cond delay="0"/>
                                  </p:stCondLst>
                                  <p:childTnLst>
                                    <p:cmd type="call" cmd="playFrom(0.0)">
                                      <p:cBhvr>
                                        <p:cTn id="72" dur="3000" fill="hold"/>
                                        <p:tgtEl>
                                          <p:spTgt spid="41"/>
                                        </p:tgtEl>
                                      </p:cBhvr>
                                    </p:cmd>
                                  </p:childTnLst>
                                </p:cTn>
                              </p:par>
                              <p:par>
                                <p:cTn id="73" presetID="1" presetClass="mediacall" presetSubtype="0" fill="hold" nodeType="withEffect">
                                  <p:stCondLst>
                                    <p:cond delay="0"/>
                                  </p:stCondLst>
                                  <p:childTnLst>
                                    <p:cmd type="call" cmd="playFrom(0.0)">
                                      <p:cBhvr>
                                        <p:cTn id="74" dur="4969" fill="hold"/>
                                        <p:tgtEl>
                                          <p:spTgt spid="40"/>
                                        </p:tgtEl>
                                      </p:cBhvr>
                                    </p:cmd>
                                  </p:childTnLst>
                                </p:cTn>
                              </p:par>
                            </p:childTnLst>
                          </p:cTn>
                        </p:par>
                        <p:par>
                          <p:cTn id="75" fill="hold">
                            <p:stCondLst>
                              <p:cond delay="6000"/>
                            </p:stCondLst>
                            <p:childTnLst>
                              <p:par>
                                <p:cTn id="76" presetID="49" presetClass="exit" presetSubtype="0" accel="100000" fill="hold" nodeType="afterEffect">
                                  <p:stCondLst>
                                    <p:cond delay="0"/>
                                  </p:stCondLst>
                                  <p:childTnLst>
                                    <p:anim calcmode="lin" valueType="num">
                                      <p:cBhvr>
                                        <p:cTn id="77" dur="500"/>
                                        <p:tgtEl>
                                          <p:spTgt spid="43"/>
                                        </p:tgtEl>
                                        <p:attrNameLst>
                                          <p:attrName>ppt_w</p:attrName>
                                        </p:attrNameLst>
                                      </p:cBhvr>
                                      <p:tavLst>
                                        <p:tav tm="0">
                                          <p:val>
                                            <p:strVal val="ppt_w"/>
                                          </p:val>
                                        </p:tav>
                                        <p:tav tm="100000">
                                          <p:val>
                                            <p:fltVal val="0"/>
                                          </p:val>
                                        </p:tav>
                                      </p:tavLst>
                                    </p:anim>
                                    <p:anim calcmode="lin" valueType="num">
                                      <p:cBhvr>
                                        <p:cTn id="78" dur="500"/>
                                        <p:tgtEl>
                                          <p:spTgt spid="43"/>
                                        </p:tgtEl>
                                        <p:attrNameLst>
                                          <p:attrName>ppt_h</p:attrName>
                                        </p:attrNameLst>
                                      </p:cBhvr>
                                      <p:tavLst>
                                        <p:tav tm="0">
                                          <p:val>
                                            <p:strVal val="ppt_h"/>
                                          </p:val>
                                        </p:tav>
                                        <p:tav tm="100000">
                                          <p:val>
                                            <p:fltVal val="0"/>
                                          </p:val>
                                        </p:tav>
                                      </p:tavLst>
                                    </p:anim>
                                    <p:anim calcmode="lin" valueType="num">
                                      <p:cBhvr>
                                        <p:cTn id="79" dur="500"/>
                                        <p:tgtEl>
                                          <p:spTgt spid="43"/>
                                        </p:tgtEl>
                                        <p:attrNameLst>
                                          <p:attrName>style.rotation</p:attrName>
                                        </p:attrNameLst>
                                      </p:cBhvr>
                                      <p:tavLst>
                                        <p:tav tm="0">
                                          <p:val>
                                            <p:fltVal val="0"/>
                                          </p:val>
                                        </p:tav>
                                        <p:tav tm="100000">
                                          <p:val>
                                            <p:fltVal val="360"/>
                                          </p:val>
                                        </p:tav>
                                      </p:tavLst>
                                    </p:anim>
                                    <p:animEffect transition="out" filter="fade">
                                      <p:cBhvr>
                                        <p:cTn id="80" dur="500"/>
                                        <p:tgtEl>
                                          <p:spTgt spid="43"/>
                                        </p:tgtEl>
                                      </p:cBhvr>
                                    </p:animEffect>
                                    <p:set>
                                      <p:cBhvr>
                                        <p:cTn id="81" dur="1" fill="hold">
                                          <p:stCondLst>
                                            <p:cond delay="499"/>
                                          </p:stCondLst>
                                        </p:cTn>
                                        <p:tgtEl>
                                          <p:spTgt spid="43"/>
                                        </p:tgtEl>
                                        <p:attrNameLst>
                                          <p:attrName>style.visibility</p:attrName>
                                        </p:attrNameLst>
                                      </p:cBhvr>
                                      <p:to>
                                        <p:strVal val="hidden"/>
                                      </p:to>
                                    </p:set>
                                  </p:childTnLst>
                                </p:cTn>
                              </p:par>
                              <p:par>
                                <p:cTn id="82" presetID="1" presetClass="mediacall" presetSubtype="0" fill="hold" nodeType="withEffect">
                                  <p:stCondLst>
                                    <p:cond delay="0"/>
                                  </p:stCondLst>
                                  <p:childTnLst>
                                    <p:cmd type="call" cmd="playFrom(0.0)">
                                      <p:cBhvr>
                                        <p:cTn id="83" dur="3000" fill="hold"/>
                                        <p:tgtEl>
                                          <p:spTgt spid="41"/>
                                        </p:tgtEl>
                                      </p:cBhvr>
                                    </p:cmd>
                                  </p:childTnLst>
                                </p:cTn>
                              </p:par>
                              <p:par>
                                <p:cTn id="84" presetID="42"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1000"/>
                                        <p:tgtEl>
                                          <p:spTgt spid="47"/>
                                        </p:tgtEl>
                                      </p:cBhvr>
                                    </p:animEffect>
                                    <p:anim calcmode="lin" valueType="num">
                                      <p:cBhvr>
                                        <p:cTn id="87" dur="1000" fill="hold"/>
                                        <p:tgtEl>
                                          <p:spTgt spid="47"/>
                                        </p:tgtEl>
                                        <p:attrNameLst>
                                          <p:attrName>ppt_x</p:attrName>
                                        </p:attrNameLst>
                                      </p:cBhvr>
                                      <p:tavLst>
                                        <p:tav tm="0">
                                          <p:val>
                                            <p:strVal val="#ppt_x"/>
                                          </p:val>
                                        </p:tav>
                                        <p:tav tm="100000">
                                          <p:val>
                                            <p:strVal val="#ppt_x"/>
                                          </p:val>
                                        </p:tav>
                                      </p:tavLst>
                                    </p:anim>
                                    <p:anim calcmode="lin" valueType="num">
                                      <p:cBhvr>
                                        <p:cTn id="88" dur="1000" fill="hold"/>
                                        <p:tgtEl>
                                          <p:spTgt spid="47"/>
                                        </p:tgtEl>
                                        <p:attrNameLst>
                                          <p:attrName>ppt_y</p:attrName>
                                        </p:attrNameLst>
                                      </p:cBhvr>
                                      <p:tavLst>
                                        <p:tav tm="0">
                                          <p:val>
                                            <p:strVal val="#ppt_y+.1"/>
                                          </p:val>
                                        </p:tav>
                                        <p:tav tm="100000">
                                          <p:val>
                                            <p:strVal val="#ppt_y"/>
                                          </p:val>
                                        </p:tav>
                                      </p:tavLst>
                                    </p:anim>
                                  </p:childTnLst>
                                </p:cTn>
                              </p:par>
                            </p:childTnLst>
                          </p:cTn>
                        </p:par>
                        <p:par>
                          <p:cTn id="89" fill="hold">
                            <p:stCondLst>
                              <p:cond delay="9000"/>
                            </p:stCondLst>
                            <p:childTnLst>
                              <p:par>
                                <p:cTn id="90" presetID="10" presetClass="exit" presetSubtype="0" fill="hold" grpId="1" nodeType="afterEffect">
                                  <p:stCondLst>
                                    <p:cond delay="0"/>
                                  </p:stCondLst>
                                  <p:childTnLst>
                                    <p:animEffect transition="out" filter="fade">
                                      <p:cBhvr>
                                        <p:cTn id="91" dur="1500"/>
                                        <p:tgtEl>
                                          <p:spTgt spid="47"/>
                                        </p:tgtEl>
                                      </p:cBhvr>
                                    </p:animEffect>
                                    <p:set>
                                      <p:cBhvr>
                                        <p:cTn id="92" dur="1" fill="hold">
                                          <p:stCondLst>
                                            <p:cond delay="1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9"/>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49"/>
                                        </p:tgtEl>
                                      </p:cBhvr>
                                    </p:animEffect>
                                    <p:animScale>
                                      <p:cBhvr>
                                        <p:cTn id="98" dur="250" autoRev="1" fill="hold"/>
                                        <p:tgtEl>
                                          <p:spTgt spid="49"/>
                                        </p:tgtEl>
                                      </p:cBhvr>
                                      <p:by x="105000" y="105000"/>
                                    </p:animScale>
                                  </p:childTnLst>
                                </p:cTn>
                              </p:par>
                            </p:childTnLst>
                          </p:cTn>
                        </p:par>
                        <p:par>
                          <p:cTn id="99" fill="hold">
                            <p:stCondLst>
                              <p:cond delay="500"/>
                            </p:stCondLst>
                            <p:childTnLst>
                              <p:par>
                                <p:cTn id="100" presetID="18" presetClass="entr" presetSubtype="12"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trips(downLeft)">
                                      <p:cBhvr>
                                        <p:cTn id="102" dur="500"/>
                                        <p:tgtEl>
                                          <p:spTgt spid="48"/>
                                        </p:tgtEl>
                                      </p:cBhvr>
                                    </p:animEffect>
                                  </p:childTnLst>
                                </p:cTn>
                              </p:par>
                            </p:childTnLst>
                          </p:cTn>
                        </p:par>
                        <p:par>
                          <p:cTn id="103" fill="hold">
                            <p:stCondLst>
                              <p:cond delay="1000"/>
                            </p:stCondLst>
                            <p:childTnLst>
                              <p:par>
                                <p:cTn id="104" presetID="18" presetClass="exit" presetSubtype="6" fill="hold" nodeType="afterEffect">
                                  <p:stCondLst>
                                    <p:cond delay="0"/>
                                  </p:stCondLst>
                                  <p:childTnLst>
                                    <p:animEffect transition="out" filter="strips(downRight)">
                                      <p:cBhvr>
                                        <p:cTn id="105" dur="4750"/>
                                        <p:tgtEl>
                                          <p:spTgt spid="48"/>
                                        </p:tgtEl>
                                      </p:cBhvr>
                                    </p:animEffect>
                                    <p:set>
                                      <p:cBhvr>
                                        <p:cTn id="106" dur="1" fill="hold">
                                          <p:stCondLst>
                                            <p:cond delay="4749"/>
                                          </p:stCondLst>
                                        </p:cTn>
                                        <p:tgtEl>
                                          <p:spTgt spid="48"/>
                                        </p:tgtEl>
                                        <p:attrNameLst>
                                          <p:attrName>style.visibility</p:attrName>
                                        </p:attrNameLst>
                                      </p:cBhvr>
                                      <p:to>
                                        <p:strVal val="hidden"/>
                                      </p:to>
                                    </p:set>
                                  </p:childTnLst>
                                </p:cTn>
                              </p:par>
                              <p:par>
                                <p:cTn id="107" presetID="42" presetClass="path" presetSubtype="0" accel="50000" decel="50000" fill="hold" nodeType="withEffect">
                                  <p:stCondLst>
                                    <p:cond delay="0"/>
                                  </p:stCondLst>
                                  <p:childTnLst>
                                    <p:animMotion origin="layout" path="M 4.79167E-6 -4.07407E-6 L -0.06615 -0.5324 " pathEditMode="relative" rAng="0" ptsTypes="AA">
                                      <p:cBhvr>
                                        <p:cTn id="108" dur="5000" fill="hold"/>
                                        <p:tgtEl>
                                          <p:spTgt spid="49"/>
                                        </p:tgtEl>
                                        <p:attrNameLst>
                                          <p:attrName>ppt_x</p:attrName>
                                          <p:attrName>ppt_y</p:attrName>
                                        </p:attrNameLst>
                                      </p:cBhvr>
                                      <p:rCtr x="-3307" y="-26620"/>
                                    </p:animMotion>
                                  </p:childTnLst>
                                </p:cTn>
                              </p:par>
                              <p:par>
                                <p:cTn id="109" presetID="47" presetClass="exit" presetSubtype="0" fill="hold" grpId="0" nodeType="withEffect">
                                  <p:stCondLst>
                                    <p:cond delay="0"/>
                                  </p:stCondLst>
                                  <p:iterate type="lt">
                                    <p:tmPct val="0"/>
                                  </p:iterate>
                                  <p:childTnLst>
                                    <p:animEffect transition="out" filter="fade">
                                      <p:cBhvr>
                                        <p:cTn id="110" dur="1000"/>
                                        <p:tgtEl>
                                          <p:spTgt spid="50"/>
                                        </p:tgtEl>
                                      </p:cBhvr>
                                    </p:animEffect>
                                    <p:anim calcmode="lin" valueType="num">
                                      <p:cBhvr>
                                        <p:cTn id="111" dur="1000"/>
                                        <p:tgtEl>
                                          <p:spTgt spid="50"/>
                                        </p:tgtEl>
                                        <p:attrNameLst>
                                          <p:attrName>ppt_x</p:attrName>
                                        </p:attrNameLst>
                                      </p:cBhvr>
                                      <p:tavLst>
                                        <p:tav tm="0">
                                          <p:val>
                                            <p:strVal val="ppt_x"/>
                                          </p:val>
                                        </p:tav>
                                        <p:tav tm="100000">
                                          <p:val>
                                            <p:strVal val="ppt_x"/>
                                          </p:val>
                                        </p:tav>
                                      </p:tavLst>
                                    </p:anim>
                                    <p:anim calcmode="lin" valueType="num">
                                      <p:cBhvr>
                                        <p:cTn id="112" dur="1000"/>
                                        <p:tgtEl>
                                          <p:spTgt spid="50"/>
                                        </p:tgtEl>
                                        <p:attrNameLst>
                                          <p:attrName>ppt_y</p:attrName>
                                        </p:attrNameLst>
                                      </p:cBhvr>
                                      <p:tavLst>
                                        <p:tav tm="0">
                                          <p:val>
                                            <p:strVal val="ppt_y"/>
                                          </p:val>
                                        </p:tav>
                                        <p:tav tm="100000">
                                          <p:val>
                                            <p:strVal val="ppt_y-.1"/>
                                          </p:val>
                                        </p:tav>
                                      </p:tavLst>
                                    </p:anim>
                                    <p:set>
                                      <p:cBhvr>
                                        <p:cTn id="113" dur="1" fill="hold">
                                          <p:stCondLst>
                                            <p:cond delay="999"/>
                                          </p:stCondLst>
                                        </p:cTn>
                                        <p:tgtEl>
                                          <p:spTgt spid="50"/>
                                        </p:tgtEl>
                                        <p:attrNameLst>
                                          <p:attrName>style.visibility</p:attrName>
                                        </p:attrNameLst>
                                      </p:cBhvr>
                                      <p:to>
                                        <p:strVal val="hidden"/>
                                      </p:to>
                                    </p:set>
                                  </p:childTnLst>
                                </p:cTn>
                              </p:par>
                              <p:par>
                                <p:cTn id="114" presetID="1" presetClass="mediacall" presetSubtype="0" fill="hold" nodeType="withEffect">
                                  <p:stCondLst>
                                    <p:cond delay="0"/>
                                  </p:stCondLst>
                                  <p:childTnLst>
                                    <p:cmd type="call" cmd="playFrom(0.0)">
                                      <p:cBhvr>
                                        <p:cTn id="115" dur="3000" fill="hold"/>
                                        <p:tgtEl>
                                          <p:spTgt spid="41"/>
                                        </p:tgtEl>
                                      </p:cBhvr>
                                    </p:cmd>
                                  </p:childTnLst>
                                </p:cTn>
                              </p:par>
                              <p:par>
                                <p:cTn id="116" presetID="1" presetClass="mediacall" presetSubtype="0" fill="hold" nodeType="withEffect">
                                  <p:stCondLst>
                                    <p:cond delay="0"/>
                                  </p:stCondLst>
                                  <p:childTnLst>
                                    <p:cmd type="call" cmd="playFrom(0.0)">
                                      <p:cBhvr>
                                        <p:cTn id="117" dur="4969" fill="hold"/>
                                        <p:tgtEl>
                                          <p:spTgt spid="40"/>
                                        </p:tgtEl>
                                      </p:cBhvr>
                                    </p:cmd>
                                  </p:childTnLst>
                                </p:cTn>
                              </p:par>
                            </p:childTnLst>
                          </p:cTn>
                        </p:par>
                        <p:par>
                          <p:cTn id="118" fill="hold">
                            <p:stCondLst>
                              <p:cond delay="6000"/>
                            </p:stCondLst>
                            <p:childTnLst>
                              <p:par>
                                <p:cTn id="119" presetID="49" presetClass="exit" presetSubtype="0" accel="100000" fill="hold" nodeType="afterEffect">
                                  <p:stCondLst>
                                    <p:cond delay="0"/>
                                  </p:stCondLst>
                                  <p:childTnLst>
                                    <p:anim calcmode="lin" valueType="num">
                                      <p:cBhvr>
                                        <p:cTn id="120" dur="500"/>
                                        <p:tgtEl>
                                          <p:spTgt spid="49"/>
                                        </p:tgtEl>
                                        <p:attrNameLst>
                                          <p:attrName>ppt_w</p:attrName>
                                        </p:attrNameLst>
                                      </p:cBhvr>
                                      <p:tavLst>
                                        <p:tav tm="0">
                                          <p:val>
                                            <p:strVal val="ppt_w"/>
                                          </p:val>
                                        </p:tav>
                                        <p:tav tm="100000">
                                          <p:val>
                                            <p:fltVal val="0"/>
                                          </p:val>
                                        </p:tav>
                                      </p:tavLst>
                                    </p:anim>
                                    <p:anim calcmode="lin" valueType="num">
                                      <p:cBhvr>
                                        <p:cTn id="121" dur="500"/>
                                        <p:tgtEl>
                                          <p:spTgt spid="49"/>
                                        </p:tgtEl>
                                        <p:attrNameLst>
                                          <p:attrName>ppt_h</p:attrName>
                                        </p:attrNameLst>
                                      </p:cBhvr>
                                      <p:tavLst>
                                        <p:tav tm="0">
                                          <p:val>
                                            <p:strVal val="ppt_h"/>
                                          </p:val>
                                        </p:tav>
                                        <p:tav tm="100000">
                                          <p:val>
                                            <p:fltVal val="0"/>
                                          </p:val>
                                        </p:tav>
                                      </p:tavLst>
                                    </p:anim>
                                    <p:anim calcmode="lin" valueType="num">
                                      <p:cBhvr>
                                        <p:cTn id="122" dur="500"/>
                                        <p:tgtEl>
                                          <p:spTgt spid="49"/>
                                        </p:tgtEl>
                                        <p:attrNameLst>
                                          <p:attrName>style.rotation</p:attrName>
                                        </p:attrNameLst>
                                      </p:cBhvr>
                                      <p:tavLst>
                                        <p:tav tm="0">
                                          <p:val>
                                            <p:fltVal val="0"/>
                                          </p:val>
                                        </p:tav>
                                        <p:tav tm="100000">
                                          <p:val>
                                            <p:fltVal val="360"/>
                                          </p:val>
                                        </p:tav>
                                      </p:tavLst>
                                    </p:anim>
                                    <p:animEffect transition="out" filter="fade">
                                      <p:cBhvr>
                                        <p:cTn id="123" dur="500"/>
                                        <p:tgtEl>
                                          <p:spTgt spid="49"/>
                                        </p:tgtEl>
                                      </p:cBhvr>
                                    </p:animEffect>
                                    <p:set>
                                      <p:cBhvr>
                                        <p:cTn id="124" dur="1" fill="hold">
                                          <p:stCondLst>
                                            <p:cond delay="499"/>
                                          </p:stCondLst>
                                        </p:cTn>
                                        <p:tgtEl>
                                          <p:spTgt spid="49"/>
                                        </p:tgtEl>
                                        <p:attrNameLst>
                                          <p:attrName>style.visibility</p:attrName>
                                        </p:attrNameLst>
                                      </p:cBhvr>
                                      <p:to>
                                        <p:strVal val="hidden"/>
                                      </p:to>
                                    </p:set>
                                  </p:childTnLst>
                                </p:cTn>
                              </p:par>
                              <p:par>
                                <p:cTn id="125" presetID="1" presetClass="mediacall" presetSubtype="0" fill="hold" nodeType="withEffect">
                                  <p:stCondLst>
                                    <p:cond delay="0"/>
                                  </p:stCondLst>
                                  <p:childTnLst>
                                    <p:cmd type="call" cmd="playFrom(0.0)">
                                      <p:cBhvr>
                                        <p:cTn id="126" dur="3000" fill="hold"/>
                                        <p:tgtEl>
                                          <p:spTgt spid="41"/>
                                        </p:tgtEl>
                                      </p:cBhvr>
                                    </p:cmd>
                                  </p:childTnLst>
                                </p:cTn>
                              </p:par>
                              <p:par>
                                <p:cTn id="127" presetID="42" presetClass="entr" presetSubtype="0" fill="hold" grpId="0" nodeType="with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1000"/>
                                        <p:tgtEl>
                                          <p:spTgt spid="51"/>
                                        </p:tgtEl>
                                      </p:cBhvr>
                                    </p:animEffect>
                                    <p:anim calcmode="lin" valueType="num">
                                      <p:cBhvr>
                                        <p:cTn id="130" dur="1000" fill="hold"/>
                                        <p:tgtEl>
                                          <p:spTgt spid="51"/>
                                        </p:tgtEl>
                                        <p:attrNameLst>
                                          <p:attrName>ppt_x</p:attrName>
                                        </p:attrNameLst>
                                      </p:cBhvr>
                                      <p:tavLst>
                                        <p:tav tm="0">
                                          <p:val>
                                            <p:strVal val="#ppt_x"/>
                                          </p:val>
                                        </p:tav>
                                        <p:tav tm="100000">
                                          <p:val>
                                            <p:strVal val="#ppt_x"/>
                                          </p:val>
                                        </p:tav>
                                      </p:tavLst>
                                    </p:anim>
                                    <p:anim calcmode="lin" valueType="num">
                                      <p:cBhvr>
                                        <p:cTn id="131" dur="1000" fill="hold"/>
                                        <p:tgtEl>
                                          <p:spTgt spid="51"/>
                                        </p:tgtEl>
                                        <p:attrNameLst>
                                          <p:attrName>ppt_y</p:attrName>
                                        </p:attrNameLst>
                                      </p:cBhvr>
                                      <p:tavLst>
                                        <p:tav tm="0">
                                          <p:val>
                                            <p:strVal val="#ppt_y+.1"/>
                                          </p:val>
                                        </p:tav>
                                        <p:tav tm="100000">
                                          <p:val>
                                            <p:strVal val="#ppt_y"/>
                                          </p:val>
                                        </p:tav>
                                      </p:tavLst>
                                    </p:anim>
                                  </p:childTnLst>
                                </p:cTn>
                              </p:par>
                            </p:childTnLst>
                          </p:cTn>
                        </p:par>
                        <p:par>
                          <p:cTn id="132" fill="hold">
                            <p:stCondLst>
                              <p:cond delay="9000"/>
                            </p:stCondLst>
                            <p:childTnLst>
                              <p:par>
                                <p:cTn id="133" presetID="10" presetClass="exit" presetSubtype="0" fill="hold" grpId="1" nodeType="afterEffect">
                                  <p:stCondLst>
                                    <p:cond delay="0"/>
                                  </p:stCondLst>
                                  <p:childTnLst>
                                    <p:animEffect transition="out" filter="fade">
                                      <p:cBhvr>
                                        <p:cTn id="134" dur="1500"/>
                                        <p:tgtEl>
                                          <p:spTgt spid="51"/>
                                        </p:tgtEl>
                                      </p:cBhvr>
                                    </p:animEffect>
                                    <p:set>
                                      <p:cBhvr>
                                        <p:cTn id="135" dur="1" fill="hold">
                                          <p:stCondLst>
                                            <p:cond delay="1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6" restart="whenNotActive" fill="hold" evtFilter="cancelBubble" nodeType="interactiveSeq">
                <p:stCondLst>
                  <p:cond evt="onClick" delay="0">
                    <p:tgtEl>
                      <p:spTgt spid="53"/>
                    </p:tgtEl>
                  </p:cond>
                </p:stCondLst>
                <p:endSync evt="end" delay="0">
                  <p:rtn val="all"/>
                </p:endSync>
                <p:childTnLst>
                  <p:par>
                    <p:cTn id="137" fill="hold">
                      <p:stCondLst>
                        <p:cond delay="0"/>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53"/>
                                        </p:tgtEl>
                                      </p:cBhvr>
                                    </p:animEffect>
                                    <p:animScale>
                                      <p:cBhvr>
                                        <p:cTn id="141" dur="250" autoRev="1" fill="hold"/>
                                        <p:tgtEl>
                                          <p:spTgt spid="53"/>
                                        </p:tgtEl>
                                      </p:cBhvr>
                                      <p:by x="105000" y="105000"/>
                                    </p:animScale>
                                  </p:childTnLst>
                                </p:cTn>
                              </p:par>
                            </p:childTnLst>
                          </p:cTn>
                        </p:par>
                        <p:par>
                          <p:cTn id="142" fill="hold">
                            <p:stCondLst>
                              <p:cond delay="500"/>
                            </p:stCondLst>
                            <p:childTnLst>
                              <p:par>
                                <p:cTn id="143" presetID="18" presetClass="entr" presetSubtype="12" fill="hold" nodeType="after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strips(downLeft)">
                                      <p:cBhvr>
                                        <p:cTn id="145" dur="500"/>
                                        <p:tgtEl>
                                          <p:spTgt spid="52"/>
                                        </p:tgtEl>
                                      </p:cBhvr>
                                    </p:animEffect>
                                  </p:childTnLst>
                                </p:cTn>
                              </p:par>
                            </p:childTnLst>
                          </p:cTn>
                        </p:par>
                        <p:par>
                          <p:cTn id="146" fill="hold">
                            <p:stCondLst>
                              <p:cond delay="1000"/>
                            </p:stCondLst>
                            <p:childTnLst>
                              <p:par>
                                <p:cTn id="147" presetID="18" presetClass="exit" presetSubtype="6" fill="hold" nodeType="afterEffect">
                                  <p:stCondLst>
                                    <p:cond delay="0"/>
                                  </p:stCondLst>
                                  <p:childTnLst>
                                    <p:animEffect transition="out" filter="strips(downRight)">
                                      <p:cBhvr>
                                        <p:cTn id="148" dur="4750"/>
                                        <p:tgtEl>
                                          <p:spTgt spid="52"/>
                                        </p:tgtEl>
                                      </p:cBhvr>
                                    </p:animEffect>
                                    <p:set>
                                      <p:cBhvr>
                                        <p:cTn id="149" dur="1" fill="hold">
                                          <p:stCondLst>
                                            <p:cond delay="4749"/>
                                          </p:stCondLst>
                                        </p:cTn>
                                        <p:tgtEl>
                                          <p:spTgt spid="52"/>
                                        </p:tgtEl>
                                        <p:attrNameLst>
                                          <p:attrName>style.visibility</p:attrName>
                                        </p:attrNameLst>
                                      </p:cBhvr>
                                      <p:to>
                                        <p:strVal val="hidden"/>
                                      </p:to>
                                    </p:set>
                                  </p:childTnLst>
                                </p:cTn>
                              </p:par>
                              <p:par>
                                <p:cTn id="150" presetID="42" presetClass="path" presetSubtype="0" accel="50000" decel="50000" fill="hold" nodeType="withEffect">
                                  <p:stCondLst>
                                    <p:cond delay="0"/>
                                  </p:stCondLst>
                                  <p:childTnLst>
                                    <p:animMotion origin="layout" path="M -3.54167E-6 1.48148E-6 L -0.25911 -0.59121 " pathEditMode="relative" rAng="0" ptsTypes="AA">
                                      <p:cBhvr>
                                        <p:cTn id="151" dur="5000" fill="hold"/>
                                        <p:tgtEl>
                                          <p:spTgt spid="53"/>
                                        </p:tgtEl>
                                        <p:attrNameLst>
                                          <p:attrName>ppt_x</p:attrName>
                                          <p:attrName>ppt_y</p:attrName>
                                        </p:attrNameLst>
                                      </p:cBhvr>
                                      <p:rCtr x="-12956" y="-29560"/>
                                    </p:animMotion>
                                  </p:childTnLst>
                                </p:cTn>
                              </p:par>
                              <p:par>
                                <p:cTn id="152" presetID="47" presetClass="exit" presetSubtype="0" fill="hold" grpId="0" nodeType="withEffect">
                                  <p:stCondLst>
                                    <p:cond delay="0"/>
                                  </p:stCondLst>
                                  <p:iterate type="lt">
                                    <p:tmPct val="0"/>
                                  </p:iterate>
                                  <p:childTnLst>
                                    <p:animEffect transition="out" filter="fade">
                                      <p:cBhvr>
                                        <p:cTn id="153" dur="1000"/>
                                        <p:tgtEl>
                                          <p:spTgt spid="75"/>
                                        </p:tgtEl>
                                      </p:cBhvr>
                                    </p:animEffect>
                                    <p:anim calcmode="lin" valueType="num">
                                      <p:cBhvr>
                                        <p:cTn id="154" dur="1000"/>
                                        <p:tgtEl>
                                          <p:spTgt spid="75"/>
                                        </p:tgtEl>
                                        <p:attrNameLst>
                                          <p:attrName>ppt_x</p:attrName>
                                        </p:attrNameLst>
                                      </p:cBhvr>
                                      <p:tavLst>
                                        <p:tav tm="0">
                                          <p:val>
                                            <p:strVal val="ppt_x"/>
                                          </p:val>
                                        </p:tav>
                                        <p:tav tm="100000">
                                          <p:val>
                                            <p:strVal val="ppt_x"/>
                                          </p:val>
                                        </p:tav>
                                      </p:tavLst>
                                    </p:anim>
                                    <p:anim calcmode="lin" valueType="num">
                                      <p:cBhvr>
                                        <p:cTn id="155" dur="1000"/>
                                        <p:tgtEl>
                                          <p:spTgt spid="75"/>
                                        </p:tgtEl>
                                        <p:attrNameLst>
                                          <p:attrName>ppt_y</p:attrName>
                                        </p:attrNameLst>
                                      </p:cBhvr>
                                      <p:tavLst>
                                        <p:tav tm="0">
                                          <p:val>
                                            <p:strVal val="ppt_y"/>
                                          </p:val>
                                        </p:tav>
                                        <p:tav tm="100000">
                                          <p:val>
                                            <p:strVal val="ppt_y-.1"/>
                                          </p:val>
                                        </p:tav>
                                      </p:tavLst>
                                    </p:anim>
                                    <p:set>
                                      <p:cBhvr>
                                        <p:cTn id="156" dur="1" fill="hold">
                                          <p:stCondLst>
                                            <p:cond delay="999"/>
                                          </p:stCondLst>
                                        </p:cTn>
                                        <p:tgtEl>
                                          <p:spTgt spid="75"/>
                                        </p:tgtEl>
                                        <p:attrNameLst>
                                          <p:attrName>style.visibility</p:attrName>
                                        </p:attrNameLst>
                                      </p:cBhvr>
                                      <p:to>
                                        <p:strVal val="hidden"/>
                                      </p:to>
                                    </p:set>
                                  </p:childTnLst>
                                </p:cTn>
                              </p:par>
                              <p:par>
                                <p:cTn id="157" presetID="1" presetClass="mediacall" presetSubtype="0" fill="hold" nodeType="withEffect">
                                  <p:stCondLst>
                                    <p:cond delay="0"/>
                                  </p:stCondLst>
                                  <p:childTnLst>
                                    <p:cmd type="call" cmd="playFrom(0.0)">
                                      <p:cBhvr>
                                        <p:cTn id="158" dur="3000" fill="hold"/>
                                        <p:tgtEl>
                                          <p:spTgt spid="41"/>
                                        </p:tgtEl>
                                      </p:cBhvr>
                                    </p:cmd>
                                  </p:childTnLst>
                                </p:cTn>
                              </p:par>
                              <p:par>
                                <p:cTn id="159" presetID="1" presetClass="mediacall" presetSubtype="0" fill="hold" nodeType="withEffect">
                                  <p:stCondLst>
                                    <p:cond delay="0"/>
                                  </p:stCondLst>
                                  <p:childTnLst>
                                    <p:cmd type="call" cmd="playFrom(0.0)">
                                      <p:cBhvr>
                                        <p:cTn id="160" dur="4969" fill="hold"/>
                                        <p:tgtEl>
                                          <p:spTgt spid="40"/>
                                        </p:tgtEl>
                                      </p:cBhvr>
                                    </p:cmd>
                                  </p:childTnLst>
                                </p:cTn>
                              </p:par>
                            </p:childTnLst>
                          </p:cTn>
                        </p:par>
                        <p:par>
                          <p:cTn id="161" fill="hold">
                            <p:stCondLst>
                              <p:cond delay="6000"/>
                            </p:stCondLst>
                            <p:childTnLst>
                              <p:par>
                                <p:cTn id="162" presetID="49" presetClass="exit" presetSubtype="0" accel="100000" fill="hold" nodeType="afterEffect">
                                  <p:stCondLst>
                                    <p:cond delay="0"/>
                                  </p:stCondLst>
                                  <p:childTnLst>
                                    <p:anim calcmode="lin" valueType="num">
                                      <p:cBhvr>
                                        <p:cTn id="163" dur="500"/>
                                        <p:tgtEl>
                                          <p:spTgt spid="53"/>
                                        </p:tgtEl>
                                        <p:attrNameLst>
                                          <p:attrName>ppt_w</p:attrName>
                                        </p:attrNameLst>
                                      </p:cBhvr>
                                      <p:tavLst>
                                        <p:tav tm="0">
                                          <p:val>
                                            <p:strVal val="ppt_w"/>
                                          </p:val>
                                        </p:tav>
                                        <p:tav tm="100000">
                                          <p:val>
                                            <p:fltVal val="0"/>
                                          </p:val>
                                        </p:tav>
                                      </p:tavLst>
                                    </p:anim>
                                    <p:anim calcmode="lin" valueType="num">
                                      <p:cBhvr>
                                        <p:cTn id="164" dur="500"/>
                                        <p:tgtEl>
                                          <p:spTgt spid="53"/>
                                        </p:tgtEl>
                                        <p:attrNameLst>
                                          <p:attrName>ppt_h</p:attrName>
                                        </p:attrNameLst>
                                      </p:cBhvr>
                                      <p:tavLst>
                                        <p:tav tm="0">
                                          <p:val>
                                            <p:strVal val="ppt_h"/>
                                          </p:val>
                                        </p:tav>
                                        <p:tav tm="100000">
                                          <p:val>
                                            <p:fltVal val="0"/>
                                          </p:val>
                                        </p:tav>
                                      </p:tavLst>
                                    </p:anim>
                                    <p:anim calcmode="lin" valueType="num">
                                      <p:cBhvr>
                                        <p:cTn id="165" dur="500"/>
                                        <p:tgtEl>
                                          <p:spTgt spid="53"/>
                                        </p:tgtEl>
                                        <p:attrNameLst>
                                          <p:attrName>style.rotation</p:attrName>
                                        </p:attrNameLst>
                                      </p:cBhvr>
                                      <p:tavLst>
                                        <p:tav tm="0">
                                          <p:val>
                                            <p:fltVal val="0"/>
                                          </p:val>
                                        </p:tav>
                                        <p:tav tm="100000">
                                          <p:val>
                                            <p:fltVal val="360"/>
                                          </p:val>
                                        </p:tav>
                                      </p:tavLst>
                                    </p:anim>
                                    <p:animEffect transition="out" filter="fade">
                                      <p:cBhvr>
                                        <p:cTn id="166" dur="500"/>
                                        <p:tgtEl>
                                          <p:spTgt spid="53"/>
                                        </p:tgtEl>
                                      </p:cBhvr>
                                    </p:animEffect>
                                    <p:set>
                                      <p:cBhvr>
                                        <p:cTn id="167" dur="1" fill="hold">
                                          <p:stCondLst>
                                            <p:cond delay="499"/>
                                          </p:stCondLst>
                                        </p:cTn>
                                        <p:tgtEl>
                                          <p:spTgt spid="53"/>
                                        </p:tgtEl>
                                        <p:attrNameLst>
                                          <p:attrName>style.visibility</p:attrName>
                                        </p:attrNameLst>
                                      </p:cBhvr>
                                      <p:to>
                                        <p:strVal val="hidden"/>
                                      </p:to>
                                    </p:set>
                                  </p:childTnLst>
                                </p:cTn>
                              </p:par>
                              <p:par>
                                <p:cTn id="168" presetID="1" presetClass="mediacall" presetSubtype="0" fill="hold" nodeType="withEffect">
                                  <p:stCondLst>
                                    <p:cond delay="0"/>
                                  </p:stCondLst>
                                  <p:childTnLst>
                                    <p:cmd type="call" cmd="playFrom(0.0)">
                                      <p:cBhvr>
                                        <p:cTn id="169" dur="3000" fill="hold"/>
                                        <p:tgtEl>
                                          <p:spTgt spid="41"/>
                                        </p:tgtEl>
                                      </p:cBhvr>
                                    </p:cmd>
                                  </p:childTnLst>
                                </p:cTn>
                              </p:par>
                              <p:par>
                                <p:cTn id="170" presetID="42" presetClass="entr" presetSubtype="0" fill="hold" grpId="0" nodeType="withEffect">
                                  <p:stCondLst>
                                    <p:cond delay="0"/>
                                  </p:stCondLst>
                                  <p:childTnLst>
                                    <p:set>
                                      <p:cBhvr>
                                        <p:cTn id="171" dur="1" fill="hold">
                                          <p:stCondLst>
                                            <p:cond delay="0"/>
                                          </p:stCondLst>
                                        </p:cTn>
                                        <p:tgtEl>
                                          <p:spTgt spid="54"/>
                                        </p:tgtEl>
                                        <p:attrNameLst>
                                          <p:attrName>style.visibility</p:attrName>
                                        </p:attrNameLst>
                                      </p:cBhvr>
                                      <p:to>
                                        <p:strVal val="visible"/>
                                      </p:to>
                                    </p:set>
                                    <p:animEffect transition="in" filter="fade">
                                      <p:cBhvr>
                                        <p:cTn id="172" dur="1000"/>
                                        <p:tgtEl>
                                          <p:spTgt spid="54"/>
                                        </p:tgtEl>
                                      </p:cBhvr>
                                    </p:animEffect>
                                    <p:anim calcmode="lin" valueType="num">
                                      <p:cBhvr>
                                        <p:cTn id="173" dur="1000" fill="hold"/>
                                        <p:tgtEl>
                                          <p:spTgt spid="54"/>
                                        </p:tgtEl>
                                        <p:attrNameLst>
                                          <p:attrName>ppt_x</p:attrName>
                                        </p:attrNameLst>
                                      </p:cBhvr>
                                      <p:tavLst>
                                        <p:tav tm="0">
                                          <p:val>
                                            <p:strVal val="#ppt_x"/>
                                          </p:val>
                                        </p:tav>
                                        <p:tav tm="100000">
                                          <p:val>
                                            <p:strVal val="#ppt_x"/>
                                          </p:val>
                                        </p:tav>
                                      </p:tavLst>
                                    </p:anim>
                                    <p:anim calcmode="lin" valueType="num">
                                      <p:cBhvr>
                                        <p:cTn id="174" dur="1000" fill="hold"/>
                                        <p:tgtEl>
                                          <p:spTgt spid="54"/>
                                        </p:tgtEl>
                                        <p:attrNameLst>
                                          <p:attrName>ppt_y</p:attrName>
                                        </p:attrNameLst>
                                      </p:cBhvr>
                                      <p:tavLst>
                                        <p:tav tm="0">
                                          <p:val>
                                            <p:strVal val="#ppt_y+.1"/>
                                          </p:val>
                                        </p:tav>
                                        <p:tav tm="100000">
                                          <p:val>
                                            <p:strVal val="#ppt_y"/>
                                          </p:val>
                                        </p:tav>
                                      </p:tavLst>
                                    </p:anim>
                                  </p:childTnLst>
                                </p:cTn>
                              </p:par>
                            </p:childTnLst>
                          </p:cTn>
                        </p:par>
                        <p:par>
                          <p:cTn id="175" fill="hold">
                            <p:stCondLst>
                              <p:cond delay="9000"/>
                            </p:stCondLst>
                            <p:childTnLst>
                              <p:par>
                                <p:cTn id="176" presetID="10" presetClass="exit" presetSubtype="0" fill="hold" grpId="1" nodeType="afterEffect">
                                  <p:stCondLst>
                                    <p:cond delay="0"/>
                                  </p:stCondLst>
                                  <p:childTnLst>
                                    <p:animEffect transition="out" filter="fade">
                                      <p:cBhvr>
                                        <p:cTn id="177" dur="1500"/>
                                        <p:tgtEl>
                                          <p:spTgt spid="54"/>
                                        </p:tgtEl>
                                      </p:cBhvr>
                                    </p:animEffect>
                                    <p:set>
                                      <p:cBhvr>
                                        <p:cTn id="178" dur="1" fill="hold">
                                          <p:stCondLst>
                                            <p:cond delay="1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9" restart="whenNotActive" fill="hold" evtFilter="cancelBubble" nodeType="interactiveSeq">
                <p:stCondLst>
                  <p:cond evt="onClick" delay="0">
                    <p:tgtEl>
                      <p:spTgt spid="58"/>
                    </p:tgtEl>
                  </p:cond>
                </p:stCondLst>
                <p:endSync evt="end" delay="0">
                  <p:rtn val="all"/>
                </p:endSync>
                <p:childTnLst>
                  <p:par>
                    <p:cTn id="180" fill="hold">
                      <p:stCondLst>
                        <p:cond delay="0"/>
                      </p:stCondLst>
                      <p:childTnLst>
                        <p:par>
                          <p:cTn id="181" fill="hold">
                            <p:stCondLst>
                              <p:cond delay="0"/>
                            </p:stCondLst>
                            <p:childTnLst>
                              <p:par>
                                <p:cTn id="182" presetID="26" presetClass="emph" presetSubtype="0" fill="hold" nodeType="clickEffect">
                                  <p:stCondLst>
                                    <p:cond delay="0"/>
                                  </p:stCondLst>
                                  <p:childTnLst>
                                    <p:animEffect transition="out" filter="fade">
                                      <p:cBhvr>
                                        <p:cTn id="183" dur="500" tmFilter="0, 0; .2, .5; .8, .5; 1, 0"/>
                                        <p:tgtEl>
                                          <p:spTgt spid="58"/>
                                        </p:tgtEl>
                                      </p:cBhvr>
                                    </p:animEffect>
                                    <p:animScale>
                                      <p:cBhvr>
                                        <p:cTn id="184" dur="250" autoRev="1" fill="hold"/>
                                        <p:tgtEl>
                                          <p:spTgt spid="58"/>
                                        </p:tgtEl>
                                      </p:cBhvr>
                                      <p:by x="105000" y="105000"/>
                                    </p:animScale>
                                  </p:childTnLst>
                                </p:cTn>
                              </p:par>
                            </p:childTnLst>
                          </p:cTn>
                        </p:par>
                        <p:par>
                          <p:cTn id="185" fill="hold">
                            <p:stCondLst>
                              <p:cond delay="500"/>
                            </p:stCondLst>
                            <p:childTnLst>
                              <p:par>
                                <p:cTn id="186" presetID="18" presetClass="entr" presetSubtype="12" fill="hold" nodeType="afterEffect">
                                  <p:stCondLst>
                                    <p:cond delay="0"/>
                                  </p:stCondLst>
                                  <p:childTnLst>
                                    <p:set>
                                      <p:cBhvr>
                                        <p:cTn id="187" dur="1" fill="hold">
                                          <p:stCondLst>
                                            <p:cond delay="0"/>
                                          </p:stCondLst>
                                        </p:cTn>
                                        <p:tgtEl>
                                          <p:spTgt spid="57"/>
                                        </p:tgtEl>
                                        <p:attrNameLst>
                                          <p:attrName>style.visibility</p:attrName>
                                        </p:attrNameLst>
                                      </p:cBhvr>
                                      <p:to>
                                        <p:strVal val="visible"/>
                                      </p:to>
                                    </p:set>
                                    <p:animEffect transition="in" filter="strips(downLeft)">
                                      <p:cBhvr>
                                        <p:cTn id="188" dur="500"/>
                                        <p:tgtEl>
                                          <p:spTgt spid="57"/>
                                        </p:tgtEl>
                                      </p:cBhvr>
                                    </p:animEffect>
                                  </p:childTnLst>
                                </p:cTn>
                              </p:par>
                            </p:childTnLst>
                          </p:cTn>
                        </p:par>
                        <p:par>
                          <p:cTn id="189" fill="hold">
                            <p:stCondLst>
                              <p:cond delay="1000"/>
                            </p:stCondLst>
                            <p:childTnLst>
                              <p:par>
                                <p:cTn id="190" presetID="18" presetClass="exit" presetSubtype="6" fill="hold" nodeType="afterEffect">
                                  <p:stCondLst>
                                    <p:cond delay="0"/>
                                  </p:stCondLst>
                                  <p:childTnLst>
                                    <p:animEffect transition="out" filter="strips(downRight)">
                                      <p:cBhvr>
                                        <p:cTn id="191" dur="4750"/>
                                        <p:tgtEl>
                                          <p:spTgt spid="57"/>
                                        </p:tgtEl>
                                      </p:cBhvr>
                                    </p:animEffect>
                                    <p:set>
                                      <p:cBhvr>
                                        <p:cTn id="192" dur="1" fill="hold">
                                          <p:stCondLst>
                                            <p:cond delay="4749"/>
                                          </p:stCondLst>
                                        </p:cTn>
                                        <p:tgtEl>
                                          <p:spTgt spid="57"/>
                                        </p:tgtEl>
                                        <p:attrNameLst>
                                          <p:attrName>style.visibility</p:attrName>
                                        </p:attrNameLst>
                                      </p:cBhvr>
                                      <p:to>
                                        <p:strVal val="hidden"/>
                                      </p:to>
                                    </p:set>
                                  </p:childTnLst>
                                </p:cTn>
                              </p:par>
                              <p:par>
                                <p:cTn id="193" presetID="42" presetClass="path" presetSubtype="0" accel="50000" decel="50000" fill="hold" nodeType="withEffect">
                                  <p:stCondLst>
                                    <p:cond delay="0"/>
                                  </p:stCondLst>
                                  <p:childTnLst>
                                    <p:animMotion origin="layout" path="M 3.95833E-6 7.40741E-7 L -0.31654 -0.3419 " pathEditMode="relative" rAng="0" ptsTypes="AA">
                                      <p:cBhvr>
                                        <p:cTn id="194" dur="5000" fill="hold"/>
                                        <p:tgtEl>
                                          <p:spTgt spid="58"/>
                                        </p:tgtEl>
                                        <p:attrNameLst>
                                          <p:attrName>ppt_x</p:attrName>
                                          <p:attrName>ppt_y</p:attrName>
                                        </p:attrNameLst>
                                      </p:cBhvr>
                                      <p:rCtr x="-15833" y="-17106"/>
                                    </p:animMotion>
                                  </p:childTnLst>
                                </p:cTn>
                              </p:par>
                              <p:par>
                                <p:cTn id="195" presetID="47" presetClass="exit" presetSubtype="0" fill="hold" grpId="0" nodeType="withEffect">
                                  <p:stCondLst>
                                    <p:cond delay="0"/>
                                  </p:stCondLst>
                                  <p:iterate type="lt">
                                    <p:tmPct val="0"/>
                                  </p:iterate>
                                  <p:childTnLst>
                                    <p:animEffect transition="out" filter="fade">
                                      <p:cBhvr>
                                        <p:cTn id="196" dur="1000"/>
                                        <p:tgtEl>
                                          <p:spTgt spid="67"/>
                                        </p:tgtEl>
                                      </p:cBhvr>
                                    </p:animEffect>
                                    <p:anim calcmode="lin" valueType="num">
                                      <p:cBhvr>
                                        <p:cTn id="197" dur="1000"/>
                                        <p:tgtEl>
                                          <p:spTgt spid="67"/>
                                        </p:tgtEl>
                                        <p:attrNameLst>
                                          <p:attrName>ppt_x</p:attrName>
                                        </p:attrNameLst>
                                      </p:cBhvr>
                                      <p:tavLst>
                                        <p:tav tm="0">
                                          <p:val>
                                            <p:strVal val="ppt_x"/>
                                          </p:val>
                                        </p:tav>
                                        <p:tav tm="100000">
                                          <p:val>
                                            <p:strVal val="ppt_x"/>
                                          </p:val>
                                        </p:tav>
                                      </p:tavLst>
                                    </p:anim>
                                    <p:anim calcmode="lin" valueType="num">
                                      <p:cBhvr>
                                        <p:cTn id="198" dur="1000"/>
                                        <p:tgtEl>
                                          <p:spTgt spid="67"/>
                                        </p:tgtEl>
                                        <p:attrNameLst>
                                          <p:attrName>ppt_y</p:attrName>
                                        </p:attrNameLst>
                                      </p:cBhvr>
                                      <p:tavLst>
                                        <p:tav tm="0">
                                          <p:val>
                                            <p:strVal val="ppt_y"/>
                                          </p:val>
                                        </p:tav>
                                        <p:tav tm="100000">
                                          <p:val>
                                            <p:strVal val="ppt_y-.1"/>
                                          </p:val>
                                        </p:tav>
                                      </p:tavLst>
                                    </p:anim>
                                    <p:set>
                                      <p:cBhvr>
                                        <p:cTn id="199" dur="1" fill="hold">
                                          <p:stCondLst>
                                            <p:cond delay="999"/>
                                          </p:stCondLst>
                                        </p:cTn>
                                        <p:tgtEl>
                                          <p:spTgt spid="67"/>
                                        </p:tgtEl>
                                        <p:attrNameLst>
                                          <p:attrName>style.visibility</p:attrName>
                                        </p:attrNameLst>
                                      </p:cBhvr>
                                      <p:to>
                                        <p:strVal val="hidden"/>
                                      </p:to>
                                    </p:set>
                                  </p:childTnLst>
                                </p:cTn>
                              </p:par>
                              <p:par>
                                <p:cTn id="200" presetID="1" presetClass="mediacall" presetSubtype="0" fill="hold" nodeType="withEffect">
                                  <p:stCondLst>
                                    <p:cond delay="0"/>
                                  </p:stCondLst>
                                  <p:childTnLst>
                                    <p:cmd type="call" cmd="playFrom(0.0)">
                                      <p:cBhvr>
                                        <p:cTn id="201" dur="3000" fill="hold"/>
                                        <p:tgtEl>
                                          <p:spTgt spid="41"/>
                                        </p:tgtEl>
                                      </p:cBhvr>
                                    </p:cmd>
                                  </p:childTnLst>
                                </p:cTn>
                              </p:par>
                              <p:par>
                                <p:cTn id="202" presetID="1" presetClass="mediacall" presetSubtype="0" fill="hold" nodeType="withEffect">
                                  <p:stCondLst>
                                    <p:cond delay="0"/>
                                  </p:stCondLst>
                                  <p:childTnLst>
                                    <p:cmd type="call" cmd="playFrom(0.0)">
                                      <p:cBhvr>
                                        <p:cTn id="203" dur="4969" fill="hold"/>
                                        <p:tgtEl>
                                          <p:spTgt spid="40"/>
                                        </p:tgtEl>
                                      </p:cBhvr>
                                    </p:cmd>
                                  </p:childTnLst>
                                </p:cTn>
                              </p:par>
                            </p:childTnLst>
                          </p:cTn>
                        </p:par>
                        <p:par>
                          <p:cTn id="204" fill="hold">
                            <p:stCondLst>
                              <p:cond delay="6000"/>
                            </p:stCondLst>
                            <p:childTnLst>
                              <p:par>
                                <p:cTn id="205" presetID="49" presetClass="exit" presetSubtype="0" accel="100000" fill="hold" nodeType="afterEffect">
                                  <p:stCondLst>
                                    <p:cond delay="0"/>
                                  </p:stCondLst>
                                  <p:childTnLst>
                                    <p:anim calcmode="lin" valueType="num">
                                      <p:cBhvr>
                                        <p:cTn id="206" dur="500"/>
                                        <p:tgtEl>
                                          <p:spTgt spid="58"/>
                                        </p:tgtEl>
                                        <p:attrNameLst>
                                          <p:attrName>ppt_w</p:attrName>
                                        </p:attrNameLst>
                                      </p:cBhvr>
                                      <p:tavLst>
                                        <p:tav tm="0">
                                          <p:val>
                                            <p:strVal val="ppt_w"/>
                                          </p:val>
                                        </p:tav>
                                        <p:tav tm="100000">
                                          <p:val>
                                            <p:fltVal val="0"/>
                                          </p:val>
                                        </p:tav>
                                      </p:tavLst>
                                    </p:anim>
                                    <p:anim calcmode="lin" valueType="num">
                                      <p:cBhvr>
                                        <p:cTn id="207" dur="500"/>
                                        <p:tgtEl>
                                          <p:spTgt spid="58"/>
                                        </p:tgtEl>
                                        <p:attrNameLst>
                                          <p:attrName>ppt_h</p:attrName>
                                        </p:attrNameLst>
                                      </p:cBhvr>
                                      <p:tavLst>
                                        <p:tav tm="0">
                                          <p:val>
                                            <p:strVal val="ppt_h"/>
                                          </p:val>
                                        </p:tav>
                                        <p:tav tm="100000">
                                          <p:val>
                                            <p:fltVal val="0"/>
                                          </p:val>
                                        </p:tav>
                                      </p:tavLst>
                                    </p:anim>
                                    <p:anim calcmode="lin" valueType="num">
                                      <p:cBhvr>
                                        <p:cTn id="208" dur="500"/>
                                        <p:tgtEl>
                                          <p:spTgt spid="58"/>
                                        </p:tgtEl>
                                        <p:attrNameLst>
                                          <p:attrName>style.rotation</p:attrName>
                                        </p:attrNameLst>
                                      </p:cBhvr>
                                      <p:tavLst>
                                        <p:tav tm="0">
                                          <p:val>
                                            <p:fltVal val="0"/>
                                          </p:val>
                                        </p:tav>
                                        <p:tav tm="100000">
                                          <p:val>
                                            <p:fltVal val="360"/>
                                          </p:val>
                                        </p:tav>
                                      </p:tavLst>
                                    </p:anim>
                                    <p:animEffect transition="out" filter="fade">
                                      <p:cBhvr>
                                        <p:cTn id="209" dur="500"/>
                                        <p:tgtEl>
                                          <p:spTgt spid="58"/>
                                        </p:tgtEl>
                                      </p:cBhvr>
                                    </p:animEffect>
                                    <p:set>
                                      <p:cBhvr>
                                        <p:cTn id="210" dur="1" fill="hold">
                                          <p:stCondLst>
                                            <p:cond delay="499"/>
                                          </p:stCondLst>
                                        </p:cTn>
                                        <p:tgtEl>
                                          <p:spTgt spid="58"/>
                                        </p:tgtEl>
                                        <p:attrNameLst>
                                          <p:attrName>style.visibility</p:attrName>
                                        </p:attrNameLst>
                                      </p:cBhvr>
                                      <p:to>
                                        <p:strVal val="hidden"/>
                                      </p:to>
                                    </p:set>
                                  </p:childTnLst>
                                </p:cTn>
                              </p:par>
                              <p:par>
                                <p:cTn id="211" presetID="1" presetClass="mediacall" presetSubtype="0" fill="hold" nodeType="withEffect">
                                  <p:stCondLst>
                                    <p:cond delay="0"/>
                                  </p:stCondLst>
                                  <p:childTnLst>
                                    <p:cmd type="call" cmd="playFrom(0.0)">
                                      <p:cBhvr>
                                        <p:cTn id="212" dur="3000" fill="hold"/>
                                        <p:tgtEl>
                                          <p:spTgt spid="41"/>
                                        </p:tgtEl>
                                      </p:cBhvr>
                                    </p:cmd>
                                  </p:childTnLst>
                                </p:cTn>
                              </p:par>
                              <p:par>
                                <p:cTn id="213" presetID="42" presetClass="entr" presetSubtype="0" fill="hold" grpId="0" nodeType="withEffect" nodePh="1">
                                  <p:stCondLst>
                                    <p:cond delay="0"/>
                                  </p:stCondLst>
                                  <p:endCondLst>
                                    <p:cond evt="begin" delay="0">
                                      <p:tn val="213"/>
                                    </p:cond>
                                  </p:endCondLst>
                                  <p:childTnLst>
                                    <p:set>
                                      <p:cBhvr>
                                        <p:cTn id="214" dur="1" fill="hold">
                                          <p:stCondLst>
                                            <p:cond delay="0"/>
                                          </p:stCondLst>
                                        </p:cTn>
                                        <p:tgtEl>
                                          <p:spTgt spid="68"/>
                                        </p:tgtEl>
                                        <p:attrNameLst>
                                          <p:attrName>style.visibility</p:attrName>
                                        </p:attrNameLst>
                                      </p:cBhvr>
                                      <p:to>
                                        <p:strVal val="visible"/>
                                      </p:to>
                                    </p:set>
                                    <p:animEffect transition="in" filter="fade">
                                      <p:cBhvr>
                                        <p:cTn id="215" dur="1000"/>
                                        <p:tgtEl>
                                          <p:spTgt spid="68"/>
                                        </p:tgtEl>
                                      </p:cBhvr>
                                    </p:animEffect>
                                    <p:anim calcmode="lin" valueType="num">
                                      <p:cBhvr>
                                        <p:cTn id="216" dur="1000" fill="hold"/>
                                        <p:tgtEl>
                                          <p:spTgt spid="68"/>
                                        </p:tgtEl>
                                        <p:attrNameLst>
                                          <p:attrName>ppt_x</p:attrName>
                                        </p:attrNameLst>
                                      </p:cBhvr>
                                      <p:tavLst>
                                        <p:tav tm="0">
                                          <p:val>
                                            <p:strVal val="#ppt_x"/>
                                          </p:val>
                                        </p:tav>
                                        <p:tav tm="100000">
                                          <p:val>
                                            <p:strVal val="#ppt_x"/>
                                          </p:val>
                                        </p:tav>
                                      </p:tavLst>
                                    </p:anim>
                                    <p:anim calcmode="lin" valueType="num">
                                      <p:cBhvr>
                                        <p:cTn id="217" dur="1000" fill="hold"/>
                                        <p:tgtEl>
                                          <p:spTgt spid="68"/>
                                        </p:tgtEl>
                                        <p:attrNameLst>
                                          <p:attrName>ppt_y</p:attrName>
                                        </p:attrNameLst>
                                      </p:cBhvr>
                                      <p:tavLst>
                                        <p:tav tm="0">
                                          <p:val>
                                            <p:strVal val="#ppt_y+.1"/>
                                          </p:val>
                                        </p:tav>
                                        <p:tav tm="100000">
                                          <p:val>
                                            <p:strVal val="#ppt_y"/>
                                          </p:val>
                                        </p:tav>
                                      </p:tavLst>
                                    </p:anim>
                                  </p:childTnLst>
                                </p:cTn>
                              </p:par>
                            </p:childTnLst>
                          </p:cTn>
                        </p:par>
                        <p:par>
                          <p:cTn id="218" fill="hold">
                            <p:stCondLst>
                              <p:cond delay="9000"/>
                            </p:stCondLst>
                            <p:childTnLst>
                              <p:par>
                                <p:cTn id="219" presetID="10" presetClass="exit" presetSubtype="0" fill="hold" grpId="1" nodeType="afterEffect" nodePh="1">
                                  <p:stCondLst>
                                    <p:cond delay="0"/>
                                  </p:stCondLst>
                                  <p:endCondLst>
                                    <p:cond evt="begin" delay="0">
                                      <p:tn val="219"/>
                                    </p:cond>
                                  </p:endCondLst>
                                  <p:childTnLst>
                                    <p:animEffect transition="out" filter="fade">
                                      <p:cBhvr>
                                        <p:cTn id="220" dur="1500"/>
                                        <p:tgtEl>
                                          <p:spTgt spid="68"/>
                                        </p:tgtEl>
                                      </p:cBhvr>
                                    </p:animEffect>
                                    <p:set>
                                      <p:cBhvr>
                                        <p:cTn id="221" dur="1" fill="hold">
                                          <p:stCondLst>
                                            <p:cond delay="1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2" restart="whenNotActive" fill="hold" evtFilter="cancelBubble" nodeType="interactiveSeq">
                <p:stCondLst>
                  <p:cond evt="onClick" delay="0">
                    <p:tgtEl>
                      <p:spTgt spid="44"/>
                    </p:tgtEl>
                  </p:cond>
                </p:stCondLst>
                <p:endSync evt="end" delay="0">
                  <p:rtn val="all"/>
                </p:endSync>
                <p:childTnLst>
                  <p:par>
                    <p:cTn id="223" fill="hold">
                      <p:stCondLst>
                        <p:cond delay="0"/>
                      </p:stCondLst>
                      <p:childTnLst>
                        <p:par>
                          <p:cTn id="224" fill="hold">
                            <p:stCondLst>
                              <p:cond delay="0"/>
                            </p:stCondLst>
                            <p:childTnLst>
                              <p:par>
                                <p:cTn id="225" presetID="36" presetClass="emph" presetSubtype="0" repeatCount="3000" fill="hold" grpId="1" nodeType="clickEffect">
                                  <p:stCondLst>
                                    <p:cond delay="0"/>
                                  </p:stCondLst>
                                  <p:iterate type="lt">
                                    <p:tmPct val="10000"/>
                                  </p:iterate>
                                  <p:childTnLst>
                                    <p:animScale>
                                      <p:cBhvr>
                                        <p:cTn id="226" dur="250" autoRev="1" fill="hold">
                                          <p:stCondLst>
                                            <p:cond delay="0"/>
                                          </p:stCondLst>
                                        </p:cTn>
                                        <p:tgtEl>
                                          <p:spTgt spid="44"/>
                                        </p:tgtEl>
                                      </p:cBhvr>
                                      <p:to x="80000" y="100000"/>
                                    </p:animScale>
                                    <p:anim by="(#ppt_w*0.10)" calcmode="lin" valueType="num">
                                      <p:cBhvr>
                                        <p:cTn id="227" dur="250" autoRev="1" fill="hold">
                                          <p:stCondLst>
                                            <p:cond delay="0"/>
                                          </p:stCondLst>
                                        </p:cTn>
                                        <p:tgtEl>
                                          <p:spTgt spid="44"/>
                                        </p:tgtEl>
                                        <p:attrNameLst>
                                          <p:attrName>ppt_x</p:attrName>
                                        </p:attrNameLst>
                                      </p:cBhvr>
                                    </p:anim>
                                    <p:anim by="(-#ppt_w*0.10)" calcmode="lin" valueType="num">
                                      <p:cBhvr>
                                        <p:cTn id="228" dur="250" autoRev="1" fill="hold">
                                          <p:stCondLst>
                                            <p:cond delay="0"/>
                                          </p:stCondLst>
                                        </p:cTn>
                                        <p:tgtEl>
                                          <p:spTgt spid="44"/>
                                        </p:tgtEl>
                                        <p:attrNameLst>
                                          <p:attrName>ppt_y</p:attrName>
                                        </p:attrNameLst>
                                      </p:cBhvr>
                                    </p:anim>
                                    <p:animRot by="-480000">
                                      <p:cBhvr>
                                        <p:cTn id="229" dur="250" autoRev="1" fill="hold">
                                          <p:stCondLst>
                                            <p:cond delay="0"/>
                                          </p:stCondLst>
                                        </p:cTn>
                                        <p:tgtEl>
                                          <p:spTgt spid="44"/>
                                        </p:tgtEl>
                                        <p:attrNameLst>
                                          <p:attrName>r</p:attrName>
                                        </p:attrNameLst>
                                      </p:cBhvr>
                                    </p:animRot>
                                  </p:childTnLst>
                                </p:cTn>
                              </p:par>
                            </p:childTnLst>
                          </p:cTn>
                        </p:par>
                        <p:par>
                          <p:cTn id="230" fill="hold">
                            <p:stCondLst>
                              <p:cond delay="1950"/>
                            </p:stCondLst>
                            <p:childTnLst>
                              <p:par>
                                <p:cTn id="231" presetID="19" presetClass="emph" presetSubtype="0" fill="hold" grpId="2" nodeType="afterEffect">
                                  <p:stCondLst>
                                    <p:cond delay="0"/>
                                  </p:stCondLst>
                                  <p:iterate type="lt">
                                    <p:tmPct val="0"/>
                                  </p:iterate>
                                  <p:childTnLst>
                                    <p:animClr clrSpc="rgb" dir="cw">
                                      <p:cBhvr override="childStyle">
                                        <p:cTn id="232" dur="500" fill="hold"/>
                                        <p:tgtEl>
                                          <p:spTgt spid="44"/>
                                        </p:tgtEl>
                                        <p:attrNameLst>
                                          <p:attrName>style.color</p:attrName>
                                        </p:attrNameLst>
                                      </p:cBhvr>
                                      <p:to>
                                        <a:srgbClr val="FFC000"/>
                                      </p:to>
                                    </p:animClr>
                                    <p:animClr clrSpc="rgb" dir="cw">
                                      <p:cBhvr>
                                        <p:cTn id="233" dur="500" fill="hold"/>
                                        <p:tgtEl>
                                          <p:spTgt spid="44"/>
                                        </p:tgtEl>
                                        <p:attrNameLst>
                                          <p:attrName>fillcolor</p:attrName>
                                        </p:attrNameLst>
                                      </p:cBhvr>
                                      <p:to>
                                        <a:srgbClr val="FFC000"/>
                                      </p:to>
                                    </p:animClr>
                                    <p:set>
                                      <p:cBhvr>
                                        <p:cTn id="234" dur="500" fill="hold"/>
                                        <p:tgtEl>
                                          <p:spTgt spid="44"/>
                                        </p:tgtEl>
                                        <p:attrNameLst>
                                          <p:attrName>fill.type</p:attrName>
                                        </p:attrNameLst>
                                      </p:cBhvr>
                                      <p:to>
                                        <p:strVal val="solid"/>
                                      </p:to>
                                    </p:set>
                                    <p:set>
                                      <p:cBhvr>
                                        <p:cTn id="235"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236" restart="whenNotActive" fill="hold" evtFilter="cancelBubble" nodeType="interactiveSeq">
                <p:stCondLst>
                  <p:cond evt="onClick" delay="0">
                    <p:tgtEl>
                      <p:spTgt spid="46"/>
                    </p:tgtEl>
                  </p:cond>
                </p:stCondLst>
                <p:endSync evt="end" delay="0">
                  <p:rtn val="all"/>
                </p:endSync>
                <p:childTnLst>
                  <p:par>
                    <p:cTn id="237" fill="hold">
                      <p:stCondLst>
                        <p:cond delay="0"/>
                      </p:stCondLst>
                      <p:childTnLst>
                        <p:par>
                          <p:cTn id="238" fill="hold">
                            <p:stCondLst>
                              <p:cond delay="0"/>
                            </p:stCondLst>
                            <p:childTnLst>
                              <p:par>
                                <p:cTn id="239" presetID="36" presetClass="emph" presetSubtype="0" repeatCount="3000" fill="hold" grpId="1" nodeType="clickEffect">
                                  <p:stCondLst>
                                    <p:cond delay="0"/>
                                  </p:stCondLst>
                                  <p:iterate type="lt">
                                    <p:tmPct val="10000"/>
                                  </p:iterate>
                                  <p:childTnLst>
                                    <p:animScale>
                                      <p:cBhvr>
                                        <p:cTn id="240" dur="250" autoRev="1" fill="hold">
                                          <p:stCondLst>
                                            <p:cond delay="0"/>
                                          </p:stCondLst>
                                        </p:cTn>
                                        <p:tgtEl>
                                          <p:spTgt spid="46"/>
                                        </p:tgtEl>
                                      </p:cBhvr>
                                      <p:to x="80000" y="100000"/>
                                    </p:animScale>
                                    <p:anim by="(#ppt_w*0.10)" calcmode="lin" valueType="num">
                                      <p:cBhvr>
                                        <p:cTn id="241" dur="250" autoRev="1" fill="hold">
                                          <p:stCondLst>
                                            <p:cond delay="0"/>
                                          </p:stCondLst>
                                        </p:cTn>
                                        <p:tgtEl>
                                          <p:spTgt spid="46"/>
                                        </p:tgtEl>
                                        <p:attrNameLst>
                                          <p:attrName>ppt_x</p:attrName>
                                        </p:attrNameLst>
                                      </p:cBhvr>
                                    </p:anim>
                                    <p:anim by="(-#ppt_w*0.10)" calcmode="lin" valueType="num">
                                      <p:cBhvr>
                                        <p:cTn id="242" dur="250" autoRev="1" fill="hold">
                                          <p:stCondLst>
                                            <p:cond delay="0"/>
                                          </p:stCondLst>
                                        </p:cTn>
                                        <p:tgtEl>
                                          <p:spTgt spid="46"/>
                                        </p:tgtEl>
                                        <p:attrNameLst>
                                          <p:attrName>ppt_y</p:attrName>
                                        </p:attrNameLst>
                                      </p:cBhvr>
                                    </p:anim>
                                    <p:animRot by="-480000">
                                      <p:cBhvr>
                                        <p:cTn id="243" dur="250" autoRev="1" fill="hold">
                                          <p:stCondLst>
                                            <p:cond delay="0"/>
                                          </p:stCondLst>
                                        </p:cTn>
                                        <p:tgtEl>
                                          <p:spTgt spid="46"/>
                                        </p:tgtEl>
                                        <p:attrNameLst>
                                          <p:attrName>r</p:attrName>
                                        </p:attrNameLst>
                                      </p:cBhvr>
                                    </p:animRot>
                                  </p:childTnLst>
                                </p:cTn>
                              </p:par>
                            </p:childTnLst>
                          </p:cTn>
                        </p:par>
                        <p:par>
                          <p:cTn id="244" fill="hold">
                            <p:stCondLst>
                              <p:cond delay="1800"/>
                            </p:stCondLst>
                            <p:childTnLst>
                              <p:par>
                                <p:cTn id="245" presetID="19" presetClass="emph" presetSubtype="0" fill="hold" grpId="2" nodeType="afterEffect">
                                  <p:stCondLst>
                                    <p:cond delay="0"/>
                                  </p:stCondLst>
                                  <p:iterate type="lt">
                                    <p:tmPct val="0"/>
                                  </p:iterate>
                                  <p:childTnLst>
                                    <p:animClr clrSpc="rgb" dir="cw">
                                      <p:cBhvr override="childStyle">
                                        <p:cTn id="246" dur="500" fill="hold"/>
                                        <p:tgtEl>
                                          <p:spTgt spid="46"/>
                                        </p:tgtEl>
                                        <p:attrNameLst>
                                          <p:attrName>style.color</p:attrName>
                                        </p:attrNameLst>
                                      </p:cBhvr>
                                      <p:to>
                                        <a:srgbClr val="FFC000"/>
                                      </p:to>
                                    </p:animClr>
                                    <p:animClr clrSpc="rgb" dir="cw">
                                      <p:cBhvr>
                                        <p:cTn id="247" dur="500" fill="hold"/>
                                        <p:tgtEl>
                                          <p:spTgt spid="46"/>
                                        </p:tgtEl>
                                        <p:attrNameLst>
                                          <p:attrName>fillcolor</p:attrName>
                                        </p:attrNameLst>
                                      </p:cBhvr>
                                      <p:to>
                                        <a:srgbClr val="FFC000"/>
                                      </p:to>
                                    </p:animClr>
                                    <p:set>
                                      <p:cBhvr>
                                        <p:cTn id="248" dur="500" fill="hold"/>
                                        <p:tgtEl>
                                          <p:spTgt spid="46"/>
                                        </p:tgtEl>
                                        <p:attrNameLst>
                                          <p:attrName>fill.type</p:attrName>
                                        </p:attrNameLst>
                                      </p:cBhvr>
                                      <p:to>
                                        <p:strVal val="solid"/>
                                      </p:to>
                                    </p:set>
                                    <p:set>
                                      <p:cBhvr>
                                        <p:cTn id="249"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250" restart="whenNotActive" fill="hold" evtFilter="cancelBubble" nodeType="interactiveSeq">
                <p:stCondLst>
                  <p:cond evt="onClick" delay="0">
                    <p:tgtEl>
                      <p:spTgt spid="50"/>
                    </p:tgtEl>
                  </p:cond>
                </p:stCondLst>
                <p:endSync evt="end" delay="0">
                  <p:rtn val="all"/>
                </p:endSync>
                <p:childTnLst>
                  <p:par>
                    <p:cTn id="251" fill="hold">
                      <p:stCondLst>
                        <p:cond delay="0"/>
                      </p:stCondLst>
                      <p:childTnLst>
                        <p:par>
                          <p:cTn id="252" fill="hold">
                            <p:stCondLst>
                              <p:cond delay="0"/>
                            </p:stCondLst>
                            <p:childTnLst>
                              <p:par>
                                <p:cTn id="253" presetID="36" presetClass="emph" presetSubtype="0" repeatCount="3000" fill="hold" grpId="1" nodeType="clickEffect">
                                  <p:stCondLst>
                                    <p:cond delay="0"/>
                                  </p:stCondLst>
                                  <p:iterate type="lt">
                                    <p:tmPct val="10000"/>
                                  </p:iterate>
                                  <p:childTnLst>
                                    <p:animScale>
                                      <p:cBhvr>
                                        <p:cTn id="254" dur="250" autoRev="1" fill="hold">
                                          <p:stCondLst>
                                            <p:cond delay="0"/>
                                          </p:stCondLst>
                                        </p:cTn>
                                        <p:tgtEl>
                                          <p:spTgt spid="50"/>
                                        </p:tgtEl>
                                      </p:cBhvr>
                                      <p:to x="80000" y="100000"/>
                                    </p:animScale>
                                    <p:anim by="(#ppt_w*0.10)" calcmode="lin" valueType="num">
                                      <p:cBhvr>
                                        <p:cTn id="255" dur="250" autoRev="1" fill="hold">
                                          <p:stCondLst>
                                            <p:cond delay="0"/>
                                          </p:stCondLst>
                                        </p:cTn>
                                        <p:tgtEl>
                                          <p:spTgt spid="50"/>
                                        </p:tgtEl>
                                        <p:attrNameLst>
                                          <p:attrName>ppt_x</p:attrName>
                                        </p:attrNameLst>
                                      </p:cBhvr>
                                    </p:anim>
                                    <p:anim by="(-#ppt_w*0.10)" calcmode="lin" valueType="num">
                                      <p:cBhvr>
                                        <p:cTn id="256" dur="250" autoRev="1" fill="hold">
                                          <p:stCondLst>
                                            <p:cond delay="0"/>
                                          </p:stCondLst>
                                        </p:cTn>
                                        <p:tgtEl>
                                          <p:spTgt spid="50"/>
                                        </p:tgtEl>
                                        <p:attrNameLst>
                                          <p:attrName>ppt_y</p:attrName>
                                        </p:attrNameLst>
                                      </p:cBhvr>
                                    </p:anim>
                                    <p:animRot by="-480000">
                                      <p:cBhvr>
                                        <p:cTn id="257" dur="250" autoRev="1" fill="hold">
                                          <p:stCondLst>
                                            <p:cond delay="0"/>
                                          </p:stCondLst>
                                        </p:cTn>
                                        <p:tgtEl>
                                          <p:spTgt spid="50"/>
                                        </p:tgtEl>
                                        <p:attrNameLst>
                                          <p:attrName>r</p:attrName>
                                        </p:attrNameLst>
                                      </p:cBhvr>
                                    </p:animRot>
                                  </p:childTnLst>
                                </p:cTn>
                              </p:par>
                            </p:childTnLst>
                          </p:cTn>
                        </p:par>
                        <p:par>
                          <p:cTn id="258" fill="hold">
                            <p:stCondLst>
                              <p:cond delay="1800"/>
                            </p:stCondLst>
                            <p:childTnLst>
                              <p:par>
                                <p:cTn id="259" presetID="19" presetClass="emph" presetSubtype="0" fill="hold" grpId="2" nodeType="afterEffect">
                                  <p:stCondLst>
                                    <p:cond delay="0"/>
                                  </p:stCondLst>
                                  <p:iterate type="lt">
                                    <p:tmPct val="0"/>
                                  </p:iterate>
                                  <p:childTnLst>
                                    <p:animClr clrSpc="rgb" dir="cw">
                                      <p:cBhvr override="childStyle">
                                        <p:cTn id="260" dur="500" fill="hold"/>
                                        <p:tgtEl>
                                          <p:spTgt spid="50"/>
                                        </p:tgtEl>
                                        <p:attrNameLst>
                                          <p:attrName>style.color</p:attrName>
                                        </p:attrNameLst>
                                      </p:cBhvr>
                                      <p:to>
                                        <a:srgbClr val="FFC000"/>
                                      </p:to>
                                    </p:animClr>
                                    <p:animClr clrSpc="rgb" dir="cw">
                                      <p:cBhvr>
                                        <p:cTn id="261" dur="500" fill="hold"/>
                                        <p:tgtEl>
                                          <p:spTgt spid="50"/>
                                        </p:tgtEl>
                                        <p:attrNameLst>
                                          <p:attrName>fillcolor</p:attrName>
                                        </p:attrNameLst>
                                      </p:cBhvr>
                                      <p:to>
                                        <a:srgbClr val="FFC000"/>
                                      </p:to>
                                    </p:animClr>
                                    <p:set>
                                      <p:cBhvr>
                                        <p:cTn id="262" dur="500" fill="hold"/>
                                        <p:tgtEl>
                                          <p:spTgt spid="50"/>
                                        </p:tgtEl>
                                        <p:attrNameLst>
                                          <p:attrName>fill.type</p:attrName>
                                        </p:attrNameLst>
                                      </p:cBhvr>
                                      <p:to>
                                        <p:strVal val="solid"/>
                                      </p:to>
                                    </p:set>
                                    <p:set>
                                      <p:cBhvr>
                                        <p:cTn id="263"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264" restart="whenNotActive" fill="hold" evtFilter="cancelBubble" nodeType="interactiveSeq">
                <p:stCondLst>
                  <p:cond evt="onClick" delay="0">
                    <p:tgtEl>
                      <p:spTgt spid="75"/>
                    </p:tgtEl>
                  </p:cond>
                </p:stCondLst>
                <p:endSync evt="end" delay="0">
                  <p:rtn val="all"/>
                </p:endSync>
                <p:childTnLst>
                  <p:par>
                    <p:cTn id="265" fill="hold">
                      <p:stCondLst>
                        <p:cond delay="0"/>
                      </p:stCondLst>
                      <p:childTnLst>
                        <p:par>
                          <p:cTn id="266" fill="hold">
                            <p:stCondLst>
                              <p:cond delay="0"/>
                            </p:stCondLst>
                            <p:childTnLst>
                              <p:par>
                                <p:cTn id="267" presetID="36" presetClass="emph" presetSubtype="0" repeatCount="3000" fill="hold" grpId="1" nodeType="clickEffect">
                                  <p:stCondLst>
                                    <p:cond delay="0"/>
                                  </p:stCondLst>
                                  <p:iterate type="lt">
                                    <p:tmPct val="10000"/>
                                  </p:iterate>
                                  <p:childTnLst>
                                    <p:animScale>
                                      <p:cBhvr>
                                        <p:cTn id="268" dur="250" autoRev="1" fill="hold">
                                          <p:stCondLst>
                                            <p:cond delay="0"/>
                                          </p:stCondLst>
                                        </p:cTn>
                                        <p:tgtEl>
                                          <p:spTgt spid="75"/>
                                        </p:tgtEl>
                                      </p:cBhvr>
                                      <p:to x="80000" y="100000"/>
                                    </p:animScale>
                                    <p:anim by="(#ppt_w*0.10)" calcmode="lin" valueType="num">
                                      <p:cBhvr>
                                        <p:cTn id="269" dur="250" autoRev="1" fill="hold">
                                          <p:stCondLst>
                                            <p:cond delay="0"/>
                                          </p:stCondLst>
                                        </p:cTn>
                                        <p:tgtEl>
                                          <p:spTgt spid="75"/>
                                        </p:tgtEl>
                                        <p:attrNameLst>
                                          <p:attrName>ppt_x</p:attrName>
                                        </p:attrNameLst>
                                      </p:cBhvr>
                                    </p:anim>
                                    <p:anim by="(-#ppt_w*0.10)" calcmode="lin" valueType="num">
                                      <p:cBhvr>
                                        <p:cTn id="270" dur="250" autoRev="1" fill="hold">
                                          <p:stCondLst>
                                            <p:cond delay="0"/>
                                          </p:stCondLst>
                                        </p:cTn>
                                        <p:tgtEl>
                                          <p:spTgt spid="75"/>
                                        </p:tgtEl>
                                        <p:attrNameLst>
                                          <p:attrName>ppt_y</p:attrName>
                                        </p:attrNameLst>
                                      </p:cBhvr>
                                    </p:anim>
                                    <p:animRot by="-480000">
                                      <p:cBhvr>
                                        <p:cTn id="271" dur="250" autoRev="1" fill="hold">
                                          <p:stCondLst>
                                            <p:cond delay="0"/>
                                          </p:stCondLst>
                                        </p:cTn>
                                        <p:tgtEl>
                                          <p:spTgt spid="75"/>
                                        </p:tgtEl>
                                        <p:attrNameLst>
                                          <p:attrName>r</p:attrName>
                                        </p:attrNameLst>
                                      </p:cBhvr>
                                    </p:animRot>
                                  </p:childTnLst>
                                </p:cTn>
                              </p:par>
                            </p:childTnLst>
                          </p:cTn>
                        </p:par>
                        <p:par>
                          <p:cTn id="272" fill="hold">
                            <p:stCondLst>
                              <p:cond delay="1950"/>
                            </p:stCondLst>
                            <p:childTnLst>
                              <p:par>
                                <p:cTn id="273" presetID="19" presetClass="emph" presetSubtype="0" fill="hold" grpId="2" nodeType="afterEffect">
                                  <p:stCondLst>
                                    <p:cond delay="0"/>
                                  </p:stCondLst>
                                  <p:iterate type="lt">
                                    <p:tmPct val="0"/>
                                  </p:iterate>
                                  <p:childTnLst>
                                    <p:animClr clrSpc="rgb" dir="cw">
                                      <p:cBhvr override="childStyle">
                                        <p:cTn id="274" dur="500" fill="hold"/>
                                        <p:tgtEl>
                                          <p:spTgt spid="75"/>
                                        </p:tgtEl>
                                        <p:attrNameLst>
                                          <p:attrName>style.color</p:attrName>
                                        </p:attrNameLst>
                                      </p:cBhvr>
                                      <p:to>
                                        <a:srgbClr val="FFC000"/>
                                      </p:to>
                                    </p:animClr>
                                    <p:animClr clrSpc="rgb" dir="cw">
                                      <p:cBhvr>
                                        <p:cTn id="275" dur="500" fill="hold"/>
                                        <p:tgtEl>
                                          <p:spTgt spid="75"/>
                                        </p:tgtEl>
                                        <p:attrNameLst>
                                          <p:attrName>fillcolor</p:attrName>
                                        </p:attrNameLst>
                                      </p:cBhvr>
                                      <p:to>
                                        <a:srgbClr val="FFC000"/>
                                      </p:to>
                                    </p:animClr>
                                    <p:set>
                                      <p:cBhvr>
                                        <p:cTn id="276" dur="500" fill="hold"/>
                                        <p:tgtEl>
                                          <p:spTgt spid="75"/>
                                        </p:tgtEl>
                                        <p:attrNameLst>
                                          <p:attrName>fill.type</p:attrName>
                                        </p:attrNameLst>
                                      </p:cBhvr>
                                      <p:to>
                                        <p:strVal val="solid"/>
                                      </p:to>
                                    </p:set>
                                    <p:set>
                                      <p:cBhvr>
                                        <p:cTn id="277" dur="500" fill="hold"/>
                                        <p:tgtEl>
                                          <p:spTgt spid="75"/>
                                        </p:tgtEl>
                                        <p:attrNameLst>
                                          <p:attrName>fill.on</p:attrName>
                                        </p:attrNameLst>
                                      </p:cBhvr>
                                      <p:to>
                                        <p:strVal val="true"/>
                                      </p:to>
                                    </p:set>
                                  </p:childTnLst>
                                </p:cTn>
                              </p:par>
                            </p:childTnLst>
                          </p:cTn>
                        </p:par>
                      </p:childTnLst>
                    </p:cTn>
                  </p:par>
                </p:childTnLst>
              </p:cTn>
              <p:nextCondLst>
                <p:cond evt="onClick" delay="0">
                  <p:tgtEl>
                    <p:spTgt spid="75"/>
                  </p:tgtEl>
                </p:cond>
              </p:nextCondLst>
            </p:seq>
            <p:seq concurrent="1" nextAc="seek">
              <p:cTn id="278" restart="whenNotActive" fill="hold" evtFilter="cancelBubble" nodeType="interactiveSeq">
                <p:stCondLst>
                  <p:cond evt="onClick" delay="0">
                    <p:tgtEl>
                      <p:spTgt spid="67"/>
                    </p:tgtEl>
                  </p:cond>
                </p:stCondLst>
                <p:endSync evt="end" delay="0">
                  <p:rtn val="all"/>
                </p:endSync>
                <p:childTnLst>
                  <p:par>
                    <p:cTn id="279" fill="hold">
                      <p:stCondLst>
                        <p:cond delay="0"/>
                      </p:stCondLst>
                      <p:childTnLst>
                        <p:par>
                          <p:cTn id="280" fill="hold">
                            <p:stCondLst>
                              <p:cond delay="0"/>
                            </p:stCondLst>
                            <p:childTnLst>
                              <p:par>
                                <p:cTn id="281" presetID="36" presetClass="emph" presetSubtype="0" repeatCount="3000" fill="hold" grpId="1" nodeType="clickEffect">
                                  <p:stCondLst>
                                    <p:cond delay="0"/>
                                  </p:stCondLst>
                                  <p:iterate type="lt">
                                    <p:tmPct val="10000"/>
                                  </p:iterate>
                                  <p:childTnLst>
                                    <p:animScale>
                                      <p:cBhvr>
                                        <p:cTn id="282" dur="250" autoRev="1" fill="hold">
                                          <p:stCondLst>
                                            <p:cond delay="0"/>
                                          </p:stCondLst>
                                        </p:cTn>
                                        <p:tgtEl>
                                          <p:spTgt spid="67"/>
                                        </p:tgtEl>
                                      </p:cBhvr>
                                      <p:to x="80000" y="100000"/>
                                    </p:animScale>
                                    <p:anim by="(#ppt_w*0.10)" calcmode="lin" valueType="num">
                                      <p:cBhvr>
                                        <p:cTn id="283" dur="250" autoRev="1" fill="hold">
                                          <p:stCondLst>
                                            <p:cond delay="0"/>
                                          </p:stCondLst>
                                        </p:cTn>
                                        <p:tgtEl>
                                          <p:spTgt spid="67"/>
                                        </p:tgtEl>
                                        <p:attrNameLst>
                                          <p:attrName>ppt_x</p:attrName>
                                        </p:attrNameLst>
                                      </p:cBhvr>
                                    </p:anim>
                                    <p:anim by="(-#ppt_w*0.10)" calcmode="lin" valueType="num">
                                      <p:cBhvr>
                                        <p:cTn id="284" dur="250" autoRev="1" fill="hold">
                                          <p:stCondLst>
                                            <p:cond delay="0"/>
                                          </p:stCondLst>
                                        </p:cTn>
                                        <p:tgtEl>
                                          <p:spTgt spid="67"/>
                                        </p:tgtEl>
                                        <p:attrNameLst>
                                          <p:attrName>ppt_y</p:attrName>
                                        </p:attrNameLst>
                                      </p:cBhvr>
                                    </p:anim>
                                    <p:animRot by="-480000">
                                      <p:cBhvr>
                                        <p:cTn id="285" dur="250" autoRev="1" fill="hold">
                                          <p:stCondLst>
                                            <p:cond delay="0"/>
                                          </p:stCondLst>
                                        </p:cTn>
                                        <p:tgtEl>
                                          <p:spTgt spid="67"/>
                                        </p:tgtEl>
                                        <p:attrNameLst>
                                          <p:attrName>r</p:attrName>
                                        </p:attrNameLst>
                                      </p:cBhvr>
                                    </p:animRot>
                                  </p:childTnLst>
                                </p:cTn>
                              </p:par>
                            </p:childTnLst>
                          </p:cTn>
                        </p:par>
                        <p:par>
                          <p:cTn id="286" fill="hold">
                            <p:stCondLst>
                              <p:cond delay="1800"/>
                            </p:stCondLst>
                            <p:childTnLst>
                              <p:par>
                                <p:cTn id="287" presetID="19" presetClass="emph" presetSubtype="0" fill="hold" grpId="2" nodeType="afterEffect">
                                  <p:stCondLst>
                                    <p:cond delay="0"/>
                                  </p:stCondLst>
                                  <p:iterate type="lt">
                                    <p:tmPct val="0"/>
                                  </p:iterate>
                                  <p:childTnLst>
                                    <p:animClr clrSpc="rgb" dir="cw">
                                      <p:cBhvr override="childStyle">
                                        <p:cTn id="288" dur="500" fill="hold"/>
                                        <p:tgtEl>
                                          <p:spTgt spid="67"/>
                                        </p:tgtEl>
                                        <p:attrNameLst>
                                          <p:attrName>style.color</p:attrName>
                                        </p:attrNameLst>
                                      </p:cBhvr>
                                      <p:to>
                                        <a:srgbClr val="FFC000"/>
                                      </p:to>
                                    </p:animClr>
                                    <p:animClr clrSpc="rgb" dir="cw">
                                      <p:cBhvr>
                                        <p:cTn id="289" dur="500" fill="hold"/>
                                        <p:tgtEl>
                                          <p:spTgt spid="67"/>
                                        </p:tgtEl>
                                        <p:attrNameLst>
                                          <p:attrName>fillcolor</p:attrName>
                                        </p:attrNameLst>
                                      </p:cBhvr>
                                      <p:to>
                                        <a:srgbClr val="FFC000"/>
                                      </p:to>
                                    </p:animClr>
                                    <p:set>
                                      <p:cBhvr>
                                        <p:cTn id="290" dur="500" fill="hold"/>
                                        <p:tgtEl>
                                          <p:spTgt spid="67"/>
                                        </p:tgtEl>
                                        <p:attrNameLst>
                                          <p:attrName>fill.type</p:attrName>
                                        </p:attrNameLst>
                                      </p:cBhvr>
                                      <p:to>
                                        <p:strVal val="solid"/>
                                      </p:to>
                                    </p:set>
                                    <p:set>
                                      <p:cBhvr>
                                        <p:cTn id="29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audio>
              <p:cMediaNode vol="100000">
                <p:cTn id="292" fill="hold" display="0">
                  <p:stCondLst>
                    <p:cond delay="indefinite"/>
                  </p:stCondLst>
                  <p:endCondLst>
                    <p:cond evt="onStopAudio" delay="0">
                      <p:tgtEl>
                        <p:sldTgt/>
                      </p:tgtEl>
                    </p:cond>
                  </p:endCondLst>
                </p:cTn>
                <p:tgtEl>
                  <p:spTgt spid="40"/>
                </p:tgtEl>
              </p:cMediaNode>
            </p:audio>
            <p:audio>
              <p:cMediaNode vol="80000">
                <p:cTn id="293" fill="hold" display="0">
                  <p:stCondLst>
                    <p:cond delay="indefinite"/>
                  </p:stCondLst>
                  <p:endCondLst>
                    <p:cond evt="onStopAudio" delay="0">
                      <p:tgtEl>
                        <p:sldTgt/>
                      </p:tgtEl>
                    </p:cond>
                  </p:endCondLst>
                </p:cTn>
                <p:tgtEl>
                  <p:spTgt spid="41"/>
                </p:tgtEl>
              </p:cMediaNode>
            </p:audio>
          </p:childTnLst>
        </p:cTn>
      </p:par>
    </p:tnLst>
    <p:bldLst>
      <p:bldP spid="44" grpId="0"/>
      <p:bldP spid="44" grpId="1"/>
      <p:bldP spid="44" grpId="2"/>
      <p:bldP spid="45" grpId="0"/>
      <p:bldP spid="45" grpId="1"/>
      <p:bldP spid="46" grpId="0"/>
      <p:bldP spid="46" grpId="1"/>
      <p:bldP spid="46" grpId="2"/>
      <p:bldP spid="47" grpId="0"/>
      <p:bldP spid="47" grpId="1"/>
      <p:bldP spid="50" grpId="0"/>
      <p:bldP spid="50" grpId="1"/>
      <p:bldP spid="50" grpId="2"/>
      <p:bldP spid="51" grpId="0"/>
      <p:bldP spid="51" grpId="1"/>
      <p:bldP spid="54" grpId="0"/>
      <p:bldP spid="54" grpId="1"/>
      <p:bldP spid="67" grpId="0"/>
      <p:bldP spid="67" grpId="1"/>
      <p:bldP spid="67" grpId="2"/>
      <p:bldP spid="68" grpId="0"/>
      <p:bldP spid="68" grpId="1"/>
      <p:bldP spid="75" grpId="0"/>
      <p:bldP spid="75" grpId="1"/>
      <p:bldP spid="75"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482" y="0"/>
            <a:ext cx="12297482" cy="6915150"/>
          </a:xfrm>
          <a:prstGeom prst="rect">
            <a:avLst/>
          </a:prstGeom>
        </p:spPr>
      </p:pic>
      <p:pic>
        <p:nvPicPr>
          <p:cNvPr id="6" name="Picture 5">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3" name="Right Arrow 2">
            <a:hlinkClick r:id="rId6" action="ppaction://hlinksldjump"/>
          </p:cNvPr>
          <p:cNvSpPr/>
          <p:nvPr/>
        </p:nvSpPr>
        <p:spPr>
          <a:xfrm flipH="1">
            <a:off x="9922102" y="5157155"/>
            <a:ext cx="1208465" cy="90074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FF00"/>
              </a:solidFill>
            </a:endParaRPr>
          </a:p>
        </p:txBody>
      </p:sp>
      <p:sp>
        <p:nvSpPr>
          <p:cNvPr id="4" name="Rectangle 3"/>
          <p:cNvSpPr/>
          <p:nvPr/>
        </p:nvSpPr>
        <p:spPr>
          <a:xfrm>
            <a:off x="3418453" y="501134"/>
            <a:ext cx="5621795" cy="584775"/>
          </a:xfrm>
          <a:prstGeom prst="rect">
            <a:avLst/>
          </a:prstGeom>
        </p:spPr>
        <p:txBody>
          <a:bodyPr wrap="none">
            <a:spAutoFit/>
          </a:bodyPr>
          <a:lstStyle/>
          <a:p>
            <a:pPr algn="ctr"/>
            <a:r>
              <a:rPr lang="vi-VN" sz="3200" b="1" dirty="0">
                <a:latin typeface="+mj-lt"/>
              </a:rPr>
              <a:t>ĐÂY LÀ THƯỜNG HIỆU GÌ?</a:t>
            </a:r>
            <a:endParaRPr lang="en-US" sz="3200" b="1" dirty="0">
              <a:latin typeface="+mj-lt"/>
              <a:cs typeface="Calibri"/>
            </a:endParaRPr>
          </a:p>
        </p:txBody>
      </p:sp>
      <p:pic>
        <p:nvPicPr>
          <p:cNvPr id="7" name="Picture 6"/>
          <p:cNvPicPr>
            <a:picLocks noChangeAspect="1"/>
          </p:cNvPicPr>
          <p:nvPr/>
        </p:nvPicPr>
        <p:blipFill>
          <a:blip r:embed="rId7"/>
          <a:stretch>
            <a:fillRect/>
          </a:stretch>
        </p:blipFill>
        <p:spPr>
          <a:xfrm>
            <a:off x="3666260" y="1197850"/>
            <a:ext cx="4753997" cy="3483845"/>
          </a:xfrm>
          <a:prstGeom prst="rect">
            <a:avLst/>
          </a:prstGeom>
        </p:spPr>
      </p:pic>
      <p:sp>
        <p:nvSpPr>
          <p:cNvPr id="10" name="TextBox 9"/>
          <p:cNvSpPr txBox="1"/>
          <p:nvPr/>
        </p:nvSpPr>
        <p:spPr>
          <a:xfrm>
            <a:off x="4801882" y="4899641"/>
            <a:ext cx="4418318" cy="707886"/>
          </a:xfrm>
          <a:prstGeom prst="rect">
            <a:avLst/>
          </a:prstGeom>
          <a:noFill/>
        </p:spPr>
        <p:txBody>
          <a:bodyPr wrap="square" rtlCol="0">
            <a:spAutoFit/>
          </a:bodyPr>
          <a:lstStyle/>
          <a:p>
            <a:r>
              <a:rPr lang="vi-VN" sz="4000" dirty="0" smtClean="0">
                <a:solidFill>
                  <a:srgbClr val="FFFF00"/>
                </a:solidFill>
                <a:latin typeface="+mj-lt"/>
              </a:rPr>
              <a:t>Giày thể thao</a:t>
            </a:r>
            <a:endParaRPr lang="vi-VN" sz="4000" dirty="0">
              <a:solidFill>
                <a:srgbClr val="FFFF00"/>
              </a:solidFill>
              <a:latin typeface="+mj-lt"/>
            </a:endParaRPr>
          </a:p>
        </p:txBody>
      </p:sp>
    </p:spTree>
    <p:extLst>
      <p:ext uri="{BB962C8B-B14F-4D97-AF65-F5344CB8AC3E}">
        <p14:creationId xmlns:p14="http://schemas.microsoft.com/office/powerpoint/2010/main" val="32519606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97482" cy="6915150"/>
          </a:xfrm>
          <a:prstGeom prst="rect">
            <a:avLst/>
          </a:prstGeom>
        </p:spPr>
      </p:pic>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9" name="Right Arrow 8">
            <a:hlinkClick r:id="rId6" action="ppaction://hlinksldjump"/>
          </p:cNvPr>
          <p:cNvSpPr/>
          <p:nvPr/>
        </p:nvSpPr>
        <p:spPr>
          <a:xfrm flipH="1">
            <a:off x="9922102" y="5157155"/>
            <a:ext cx="1208465" cy="90074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FF00"/>
              </a:solidFill>
            </a:endParaRPr>
          </a:p>
        </p:txBody>
      </p:sp>
      <p:sp>
        <p:nvSpPr>
          <p:cNvPr id="2" name="Rectangle 1"/>
          <p:cNvSpPr/>
          <p:nvPr/>
        </p:nvSpPr>
        <p:spPr>
          <a:xfrm>
            <a:off x="4421734" y="5688568"/>
            <a:ext cx="3210173" cy="369332"/>
          </a:xfrm>
          <a:prstGeom prst="rect">
            <a:avLst/>
          </a:prstGeom>
        </p:spPr>
        <p:txBody>
          <a:bodyPr wrap="none">
            <a:spAutoFit/>
          </a:bodyPr>
          <a:lstStyle/>
          <a:p>
            <a:pPr algn="ctr"/>
            <a:r>
              <a:rPr lang="vi-VN" b="1" dirty="0"/>
              <a:t>ĐÂY LÀ THƯỜNG HIỆU GÌ?</a:t>
            </a:r>
            <a:endParaRPr lang="en-US" b="1" dirty="0">
              <a:cs typeface="Calibri"/>
            </a:endParaRPr>
          </a:p>
        </p:txBody>
      </p:sp>
      <p:pic>
        <p:nvPicPr>
          <p:cNvPr id="4" name="Picture 3"/>
          <p:cNvPicPr>
            <a:picLocks noChangeAspect="1"/>
          </p:cNvPicPr>
          <p:nvPr/>
        </p:nvPicPr>
        <p:blipFill>
          <a:blip r:embed="rId7"/>
          <a:stretch>
            <a:fillRect/>
          </a:stretch>
        </p:blipFill>
        <p:spPr>
          <a:xfrm>
            <a:off x="4490913" y="550605"/>
            <a:ext cx="3346801" cy="3346801"/>
          </a:xfrm>
          <a:prstGeom prst="rect">
            <a:avLst/>
          </a:prstGeom>
        </p:spPr>
      </p:pic>
      <p:sp>
        <p:nvSpPr>
          <p:cNvPr id="8" name="TextBox 7"/>
          <p:cNvSpPr txBox="1"/>
          <p:nvPr/>
        </p:nvSpPr>
        <p:spPr>
          <a:xfrm>
            <a:off x="5394960" y="4499235"/>
            <a:ext cx="3749040" cy="584775"/>
          </a:xfrm>
          <a:prstGeom prst="rect">
            <a:avLst/>
          </a:prstGeom>
          <a:noFill/>
        </p:spPr>
        <p:txBody>
          <a:bodyPr wrap="square" rtlCol="0">
            <a:spAutoFit/>
          </a:bodyPr>
          <a:lstStyle/>
          <a:p>
            <a:r>
              <a:rPr lang="vi-VN" sz="3200" b="1" dirty="0" smtClean="0">
                <a:solidFill>
                  <a:srgbClr val="FFFF00"/>
                </a:solidFill>
                <a:latin typeface="+mj-lt"/>
              </a:rPr>
              <a:t>BỘT GIẶT</a:t>
            </a:r>
            <a:endParaRPr lang="vi-VN" sz="3200" b="1" dirty="0">
              <a:solidFill>
                <a:srgbClr val="FFFF00"/>
              </a:solidFill>
              <a:latin typeface="+mj-lt"/>
            </a:endParaRPr>
          </a:p>
        </p:txBody>
      </p:sp>
    </p:spTree>
    <p:extLst>
      <p:ext uri="{BB962C8B-B14F-4D97-AF65-F5344CB8AC3E}">
        <p14:creationId xmlns:p14="http://schemas.microsoft.com/office/powerpoint/2010/main" val="32902439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circle(in)">
                                      <p:cBhvr>
                                        <p:cTn id="14"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97482" cy="6915150"/>
          </a:xfrm>
          <a:prstGeom prst="rect">
            <a:avLst/>
          </a:prstGeom>
        </p:spPr>
      </p:pic>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9" name="Right Arrow 8">
            <a:hlinkClick r:id="rId6" action="ppaction://hlinksldjump"/>
          </p:cNvPr>
          <p:cNvSpPr/>
          <p:nvPr/>
        </p:nvSpPr>
        <p:spPr>
          <a:xfrm flipH="1">
            <a:off x="9922102" y="5157155"/>
            <a:ext cx="1208465" cy="90074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FF00"/>
              </a:solidFill>
            </a:endParaRPr>
          </a:p>
        </p:txBody>
      </p:sp>
      <p:sp>
        <p:nvSpPr>
          <p:cNvPr id="2" name="Rectangle 1"/>
          <p:cNvSpPr/>
          <p:nvPr/>
        </p:nvSpPr>
        <p:spPr>
          <a:xfrm>
            <a:off x="4386411" y="6057900"/>
            <a:ext cx="3210173" cy="369332"/>
          </a:xfrm>
          <a:prstGeom prst="rect">
            <a:avLst/>
          </a:prstGeom>
        </p:spPr>
        <p:txBody>
          <a:bodyPr wrap="none">
            <a:spAutoFit/>
          </a:bodyPr>
          <a:lstStyle/>
          <a:p>
            <a:pPr algn="ctr"/>
            <a:r>
              <a:rPr lang="vi-VN" b="1" dirty="0"/>
              <a:t>ĐÂY LÀ THƯỜNG HIỆU GÌ?</a:t>
            </a:r>
            <a:endParaRPr lang="en-US" b="1" dirty="0">
              <a:cs typeface="Calibri"/>
            </a:endParaRPr>
          </a:p>
        </p:txBody>
      </p:sp>
      <p:pic>
        <p:nvPicPr>
          <p:cNvPr id="3" name="Picture 2"/>
          <p:cNvPicPr>
            <a:picLocks noChangeAspect="1"/>
          </p:cNvPicPr>
          <p:nvPr/>
        </p:nvPicPr>
        <p:blipFill>
          <a:blip r:embed="rId7"/>
          <a:stretch>
            <a:fillRect/>
          </a:stretch>
        </p:blipFill>
        <p:spPr>
          <a:xfrm>
            <a:off x="1924675" y="491229"/>
            <a:ext cx="4168614" cy="3122437"/>
          </a:xfrm>
          <a:prstGeom prst="rect">
            <a:avLst/>
          </a:prstGeom>
        </p:spPr>
      </p:pic>
      <p:sp>
        <p:nvSpPr>
          <p:cNvPr id="4" name="AutoShape 2" descr="Đồng Phục VNPT thiết kế đẹp tạo ấn tượng với khách h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 name="Picture 7"/>
          <p:cNvPicPr>
            <a:picLocks noChangeAspect="1"/>
          </p:cNvPicPr>
          <p:nvPr/>
        </p:nvPicPr>
        <p:blipFill rotWithShape="1">
          <a:blip r:embed="rId8"/>
          <a:srcRect b="13166"/>
          <a:stretch/>
        </p:blipFill>
        <p:spPr>
          <a:xfrm>
            <a:off x="6180412" y="512182"/>
            <a:ext cx="4426136" cy="3101483"/>
          </a:xfrm>
          <a:prstGeom prst="rect">
            <a:avLst/>
          </a:prstGeom>
        </p:spPr>
      </p:pic>
      <p:sp>
        <p:nvSpPr>
          <p:cNvPr id="10" name="TextBox 9"/>
          <p:cNvSpPr txBox="1"/>
          <p:nvPr/>
        </p:nvSpPr>
        <p:spPr>
          <a:xfrm>
            <a:off x="3344091" y="4258491"/>
            <a:ext cx="6844938" cy="584775"/>
          </a:xfrm>
          <a:prstGeom prst="rect">
            <a:avLst/>
          </a:prstGeom>
          <a:noFill/>
        </p:spPr>
        <p:txBody>
          <a:bodyPr wrap="square" rtlCol="0">
            <a:spAutoFit/>
          </a:bodyPr>
          <a:lstStyle/>
          <a:p>
            <a:r>
              <a:rPr lang="vi-VN" sz="3200" dirty="0" smtClean="0">
                <a:solidFill>
                  <a:srgbClr val="FFFF00"/>
                </a:solidFill>
                <a:latin typeface="+mj-lt"/>
              </a:rPr>
              <a:t>Mạng di động viễn thông Vinaphone</a:t>
            </a:r>
            <a:endParaRPr lang="vi-VN" sz="3200" dirty="0">
              <a:solidFill>
                <a:srgbClr val="FFFF00"/>
              </a:solidFill>
              <a:latin typeface="+mj-lt"/>
            </a:endParaRPr>
          </a:p>
        </p:txBody>
      </p:sp>
    </p:spTree>
    <p:extLst>
      <p:ext uri="{BB962C8B-B14F-4D97-AF65-F5344CB8AC3E}">
        <p14:creationId xmlns:p14="http://schemas.microsoft.com/office/powerpoint/2010/main" val="42645648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503</Words>
  <Application>Microsoft Office PowerPoint</Application>
  <PresentationFormat>Widescreen</PresentationFormat>
  <Paragraphs>69</Paragraphs>
  <Slides>26</Slides>
  <Notes>0</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Britannic Bold</vt:lpstr>
      <vt:lpstr>Calibri</vt:lpstr>
      <vt:lpstr>Calibri Light</vt:lpstr>
      <vt:lpstr>Champion Script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THỂ HIỆN</vt:lpstr>
      <vt:lpstr>PowerPoint Presentation</vt:lpstr>
      <vt:lpstr>PowerPoint Presentation</vt:lpstr>
      <vt:lpstr>PowerPoint Presentation</vt:lpstr>
      <vt:lpstr>THẢO LUẬN TRƯNG BÀY SẢN PHẨM VÀ THẢO LUẬN </vt:lpstr>
      <vt:lpstr>PowerPoint Presentation</vt:lpstr>
      <vt:lpstr>  Thương hiệu ngày nay không chỉ là tên hoặc biểu tượng, mà còn là sự thể hiện của giá trị, chất lượng, và danh tiếng của một sản phẩm hoặc công ty. Nó tạo nên sự nhận diện và lòng tin của khách hàng, đồng thời ảnh hưởng đến quyết định mua sắm và sự trung thành của họ.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35</cp:revision>
  <dcterms:created xsi:type="dcterms:W3CDTF">2024-04-22T00:34:23Z</dcterms:created>
  <dcterms:modified xsi:type="dcterms:W3CDTF">2024-09-19T08:06:37Z</dcterms:modified>
</cp:coreProperties>
</file>