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6" r:id="rId3"/>
    <p:sldId id="258" r:id="rId4"/>
    <p:sldId id="278" r:id="rId5"/>
    <p:sldId id="260" r:id="rId6"/>
    <p:sldId id="261" r:id="rId7"/>
    <p:sldId id="279" r:id="rId8"/>
    <p:sldId id="262" r:id="rId9"/>
    <p:sldId id="263" r:id="rId10"/>
    <p:sldId id="281" r:id="rId11"/>
    <p:sldId id="264" r:id="rId12"/>
    <p:sldId id="266" r:id="rId13"/>
    <p:sldId id="280" r:id="rId1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519CA98-2D7D-4104-A587-82432B389411}">
          <p14:sldIdLst>
            <p14:sldId id="259"/>
            <p14:sldId id="256"/>
          </p14:sldIdLst>
        </p14:section>
        <p14:section name="Untitled Section" id="{CF953749-2B40-479C-8431-D88B07C930A0}">
          <p14:sldIdLst>
            <p14:sldId id="258"/>
            <p14:sldId id="278"/>
            <p14:sldId id="260"/>
            <p14:sldId id="261"/>
            <p14:sldId id="279"/>
            <p14:sldId id="262"/>
            <p14:sldId id="263"/>
            <p14:sldId id="281"/>
            <p14:sldId id="264"/>
            <p14:sldId id="266"/>
            <p14:sldId id="28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81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EB1EF8D8-BBE4-41B6-996F-CB4631133787}" type="datetimeFigureOut">
              <a:rPr lang="vi-VN" smtClean="0"/>
              <a:t>05/12/2024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77C555E-ECCE-4AF0-BF03-3E857C8EEC29}" type="slidenum">
              <a:rPr lang="vi-VN" smtClean="0"/>
              <a:t>‹#›</a:t>
            </a:fld>
            <a:endParaRPr lang="vi-VN"/>
          </a:p>
        </p:txBody>
      </p:sp>
    </p:spTree>
    <p:extLst>
      <p:ext uri="{BB962C8B-B14F-4D97-AF65-F5344CB8AC3E}">
        <p14:creationId xmlns:p14="http://schemas.microsoft.com/office/powerpoint/2010/main" val="1097409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B1EF8D8-BBE4-41B6-996F-CB4631133787}" type="datetimeFigureOut">
              <a:rPr lang="vi-VN" smtClean="0"/>
              <a:t>05/12/2024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77C555E-ECCE-4AF0-BF03-3E857C8EEC29}" type="slidenum">
              <a:rPr lang="vi-VN" smtClean="0"/>
              <a:t>‹#›</a:t>
            </a:fld>
            <a:endParaRPr lang="vi-VN"/>
          </a:p>
        </p:txBody>
      </p:sp>
    </p:spTree>
    <p:extLst>
      <p:ext uri="{BB962C8B-B14F-4D97-AF65-F5344CB8AC3E}">
        <p14:creationId xmlns:p14="http://schemas.microsoft.com/office/powerpoint/2010/main" val="284925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B1EF8D8-BBE4-41B6-996F-CB4631133787}" type="datetimeFigureOut">
              <a:rPr lang="vi-VN" smtClean="0"/>
              <a:t>05/12/2024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77C555E-ECCE-4AF0-BF03-3E857C8EEC29}" type="slidenum">
              <a:rPr lang="vi-VN" smtClean="0"/>
              <a:t>‹#›</a:t>
            </a:fld>
            <a:endParaRPr lang="vi-VN"/>
          </a:p>
        </p:txBody>
      </p:sp>
    </p:spTree>
    <p:extLst>
      <p:ext uri="{BB962C8B-B14F-4D97-AF65-F5344CB8AC3E}">
        <p14:creationId xmlns:p14="http://schemas.microsoft.com/office/powerpoint/2010/main" val="3386529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EB1EF8D8-BBE4-41B6-996F-CB4631133787}" type="datetimeFigureOut">
              <a:rPr lang="vi-VN" smtClean="0"/>
              <a:t>05/12/2024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77C555E-ECCE-4AF0-BF03-3E857C8EEC29}" type="slidenum">
              <a:rPr lang="vi-VN" smtClean="0"/>
              <a:t>‹#›</a:t>
            </a:fld>
            <a:endParaRPr lang="vi-VN"/>
          </a:p>
        </p:txBody>
      </p:sp>
    </p:spTree>
    <p:extLst>
      <p:ext uri="{BB962C8B-B14F-4D97-AF65-F5344CB8AC3E}">
        <p14:creationId xmlns:p14="http://schemas.microsoft.com/office/powerpoint/2010/main" val="593619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1EF8D8-BBE4-41B6-996F-CB4631133787}" type="datetimeFigureOut">
              <a:rPr lang="vi-VN" smtClean="0"/>
              <a:t>05/12/2024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A77C555E-ECCE-4AF0-BF03-3E857C8EEC29}" type="slidenum">
              <a:rPr lang="vi-VN" smtClean="0"/>
              <a:t>‹#›</a:t>
            </a:fld>
            <a:endParaRPr lang="vi-VN"/>
          </a:p>
        </p:txBody>
      </p:sp>
    </p:spTree>
    <p:extLst>
      <p:ext uri="{BB962C8B-B14F-4D97-AF65-F5344CB8AC3E}">
        <p14:creationId xmlns:p14="http://schemas.microsoft.com/office/powerpoint/2010/main" val="1866407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EB1EF8D8-BBE4-41B6-996F-CB4631133787}" type="datetimeFigureOut">
              <a:rPr lang="vi-VN" smtClean="0"/>
              <a:t>05/12/2024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77C555E-ECCE-4AF0-BF03-3E857C8EEC29}" type="slidenum">
              <a:rPr lang="vi-VN" smtClean="0"/>
              <a:t>‹#›</a:t>
            </a:fld>
            <a:endParaRPr lang="vi-VN"/>
          </a:p>
        </p:txBody>
      </p:sp>
    </p:spTree>
    <p:extLst>
      <p:ext uri="{BB962C8B-B14F-4D97-AF65-F5344CB8AC3E}">
        <p14:creationId xmlns:p14="http://schemas.microsoft.com/office/powerpoint/2010/main" val="1435584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EB1EF8D8-BBE4-41B6-996F-CB4631133787}" type="datetimeFigureOut">
              <a:rPr lang="vi-VN" smtClean="0"/>
              <a:t>05/12/2024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A77C555E-ECCE-4AF0-BF03-3E857C8EEC29}" type="slidenum">
              <a:rPr lang="vi-VN" smtClean="0"/>
              <a:t>‹#›</a:t>
            </a:fld>
            <a:endParaRPr lang="vi-VN"/>
          </a:p>
        </p:txBody>
      </p:sp>
    </p:spTree>
    <p:extLst>
      <p:ext uri="{BB962C8B-B14F-4D97-AF65-F5344CB8AC3E}">
        <p14:creationId xmlns:p14="http://schemas.microsoft.com/office/powerpoint/2010/main" val="3774996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EB1EF8D8-BBE4-41B6-996F-CB4631133787}" type="datetimeFigureOut">
              <a:rPr lang="vi-VN" smtClean="0"/>
              <a:t>05/12/2024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A77C555E-ECCE-4AF0-BF03-3E857C8EEC29}" type="slidenum">
              <a:rPr lang="vi-VN" smtClean="0"/>
              <a:t>‹#›</a:t>
            </a:fld>
            <a:endParaRPr lang="vi-VN"/>
          </a:p>
        </p:txBody>
      </p:sp>
    </p:spTree>
    <p:extLst>
      <p:ext uri="{BB962C8B-B14F-4D97-AF65-F5344CB8AC3E}">
        <p14:creationId xmlns:p14="http://schemas.microsoft.com/office/powerpoint/2010/main" val="3115168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1EF8D8-BBE4-41B6-996F-CB4631133787}" type="datetimeFigureOut">
              <a:rPr lang="vi-VN" smtClean="0"/>
              <a:t>05/12/2024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A77C555E-ECCE-4AF0-BF03-3E857C8EEC29}" type="slidenum">
              <a:rPr lang="vi-VN" smtClean="0"/>
              <a:t>‹#›</a:t>
            </a:fld>
            <a:endParaRPr lang="vi-VN"/>
          </a:p>
        </p:txBody>
      </p:sp>
    </p:spTree>
    <p:extLst>
      <p:ext uri="{BB962C8B-B14F-4D97-AF65-F5344CB8AC3E}">
        <p14:creationId xmlns:p14="http://schemas.microsoft.com/office/powerpoint/2010/main" val="1220451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1EF8D8-BBE4-41B6-996F-CB4631133787}" type="datetimeFigureOut">
              <a:rPr lang="vi-VN" smtClean="0"/>
              <a:t>05/12/2024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77C555E-ECCE-4AF0-BF03-3E857C8EEC29}" type="slidenum">
              <a:rPr lang="vi-VN" smtClean="0"/>
              <a:t>‹#›</a:t>
            </a:fld>
            <a:endParaRPr lang="vi-VN"/>
          </a:p>
        </p:txBody>
      </p:sp>
    </p:spTree>
    <p:extLst>
      <p:ext uri="{BB962C8B-B14F-4D97-AF65-F5344CB8AC3E}">
        <p14:creationId xmlns:p14="http://schemas.microsoft.com/office/powerpoint/2010/main" val="1860038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B1EF8D8-BBE4-41B6-996F-CB4631133787}" type="datetimeFigureOut">
              <a:rPr lang="vi-VN" smtClean="0"/>
              <a:t>05/12/2024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A77C555E-ECCE-4AF0-BF03-3E857C8EEC29}" type="slidenum">
              <a:rPr lang="vi-VN" smtClean="0"/>
              <a:t>‹#›</a:t>
            </a:fld>
            <a:endParaRPr lang="vi-VN"/>
          </a:p>
        </p:txBody>
      </p:sp>
    </p:spTree>
    <p:extLst>
      <p:ext uri="{BB962C8B-B14F-4D97-AF65-F5344CB8AC3E}">
        <p14:creationId xmlns:p14="http://schemas.microsoft.com/office/powerpoint/2010/main" val="765049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1EF8D8-BBE4-41B6-996F-CB4631133787}" type="datetimeFigureOut">
              <a:rPr lang="vi-VN" smtClean="0"/>
              <a:t>05/12/2024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7C555E-ECCE-4AF0-BF03-3E857C8EEC29}" type="slidenum">
              <a:rPr lang="vi-VN" smtClean="0"/>
              <a:t>‹#›</a:t>
            </a:fld>
            <a:endParaRPr lang="vi-VN"/>
          </a:p>
        </p:txBody>
      </p:sp>
    </p:spTree>
    <p:extLst>
      <p:ext uri="{BB962C8B-B14F-4D97-AF65-F5344CB8AC3E}">
        <p14:creationId xmlns:p14="http://schemas.microsoft.com/office/powerpoint/2010/main" val="2904490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s://blogtailieu.com/tag/gdpt-2018/"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5.pn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11" Type="http://schemas.openxmlformats.org/officeDocument/2006/relationships/image" Target="../media/image5.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s://blogtailieu.com/tag/gdpt-2018/"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3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 y="-42501"/>
            <a:ext cx="12192001" cy="6858000"/>
          </a:xfrm>
          <a:prstGeom prst="rect">
            <a:avLst/>
          </a:prstGeom>
        </p:spPr>
      </p:pic>
    </p:spTree>
    <p:extLst>
      <p:ext uri="{BB962C8B-B14F-4D97-AF65-F5344CB8AC3E}">
        <p14:creationId xmlns:p14="http://schemas.microsoft.com/office/powerpoint/2010/main" val="32763677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51">
            <a:hlinkClick r:id="rId2"/>
          </p:cNvPr>
          <p:cNvPicPr/>
          <p:nvPr/>
        </p:nvPicPr>
        <p:blipFill rotWithShape="1">
          <a:blip r:embed="rId3" cstate="print"/>
          <a:srcRect t="21607" b="43829"/>
          <a:stretch/>
        </p:blipFill>
        <p:spPr>
          <a:xfrm>
            <a:off x="361950" y="2823882"/>
            <a:ext cx="5428335" cy="3547419"/>
          </a:xfrm>
          <a:prstGeom prst="rect">
            <a:avLst/>
          </a:prstGeom>
          <a:ln>
            <a:solidFill>
              <a:schemeClr val="tx1"/>
            </a:solidFill>
          </a:ln>
        </p:spPr>
      </p:pic>
      <p:sp>
        <p:nvSpPr>
          <p:cNvPr id="13" name="TextBox 12"/>
          <p:cNvSpPr txBox="1"/>
          <p:nvPr/>
        </p:nvSpPr>
        <p:spPr>
          <a:xfrm>
            <a:off x="1569358" y="145143"/>
            <a:ext cx="12439650" cy="3139321"/>
          </a:xfrm>
          <a:prstGeom prst="rect">
            <a:avLst/>
          </a:prstGeom>
          <a:noFill/>
        </p:spPr>
        <p:txBody>
          <a:bodyPr wrap="square" rtlCol="0">
            <a:spAutoFit/>
          </a:bodyPr>
          <a:lstStyle/>
          <a:p>
            <a:r>
              <a:rPr lang="vi-VN" sz="2400" b="1" dirty="0">
                <a:solidFill>
                  <a:srgbClr val="FF0000"/>
                </a:solidFill>
                <a:latin typeface="+mj-lt"/>
              </a:rPr>
              <a:t>THẢO LUẬN</a:t>
            </a:r>
          </a:p>
          <a:p>
            <a:r>
              <a:rPr lang="vi-VN" sz="2400" dirty="0">
                <a:latin typeface="+mj-lt"/>
              </a:rPr>
              <a:t>-   Trưng bày sản phẩm mĩ thuật và thảo luận: </a:t>
            </a:r>
          </a:p>
          <a:p>
            <a:r>
              <a:rPr lang="vi-VN" sz="2400" dirty="0">
                <a:latin typeface="+mj-lt"/>
              </a:rPr>
              <a:t>-   Cách tạo hình nhân vật rối của bạn là gì? </a:t>
            </a:r>
          </a:p>
          <a:p>
            <a:r>
              <a:rPr lang="vi-VN" sz="2400" dirty="0">
                <a:latin typeface="+mj-lt"/>
              </a:rPr>
              <a:t>-   Vật liệu sử dụng trong tạo hinh con rổi là gì? </a:t>
            </a:r>
          </a:p>
          <a:p>
            <a:pPr marL="285750" indent="-285750">
              <a:buFontTx/>
              <a:buChar char="-"/>
            </a:pPr>
            <a:r>
              <a:rPr lang="vi-VN" sz="2400" dirty="0">
                <a:latin typeface="+mj-lt"/>
              </a:rPr>
              <a:t>Các buớc tiến hành làm con rối gặp khó khăn, thuận lợi gì? </a:t>
            </a:r>
          </a:p>
          <a:p>
            <a:pPr marL="285750" indent="-285750">
              <a:buFontTx/>
              <a:buChar char="-"/>
            </a:pPr>
            <a:r>
              <a:rPr lang="vi-VN" sz="2400" dirty="0">
                <a:latin typeface="+mj-lt"/>
              </a:rPr>
              <a:t>Bạn đã khắc phục những khó khăn đó như thế nào?</a:t>
            </a:r>
          </a:p>
          <a:p>
            <a:pPr marL="285750" indent="-285750">
              <a:buFontTx/>
              <a:buChar char="-"/>
            </a:pPr>
            <a:endParaRPr lang="vi-VN" dirty="0"/>
          </a:p>
          <a:p>
            <a:br>
              <a:rPr lang="vi-VN" dirty="0"/>
            </a:br>
            <a:endParaRPr lang="vi-VN" dirty="0"/>
          </a:p>
        </p:txBody>
      </p:sp>
      <p:pic>
        <p:nvPicPr>
          <p:cNvPr id="21" name="Image 51">
            <a:hlinkClick r:id="rId2"/>
          </p:cNvPr>
          <p:cNvPicPr/>
          <p:nvPr/>
        </p:nvPicPr>
        <p:blipFill rotWithShape="1">
          <a:blip r:embed="rId3" cstate="print"/>
          <a:srcRect t="56446" b="13988"/>
          <a:stretch/>
        </p:blipFill>
        <p:spPr>
          <a:xfrm>
            <a:off x="5790285" y="2823883"/>
            <a:ext cx="6006465" cy="3547420"/>
          </a:xfrm>
          <a:prstGeom prst="rect">
            <a:avLst/>
          </a:prstGeom>
          <a:ln>
            <a:solidFill>
              <a:schemeClr val="tx1"/>
            </a:solidFill>
          </a:ln>
        </p:spPr>
      </p:pic>
    </p:spTree>
    <p:extLst>
      <p:ext uri="{BB962C8B-B14F-4D97-AF65-F5344CB8AC3E}">
        <p14:creationId xmlns:p14="http://schemas.microsoft.com/office/powerpoint/2010/main" val="13956657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5748" y="-325440"/>
            <a:ext cx="11201399" cy="2387600"/>
          </a:xfrm>
        </p:spPr>
        <p:txBody>
          <a:bodyPr>
            <a:normAutofit fontScale="90000"/>
          </a:bodyPr>
          <a:lstStyle/>
          <a:p>
            <a:r>
              <a:rPr lang="vi-VN" sz="5300" b="1" dirty="0">
                <a:solidFill>
                  <a:srgbClr val="0070C0"/>
                </a:solidFill>
              </a:rPr>
              <a:t>VẬN DỤNG </a:t>
            </a:r>
            <a:br>
              <a:rPr lang="vi-VN" sz="5300" dirty="0">
                <a:solidFill>
                  <a:srgbClr val="C00000"/>
                </a:solidFill>
              </a:rPr>
            </a:br>
            <a:r>
              <a:rPr lang="vi-VN" sz="4000" dirty="0">
                <a:solidFill>
                  <a:srgbClr val="C00000"/>
                </a:solidFill>
              </a:rPr>
              <a:t>Trình diễn một vở kịch trên cơ sở nhân vật rối đã thực hiện.</a:t>
            </a:r>
            <a:br>
              <a:rPr lang="vi-VN" dirty="0">
                <a:solidFill>
                  <a:srgbClr val="C00000"/>
                </a:solidFill>
              </a:rPr>
            </a:br>
            <a:endParaRPr lang="vi-VN" dirty="0">
              <a:solidFill>
                <a:srgbClr val="C00000"/>
              </a:solidFill>
            </a:endParaRPr>
          </a:p>
        </p:txBody>
      </p:sp>
      <p:pic>
        <p:nvPicPr>
          <p:cNvPr id="6" name="Picture 5"/>
          <p:cNvPicPr>
            <a:picLocks noChangeAspect="1"/>
          </p:cNvPicPr>
          <p:nvPr/>
        </p:nvPicPr>
        <p:blipFill>
          <a:blip r:embed="rId2"/>
          <a:stretch>
            <a:fillRect/>
          </a:stretch>
        </p:blipFill>
        <p:spPr>
          <a:xfrm>
            <a:off x="742950" y="1452561"/>
            <a:ext cx="3714750" cy="2206132"/>
          </a:xfrm>
          <a:prstGeom prst="rect">
            <a:avLst/>
          </a:prstGeom>
        </p:spPr>
      </p:pic>
      <p:pic>
        <p:nvPicPr>
          <p:cNvPr id="2050" name="Picture 2" descr="SÂN KHẤU RỐI ĐA NĂNG KẾT HỢP BỘ RỐI BÓNG KỂ CHUYỆN TRONG LỚP VÀ Ở NHÀ ❤️ ✓  Có thể kể trong phòng tối vào ban ngày hoặc tắt đèn kể"/>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4146" y="1345082"/>
            <a:ext cx="3788103" cy="24210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a:srcRect l="10625" t="22917" r="10207" b="22708"/>
          <a:stretch/>
        </p:blipFill>
        <p:spPr>
          <a:xfrm>
            <a:off x="742950" y="3840161"/>
            <a:ext cx="3714750" cy="2551447"/>
          </a:xfrm>
          <a:prstGeom prst="rect">
            <a:avLst/>
          </a:prstGeom>
        </p:spPr>
      </p:pic>
      <p:pic>
        <p:nvPicPr>
          <p:cNvPr id="8" name="Picture 7"/>
          <p:cNvPicPr>
            <a:picLocks noChangeAspect="1"/>
          </p:cNvPicPr>
          <p:nvPr/>
        </p:nvPicPr>
        <p:blipFill>
          <a:blip r:embed="rId5"/>
          <a:stretch>
            <a:fillRect/>
          </a:stretch>
        </p:blipFill>
        <p:spPr>
          <a:xfrm>
            <a:off x="6594146" y="4085883"/>
            <a:ext cx="3788104" cy="2305725"/>
          </a:xfrm>
          <a:prstGeom prst="rect">
            <a:avLst/>
          </a:prstGeom>
        </p:spPr>
      </p:pic>
    </p:spTree>
    <p:extLst>
      <p:ext uri="{BB962C8B-B14F-4D97-AF65-F5344CB8AC3E}">
        <p14:creationId xmlns:p14="http://schemas.microsoft.com/office/powerpoint/2010/main" val="1696257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circle(in)">
                                      <p:cBhvr>
                                        <p:cTn id="16" dur="2000"/>
                                        <p:tgtEl>
                                          <p:spTgt spid="2050"/>
                                        </p:tgtEl>
                                      </p:cBhvr>
                                    </p:animEffect>
                                  </p:childTnLst>
                                </p:cTn>
                              </p:par>
                              <p:par>
                                <p:cTn id="17" presetID="6"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6"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32123" y="857250"/>
            <a:ext cx="3910839" cy="2585526"/>
          </a:xfrm>
          <a:prstGeom prst="rect">
            <a:avLst/>
          </a:prstGeom>
        </p:spPr>
      </p:pic>
      <p:pic>
        <p:nvPicPr>
          <p:cNvPr id="5" name="Picture 4"/>
          <p:cNvPicPr>
            <a:picLocks noChangeAspect="1"/>
          </p:cNvPicPr>
          <p:nvPr/>
        </p:nvPicPr>
        <p:blipFill>
          <a:blip r:embed="rId3"/>
          <a:stretch>
            <a:fillRect/>
          </a:stretch>
        </p:blipFill>
        <p:spPr>
          <a:xfrm>
            <a:off x="461898" y="857250"/>
            <a:ext cx="4097976" cy="2585526"/>
          </a:xfrm>
          <a:prstGeom prst="rect">
            <a:avLst/>
          </a:prstGeom>
        </p:spPr>
      </p:pic>
      <p:pic>
        <p:nvPicPr>
          <p:cNvPr id="6" name="Picture 5"/>
          <p:cNvPicPr>
            <a:picLocks noChangeAspect="1"/>
          </p:cNvPicPr>
          <p:nvPr/>
        </p:nvPicPr>
        <p:blipFill>
          <a:blip r:embed="rId4"/>
          <a:stretch>
            <a:fillRect/>
          </a:stretch>
        </p:blipFill>
        <p:spPr>
          <a:xfrm>
            <a:off x="4786352" y="857250"/>
            <a:ext cx="2619293" cy="2800350"/>
          </a:xfrm>
          <a:prstGeom prst="rect">
            <a:avLst/>
          </a:prstGeom>
        </p:spPr>
      </p:pic>
      <p:sp>
        <p:nvSpPr>
          <p:cNvPr id="7" name="Subtitle 6"/>
          <p:cNvSpPr>
            <a:spLocks noGrp="1"/>
          </p:cNvSpPr>
          <p:nvPr>
            <p:ph type="subTitle" idx="1"/>
          </p:nvPr>
        </p:nvSpPr>
        <p:spPr>
          <a:xfrm>
            <a:off x="461898" y="4414838"/>
            <a:ext cx="10668000" cy="1655762"/>
          </a:xfrm>
        </p:spPr>
        <p:txBody>
          <a:bodyPr/>
          <a:lstStyle/>
          <a:p>
            <a:pPr algn="l"/>
            <a:r>
              <a:rPr lang="vi-VN" dirty="0">
                <a:latin typeface="+mj-lt"/>
              </a:rPr>
              <a:t> Con rối ngoài tác dụng để vui chơi giải trí và biểu diễn sân khấu nó còn có ích trong những hoạt động học tập như hoạt động ngoài giờ,môn Ngữ văn, hay những câu chuyện một cách sinh động vui tươi trong những hoạt động ngoại khóa...</a:t>
            </a:r>
          </a:p>
        </p:txBody>
      </p:sp>
    </p:spTree>
    <p:extLst>
      <p:ext uri="{BB962C8B-B14F-4D97-AF65-F5344CB8AC3E}">
        <p14:creationId xmlns:p14="http://schemas.microsoft.com/office/powerpoint/2010/main" val="36018047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descr="Hình nền PowerPoint hoàng hôn trên đồng bằ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20800" y="381000"/>
            <a:ext cx="9144000" cy="2308324"/>
          </a:xfrm>
          <a:prstGeom prst="rect">
            <a:avLst/>
          </a:prstGeom>
          <a:noFill/>
        </p:spPr>
        <p:txBody>
          <a:bodyPr wrap="square" rtlCol="0">
            <a:spAutoFit/>
          </a:bodyPr>
          <a:lstStyle/>
          <a:p>
            <a:pPr algn="ctr"/>
            <a:r>
              <a:rPr lang="en-US" sz="4800" b="1" dirty="0"/>
              <a:t>GIỜ HỌC KẾT THÚC</a:t>
            </a:r>
          </a:p>
          <a:p>
            <a:pPr algn="ctr"/>
            <a:r>
              <a:rPr lang="en-US" sz="4800" b="1" dirty="0"/>
              <a:t>TẠM BIỆT THÀY CÔ GIÁO</a:t>
            </a:r>
          </a:p>
          <a:p>
            <a:pPr algn="ctr"/>
            <a:r>
              <a:rPr lang="en-US" sz="4800" b="1" dirty="0"/>
              <a:t>HẸN GẶP LẠI CÁC EM</a:t>
            </a:r>
          </a:p>
        </p:txBody>
      </p:sp>
      <p:pic>
        <p:nvPicPr>
          <p:cNvPr id="5" name="GIỜ HỌC KẾT THÚC ..tạm biệt thày cô giáo, hẹn gặp lại cả lớp vào tuần sa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072603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5664" fill="hold"/>
                                        <p:tgtEl>
                                          <p:spTgt spid="5"/>
                                        </p:tgtEl>
                                      </p:cBhvr>
                                    </p:cmd>
                                  </p:childTnLst>
                                </p:cTn>
                              </p:par>
                            </p:childTnLst>
                          </p:cTn>
                        </p:par>
                      </p:childTnLst>
                    </p:cTn>
                  </p:par>
                </p:childTnLst>
              </p:cTn>
              <p:nextCondLst>
                <p:cond evt="onClick" delay="0">
                  <p:tgtEl>
                    <p:spTgt spid="5"/>
                  </p:tgtEl>
                </p:cond>
              </p:nextCondLst>
            </p:seq>
            <p:audio>
              <p:cMediaNode vol="80000">
                <p:cTn id="14"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12192000" cy="6864618"/>
          </a:xfrm>
          <a:prstGeom prst="rect">
            <a:avLst/>
          </a:prstGeom>
          <a:pattFill prst="pct5">
            <a:fgClr>
              <a:schemeClr val="accent1"/>
            </a:fgClr>
            <a:bgClr>
              <a:schemeClr val="bg1"/>
            </a:bgClr>
          </a:pattFill>
        </p:spPr>
      </p:pic>
      <p:grpSp>
        <p:nvGrpSpPr>
          <p:cNvPr id="12" name="Group 11"/>
          <p:cNvGrpSpPr/>
          <p:nvPr/>
        </p:nvGrpSpPr>
        <p:grpSpPr>
          <a:xfrm>
            <a:off x="7330173" y="112238"/>
            <a:ext cx="4687656" cy="4161587"/>
            <a:chOff x="7330173" y="112238"/>
            <a:chExt cx="4687656" cy="4161587"/>
          </a:xfrm>
          <a:blipFill>
            <a:blip r:embed="rId5"/>
            <a:stretch>
              <a:fillRect/>
            </a:stretch>
          </a:blipFill>
        </p:grpSpPr>
        <p:sp>
          <p:nvSpPr>
            <p:cNvPr id="5" name="Teardrop 4"/>
            <p:cNvSpPr/>
            <p:nvPr/>
          </p:nvSpPr>
          <p:spPr>
            <a:xfrm>
              <a:off x="9927773" y="168774"/>
              <a:ext cx="2090056" cy="1907178"/>
            </a:xfrm>
            <a:prstGeom prst="teardrop">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ardrop 5"/>
            <p:cNvSpPr/>
            <p:nvPr/>
          </p:nvSpPr>
          <p:spPr>
            <a:xfrm>
              <a:off x="8388937" y="112238"/>
              <a:ext cx="2090056" cy="1907178"/>
            </a:xfrm>
            <a:prstGeom prst="teardrop">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ardrop 7"/>
            <p:cNvSpPr/>
            <p:nvPr/>
          </p:nvSpPr>
          <p:spPr>
            <a:xfrm>
              <a:off x="9136517" y="1261932"/>
              <a:ext cx="2090056" cy="1907178"/>
            </a:xfrm>
            <a:prstGeom prst="teardrop">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ardrop 8"/>
            <p:cNvSpPr/>
            <p:nvPr/>
          </p:nvSpPr>
          <p:spPr>
            <a:xfrm>
              <a:off x="7330173" y="521564"/>
              <a:ext cx="2090056" cy="1907178"/>
            </a:xfrm>
            <a:prstGeom prst="teardrop">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Teardrop 9"/>
            <p:cNvSpPr/>
            <p:nvPr/>
          </p:nvSpPr>
          <p:spPr>
            <a:xfrm>
              <a:off x="9927773" y="2366647"/>
              <a:ext cx="2090056" cy="1907178"/>
            </a:xfrm>
            <a:prstGeom prst="teardrop">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ardrop 10"/>
            <p:cNvSpPr/>
            <p:nvPr/>
          </p:nvSpPr>
          <p:spPr>
            <a:xfrm>
              <a:off x="7824108" y="1956395"/>
              <a:ext cx="2090056" cy="1907178"/>
            </a:xfrm>
            <a:prstGeom prst="teardrop">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3" name="Group 12"/>
          <p:cNvGrpSpPr/>
          <p:nvPr/>
        </p:nvGrpSpPr>
        <p:grpSpPr>
          <a:xfrm>
            <a:off x="1531030" y="-819066"/>
            <a:ext cx="9695543" cy="2570798"/>
            <a:chOff x="-9595816" y="-613944"/>
            <a:chExt cx="9695543" cy="2570798"/>
          </a:xfrm>
        </p:grpSpPr>
        <p:sp>
          <p:nvSpPr>
            <p:cNvPr id="14" name="Snip Diagonal Corner Rectangle 13"/>
            <p:cNvSpPr/>
            <p:nvPr/>
          </p:nvSpPr>
          <p:spPr>
            <a:xfrm>
              <a:off x="-9595816" y="427456"/>
              <a:ext cx="9695543" cy="1529398"/>
            </a:xfrm>
            <a:prstGeom prst="snip2Diag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5" name="Group 14"/>
            <p:cNvGrpSpPr/>
            <p:nvPr/>
          </p:nvGrpSpPr>
          <p:grpSpPr>
            <a:xfrm>
              <a:off x="-9320044" y="-613944"/>
              <a:ext cx="9144000" cy="2406836"/>
              <a:chOff x="-9320044" y="-613944"/>
              <a:chExt cx="9144000" cy="2406836"/>
            </a:xfrm>
          </p:grpSpPr>
          <p:sp>
            <p:nvSpPr>
              <p:cNvPr id="16" name="Title 1"/>
              <p:cNvSpPr txBox="1">
                <a:spLocks/>
              </p:cNvSpPr>
              <p:nvPr/>
            </p:nvSpPr>
            <p:spPr>
              <a:xfrm>
                <a:off x="-9320044" y="-613944"/>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4800" b="1" dirty="0">
                    <a:solidFill>
                      <a:srgbClr val="FFFF00"/>
                    </a:solidFill>
                  </a:rPr>
                  <a:t>Chủ để 6</a:t>
                </a:r>
                <a:br>
                  <a:rPr lang="vi-VN" sz="4800" b="1" dirty="0">
                    <a:solidFill>
                      <a:srgbClr val="FFFF00"/>
                    </a:solidFill>
                  </a:rPr>
                </a:br>
                <a:r>
                  <a:rPr lang="vi-VN" sz="4800" b="1" dirty="0">
                    <a:solidFill>
                      <a:srgbClr val="FFFF00"/>
                    </a:solidFill>
                  </a:rPr>
                  <a:t> NGHỆ THUẬT MÚA RỐI</a:t>
                </a:r>
              </a:p>
            </p:txBody>
          </p:sp>
          <p:sp>
            <p:nvSpPr>
              <p:cNvPr id="17" name="Title 1"/>
              <p:cNvSpPr txBox="1">
                <a:spLocks/>
              </p:cNvSpPr>
              <p:nvPr/>
            </p:nvSpPr>
            <p:spPr>
              <a:xfrm>
                <a:off x="-9320044" y="-594708"/>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4800" b="1" dirty="0">
                    <a:solidFill>
                      <a:schemeClr val="accent6">
                        <a:lumMod val="50000"/>
                      </a:schemeClr>
                    </a:solidFill>
                  </a:rPr>
                  <a:t>Chủ để 6</a:t>
                </a:r>
                <a:br>
                  <a:rPr lang="vi-VN" sz="4800" b="1" dirty="0">
                    <a:solidFill>
                      <a:schemeClr val="accent6">
                        <a:lumMod val="50000"/>
                      </a:schemeClr>
                    </a:solidFill>
                  </a:rPr>
                </a:br>
                <a:r>
                  <a:rPr lang="vi-VN" sz="4800" b="1" dirty="0">
                    <a:solidFill>
                      <a:schemeClr val="accent6">
                        <a:lumMod val="50000"/>
                      </a:schemeClr>
                    </a:solidFill>
                  </a:rPr>
                  <a:t> NGHỆ THUẬT MÚA RỐI</a:t>
                </a:r>
              </a:p>
            </p:txBody>
          </p:sp>
        </p:grpSp>
      </p:grpSp>
      <p:sp>
        <p:nvSpPr>
          <p:cNvPr id="19" name="Rounded Rectangle 18"/>
          <p:cNvSpPr/>
          <p:nvPr/>
        </p:nvSpPr>
        <p:spPr>
          <a:xfrm>
            <a:off x="871888" y="2105050"/>
            <a:ext cx="10682514" cy="128144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0" name="Picture 19"/>
          <p:cNvPicPr>
            <a:picLocks noChangeAspect="1"/>
          </p:cNvPicPr>
          <p:nvPr/>
        </p:nvPicPr>
        <p:blipFill>
          <a:blip r:embed="rId6"/>
          <a:srcRect l="9727" t="47798" r="11072" b="32289"/>
          <a:stretch>
            <a:fillRect/>
          </a:stretch>
        </p:blipFill>
        <p:spPr>
          <a:xfrm>
            <a:off x="1689387" y="2352004"/>
            <a:ext cx="9047516" cy="613171"/>
          </a:xfrm>
          <a:custGeom>
            <a:avLst/>
            <a:gdLst/>
            <a:ahLst/>
            <a:cxnLst/>
            <a:rect l="l" t="t" r="r" b="b"/>
            <a:pathLst>
              <a:path w="7444457" h="504528">
                <a:moveTo>
                  <a:pt x="3475063" y="430188"/>
                </a:moveTo>
                <a:cubicBezTo>
                  <a:pt x="3485481" y="430188"/>
                  <a:pt x="3494299" y="433797"/>
                  <a:pt x="3501517" y="441015"/>
                </a:cubicBezTo>
                <a:cubicBezTo>
                  <a:pt x="3508735" y="448233"/>
                  <a:pt x="3512344" y="457051"/>
                  <a:pt x="3512344" y="467469"/>
                </a:cubicBezTo>
                <a:cubicBezTo>
                  <a:pt x="3512344" y="477738"/>
                  <a:pt x="3508698" y="486482"/>
                  <a:pt x="3501405" y="493700"/>
                </a:cubicBezTo>
                <a:cubicBezTo>
                  <a:pt x="3494113" y="500918"/>
                  <a:pt x="3485332" y="504528"/>
                  <a:pt x="3475063" y="504528"/>
                </a:cubicBezTo>
                <a:cubicBezTo>
                  <a:pt x="3464793" y="504528"/>
                  <a:pt x="3456050" y="500918"/>
                  <a:pt x="3448832" y="493700"/>
                </a:cubicBezTo>
                <a:cubicBezTo>
                  <a:pt x="3441613" y="486482"/>
                  <a:pt x="3438004" y="477738"/>
                  <a:pt x="3438004" y="467469"/>
                </a:cubicBezTo>
                <a:cubicBezTo>
                  <a:pt x="3438004" y="457200"/>
                  <a:pt x="3441613" y="448419"/>
                  <a:pt x="3448832" y="441127"/>
                </a:cubicBezTo>
                <a:cubicBezTo>
                  <a:pt x="3456050" y="433834"/>
                  <a:pt x="3464793" y="430188"/>
                  <a:pt x="3475063" y="430188"/>
                </a:cubicBezTo>
                <a:close/>
                <a:moveTo>
                  <a:pt x="2504108" y="430188"/>
                </a:moveTo>
                <a:cubicBezTo>
                  <a:pt x="2514526" y="430188"/>
                  <a:pt x="2523344" y="433797"/>
                  <a:pt x="2530562" y="441015"/>
                </a:cubicBezTo>
                <a:cubicBezTo>
                  <a:pt x="2537780" y="448233"/>
                  <a:pt x="2541389" y="457051"/>
                  <a:pt x="2541389" y="467469"/>
                </a:cubicBezTo>
                <a:cubicBezTo>
                  <a:pt x="2541389" y="477738"/>
                  <a:pt x="2537743" y="486482"/>
                  <a:pt x="2530451" y="493700"/>
                </a:cubicBezTo>
                <a:cubicBezTo>
                  <a:pt x="2523158" y="500918"/>
                  <a:pt x="2514377" y="504528"/>
                  <a:pt x="2504108" y="504528"/>
                </a:cubicBezTo>
                <a:cubicBezTo>
                  <a:pt x="2493839" y="504528"/>
                  <a:pt x="2485095" y="500918"/>
                  <a:pt x="2477877" y="493700"/>
                </a:cubicBezTo>
                <a:cubicBezTo>
                  <a:pt x="2470659" y="486482"/>
                  <a:pt x="2467050" y="477738"/>
                  <a:pt x="2467050" y="467469"/>
                </a:cubicBezTo>
                <a:cubicBezTo>
                  <a:pt x="2467050" y="457200"/>
                  <a:pt x="2470659" y="448419"/>
                  <a:pt x="2477877" y="441127"/>
                </a:cubicBezTo>
                <a:cubicBezTo>
                  <a:pt x="2485095" y="433834"/>
                  <a:pt x="2493839" y="430188"/>
                  <a:pt x="2504108" y="430188"/>
                </a:cubicBezTo>
                <a:close/>
                <a:moveTo>
                  <a:pt x="1085701" y="338659"/>
                </a:moveTo>
                <a:cubicBezTo>
                  <a:pt x="1096119" y="338659"/>
                  <a:pt x="1104938" y="342305"/>
                  <a:pt x="1112156" y="349597"/>
                </a:cubicBezTo>
                <a:cubicBezTo>
                  <a:pt x="1119374" y="356890"/>
                  <a:pt x="1122983" y="365671"/>
                  <a:pt x="1122983" y="375940"/>
                </a:cubicBezTo>
                <a:cubicBezTo>
                  <a:pt x="1122983" y="386209"/>
                  <a:pt x="1119337" y="394953"/>
                  <a:pt x="1112044" y="402171"/>
                </a:cubicBezTo>
                <a:cubicBezTo>
                  <a:pt x="1104751" y="409389"/>
                  <a:pt x="1095971" y="412998"/>
                  <a:pt x="1085701" y="412998"/>
                </a:cubicBezTo>
                <a:cubicBezTo>
                  <a:pt x="1075432" y="412998"/>
                  <a:pt x="1066689" y="409389"/>
                  <a:pt x="1059470" y="402171"/>
                </a:cubicBezTo>
                <a:cubicBezTo>
                  <a:pt x="1052252" y="394953"/>
                  <a:pt x="1048643" y="386209"/>
                  <a:pt x="1048643" y="375940"/>
                </a:cubicBezTo>
                <a:cubicBezTo>
                  <a:pt x="1048643" y="365671"/>
                  <a:pt x="1052252" y="356890"/>
                  <a:pt x="1059470" y="349597"/>
                </a:cubicBezTo>
                <a:cubicBezTo>
                  <a:pt x="1066689" y="342305"/>
                  <a:pt x="1075432" y="338659"/>
                  <a:pt x="1085701" y="338659"/>
                </a:cubicBezTo>
                <a:close/>
                <a:moveTo>
                  <a:pt x="435323" y="290438"/>
                </a:moveTo>
                <a:cubicBezTo>
                  <a:pt x="417314" y="301005"/>
                  <a:pt x="403920" y="312316"/>
                  <a:pt x="395139" y="324371"/>
                </a:cubicBezTo>
                <a:cubicBezTo>
                  <a:pt x="389335" y="332408"/>
                  <a:pt x="386433" y="340519"/>
                  <a:pt x="386433" y="348704"/>
                </a:cubicBezTo>
                <a:cubicBezTo>
                  <a:pt x="386433" y="355551"/>
                  <a:pt x="388888" y="361578"/>
                  <a:pt x="393800" y="366787"/>
                </a:cubicBezTo>
                <a:cubicBezTo>
                  <a:pt x="397520" y="370805"/>
                  <a:pt x="402729" y="372815"/>
                  <a:pt x="409426" y="372815"/>
                </a:cubicBezTo>
                <a:cubicBezTo>
                  <a:pt x="416868" y="372815"/>
                  <a:pt x="425500" y="368647"/>
                  <a:pt x="435323" y="360313"/>
                </a:cubicBezTo>
                <a:close/>
                <a:moveTo>
                  <a:pt x="112514" y="258291"/>
                </a:moveTo>
                <a:lnTo>
                  <a:pt x="112514" y="355402"/>
                </a:lnTo>
                <a:lnTo>
                  <a:pt x="112291" y="366564"/>
                </a:lnTo>
                <a:cubicBezTo>
                  <a:pt x="112291" y="374601"/>
                  <a:pt x="114338" y="380665"/>
                  <a:pt x="118430" y="384758"/>
                </a:cubicBezTo>
                <a:cubicBezTo>
                  <a:pt x="122523" y="388851"/>
                  <a:pt x="128588" y="390897"/>
                  <a:pt x="136624" y="390897"/>
                </a:cubicBezTo>
                <a:cubicBezTo>
                  <a:pt x="148531" y="390897"/>
                  <a:pt x="159507" y="388256"/>
                  <a:pt x="169553" y="382972"/>
                </a:cubicBezTo>
                <a:cubicBezTo>
                  <a:pt x="179599" y="377689"/>
                  <a:pt x="187301" y="370024"/>
                  <a:pt x="192658" y="359978"/>
                </a:cubicBezTo>
                <a:cubicBezTo>
                  <a:pt x="198016" y="349932"/>
                  <a:pt x="200695" y="338733"/>
                  <a:pt x="200695" y="326380"/>
                </a:cubicBezTo>
                <a:cubicBezTo>
                  <a:pt x="200695" y="312242"/>
                  <a:pt x="197421" y="299554"/>
                  <a:pt x="190872" y="288317"/>
                </a:cubicBezTo>
                <a:cubicBezTo>
                  <a:pt x="184324" y="277081"/>
                  <a:pt x="175320" y="269230"/>
                  <a:pt x="163860" y="264765"/>
                </a:cubicBezTo>
                <a:cubicBezTo>
                  <a:pt x="152400" y="260301"/>
                  <a:pt x="135285" y="258143"/>
                  <a:pt x="112514" y="258291"/>
                </a:cubicBezTo>
                <a:close/>
                <a:moveTo>
                  <a:pt x="3461668" y="200472"/>
                </a:moveTo>
                <a:lnTo>
                  <a:pt x="3415234" y="304726"/>
                </a:lnTo>
                <a:lnTo>
                  <a:pt x="3506763" y="304726"/>
                </a:lnTo>
                <a:close/>
                <a:moveTo>
                  <a:pt x="542702" y="198686"/>
                </a:moveTo>
                <a:lnTo>
                  <a:pt x="630213" y="198686"/>
                </a:lnTo>
                <a:lnTo>
                  <a:pt x="630213" y="364108"/>
                </a:lnTo>
                <a:cubicBezTo>
                  <a:pt x="630213" y="378842"/>
                  <a:pt x="631924" y="388256"/>
                  <a:pt x="635347" y="392348"/>
                </a:cubicBezTo>
                <a:cubicBezTo>
                  <a:pt x="638771" y="396441"/>
                  <a:pt x="645468" y="398785"/>
                  <a:pt x="655439" y="399380"/>
                </a:cubicBezTo>
                <a:lnTo>
                  <a:pt x="655439" y="407417"/>
                </a:lnTo>
                <a:lnTo>
                  <a:pt x="542702" y="407417"/>
                </a:lnTo>
                <a:lnTo>
                  <a:pt x="542702" y="399380"/>
                </a:lnTo>
                <a:cubicBezTo>
                  <a:pt x="551929" y="399083"/>
                  <a:pt x="558776" y="396404"/>
                  <a:pt x="563240" y="391344"/>
                </a:cubicBezTo>
                <a:cubicBezTo>
                  <a:pt x="566217" y="387921"/>
                  <a:pt x="567705" y="378842"/>
                  <a:pt x="567705" y="364108"/>
                </a:cubicBezTo>
                <a:lnTo>
                  <a:pt x="567705" y="242218"/>
                </a:lnTo>
                <a:cubicBezTo>
                  <a:pt x="567705" y="227484"/>
                  <a:pt x="565994" y="218071"/>
                  <a:pt x="562571" y="213978"/>
                </a:cubicBezTo>
                <a:cubicBezTo>
                  <a:pt x="559148" y="209885"/>
                  <a:pt x="552525" y="207541"/>
                  <a:pt x="542702" y="206946"/>
                </a:cubicBezTo>
                <a:close/>
                <a:moveTo>
                  <a:pt x="1085925" y="192658"/>
                </a:moveTo>
                <a:cubicBezTo>
                  <a:pt x="1096194" y="192658"/>
                  <a:pt x="1104938" y="196267"/>
                  <a:pt x="1112156" y="203485"/>
                </a:cubicBezTo>
                <a:cubicBezTo>
                  <a:pt x="1119374" y="210704"/>
                  <a:pt x="1122983" y="219447"/>
                  <a:pt x="1122983" y="229716"/>
                </a:cubicBezTo>
                <a:cubicBezTo>
                  <a:pt x="1122983" y="239985"/>
                  <a:pt x="1119374" y="248729"/>
                  <a:pt x="1112156" y="255947"/>
                </a:cubicBezTo>
                <a:cubicBezTo>
                  <a:pt x="1104938" y="263165"/>
                  <a:pt x="1096194" y="266775"/>
                  <a:pt x="1085925" y="266775"/>
                </a:cubicBezTo>
                <a:cubicBezTo>
                  <a:pt x="1075656" y="266775"/>
                  <a:pt x="1066912" y="263165"/>
                  <a:pt x="1059694" y="255947"/>
                </a:cubicBezTo>
                <a:cubicBezTo>
                  <a:pt x="1052475" y="248729"/>
                  <a:pt x="1048866" y="239985"/>
                  <a:pt x="1048866" y="229716"/>
                </a:cubicBezTo>
                <a:cubicBezTo>
                  <a:pt x="1048866" y="219447"/>
                  <a:pt x="1052475" y="210704"/>
                  <a:pt x="1059694" y="203485"/>
                </a:cubicBezTo>
                <a:cubicBezTo>
                  <a:pt x="1066912" y="196267"/>
                  <a:pt x="1075656" y="192658"/>
                  <a:pt x="1085925" y="192658"/>
                </a:cubicBezTo>
                <a:close/>
                <a:moveTo>
                  <a:pt x="425053" y="192435"/>
                </a:moveTo>
                <a:cubicBezTo>
                  <a:pt x="444848" y="192435"/>
                  <a:pt x="460512" y="196639"/>
                  <a:pt x="472046" y="205048"/>
                </a:cubicBezTo>
                <a:cubicBezTo>
                  <a:pt x="483580" y="213457"/>
                  <a:pt x="491059" y="222573"/>
                  <a:pt x="494482" y="232395"/>
                </a:cubicBezTo>
                <a:cubicBezTo>
                  <a:pt x="496565" y="238646"/>
                  <a:pt x="497607" y="253008"/>
                  <a:pt x="497607" y="275481"/>
                </a:cubicBezTo>
                <a:lnTo>
                  <a:pt x="497607" y="356518"/>
                </a:lnTo>
                <a:cubicBezTo>
                  <a:pt x="497607" y="366043"/>
                  <a:pt x="497979" y="372033"/>
                  <a:pt x="498723" y="374489"/>
                </a:cubicBezTo>
                <a:cubicBezTo>
                  <a:pt x="499468" y="376945"/>
                  <a:pt x="500584" y="378768"/>
                  <a:pt x="502072" y="379958"/>
                </a:cubicBezTo>
                <a:cubicBezTo>
                  <a:pt x="503560" y="381149"/>
                  <a:pt x="505272" y="381744"/>
                  <a:pt x="507207" y="381744"/>
                </a:cubicBezTo>
                <a:cubicBezTo>
                  <a:pt x="511076" y="381744"/>
                  <a:pt x="515020" y="378991"/>
                  <a:pt x="519038" y="373484"/>
                </a:cubicBezTo>
                <a:lnTo>
                  <a:pt x="525736" y="378842"/>
                </a:lnTo>
                <a:cubicBezTo>
                  <a:pt x="518294" y="389855"/>
                  <a:pt x="510593" y="397855"/>
                  <a:pt x="502630" y="402841"/>
                </a:cubicBezTo>
                <a:cubicBezTo>
                  <a:pt x="494668" y="407826"/>
                  <a:pt x="485626" y="410319"/>
                  <a:pt x="475506" y="410319"/>
                </a:cubicBezTo>
                <a:cubicBezTo>
                  <a:pt x="463600" y="410319"/>
                  <a:pt x="454298" y="407529"/>
                  <a:pt x="447601" y="401948"/>
                </a:cubicBezTo>
                <a:cubicBezTo>
                  <a:pt x="440904" y="396367"/>
                  <a:pt x="436811" y="387921"/>
                  <a:pt x="435323" y="376610"/>
                </a:cubicBezTo>
                <a:cubicBezTo>
                  <a:pt x="409873" y="399083"/>
                  <a:pt x="387028" y="410319"/>
                  <a:pt x="366787" y="410319"/>
                </a:cubicBezTo>
                <a:cubicBezTo>
                  <a:pt x="354881" y="410319"/>
                  <a:pt x="344984" y="406413"/>
                  <a:pt x="337096" y="398599"/>
                </a:cubicBezTo>
                <a:cubicBezTo>
                  <a:pt x="329208" y="390786"/>
                  <a:pt x="325264" y="381000"/>
                  <a:pt x="325264" y="369243"/>
                </a:cubicBezTo>
                <a:cubicBezTo>
                  <a:pt x="325264" y="353318"/>
                  <a:pt x="332110" y="338993"/>
                  <a:pt x="345802" y="326269"/>
                </a:cubicBezTo>
                <a:cubicBezTo>
                  <a:pt x="359495" y="313544"/>
                  <a:pt x="389335" y="296615"/>
                  <a:pt x="435323" y="275481"/>
                </a:cubicBezTo>
                <a:lnTo>
                  <a:pt x="435323" y="254496"/>
                </a:lnTo>
                <a:cubicBezTo>
                  <a:pt x="435323" y="238720"/>
                  <a:pt x="434467" y="228786"/>
                  <a:pt x="432755" y="224693"/>
                </a:cubicBezTo>
                <a:cubicBezTo>
                  <a:pt x="431044" y="220601"/>
                  <a:pt x="427807" y="217029"/>
                  <a:pt x="423044" y="213978"/>
                </a:cubicBezTo>
                <a:cubicBezTo>
                  <a:pt x="418282" y="210927"/>
                  <a:pt x="412924" y="209401"/>
                  <a:pt x="406971" y="209401"/>
                </a:cubicBezTo>
                <a:cubicBezTo>
                  <a:pt x="397297" y="209401"/>
                  <a:pt x="389335" y="211559"/>
                  <a:pt x="383084" y="215875"/>
                </a:cubicBezTo>
                <a:cubicBezTo>
                  <a:pt x="379214" y="218554"/>
                  <a:pt x="377279" y="221680"/>
                  <a:pt x="377279" y="225252"/>
                </a:cubicBezTo>
                <a:cubicBezTo>
                  <a:pt x="377279" y="228377"/>
                  <a:pt x="379363" y="232246"/>
                  <a:pt x="383530" y="236860"/>
                </a:cubicBezTo>
                <a:cubicBezTo>
                  <a:pt x="389186" y="243260"/>
                  <a:pt x="392013" y="249436"/>
                  <a:pt x="392013" y="255389"/>
                </a:cubicBezTo>
                <a:cubicBezTo>
                  <a:pt x="392013" y="262682"/>
                  <a:pt x="389297" y="268895"/>
                  <a:pt x="383865" y="274030"/>
                </a:cubicBezTo>
                <a:cubicBezTo>
                  <a:pt x="378433" y="279164"/>
                  <a:pt x="371327" y="281732"/>
                  <a:pt x="362546" y="281732"/>
                </a:cubicBezTo>
                <a:cubicBezTo>
                  <a:pt x="353169" y="281732"/>
                  <a:pt x="345319" y="278904"/>
                  <a:pt x="338994" y="273249"/>
                </a:cubicBezTo>
                <a:cubicBezTo>
                  <a:pt x="332668" y="267593"/>
                  <a:pt x="329506" y="260970"/>
                  <a:pt x="329506" y="253380"/>
                </a:cubicBezTo>
                <a:cubicBezTo>
                  <a:pt x="329506" y="242664"/>
                  <a:pt x="333747" y="232432"/>
                  <a:pt x="342231" y="222684"/>
                </a:cubicBezTo>
                <a:cubicBezTo>
                  <a:pt x="350714" y="212936"/>
                  <a:pt x="362546" y="205457"/>
                  <a:pt x="377726" y="200248"/>
                </a:cubicBezTo>
                <a:cubicBezTo>
                  <a:pt x="392907" y="195039"/>
                  <a:pt x="408682" y="192435"/>
                  <a:pt x="425053" y="192435"/>
                </a:cubicBezTo>
                <a:close/>
                <a:moveTo>
                  <a:pt x="2790379" y="122114"/>
                </a:moveTo>
                <a:lnTo>
                  <a:pt x="2790379" y="252934"/>
                </a:lnTo>
                <a:cubicBezTo>
                  <a:pt x="2795290" y="253231"/>
                  <a:pt x="2799011" y="253380"/>
                  <a:pt x="2801541" y="253380"/>
                </a:cubicBezTo>
                <a:cubicBezTo>
                  <a:pt x="2819698" y="253380"/>
                  <a:pt x="2833688" y="247985"/>
                  <a:pt x="2843510" y="237195"/>
                </a:cubicBezTo>
                <a:cubicBezTo>
                  <a:pt x="2853333" y="226405"/>
                  <a:pt x="2858245" y="209699"/>
                  <a:pt x="2858245" y="187077"/>
                </a:cubicBezTo>
                <a:cubicBezTo>
                  <a:pt x="2858245" y="164604"/>
                  <a:pt x="2853333" y="148159"/>
                  <a:pt x="2843510" y="137741"/>
                </a:cubicBezTo>
                <a:cubicBezTo>
                  <a:pt x="2833688" y="127323"/>
                  <a:pt x="2819028" y="122114"/>
                  <a:pt x="2799532" y="122114"/>
                </a:cubicBezTo>
                <a:close/>
                <a:moveTo>
                  <a:pt x="2152204" y="121890"/>
                </a:moveTo>
                <a:lnTo>
                  <a:pt x="2151980" y="239539"/>
                </a:lnTo>
                <a:lnTo>
                  <a:pt x="2219176" y="239539"/>
                </a:lnTo>
                <a:lnTo>
                  <a:pt x="2219176" y="256059"/>
                </a:lnTo>
                <a:lnTo>
                  <a:pt x="2151980" y="256059"/>
                </a:lnTo>
                <a:lnTo>
                  <a:pt x="2152204" y="358081"/>
                </a:lnTo>
                <a:cubicBezTo>
                  <a:pt x="2152204" y="370582"/>
                  <a:pt x="2152799" y="378247"/>
                  <a:pt x="2153990" y="381075"/>
                </a:cubicBezTo>
                <a:cubicBezTo>
                  <a:pt x="2155180" y="383902"/>
                  <a:pt x="2157115" y="386060"/>
                  <a:pt x="2159794" y="387549"/>
                </a:cubicBezTo>
                <a:cubicBezTo>
                  <a:pt x="2163961" y="389781"/>
                  <a:pt x="2169765" y="390897"/>
                  <a:pt x="2177207" y="390897"/>
                </a:cubicBezTo>
                <a:cubicBezTo>
                  <a:pt x="2202061" y="390897"/>
                  <a:pt x="2221111" y="382414"/>
                  <a:pt x="2234357" y="365448"/>
                </a:cubicBezTo>
                <a:cubicBezTo>
                  <a:pt x="2252067" y="342528"/>
                  <a:pt x="2260923" y="306958"/>
                  <a:pt x="2260923" y="258738"/>
                </a:cubicBezTo>
                <a:cubicBezTo>
                  <a:pt x="2260923" y="219894"/>
                  <a:pt x="2254821" y="188863"/>
                  <a:pt x="2242617" y="165646"/>
                </a:cubicBezTo>
                <a:cubicBezTo>
                  <a:pt x="2233092" y="147489"/>
                  <a:pt x="2220739" y="135136"/>
                  <a:pt x="2205559" y="128588"/>
                </a:cubicBezTo>
                <a:cubicBezTo>
                  <a:pt x="2194843" y="123974"/>
                  <a:pt x="2177058" y="121742"/>
                  <a:pt x="2152204" y="121890"/>
                </a:cubicBezTo>
                <a:close/>
                <a:moveTo>
                  <a:pt x="112514" y="121667"/>
                </a:moveTo>
                <a:lnTo>
                  <a:pt x="112514" y="240878"/>
                </a:lnTo>
                <a:cubicBezTo>
                  <a:pt x="133648" y="240878"/>
                  <a:pt x="149238" y="238497"/>
                  <a:pt x="159284" y="233735"/>
                </a:cubicBezTo>
                <a:cubicBezTo>
                  <a:pt x="169330" y="228972"/>
                  <a:pt x="177031" y="222275"/>
                  <a:pt x="182389" y="213643"/>
                </a:cubicBezTo>
                <a:cubicBezTo>
                  <a:pt x="187747" y="205011"/>
                  <a:pt x="190426" y="193998"/>
                  <a:pt x="190426" y="180603"/>
                </a:cubicBezTo>
                <a:cubicBezTo>
                  <a:pt x="190426" y="167209"/>
                  <a:pt x="187784" y="156232"/>
                  <a:pt x="182501" y="147675"/>
                </a:cubicBezTo>
                <a:cubicBezTo>
                  <a:pt x="177217" y="139117"/>
                  <a:pt x="169664" y="132606"/>
                  <a:pt x="159842" y="128141"/>
                </a:cubicBezTo>
                <a:cubicBezTo>
                  <a:pt x="150019" y="123676"/>
                  <a:pt x="134243" y="121518"/>
                  <a:pt x="112514" y="121667"/>
                </a:cubicBezTo>
                <a:close/>
                <a:moveTo>
                  <a:pt x="6712670" y="120997"/>
                </a:moveTo>
                <a:lnTo>
                  <a:pt x="6712670" y="253603"/>
                </a:lnTo>
                <a:lnTo>
                  <a:pt x="6725394" y="253603"/>
                </a:lnTo>
                <a:cubicBezTo>
                  <a:pt x="6746082" y="253603"/>
                  <a:pt x="6761560" y="251706"/>
                  <a:pt x="6771828" y="247911"/>
                </a:cubicBezTo>
                <a:cubicBezTo>
                  <a:pt x="6782098" y="244115"/>
                  <a:pt x="6790172" y="237269"/>
                  <a:pt x="6796050" y="227372"/>
                </a:cubicBezTo>
                <a:cubicBezTo>
                  <a:pt x="6801929" y="217475"/>
                  <a:pt x="6804868" y="204564"/>
                  <a:pt x="6804868" y="188640"/>
                </a:cubicBezTo>
                <a:cubicBezTo>
                  <a:pt x="6804868" y="165571"/>
                  <a:pt x="6799474" y="148531"/>
                  <a:pt x="6788684" y="137517"/>
                </a:cubicBezTo>
                <a:cubicBezTo>
                  <a:pt x="6777894" y="126504"/>
                  <a:pt x="6760518" y="120997"/>
                  <a:pt x="6736556" y="120997"/>
                </a:cubicBezTo>
                <a:close/>
                <a:moveTo>
                  <a:pt x="7103864" y="114747"/>
                </a:moveTo>
                <a:cubicBezTo>
                  <a:pt x="7076182" y="114747"/>
                  <a:pt x="7055123" y="128885"/>
                  <a:pt x="7040686" y="157163"/>
                </a:cubicBezTo>
                <a:cubicBezTo>
                  <a:pt x="7028929" y="180380"/>
                  <a:pt x="7023050" y="213717"/>
                  <a:pt x="7023050" y="257175"/>
                </a:cubicBezTo>
                <a:cubicBezTo>
                  <a:pt x="7023050" y="308819"/>
                  <a:pt x="7032129" y="346993"/>
                  <a:pt x="7050286" y="371698"/>
                </a:cubicBezTo>
                <a:cubicBezTo>
                  <a:pt x="7062936" y="388962"/>
                  <a:pt x="7080647" y="397594"/>
                  <a:pt x="7103418" y="397594"/>
                </a:cubicBezTo>
                <a:cubicBezTo>
                  <a:pt x="7118747" y="397594"/>
                  <a:pt x="7131546" y="393874"/>
                  <a:pt x="7141815" y="386432"/>
                </a:cubicBezTo>
                <a:cubicBezTo>
                  <a:pt x="7154912" y="376907"/>
                  <a:pt x="7165107" y="361690"/>
                  <a:pt x="7172400" y="340779"/>
                </a:cubicBezTo>
                <a:cubicBezTo>
                  <a:pt x="7179692" y="319869"/>
                  <a:pt x="7183338" y="292596"/>
                  <a:pt x="7183338" y="258961"/>
                </a:cubicBezTo>
                <a:cubicBezTo>
                  <a:pt x="7183338" y="218926"/>
                  <a:pt x="7179618" y="188975"/>
                  <a:pt x="7172176" y="169106"/>
                </a:cubicBezTo>
                <a:cubicBezTo>
                  <a:pt x="7164735" y="149238"/>
                  <a:pt x="7155247" y="135210"/>
                  <a:pt x="7143713" y="127025"/>
                </a:cubicBezTo>
                <a:cubicBezTo>
                  <a:pt x="7132178" y="118839"/>
                  <a:pt x="7118896" y="114747"/>
                  <a:pt x="7103864" y="114747"/>
                </a:cubicBezTo>
                <a:close/>
                <a:moveTo>
                  <a:pt x="5970389" y="114747"/>
                </a:moveTo>
                <a:cubicBezTo>
                  <a:pt x="5942707" y="114747"/>
                  <a:pt x="5921648" y="128885"/>
                  <a:pt x="5907212" y="157163"/>
                </a:cubicBezTo>
                <a:cubicBezTo>
                  <a:pt x="5895454" y="180380"/>
                  <a:pt x="5889576" y="213717"/>
                  <a:pt x="5889576" y="257175"/>
                </a:cubicBezTo>
                <a:cubicBezTo>
                  <a:pt x="5889576" y="308819"/>
                  <a:pt x="5898654" y="346993"/>
                  <a:pt x="5916811" y="371698"/>
                </a:cubicBezTo>
                <a:cubicBezTo>
                  <a:pt x="5929462" y="388962"/>
                  <a:pt x="5947172" y="397594"/>
                  <a:pt x="5969942" y="397594"/>
                </a:cubicBezTo>
                <a:cubicBezTo>
                  <a:pt x="5985272" y="397594"/>
                  <a:pt x="5998071" y="393874"/>
                  <a:pt x="6008340" y="386432"/>
                </a:cubicBezTo>
                <a:cubicBezTo>
                  <a:pt x="6021437" y="376907"/>
                  <a:pt x="6031632" y="361690"/>
                  <a:pt x="6038924" y="340779"/>
                </a:cubicBezTo>
                <a:cubicBezTo>
                  <a:pt x="6046217" y="319869"/>
                  <a:pt x="6049864" y="292596"/>
                  <a:pt x="6049864" y="258961"/>
                </a:cubicBezTo>
                <a:cubicBezTo>
                  <a:pt x="6049864" y="218926"/>
                  <a:pt x="6046142" y="188975"/>
                  <a:pt x="6038701" y="169106"/>
                </a:cubicBezTo>
                <a:cubicBezTo>
                  <a:pt x="6031260" y="149238"/>
                  <a:pt x="6021772" y="135210"/>
                  <a:pt x="6010238" y="127025"/>
                </a:cubicBezTo>
                <a:cubicBezTo>
                  <a:pt x="5998704" y="118839"/>
                  <a:pt x="5985420" y="114747"/>
                  <a:pt x="5970389" y="114747"/>
                </a:cubicBezTo>
                <a:close/>
                <a:moveTo>
                  <a:pt x="3836789" y="114747"/>
                </a:moveTo>
                <a:cubicBezTo>
                  <a:pt x="3809107" y="114747"/>
                  <a:pt x="3788048" y="128885"/>
                  <a:pt x="3773612" y="157163"/>
                </a:cubicBezTo>
                <a:cubicBezTo>
                  <a:pt x="3761854" y="180380"/>
                  <a:pt x="3755976" y="213717"/>
                  <a:pt x="3755976" y="257175"/>
                </a:cubicBezTo>
                <a:cubicBezTo>
                  <a:pt x="3755976" y="308819"/>
                  <a:pt x="3765054" y="346993"/>
                  <a:pt x="3783211" y="371698"/>
                </a:cubicBezTo>
                <a:cubicBezTo>
                  <a:pt x="3795862" y="388962"/>
                  <a:pt x="3813572" y="397594"/>
                  <a:pt x="3836343" y="397594"/>
                </a:cubicBezTo>
                <a:cubicBezTo>
                  <a:pt x="3851672" y="397594"/>
                  <a:pt x="3864471" y="393874"/>
                  <a:pt x="3874740" y="386432"/>
                </a:cubicBezTo>
                <a:cubicBezTo>
                  <a:pt x="3887837" y="376907"/>
                  <a:pt x="3898032" y="361690"/>
                  <a:pt x="3905325" y="340779"/>
                </a:cubicBezTo>
                <a:cubicBezTo>
                  <a:pt x="3912617" y="319869"/>
                  <a:pt x="3916264" y="292596"/>
                  <a:pt x="3916264" y="258961"/>
                </a:cubicBezTo>
                <a:cubicBezTo>
                  <a:pt x="3916264" y="218926"/>
                  <a:pt x="3912543" y="188975"/>
                  <a:pt x="3905101" y="169106"/>
                </a:cubicBezTo>
                <a:cubicBezTo>
                  <a:pt x="3897660" y="149238"/>
                  <a:pt x="3888172" y="135210"/>
                  <a:pt x="3876638" y="127025"/>
                </a:cubicBezTo>
                <a:cubicBezTo>
                  <a:pt x="3865104" y="118839"/>
                  <a:pt x="3851821" y="114747"/>
                  <a:pt x="3836789" y="114747"/>
                </a:cubicBezTo>
                <a:close/>
                <a:moveTo>
                  <a:pt x="7286178" y="104701"/>
                </a:moveTo>
                <a:lnTo>
                  <a:pt x="7444457" y="104701"/>
                </a:lnTo>
                <a:lnTo>
                  <a:pt x="7444457" y="112961"/>
                </a:lnTo>
                <a:lnTo>
                  <a:pt x="7434412" y="112961"/>
                </a:lnTo>
                <a:cubicBezTo>
                  <a:pt x="7425630" y="112961"/>
                  <a:pt x="7418561" y="114523"/>
                  <a:pt x="7413204" y="117649"/>
                </a:cubicBezTo>
                <a:cubicBezTo>
                  <a:pt x="7409334" y="119732"/>
                  <a:pt x="7406283" y="123304"/>
                  <a:pt x="7404050" y="128364"/>
                </a:cubicBezTo>
                <a:cubicBezTo>
                  <a:pt x="7402414" y="131936"/>
                  <a:pt x="7401594" y="141312"/>
                  <a:pt x="7401594" y="156493"/>
                </a:cubicBezTo>
                <a:lnTo>
                  <a:pt x="7401594" y="355625"/>
                </a:lnTo>
                <a:cubicBezTo>
                  <a:pt x="7401594" y="371103"/>
                  <a:pt x="7402450" y="380777"/>
                  <a:pt x="7404162" y="384646"/>
                </a:cubicBezTo>
                <a:cubicBezTo>
                  <a:pt x="7405874" y="388516"/>
                  <a:pt x="7409222" y="391902"/>
                  <a:pt x="7414208" y="394804"/>
                </a:cubicBezTo>
                <a:cubicBezTo>
                  <a:pt x="7419194" y="397706"/>
                  <a:pt x="7425928" y="399157"/>
                  <a:pt x="7434412" y="399157"/>
                </a:cubicBezTo>
                <a:lnTo>
                  <a:pt x="7444457" y="399157"/>
                </a:lnTo>
                <a:lnTo>
                  <a:pt x="7444457" y="407417"/>
                </a:lnTo>
                <a:lnTo>
                  <a:pt x="7286178" y="407417"/>
                </a:lnTo>
                <a:lnTo>
                  <a:pt x="7286178" y="399157"/>
                </a:lnTo>
                <a:lnTo>
                  <a:pt x="7296224" y="399157"/>
                </a:lnTo>
                <a:cubicBezTo>
                  <a:pt x="7305006" y="399157"/>
                  <a:pt x="7312074" y="397594"/>
                  <a:pt x="7317432" y="394469"/>
                </a:cubicBezTo>
                <a:cubicBezTo>
                  <a:pt x="7321302" y="392385"/>
                  <a:pt x="7324278" y="388814"/>
                  <a:pt x="7326362" y="383753"/>
                </a:cubicBezTo>
                <a:cubicBezTo>
                  <a:pt x="7327999" y="380182"/>
                  <a:pt x="7328818" y="370805"/>
                  <a:pt x="7328818" y="355625"/>
                </a:cubicBezTo>
                <a:lnTo>
                  <a:pt x="7328818" y="156493"/>
                </a:lnTo>
                <a:cubicBezTo>
                  <a:pt x="7328818" y="141015"/>
                  <a:pt x="7327999" y="131341"/>
                  <a:pt x="7326362" y="127471"/>
                </a:cubicBezTo>
                <a:cubicBezTo>
                  <a:pt x="7324725" y="123602"/>
                  <a:pt x="7321414" y="120216"/>
                  <a:pt x="7316428" y="117314"/>
                </a:cubicBezTo>
                <a:cubicBezTo>
                  <a:pt x="7311442" y="114412"/>
                  <a:pt x="7304708" y="112961"/>
                  <a:pt x="7296224" y="112961"/>
                </a:cubicBezTo>
                <a:lnTo>
                  <a:pt x="7286178" y="112961"/>
                </a:lnTo>
                <a:close/>
                <a:moveTo>
                  <a:pt x="6599709" y="104701"/>
                </a:moveTo>
                <a:lnTo>
                  <a:pt x="6740352" y="104701"/>
                </a:lnTo>
                <a:cubicBezTo>
                  <a:pt x="6776963" y="104701"/>
                  <a:pt x="6803752" y="107231"/>
                  <a:pt x="6820718" y="112291"/>
                </a:cubicBezTo>
                <a:cubicBezTo>
                  <a:pt x="6837685" y="117351"/>
                  <a:pt x="6851526" y="126690"/>
                  <a:pt x="6862242" y="140308"/>
                </a:cubicBezTo>
                <a:cubicBezTo>
                  <a:pt x="6872957" y="153926"/>
                  <a:pt x="6878315" y="169887"/>
                  <a:pt x="6878315" y="188193"/>
                </a:cubicBezTo>
                <a:cubicBezTo>
                  <a:pt x="6878315" y="210518"/>
                  <a:pt x="6870278" y="228972"/>
                  <a:pt x="6854205" y="243557"/>
                </a:cubicBezTo>
                <a:cubicBezTo>
                  <a:pt x="6843936" y="252785"/>
                  <a:pt x="6829574" y="259705"/>
                  <a:pt x="6811119" y="264319"/>
                </a:cubicBezTo>
                <a:lnTo>
                  <a:pt x="6883896" y="366787"/>
                </a:lnTo>
                <a:cubicBezTo>
                  <a:pt x="6893421" y="380033"/>
                  <a:pt x="6900193" y="388293"/>
                  <a:pt x="6904211" y="391567"/>
                </a:cubicBezTo>
                <a:cubicBezTo>
                  <a:pt x="6910313" y="396181"/>
                  <a:pt x="6917382" y="398711"/>
                  <a:pt x="6925419" y="399157"/>
                </a:cubicBezTo>
                <a:lnTo>
                  <a:pt x="6925419" y="407417"/>
                </a:lnTo>
                <a:lnTo>
                  <a:pt x="6830094" y="407417"/>
                </a:lnTo>
                <a:lnTo>
                  <a:pt x="6732538" y="269453"/>
                </a:lnTo>
                <a:lnTo>
                  <a:pt x="6712670" y="269453"/>
                </a:lnTo>
                <a:lnTo>
                  <a:pt x="6712670" y="354285"/>
                </a:lnTo>
                <a:cubicBezTo>
                  <a:pt x="6712670" y="370657"/>
                  <a:pt x="6713674" y="380963"/>
                  <a:pt x="6715683" y="385205"/>
                </a:cubicBezTo>
                <a:cubicBezTo>
                  <a:pt x="6717692" y="389446"/>
                  <a:pt x="6721227" y="392832"/>
                  <a:pt x="6726287" y="395362"/>
                </a:cubicBezTo>
                <a:cubicBezTo>
                  <a:pt x="6731348" y="397892"/>
                  <a:pt x="6740798" y="399157"/>
                  <a:pt x="6754639" y="399157"/>
                </a:cubicBezTo>
                <a:lnTo>
                  <a:pt x="6754639" y="407417"/>
                </a:lnTo>
                <a:lnTo>
                  <a:pt x="6599709" y="407417"/>
                </a:lnTo>
                <a:lnTo>
                  <a:pt x="6599709" y="399157"/>
                </a:lnTo>
                <a:cubicBezTo>
                  <a:pt x="6613698" y="399157"/>
                  <a:pt x="6623186" y="397855"/>
                  <a:pt x="6628172" y="395250"/>
                </a:cubicBezTo>
                <a:cubicBezTo>
                  <a:pt x="6633158" y="392646"/>
                  <a:pt x="6636656" y="389260"/>
                  <a:pt x="6638664" y="385093"/>
                </a:cubicBezTo>
                <a:cubicBezTo>
                  <a:pt x="6640674" y="380926"/>
                  <a:pt x="6641678" y="370657"/>
                  <a:pt x="6641678" y="354285"/>
                </a:cubicBezTo>
                <a:lnTo>
                  <a:pt x="6641678" y="157832"/>
                </a:lnTo>
                <a:cubicBezTo>
                  <a:pt x="6641678" y="141461"/>
                  <a:pt x="6640674" y="131155"/>
                  <a:pt x="6638664" y="126913"/>
                </a:cubicBezTo>
                <a:cubicBezTo>
                  <a:pt x="6636656" y="122672"/>
                  <a:pt x="6633120" y="119286"/>
                  <a:pt x="6628060" y="116756"/>
                </a:cubicBezTo>
                <a:cubicBezTo>
                  <a:pt x="6623000" y="114226"/>
                  <a:pt x="6613550" y="112961"/>
                  <a:pt x="6599709" y="112961"/>
                </a:cubicBezTo>
                <a:close/>
                <a:moveTo>
                  <a:pt x="6150024" y="104701"/>
                </a:moveTo>
                <a:lnTo>
                  <a:pt x="6257404" y="104701"/>
                </a:lnTo>
                <a:lnTo>
                  <a:pt x="6406753" y="292447"/>
                </a:lnTo>
                <a:lnTo>
                  <a:pt x="6406753" y="162297"/>
                </a:lnTo>
                <a:cubicBezTo>
                  <a:pt x="6406753" y="144140"/>
                  <a:pt x="6404148" y="131862"/>
                  <a:pt x="6398940" y="125462"/>
                </a:cubicBezTo>
                <a:cubicBezTo>
                  <a:pt x="6391796" y="116830"/>
                  <a:pt x="6379815" y="112663"/>
                  <a:pt x="6362998" y="112961"/>
                </a:cubicBezTo>
                <a:lnTo>
                  <a:pt x="6362998" y="104701"/>
                </a:lnTo>
                <a:lnTo>
                  <a:pt x="6463010" y="104701"/>
                </a:lnTo>
                <a:lnTo>
                  <a:pt x="6463010" y="112961"/>
                </a:lnTo>
                <a:cubicBezTo>
                  <a:pt x="6450211" y="114598"/>
                  <a:pt x="6441616" y="116719"/>
                  <a:pt x="6437226" y="119323"/>
                </a:cubicBezTo>
                <a:cubicBezTo>
                  <a:pt x="6432836" y="121928"/>
                  <a:pt x="6429412" y="126169"/>
                  <a:pt x="6426956" y="132048"/>
                </a:cubicBezTo>
                <a:cubicBezTo>
                  <a:pt x="6424501" y="137927"/>
                  <a:pt x="6423273" y="148010"/>
                  <a:pt x="6423273" y="162297"/>
                </a:cubicBezTo>
                <a:lnTo>
                  <a:pt x="6423273" y="414338"/>
                </a:lnTo>
                <a:lnTo>
                  <a:pt x="6415683" y="414338"/>
                </a:lnTo>
                <a:lnTo>
                  <a:pt x="6210970" y="162297"/>
                </a:lnTo>
                <a:lnTo>
                  <a:pt x="6210970" y="354732"/>
                </a:lnTo>
                <a:cubicBezTo>
                  <a:pt x="6210970" y="372145"/>
                  <a:pt x="6214951" y="383902"/>
                  <a:pt x="6222913" y="390004"/>
                </a:cubicBezTo>
                <a:cubicBezTo>
                  <a:pt x="6230876" y="396106"/>
                  <a:pt x="6239991" y="399157"/>
                  <a:pt x="6250260" y="399157"/>
                </a:cubicBezTo>
                <a:lnTo>
                  <a:pt x="6257404" y="399157"/>
                </a:lnTo>
                <a:lnTo>
                  <a:pt x="6257404" y="407417"/>
                </a:lnTo>
                <a:lnTo>
                  <a:pt x="6150024" y="407417"/>
                </a:lnTo>
                <a:lnTo>
                  <a:pt x="6150024" y="399157"/>
                </a:lnTo>
                <a:cubicBezTo>
                  <a:pt x="6166694" y="399008"/>
                  <a:pt x="6178302" y="395585"/>
                  <a:pt x="6184850" y="388888"/>
                </a:cubicBezTo>
                <a:cubicBezTo>
                  <a:pt x="6191399" y="382191"/>
                  <a:pt x="6194673" y="370805"/>
                  <a:pt x="6194673" y="354732"/>
                </a:cubicBezTo>
                <a:lnTo>
                  <a:pt x="6194673" y="141089"/>
                </a:lnTo>
                <a:lnTo>
                  <a:pt x="6188199" y="133052"/>
                </a:lnTo>
                <a:cubicBezTo>
                  <a:pt x="6181800" y="125016"/>
                  <a:pt x="6176144" y="119732"/>
                  <a:pt x="6171232" y="117202"/>
                </a:cubicBezTo>
                <a:cubicBezTo>
                  <a:pt x="6166322" y="114672"/>
                  <a:pt x="6159252" y="113258"/>
                  <a:pt x="6150024" y="112961"/>
                </a:cubicBezTo>
                <a:close/>
                <a:moveTo>
                  <a:pt x="5000625" y="104701"/>
                </a:moveTo>
                <a:lnTo>
                  <a:pt x="5158904" y="104701"/>
                </a:lnTo>
                <a:lnTo>
                  <a:pt x="5158904" y="112961"/>
                </a:lnTo>
                <a:lnTo>
                  <a:pt x="5148858" y="112961"/>
                </a:lnTo>
                <a:cubicBezTo>
                  <a:pt x="5140077" y="112961"/>
                  <a:pt x="5133008" y="114523"/>
                  <a:pt x="5127650" y="117649"/>
                </a:cubicBezTo>
                <a:cubicBezTo>
                  <a:pt x="5123781" y="119732"/>
                  <a:pt x="5120730" y="123304"/>
                  <a:pt x="5118497" y="128364"/>
                </a:cubicBezTo>
                <a:cubicBezTo>
                  <a:pt x="5116860" y="131936"/>
                  <a:pt x="5116041" y="141312"/>
                  <a:pt x="5116041" y="156493"/>
                </a:cubicBezTo>
                <a:lnTo>
                  <a:pt x="5116041" y="242218"/>
                </a:lnTo>
                <a:lnTo>
                  <a:pt x="5222974" y="242218"/>
                </a:lnTo>
                <a:lnTo>
                  <a:pt x="5222974" y="156493"/>
                </a:lnTo>
                <a:cubicBezTo>
                  <a:pt x="5222974" y="141015"/>
                  <a:pt x="5222156" y="131341"/>
                  <a:pt x="5220519" y="127471"/>
                </a:cubicBezTo>
                <a:cubicBezTo>
                  <a:pt x="5218882" y="123602"/>
                  <a:pt x="5215533" y="120216"/>
                  <a:pt x="5210473" y="117314"/>
                </a:cubicBezTo>
                <a:cubicBezTo>
                  <a:pt x="5205413" y="114412"/>
                  <a:pt x="5198641" y="112961"/>
                  <a:pt x="5190158" y="112961"/>
                </a:cubicBezTo>
                <a:lnTo>
                  <a:pt x="5180335" y="112961"/>
                </a:lnTo>
                <a:lnTo>
                  <a:pt x="5180335" y="104701"/>
                </a:lnTo>
                <a:lnTo>
                  <a:pt x="5338391" y="104701"/>
                </a:lnTo>
                <a:lnTo>
                  <a:pt x="5338391" y="112961"/>
                </a:lnTo>
                <a:lnTo>
                  <a:pt x="5328568" y="112961"/>
                </a:lnTo>
                <a:cubicBezTo>
                  <a:pt x="5319638" y="112961"/>
                  <a:pt x="5312569" y="114523"/>
                  <a:pt x="5307360" y="117649"/>
                </a:cubicBezTo>
                <a:cubicBezTo>
                  <a:pt x="5303490" y="119732"/>
                  <a:pt x="5300440" y="123304"/>
                  <a:pt x="5298207" y="128364"/>
                </a:cubicBezTo>
                <a:cubicBezTo>
                  <a:pt x="5296570" y="131936"/>
                  <a:pt x="5295751" y="141312"/>
                  <a:pt x="5295751" y="156493"/>
                </a:cubicBezTo>
                <a:lnTo>
                  <a:pt x="5295751" y="355625"/>
                </a:lnTo>
                <a:cubicBezTo>
                  <a:pt x="5295751" y="371103"/>
                  <a:pt x="5296570" y="380777"/>
                  <a:pt x="5298207" y="384646"/>
                </a:cubicBezTo>
                <a:cubicBezTo>
                  <a:pt x="5299844" y="388516"/>
                  <a:pt x="5303193" y="391902"/>
                  <a:pt x="5308253" y="394804"/>
                </a:cubicBezTo>
                <a:cubicBezTo>
                  <a:pt x="5313313" y="397706"/>
                  <a:pt x="5320085" y="399157"/>
                  <a:pt x="5328568" y="399157"/>
                </a:cubicBezTo>
                <a:lnTo>
                  <a:pt x="5338391" y="399157"/>
                </a:lnTo>
                <a:lnTo>
                  <a:pt x="5338391" y="407417"/>
                </a:lnTo>
                <a:lnTo>
                  <a:pt x="5180335" y="407417"/>
                </a:lnTo>
                <a:lnTo>
                  <a:pt x="5180335" y="399157"/>
                </a:lnTo>
                <a:lnTo>
                  <a:pt x="5190158" y="399157"/>
                </a:lnTo>
                <a:cubicBezTo>
                  <a:pt x="5199088" y="399157"/>
                  <a:pt x="5206157" y="397594"/>
                  <a:pt x="5211366" y="394469"/>
                </a:cubicBezTo>
                <a:cubicBezTo>
                  <a:pt x="5215235" y="392385"/>
                  <a:pt x="5218286" y="388814"/>
                  <a:pt x="5220519" y="383753"/>
                </a:cubicBezTo>
                <a:cubicBezTo>
                  <a:pt x="5222156" y="380182"/>
                  <a:pt x="5222974" y="370805"/>
                  <a:pt x="5222974" y="355625"/>
                </a:cubicBezTo>
                <a:lnTo>
                  <a:pt x="5222974" y="261863"/>
                </a:lnTo>
                <a:lnTo>
                  <a:pt x="5116041" y="261863"/>
                </a:lnTo>
                <a:lnTo>
                  <a:pt x="5116041" y="355625"/>
                </a:lnTo>
                <a:cubicBezTo>
                  <a:pt x="5116041" y="371103"/>
                  <a:pt x="5116897" y="380777"/>
                  <a:pt x="5118609" y="384646"/>
                </a:cubicBezTo>
                <a:cubicBezTo>
                  <a:pt x="5120320" y="388516"/>
                  <a:pt x="5123669" y="391902"/>
                  <a:pt x="5128655" y="394804"/>
                </a:cubicBezTo>
                <a:cubicBezTo>
                  <a:pt x="5133640" y="397706"/>
                  <a:pt x="5140375" y="399157"/>
                  <a:pt x="5148858" y="399157"/>
                </a:cubicBezTo>
                <a:lnTo>
                  <a:pt x="5158904" y="399157"/>
                </a:lnTo>
                <a:lnTo>
                  <a:pt x="5158904" y="407417"/>
                </a:lnTo>
                <a:lnTo>
                  <a:pt x="5000625" y="407417"/>
                </a:lnTo>
                <a:lnTo>
                  <a:pt x="5000625" y="399157"/>
                </a:lnTo>
                <a:lnTo>
                  <a:pt x="5010671" y="399157"/>
                </a:lnTo>
                <a:cubicBezTo>
                  <a:pt x="5019452" y="399157"/>
                  <a:pt x="5026521" y="397594"/>
                  <a:pt x="5031879" y="394469"/>
                </a:cubicBezTo>
                <a:cubicBezTo>
                  <a:pt x="5035749" y="392385"/>
                  <a:pt x="5038725" y="388814"/>
                  <a:pt x="5040809" y="383753"/>
                </a:cubicBezTo>
                <a:cubicBezTo>
                  <a:pt x="5042446" y="380182"/>
                  <a:pt x="5043265" y="370805"/>
                  <a:pt x="5043265" y="355625"/>
                </a:cubicBezTo>
                <a:lnTo>
                  <a:pt x="5043265" y="156493"/>
                </a:lnTo>
                <a:cubicBezTo>
                  <a:pt x="5043265" y="141015"/>
                  <a:pt x="5042446" y="131341"/>
                  <a:pt x="5040809" y="127471"/>
                </a:cubicBezTo>
                <a:cubicBezTo>
                  <a:pt x="5039172" y="123602"/>
                  <a:pt x="5035860" y="120216"/>
                  <a:pt x="5030875" y="117314"/>
                </a:cubicBezTo>
                <a:cubicBezTo>
                  <a:pt x="5025889" y="114412"/>
                  <a:pt x="5019154" y="112961"/>
                  <a:pt x="5010671" y="112961"/>
                </a:cubicBezTo>
                <a:lnTo>
                  <a:pt x="5000625" y="112961"/>
                </a:lnTo>
                <a:close/>
                <a:moveTo>
                  <a:pt x="4664125" y="104701"/>
                </a:moveTo>
                <a:lnTo>
                  <a:pt x="4771504" y="104701"/>
                </a:lnTo>
                <a:lnTo>
                  <a:pt x="4920853" y="292447"/>
                </a:lnTo>
                <a:lnTo>
                  <a:pt x="4920853" y="162297"/>
                </a:lnTo>
                <a:cubicBezTo>
                  <a:pt x="4920853" y="144140"/>
                  <a:pt x="4918249" y="131862"/>
                  <a:pt x="4913040" y="125462"/>
                </a:cubicBezTo>
                <a:cubicBezTo>
                  <a:pt x="4905896" y="116830"/>
                  <a:pt x="4893915" y="112663"/>
                  <a:pt x="4877098" y="112961"/>
                </a:cubicBezTo>
                <a:lnTo>
                  <a:pt x="4877098" y="104701"/>
                </a:lnTo>
                <a:lnTo>
                  <a:pt x="4977110" y="104701"/>
                </a:lnTo>
                <a:lnTo>
                  <a:pt x="4977110" y="112961"/>
                </a:lnTo>
                <a:cubicBezTo>
                  <a:pt x="4964311" y="114598"/>
                  <a:pt x="4955716" y="116719"/>
                  <a:pt x="4951326" y="119323"/>
                </a:cubicBezTo>
                <a:cubicBezTo>
                  <a:pt x="4946936" y="121928"/>
                  <a:pt x="4943512" y="126169"/>
                  <a:pt x="4941057" y="132048"/>
                </a:cubicBezTo>
                <a:cubicBezTo>
                  <a:pt x="4938601" y="137927"/>
                  <a:pt x="4937373" y="148010"/>
                  <a:pt x="4937373" y="162297"/>
                </a:cubicBezTo>
                <a:lnTo>
                  <a:pt x="4937373" y="414338"/>
                </a:lnTo>
                <a:lnTo>
                  <a:pt x="4929783" y="414338"/>
                </a:lnTo>
                <a:lnTo>
                  <a:pt x="4725070" y="162297"/>
                </a:lnTo>
                <a:lnTo>
                  <a:pt x="4725070" y="354732"/>
                </a:lnTo>
                <a:cubicBezTo>
                  <a:pt x="4725070" y="372145"/>
                  <a:pt x="4729051" y="383902"/>
                  <a:pt x="4737013" y="390004"/>
                </a:cubicBezTo>
                <a:cubicBezTo>
                  <a:pt x="4744976" y="396106"/>
                  <a:pt x="4754091" y="399157"/>
                  <a:pt x="4764361" y="399157"/>
                </a:cubicBezTo>
                <a:lnTo>
                  <a:pt x="4771504" y="399157"/>
                </a:lnTo>
                <a:lnTo>
                  <a:pt x="4771504" y="407417"/>
                </a:lnTo>
                <a:lnTo>
                  <a:pt x="4664125" y="407417"/>
                </a:lnTo>
                <a:lnTo>
                  <a:pt x="4664125" y="399157"/>
                </a:lnTo>
                <a:cubicBezTo>
                  <a:pt x="4680794" y="399008"/>
                  <a:pt x="4692402" y="395585"/>
                  <a:pt x="4698951" y="388888"/>
                </a:cubicBezTo>
                <a:cubicBezTo>
                  <a:pt x="4705499" y="382191"/>
                  <a:pt x="4708773" y="370805"/>
                  <a:pt x="4708773" y="354732"/>
                </a:cubicBezTo>
                <a:lnTo>
                  <a:pt x="4708773" y="141089"/>
                </a:lnTo>
                <a:lnTo>
                  <a:pt x="4702299" y="133052"/>
                </a:lnTo>
                <a:cubicBezTo>
                  <a:pt x="4695900" y="125016"/>
                  <a:pt x="4690244" y="119732"/>
                  <a:pt x="4685333" y="117202"/>
                </a:cubicBezTo>
                <a:cubicBezTo>
                  <a:pt x="4680422" y="114672"/>
                  <a:pt x="4673352" y="113258"/>
                  <a:pt x="4664125" y="112961"/>
                </a:cubicBezTo>
                <a:close/>
                <a:moveTo>
                  <a:pt x="4485829" y="104701"/>
                </a:moveTo>
                <a:lnTo>
                  <a:pt x="4644107" y="104701"/>
                </a:lnTo>
                <a:lnTo>
                  <a:pt x="4644107" y="112961"/>
                </a:lnTo>
                <a:lnTo>
                  <a:pt x="4634062" y="112961"/>
                </a:lnTo>
                <a:cubicBezTo>
                  <a:pt x="4625281" y="112961"/>
                  <a:pt x="4618211" y="114523"/>
                  <a:pt x="4612854" y="117649"/>
                </a:cubicBezTo>
                <a:cubicBezTo>
                  <a:pt x="4608984" y="119732"/>
                  <a:pt x="4605933" y="123304"/>
                  <a:pt x="4603701" y="128364"/>
                </a:cubicBezTo>
                <a:cubicBezTo>
                  <a:pt x="4602064" y="131936"/>
                  <a:pt x="4601245" y="141312"/>
                  <a:pt x="4601245" y="156493"/>
                </a:cubicBezTo>
                <a:lnTo>
                  <a:pt x="4601245" y="355625"/>
                </a:lnTo>
                <a:cubicBezTo>
                  <a:pt x="4601245" y="371103"/>
                  <a:pt x="4602101" y="380777"/>
                  <a:pt x="4603812" y="384646"/>
                </a:cubicBezTo>
                <a:cubicBezTo>
                  <a:pt x="4605524" y="388516"/>
                  <a:pt x="4608872" y="391902"/>
                  <a:pt x="4613858" y="394804"/>
                </a:cubicBezTo>
                <a:cubicBezTo>
                  <a:pt x="4618844" y="397706"/>
                  <a:pt x="4625578" y="399157"/>
                  <a:pt x="4634062" y="399157"/>
                </a:cubicBezTo>
                <a:lnTo>
                  <a:pt x="4644107" y="399157"/>
                </a:lnTo>
                <a:lnTo>
                  <a:pt x="4644107" y="407417"/>
                </a:lnTo>
                <a:lnTo>
                  <a:pt x="4485829" y="407417"/>
                </a:lnTo>
                <a:lnTo>
                  <a:pt x="4485829" y="399157"/>
                </a:lnTo>
                <a:lnTo>
                  <a:pt x="4495875" y="399157"/>
                </a:lnTo>
                <a:cubicBezTo>
                  <a:pt x="4504656" y="399157"/>
                  <a:pt x="4511725" y="397594"/>
                  <a:pt x="4517083" y="394469"/>
                </a:cubicBezTo>
                <a:cubicBezTo>
                  <a:pt x="4520952" y="392385"/>
                  <a:pt x="4523929" y="388814"/>
                  <a:pt x="4526012" y="383753"/>
                </a:cubicBezTo>
                <a:cubicBezTo>
                  <a:pt x="4527649" y="380182"/>
                  <a:pt x="4528468" y="370805"/>
                  <a:pt x="4528468" y="355625"/>
                </a:cubicBezTo>
                <a:lnTo>
                  <a:pt x="4528468" y="156493"/>
                </a:lnTo>
                <a:cubicBezTo>
                  <a:pt x="4528468" y="141015"/>
                  <a:pt x="4527649" y="131341"/>
                  <a:pt x="4526012" y="127471"/>
                </a:cubicBezTo>
                <a:cubicBezTo>
                  <a:pt x="4524375" y="123602"/>
                  <a:pt x="4521064" y="120216"/>
                  <a:pt x="4516078" y="117314"/>
                </a:cubicBezTo>
                <a:cubicBezTo>
                  <a:pt x="4511092" y="114412"/>
                  <a:pt x="4504358" y="112961"/>
                  <a:pt x="4495875" y="112961"/>
                </a:cubicBezTo>
                <a:lnTo>
                  <a:pt x="4485829" y="112961"/>
                </a:lnTo>
                <a:close/>
                <a:moveTo>
                  <a:pt x="4133850" y="104701"/>
                </a:moveTo>
                <a:lnTo>
                  <a:pt x="4292129" y="104701"/>
                </a:lnTo>
                <a:lnTo>
                  <a:pt x="4292129" y="112961"/>
                </a:lnTo>
                <a:lnTo>
                  <a:pt x="4282083" y="112961"/>
                </a:lnTo>
                <a:cubicBezTo>
                  <a:pt x="4273302" y="112961"/>
                  <a:pt x="4266233" y="114523"/>
                  <a:pt x="4260875" y="117649"/>
                </a:cubicBezTo>
                <a:cubicBezTo>
                  <a:pt x="4257006" y="119732"/>
                  <a:pt x="4253955" y="123304"/>
                  <a:pt x="4251722" y="128364"/>
                </a:cubicBezTo>
                <a:cubicBezTo>
                  <a:pt x="4250085" y="131936"/>
                  <a:pt x="4249266" y="141312"/>
                  <a:pt x="4249266" y="156493"/>
                </a:cubicBezTo>
                <a:lnTo>
                  <a:pt x="4249266" y="242218"/>
                </a:lnTo>
                <a:lnTo>
                  <a:pt x="4356199" y="242218"/>
                </a:lnTo>
                <a:lnTo>
                  <a:pt x="4356199" y="156493"/>
                </a:lnTo>
                <a:cubicBezTo>
                  <a:pt x="4356199" y="141015"/>
                  <a:pt x="4355381" y="131341"/>
                  <a:pt x="4353744" y="127471"/>
                </a:cubicBezTo>
                <a:cubicBezTo>
                  <a:pt x="4352107" y="123602"/>
                  <a:pt x="4348758" y="120216"/>
                  <a:pt x="4343698" y="117314"/>
                </a:cubicBezTo>
                <a:cubicBezTo>
                  <a:pt x="4338638" y="114412"/>
                  <a:pt x="4331866" y="112961"/>
                  <a:pt x="4323383" y="112961"/>
                </a:cubicBezTo>
                <a:lnTo>
                  <a:pt x="4313560" y="112961"/>
                </a:lnTo>
                <a:lnTo>
                  <a:pt x="4313560" y="104701"/>
                </a:lnTo>
                <a:lnTo>
                  <a:pt x="4471616" y="104701"/>
                </a:lnTo>
                <a:lnTo>
                  <a:pt x="4471616" y="112961"/>
                </a:lnTo>
                <a:lnTo>
                  <a:pt x="4461793" y="112961"/>
                </a:lnTo>
                <a:cubicBezTo>
                  <a:pt x="4452863" y="112961"/>
                  <a:pt x="4445794" y="114523"/>
                  <a:pt x="4440585" y="117649"/>
                </a:cubicBezTo>
                <a:cubicBezTo>
                  <a:pt x="4436715" y="119732"/>
                  <a:pt x="4433665" y="123304"/>
                  <a:pt x="4431432" y="128364"/>
                </a:cubicBezTo>
                <a:cubicBezTo>
                  <a:pt x="4429795" y="131936"/>
                  <a:pt x="4428976" y="141312"/>
                  <a:pt x="4428976" y="156493"/>
                </a:cubicBezTo>
                <a:lnTo>
                  <a:pt x="4428976" y="355625"/>
                </a:lnTo>
                <a:cubicBezTo>
                  <a:pt x="4428976" y="371103"/>
                  <a:pt x="4429795" y="380777"/>
                  <a:pt x="4431432" y="384646"/>
                </a:cubicBezTo>
                <a:cubicBezTo>
                  <a:pt x="4433069" y="388516"/>
                  <a:pt x="4436418" y="391902"/>
                  <a:pt x="4441478" y="394804"/>
                </a:cubicBezTo>
                <a:cubicBezTo>
                  <a:pt x="4446538" y="397706"/>
                  <a:pt x="4453310" y="399157"/>
                  <a:pt x="4461793" y="399157"/>
                </a:cubicBezTo>
                <a:lnTo>
                  <a:pt x="4471616" y="399157"/>
                </a:lnTo>
                <a:lnTo>
                  <a:pt x="4471616" y="407417"/>
                </a:lnTo>
                <a:lnTo>
                  <a:pt x="4313560" y="407417"/>
                </a:lnTo>
                <a:lnTo>
                  <a:pt x="4313560" y="399157"/>
                </a:lnTo>
                <a:lnTo>
                  <a:pt x="4323383" y="399157"/>
                </a:lnTo>
                <a:cubicBezTo>
                  <a:pt x="4332313" y="399157"/>
                  <a:pt x="4339382" y="397594"/>
                  <a:pt x="4344591" y="394469"/>
                </a:cubicBezTo>
                <a:cubicBezTo>
                  <a:pt x="4348460" y="392385"/>
                  <a:pt x="4351511" y="388814"/>
                  <a:pt x="4353744" y="383753"/>
                </a:cubicBezTo>
                <a:cubicBezTo>
                  <a:pt x="4355381" y="380182"/>
                  <a:pt x="4356199" y="370805"/>
                  <a:pt x="4356199" y="355625"/>
                </a:cubicBezTo>
                <a:lnTo>
                  <a:pt x="4356199" y="261863"/>
                </a:lnTo>
                <a:lnTo>
                  <a:pt x="4249266" y="261863"/>
                </a:lnTo>
                <a:lnTo>
                  <a:pt x="4249266" y="355625"/>
                </a:lnTo>
                <a:cubicBezTo>
                  <a:pt x="4249266" y="371103"/>
                  <a:pt x="4250122" y="380777"/>
                  <a:pt x="4251834" y="384646"/>
                </a:cubicBezTo>
                <a:cubicBezTo>
                  <a:pt x="4253545" y="388516"/>
                  <a:pt x="4256894" y="391902"/>
                  <a:pt x="4261880" y="394804"/>
                </a:cubicBezTo>
                <a:cubicBezTo>
                  <a:pt x="4266865" y="397706"/>
                  <a:pt x="4273600" y="399157"/>
                  <a:pt x="4282083" y="399157"/>
                </a:cubicBezTo>
                <a:lnTo>
                  <a:pt x="4292129" y="399157"/>
                </a:lnTo>
                <a:lnTo>
                  <a:pt x="4292129" y="407417"/>
                </a:lnTo>
                <a:lnTo>
                  <a:pt x="4133850" y="407417"/>
                </a:lnTo>
                <a:lnTo>
                  <a:pt x="4133850" y="399157"/>
                </a:lnTo>
                <a:lnTo>
                  <a:pt x="4143896" y="399157"/>
                </a:lnTo>
                <a:cubicBezTo>
                  <a:pt x="4152677" y="399157"/>
                  <a:pt x="4159746" y="397594"/>
                  <a:pt x="4165104" y="394469"/>
                </a:cubicBezTo>
                <a:cubicBezTo>
                  <a:pt x="4168974" y="392385"/>
                  <a:pt x="4171950" y="388814"/>
                  <a:pt x="4174034" y="383753"/>
                </a:cubicBezTo>
                <a:cubicBezTo>
                  <a:pt x="4175671" y="380182"/>
                  <a:pt x="4176490" y="370805"/>
                  <a:pt x="4176490" y="355625"/>
                </a:cubicBezTo>
                <a:lnTo>
                  <a:pt x="4176490" y="156493"/>
                </a:lnTo>
                <a:cubicBezTo>
                  <a:pt x="4176490" y="141015"/>
                  <a:pt x="4175671" y="131341"/>
                  <a:pt x="4174034" y="127471"/>
                </a:cubicBezTo>
                <a:cubicBezTo>
                  <a:pt x="4172397" y="123602"/>
                  <a:pt x="4169085" y="120216"/>
                  <a:pt x="4164100" y="117314"/>
                </a:cubicBezTo>
                <a:cubicBezTo>
                  <a:pt x="4159114" y="114412"/>
                  <a:pt x="4152379" y="112961"/>
                  <a:pt x="4143896" y="112961"/>
                </a:cubicBezTo>
                <a:lnTo>
                  <a:pt x="4133850" y="112961"/>
                </a:lnTo>
                <a:close/>
                <a:moveTo>
                  <a:pt x="3035871" y="104701"/>
                </a:moveTo>
                <a:lnTo>
                  <a:pt x="3307780" y="104701"/>
                </a:lnTo>
                <a:lnTo>
                  <a:pt x="3307780" y="186631"/>
                </a:lnTo>
                <a:lnTo>
                  <a:pt x="3299743" y="186631"/>
                </a:lnTo>
                <a:cubicBezTo>
                  <a:pt x="3294981" y="167729"/>
                  <a:pt x="3289697" y="154149"/>
                  <a:pt x="3283893" y="145889"/>
                </a:cubicBezTo>
                <a:cubicBezTo>
                  <a:pt x="3278088" y="137629"/>
                  <a:pt x="3270126" y="131043"/>
                  <a:pt x="3260006" y="126132"/>
                </a:cubicBezTo>
                <a:cubicBezTo>
                  <a:pt x="3254350" y="123453"/>
                  <a:pt x="3244453" y="122114"/>
                  <a:pt x="3230315" y="122114"/>
                </a:cubicBezTo>
                <a:lnTo>
                  <a:pt x="3207767" y="122114"/>
                </a:lnTo>
                <a:lnTo>
                  <a:pt x="3207767" y="355625"/>
                </a:lnTo>
                <a:cubicBezTo>
                  <a:pt x="3207767" y="371103"/>
                  <a:pt x="3208623" y="380777"/>
                  <a:pt x="3210334" y="384646"/>
                </a:cubicBezTo>
                <a:cubicBezTo>
                  <a:pt x="3212046" y="388516"/>
                  <a:pt x="3215395" y="391902"/>
                  <a:pt x="3220380" y="394804"/>
                </a:cubicBezTo>
                <a:cubicBezTo>
                  <a:pt x="3225366" y="397706"/>
                  <a:pt x="3232175" y="399157"/>
                  <a:pt x="3240807" y="399157"/>
                </a:cubicBezTo>
                <a:lnTo>
                  <a:pt x="3250853" y="399157"/>
                </a:lnTo>
                <a:lnTo>
                  <a:pt x="3250853" y="407417"/>
                </a:lnTo>
                <a:lnTo>
                  <a:pt x="3092351" y="407417"/>
                </a:lnTo>
                <a:lnTo>
                  <a:pt x="3092351" y="399157"/>
                </a:lnTo>
                <a:lnTo>
                  <a:pt x="3102397" y="399157"/>
                </a:lnTo>
                <a:cubicBezTo>
                  <a:pt x="3111178" y="399157"/>
                  <a:pt x="3118247" y="397594"/>
                  <a:pt x="3123605" y="394469"/>
                </a:cubicBezTo>
                <a:cubicBezTo>
                  <a:pt x="3127474" y="392385"/>
                  <a:pt x="3130526" y="388814"/>
                  <a:pt x="3132758" y="383753"/>
                </a:cubicBezTo>
                <a:cubicBezTo>
                  <a:pt x="3134395" y="380182"/>
                  <a:pt x="3135213" y="370805"/>
                  <a:pt x="3135213" y="355625"/>
                </a:cubicBezTo>
                <a:lnTo>
                  <a:pt x="3135213" y="122114"/>
                </a:lnTo>
                <a:lnTo>
                  <a:pt x="3113336" y="122114"/>
                </a:lnTo>
                <a:cubicBezTo>
                  <a:pt x="3092946" y="122114"/>
                  <a:pt x="3078138" y="126430"/>
                  <a:pt x="3068910" y="135062"/>
                </a:cubicBezTo>
                <a:cubicBezTo>
                  <a:pt x="3055962" y="147117"/>
                  <a:pt x="3047777" y="164306"/>
                  <a:pt x="3044354" y="186631"/>
                </a:cubicBezTo>
                <a:lnTo>
                  <a:pt x="3035871" y="186631"/>
                </a:lnTo>
                <a:close/>
                <a:moveTo>
                  <a:pt x="2678534" y="104701"/>
                </a:moveTo>
                <a:lnTo>
                  <a:pt x="2810470" y="104701"/>
                </a:lnTo>
                <a:cubicBezTo>
                  <a:pt x="2853928" y="104701"/>
                  <a:pt x="2885108" y="112440"/>
                  <a:pt x="2904009" y="127918"/>
                </a:cubicBezTo>
                <a:cubicBezTo>
                  <a:pt x="2922910" y="143396"/>
                  <a:pt x="2932361" y="162744"/>
                  <a:pt x="2932361" y="185961"/>
                </a:cubicBezTo>
                <a:cubicBezTo>
                  <a:pt x="2932361" y="205606"/>
                  <a:pt x="2926259" y="222424"/>
                  <a:pt x="2914055" y="236414"/>
                </a:cubicBezTo>
                <a:cubicBezTo>
                  <a:pt x="2901851" y="250403"/>
                  <a:pt x="2885033" y="259928"/>
                  <a:pt x="2863602" y="264989"/>
                </a:cubicBezTo>
                <a:cubicBezTo>
                  <a:pt x="2849166" y="268560"/>
                  <a:pt x="2824758" y="270346"/>
                  <a:pt x="2790379" y="270346"/>
                </a:cubicBezTo>
                <a:lnTo>
                  <a:pt x="2790379" y="354285"/>
                </a:lnTo>
                <a:cubicBezTo>
                  <a:pt x="2790379" y="370657"/>
                  <a:pt x="2791384" y="380963"/>
                  <a:pt x="2793393" y="385205"/>
                </a:cubicBezTo>
                <a:cubicBezTo>
                  <a:pt x="2795402" y="389446"/>
                  <a:pt x="2798974" y="392832"/>
                  <a:pt x="2804108" y="395362"/>
                </a:cubicBezTo>
                <a:cubicBezTo>
                  <a:pt x="2809243" y="397892"/>
                  <a:pt x="2818656" y="399157"/>
                  <a:pt x="2832348" y="399157"/>
                </a:cubicBezTo>
                <a:lnTo>
                  <a:pt x="2832348" y="407417"/>
                </a:lnTo>
                <a:lnTo>
                  <a:pt x="2678534" y="407417"/>
                </a:lnTo>
                <a:lnTo>
                  <a:pt x="2678534" y="399157"/>
                </a:lnTo>
                <a:cubicBezTo>
                  <a:pt x="2692524" y="399157"/>
                  <a:pt x="2702012" y="397855"/>
                  <a:pt x="2706998" y="395250"/>
                </a:cubicBezTo>
                <a:cubicBezTo>
                  <a:pt x="2711983" y="392646"/>
                  <a:pt x="2715481" y="389260"/>
                  <a:pt x="2717490" y="385093"/>
                </a:cubicBezTo>
                <a:cubicBezTo>
                  <a:pt x="2719500" y="380926"/>
                  <a:pt x="2720504" y="370657"/>
                  <a:pt x="2720504" y="354285"/>
                </a:cubicBezTo>
                <a:lnTo>
                  <a:pt x="2720504" y="157832"/>
                </a:lnTo>
                <a:cubicBezTo>
                  <a:pt x="2720504" y="141461"/>
                  <a:pt x="2719500" y="131155"/>
                  <a:pt x="2717490" y="126913"/>
                </a:cubicBezTo>
                <a:cubicBezTo>
                  <a:pt x="2715481" y="122672"/>
                  <a:pt x="2711946" y="119286"/>
                  <a:pt x="2706886" y="116756"/>
                </a:cubicBezTo>
                <a:cubicBezTo>
                  <a:pt x="2701826" y="114226"/>
                  <a:pt x="2692375" y="112961"/>
                  <a:pt x="2678534" y="112961"/>
                </a:cubicBezTo>
                <a:close/>
                <a:moveTo>
                  <a:pt x="2371279" y="104701"/>
                </a:moveTo>
                <a:lnTo>
                  <a:pt x="2624659" y="104701"/>
                </a:lnTo>
                <a:lnTo>
                  <a:pt x="2624659" y="194221"/>
                </a:lnTo>
                <a:lnTo>
                  <a:pt x="2616175" y="194221"/>
                </a:lnTo>
                <a:cubicBezTo>
                  <a:pt x="2611859" y="172343"/>
                  <a:pt x="2605795" y="156642"/>
                  <a:pt x="2597981" y="147117"/>
                </a:cubicBezTo>
                <a:cubicBezTo>
                  <a:pt x="2590168" y="137592"/>
                  <a:pt x="2579117" y="130597"/>
                  <a:pt x="2564830" y="126132"/>
                </a:cubicBezTo>
                <a:cubicBezTo>
                  <a:pt x="2556495" y="123453"/>
                  <a:pt x="2540869" y="122114"/>
                  <a:pt x="2517949" y="122114"/>
                </a:cubicBezTo>
                <a:lnTo>
                  <a:pt x="2486695" y="122114"/>
                </a:lnTo>
                <a:lnTo>
                  <a:pt x="2486695" y="245343"/>
                </a:lnTo>
                <a:lnTo>
                  <a:pt x="2492722" y="245343"/>
                </a:lnTo>
                <a:cubicBezTo>
                  <a:pt x="2511921" y="245343"/>
                  <a:pt x="2525837" y="239316"/>
                  <a:pt x="2534469" y="227261"/>
                </a:cubicBezTo>
                <a:cubicBezTo>
                  <a:pt x="2543101" y="215206"/>
                  <a:pt x="2548607" y="197421"/>
                  <a:pt x="2550989" y="173906"/>
                </a:cubicBezTo>
                <a:lnTo>
                  <a:pt x="2559472" y="173906"/>
                </a:lnTo>
                <a:lnTo>
                  <a:pt x="2559472" y="332408"/>
                </a:lnTo>
                <a:lnTo>
                  <a:pt x="2550989" y="332408"/>
                </a:lnTo>
                <a:cubicBezTo>
                  <a:pt x="2549203" y="315144"/>
                  <a:pt x="2545445" y="301005"/>
                  <a:pt x="2539715" y="289992"/>
                </a:cubicBezTo>
                <a:cubicBezTo>
                  <a:pt x="2533985" y="278978"/>
                  <a:pt x="2527325" y="271574"/>
                  <a:pt x="2519735" y="267779"/>
                </a:cubicBezTo>
                <a:cubicBezTo>
                  <a:pt x="2512144" y="263984"/>
                  <a:pt x="2501131" y="262086"/>
                  <a:pt x="2486695" y="262086"/>
                </a:cubicBezTo>
                <a:lnTo>
                  <a:pt x="2486695" y="347365"/>
                </a:lnTo>
                <a:cubicBezTo>
                  <a:pt x="2486695" y="364034"/>
                  <a:pt x="2487402" y="374228"/>
                  <a:pt x="2488816" y="377949"/>
                </a:cubicBezTo>
                <a:cubicBezTo>
                  <a:pt x="2490230" y="381670"/>
                  <a:pt x="2492871" y="384721"/>
                  <a:pt x="2496741" y="387102"/>
                </a:cubicBezTo>
                <a:cubicBezTo>
                  <a:pt x="2500610" y="389483"/>
                  <a:pt x="2506861" y="390674"/>
                  <a:pt x="2515493" y="390674"/>
                </a:cubicBezTo>
                <a:lnTo>
                  <a:pt x="2533576" y="390674"/>
                </a:lnTo>
                <a:cubicBezTo>
                  <a:pt x="2561853" y="390674"/>
                  <a:pt x="2584512" y="384126"/>
                  <a:pt x="2601553" y="371029"/>
                </a:cubicBezTo>
                <a:cubicBezTo>
                  <a:pt x="2618594" y="357932"/>
                  <a:pt x="2630835" y="337989"/>
                  <a:pt x="2638277" y="311200"/>
                </a:cubicBezTo>
                <a:lnTo>
                  <a:pt x="2646536" y="311200"/>
                </a:lnTo>
                <a:lnTo>
                  <a:pt x="2632918" y="407417"/>
                </a:lnTo>
                <a:lnTo>
                  <a:pt x="2371279" y="407417"/>
                </a:lnTo>
                <a:lnTo>
                  <a:pt x="2371279" y="399157"/>
                </a:lnTo>
                <a:lnTo>
                  <a:pt x="2381325" y="399157"/>
                </a:lnTo>
                <a:cubicBezTo>
                  <a:pt x="2390105" y="399157"/>
                  <a:pt x="2397175" y="397594"/>
                  <a:pt x="2402533" y="394469"/>
                </a:cubicBezTo>
                <a:cubicBezTo>
                  <a:pt x="2406402" y="392385"/>
                  <a:pt x="2409379" y="388814"/>
                  <a:pt x="2411462" y="383753"/>
                </a:cubicBezTo>
                <a:cubicBezTo>
                  <a:pt x="2413099" y="380182"/>
                  <a:pt x="2413918" y="370805"/>
                  <a:pt x="2413918" y="355625"/>
                </a:cubicBezTo>
                <a:lnTo>
                  <a:pt x="2413918" y="156493"/>
                </a:lnTo>
                <a:cubicBezTo>
                  <a:pt x="2413918" y="142801"/>
                  <a:pt x="2413546" y="134392"/>
                  <a:pt x="2412802" y="131267"/>
                </a:cubicBezTo>
                <a:cubicBezTo>
                  <a:pt x="2411313" y="126058"/>
                  <a:pt x="2408560" y="122039"/>
                  <a:pt x="2404542" y="119211"/>
                </a:cubicBezTo>
                <a:cubicBezTo>
                  <a:pt x="2398886" y="115044"/>
                  <a:pt x="2391147" y="112961"/>
                  <a:pt x="2381325" y="112961"/>
                </a:cubicBezTo>
                <a:lnTo>
                  <a:pt x="2371279" y="112961"/>
                </a:lnTo>
                <a:close/>
                <a:moveTo>
                  <a:pt x="2036564" y="104701"/>
                </a:moveTo>
                <a:lnTo>
                  <a:pt x="2172295" y="104701"/>
                </a:lnTo>
                <a:cubicBezTo>
                  <a:pt x="2208461" y="104701"/>
                  <a:pt x="2237557" y="109612"/>
                  <a:pt x="2259583" y="119435"/>
                </a:cubicBezTo>
                <a:cubicBezTo>
                  <a:pt x="2286521" y="131490"/>
                  <a:pt x="2306910" y="149721"/>
                  <a:pt x="2320751" y="174129"/>
                </a:cubicBezTo>
                <a:cubicBezTo>
                  <a:pt x="2334593" y="198537"/>
                  <a:pt x="2341513" y="226144"/>
                  <a:pt x="2341513" y="256952"/>
                </a:cubicBezTo>
                <a:cubicBezTo>
                  <a:pt x="2341513" y="278234"/>
                  <a:pt x="2338127" y="297842"/>
                  <a:pt x="2331355" y="315776"/>
                </a:cubicBezTo>
                <a:cubicBezTo>
                  <a:pt x="2324584" y="333710"/>
                  <a:pt x="2315729" y="348518"/>
                  <a:pt x="2304790" y="360201"/>
                </a:cubicBezTo>
                <a:cubicBezTo>
                  <a:pt x="2293851" y="371884"/>
                  <a:pt x="2281275" y="381261"/>
                  <a:pt x="2267062" y="388330"/>
                </a:cubicBezTo>
                <a:cubicBezTo>
                  <a:pt x="2252849" y="395399"/>
                  <a:pt x="2235473" y="400869"/>
                  <a:pt x="2214935" y="404738"/>
                </a:cubicBezTo>
                <a:cubicBezTo>
                  <a:pt x="2206005" y="406524"/>
                  <a:pt x="2191792" y="407417"/>
                  <a:pt x="2172295" y="407417"/>
                </a:cubicBezTo>
                <a:lnTo>
                  <a:pt x="2036564" y="407417"/>
                </a:lnTo>
                <a:lnTo>
                  <a:pt x="2036564" y="399157"/>
                </a:lnTo>
                <a:lnTo>
                  <a:pt x="2046610" y="399157"/>
                </a:lnTo>
                <a:cubicBezTo>
                  <a:pt x="2055391" y="399157"/>
                  <a:pt x="2062125" y="397781"/>
                  <a:pt x="2066814" y="395027"/>
                </a:cubicBezTo>
                <a:cubicBezTo>
                  <a:pt x="2071502" y="392274"/>
                  <a:pt x="2074962" y="388516"/>
                  <a:pt x="2077194" y="383753"/>
                </a:cubicBezTo>
                <a:cubicBezTo>
                  <a:pt x="2078683" y="380479"/>
                  <a:pt x="2079427" y="371103"/>
                  <a:pt x="2079427" y="355625"/>
                </a:cubicBezTo>
                <a:lnTo>
                  <a:pt x="2079427" y="256059"/>
                </a:lnTo>
                <a:lnTo>
                  <a:pt x="2036564" y="256059"/>
                </a:lnTo>
                <a:lnTo>
                  <a:pt x="2036564" y="239539"/>
                </a:lnTo>
                <a:lnTo>
                  <a:pt x="2079427" y="239539"/>
                </a:lnTo>
                <a:lnTo>
                  <a:pt x="2079427" y="156493"/>
                </a:lnTo>
                <a:cubicBezTo>
                  <a:pt x="2079427" y="141015"/>
                  <a:pt x="2078571" y="131341"/>
                  <a:pt x="2076859" y="127471"/>
                </a:cubicBezTo>
                <a:cubicBezTo>
                  <a:pt x="2075148" y="123602"/>
                  <a:pt x="2071799" y="120216"/>
                  <a:pt x="2066814" y="117314"/>
                </a:cubicBezTo>
                <a:cubicBezTo>
                  <a:pt x="2061828" y="114412"/>
                  <a:pt x="2055093" y="112961"/>
                  <a:pt x="2046610" y="112961"/>
                </a:cubicBezTo>
                <a:lnTo>
                  <a:pt x="2036564" y="112961"/>
                </a:lnTo>
                <a:close/>
                <a:moveTo>
                  <a:pt x="1618804" y="104701"/>
                </a:moveTo>
                <a:lnTo>
                  <a:pt x="1872184" y="104701"/>
                </a:lnTo>
                <a:lnTo>
                  <a:pt x="1872184" y="194221"/>
                </a:lnTo>
                <a:lnTo>
                  <a:pt x="1863700" y="194221"/>
                </a:lnTo>
                <a:cubicBezTo>
                  <a:pt x="1859384" y="172343"/>
                  <a:pt x="1853320" y="156642"/>
                  <a:pt x="1845506" y="147117"/>
                </a:cubicBezTo>
                <a:cubicBezTo>
                  <a:pt x="1837693" y="137592"/>
                  <a:pt x="1826642" y="130597"/>
                  <a:pt x="1812355" y="126132"/>
                </a:cubicBezTo>
                <a:cubicBezTo>
                  <a:pt x="1804020" y="123453"/>
                  <a:pt x="1788393" y="122114"/>
                  <a:pt x="1765474" y="122114"/>
                </a:cubicBezTo>
                <a:lnTo>
                  <a:pt x="1734220" y="122114"/>
                </a:lnTo>
                <a:lnTo>
                  <a:pt x="1734220" y="245343"/>
                </a:lnTo>
                <a:lnTo>
                  <a:pt x="1740247" y="245343"/>
                </a:lnTo>
                <a:cubicBezTo>
                  <a:pt x="1759446" y="245343"/>
                  <a:pt x="1773362" y="239316"/>
                  <a:pt x="1781994" y="227261"/>
                </a:cubicBezTo>
                <a:cubicBezTo>
                  <a:pt x="1790626" y="215206"/>
                  <a:pt x="1796132" y="197421"/>
                  <a:pt x="1798514" y="173906"/>
                </a:cubicBezTo>
                <a:lnTo>
                  <a:pt x="1806997" y="173906"/>
                </a:lnTo>
                <a:lnTo>
                  <a:pt x="1806997" y="332408"/>
                </a:lnTo>
                <a:lnTo>
                  <a:pt x="1798514" y="332408"/>
                </a:lnTo>
                <a:cubicBezTo>
                  <a:pt x="1796728" y="315144"/>
                  <a:pt x="1792970" y="301005"/>
                  <a:pt x="1787240" y="289992"/>
                </a:cubicBezTo>
                <a:cubicBezTo>
                  <a:pt x="1781510" y="278978"/>
                  <a:pt x="1774850" y="271574"/>
                  <a:pt x="1767260" y="267779"/>
                </a:cubicBezTo>
                <a:cubicBezTo>
                  <a:pt x="1759669" y="263984"/>
                  <a:pt x="1748656" y="262086"/>
                  <a:pt x="1734220" y="262086"/>
                </a:cubicBezTo>
                <a:lnTo>
                  <a:pt x="1734220" y="347365"/>
                </a:lnTo>
                <a:cubicBezTo>
                  <a:pt x="1734220" y="364034"/>
                  <a:pt x="1734927" y="374228"/>
                  <a:pt x="1736341" y="377949"/>
                </a:cubicBezTo>
                <a:cubicBezTo>
                  <a:pt x="1737755" y="381670"/>
                  <a:pt x="1740396" y="384721"/>
                  <a:pt x="1744266" y="387102"/>
                </a:cubicBezTo>
                <a:cubicBezTo>
                  <a:pt x="1748135" y="389483"/>
                  <a:pt x="1754386" y="390674"/>
                  <a:pt x="1763018" y="390674"/>
                </a:cubicBezTo>
                <a:lnTo>
                  <a:pt x="1781101" y="390674"/>
                </a:lnTo>
                <a:cubicBezTo>
                  <a:pt x="1809378" y="390674"/>
                  <a:pt x="1832037" y="384126"/>
                  <a:pt x="1849078" y="371029"/>
                </a:cubicBezTo>
                <a:cubicBezTo>
                  <a:pt x="1866119" y="357932"/>
                  <a:pt x="1878360" y="337989"/>
                  <a:pt x="1885801" y="311200"/>
                </a:cubicBezTo>
                <a:lnTo>
                  <a:pt x="1894061" y="311200"/>
                </a:lnTo>
                <a:lnTo>
                  <a:pt x="1880443" y="407417"/>
                </a:lnTo>
                <a:lnTo>
                  <a:pt x="1618804" y="407417"/>
                </a:lnTo>
                <a:lnTo>
                  <a:pt x="1618804" y="399157"/>
                </a:lnTo>
                <a:lnTo>
                  <a:pt x="1628850" y="399157"/>
                </a:lnTo>
                <a:cubicBezTo>
                  <a:pt x="1637630" y="399157"/>
                  <a:pt x="1644700" y="397594"/>
                  <a:pt x="1650058" y="394469"/>
                </a:cubicBezTo>
                <a:cubicBezTo>
                  <a:pt x="1653927" y="392385"/>
                  <a:pt x="1656904" y="388814"/>
                  <a:pt x="1658987" y="383753"/>
                </a:cubicBezTo>
                <a:cubicBezTo>
                  <a:pt x="1660625" y="380182"/>
                  <a:pt x="1661443" y="370805"/>
                  <a:pt x="1661443" y="355625"/>
                </a:cubicBezTo>
                <a:lnTo>
                  <a:pt x="1661443" y="156493"/>
                </a:lnTo>
                <a:cubicBezTo>
                  <a:pt x="1661443" y="142801"/>
                  <a:pt x="1661071" y="134392"/>
                  <a:pt x="1660327" y="131267"/>
                </a:cubicBezTo>
                <a:cubicBezTo>
                  <a:pt x="1658838" y="126058"/>
                  <a:pt x="1656085" y="122039"/>
                  <a:pt x="1652067" y="119211"/>
                </a:cubicBezTo>
                <a:cubicBezTo>
                  <a:pt x="1646412" y="115044"/>
                  <a:pt x="1638672" y="112961"/>
                  <a:pt x="1628850" y="112961"/>
                </a:cubicBezTo>
                <a:lnTo>
                  <a:pt x="1618804" y="112961"/>
                </a:lnTo>
                <a:close/>
                <a:moveTo>
                  <a:pt x="1279848" y="104701"/>
                </a:moveTo>
                <a:lnTo>
                  <a:pt x="1424955" y="104701"/>
                </a:lnTo>
                <a:lnTo>
                  <a:pt x="1424955" y="112961"/>
                </a:lnTo>
                <a:lnTo>
                  <a:pt x="1420044" y="112961"/>
                </a:lnTo>
                <a:cubicBezTo>
                  <a:pt x="1406947" y="112961"/>
                  <a:pt x="1398017" y="114598"/>
                  <a:pt x="1393255" y="117872"/>
                </a:cubicBezTo>
                <a:cubicBezTo>
                  <a:pt x="1389832" y="120104"/>
                  <a:pt x="1388120" y="123379"/>
                  <a:pt x="1388120" y="127695"/>
                </a:cubicBezTo>
                <a:cubicBezTo>
                  <a:pt x="1388120" y="130374"/>
                  <a:pt x="1388715" y="133536"/>
                  <a:pt x="1389906" y="137182"/>
                </a:cubicBezTo>
                <a:cubicBezTo>
                  <a:pt x="1391097" y="140829"/>
                  <a:pt x="1395115" y="150614"/>
                  <a:pt x="1401961" y="166539"/>
                </a:cubicBezTo>
                <a:lnTo>
                  <a:pt x="1466478" y="317227"/>
                </a:lnTo>
                <a:lnTo>
                  <a:pt x="1526307" y="183059"/>
                </a:lnTo>
                <a:cubicBezTo>
                  <a:pt x="1533451" y="166836"/>
                  <a:pt x="1537841" y="155972"/>
                  <a:pt x="1539479" y="150465"/>
                </a:cubicBezTo>
                <a:cubicBezTo>
                  <a:pt x="1541115" y="144959"/>
                  <a:pt x="1541934" y="140271"/>
                  <a:pt x="1541934" y="136401"/>
                </a:cubicBezTo>
                <a:cubicBezTo>
                  <a:pt x="1541934" y="131936"/>
                  <a:pt x="1540743" y="127992"/>
                  <a:pt x="1538362" y="124569"/>
                </a:cubicBezTo>
                <a:cubicBezTo>
                  <a:pt x="1535981" y="121146"/>
                  <a:pt x="1532483" y="118542"/>
                  <a:pt x="1527870" y="116756"/>
                </a:cubicBezTo>
                <a:cubicBezTo>
                  <a:pt x="1521470" y="114226"/>
                  <a:pt x="1512987" y="112961"/>
                  <a:pt x="1502420" y="112961"/>
                </a:cubicBezTo>
                <a:lnTo>
                  <a:pt x="1502420" y="104701"/>
                </a:lnTo>
                <a:lnTo>
                  <a:pt x="1601763" y="104701"/>
                </a:lnTo>
                <a:lnTo>
                  <a:pt x="1601763" y="112961"/>
                </a:lnTo>
                <a:cubicBezTo>
                  <a:pt x="1590749" y="114747"/>
                  <a:pt x="1580927" y="120625"/>
                  <a:pt x="1572295" y="130597"/>
                </a:cubicBezTo>
                <a:cubicBezTo>
                  <a:pt x="1566044" y="138038"/>
                  <a:pt x="1556743" y="155526"/>
                  <a:pt x="1544390" y="183059"/>
                </a:cubicBezTo>
                <a:lnTo>
                  <a:pt x="1440136" y="414338"/>
                </a:lnTo>
                <a:lnTo>
                  <a:pt x="1432769" y="414338"/>
                </a:lnTo>
                <a:lnTo>
                  <a:pt x="1328961" y="173683"/>
                </a:lnTo>
                <a:cubicBezTo>
                  <a:pt x="1316459" y="144661"/>
                  <a:pt x="1308088" y="127620"/>
                  <a:pt x="1303846" y="122560"/>
                </a:cubicBezTo>
                <a:cubicBezTo>
                  <a:pt x="1299605" y="117500"/>
                  <a:pt x="1291605" y="114300"/>
                  <a:pt x="1279848" y="112961"/>
                </a:cubicBezTo>
                <a:close/>
                <a:moveTo>
                  <a:pt x="895350" y="104701"/>
                </a:moveTo>
                <a:lnTo>
                  <a:pt x="982861" y="104701"/>
                </a:lnTo>
                <a:lnTo>
                  <a:pt x="982861" y="364108"/>
                </a:lnTo>
                <a:cubicBezTo>
                  <a:pt x="982861" y="378842"/>
                  <a:pt x="984573" y="388256"/>
                  <a:pt x="987996" y="392348"/>
                </a:cubicBezTo>
                <a:cubicBezTo>
                  <a:pt x="991419" y="396441"/>
                  <a:pt x="998116" y="398785"/>
                  <a:pt x="1008087" y="399380"/>
                </a:cubicBezTo>
                <a:lnTo>
                  <a:pt x="1008087" y="407417"/>
                </a:lnTo>
                <a:lnTo>
                  <a:pt x="895350" y="407417"/>
                </a:lnTo>
                <a:lnTo>
                  <a:pt x="895350" y="399380"/>
                </a:lnTo>
                <a:cubicBezTo>
                  <a:pt x="904578" y="399083"/>
                  <a:pt x="911424" y="396404"/>
                  <a:pt x="915889" y="391344"/>
                </a:cubicBezTo>
                <a:cubicBezTo>
                  <a:pt x="918865" y="387921"/>
                  <a:pt x="920353" y="378842"/>
                  <a:pt x="920353" y="364108"/>
                </a:cubicBezTo>
                <a:lnTo>
                  <a:pt x="920353" y="148010"/>
                </a:lnTo>
                <a:cubicBezTo>
                  <a:pt x="920353" y="133425"/>
                  <a:pt x="918642" y="124086"/>
                  <a:pt x="915219" y="119993"/>
                </a:cubicBezTo>
                <a:cubicBezTo>
                  <a:pt x="911796" y="115900"/>
                  <a:pt x="905173" y="113556"/>
                  <a:pt x="895350" y="112961"/>
                </a:cubicBezTo>
                <a:close/>
                <a:moveTo>
                  <a:pt x="771525" y="104701"/>
                </a:moveTo>
                <a:lnTo>
                  <a:pt x="859036" y="104701"/>
                </a:lnTo>
                <a:lnTo>
                  <a:pt x="859036" y="364108"/>
                </a:lnTo>
                <a:cubicBezTo>
                  <a:pt x="859036" y="378842"/>
                  <a:pt x="860748" y="388256"/>
                  <a:pt x="864171" y="392348"/>
                </a:cubicBezTo>
                <a:cubicBezTo>
                  <a:pt x="867594" y="396441"/>
                  <a:pt x="874291" y="398785"/>
                  <a:pt x="884262" y="399380"/>
                </a:cubicBezTo>
                <a:lnTo>
                  <a:pt x="884262" y="407417"/>
                </a:lnTo>
                <a:lnTo>
                  <a:pt x="771525" y="407417"/>
                </a:lnTo>
                <a:lnTo>
                  <a:pt x="771525" y="399380"/>
                </a:lnTo>
                <a:cubicBezTo>
                  <a:pt x="780753" y="399083"/>
                  <a:pt x="787599" y="396404"/>
                  <a:pt x="792064" y="391344"/>
                </a:cubicBezTo>
                <a:cubicBezTo>
                  <a:pt x="795040" y="387921"/>
                  <a:pt x="796528" y="378842"/>
                  <a:pt x="796528" y="364108"/>
                </a:cubicBezTo>
                <a:lnTo>
                  <a:pt x="796528" y="148010"/>
                </a:lnTo>
                <a:cubicBezTo>
                  <a:pt x="796528" y="133425"/>
                  <a:pt x="794817" y="124086"/>
                  <a:pt x="791394" y="119993"/>
                </a:cubicBezTo>
                <a:cubicBezTo>
                  <a:pt x="787971" y="115900"/>
                  <a:pt x="781348" y="113556"/>
                  <a:pt x="771525" y="112961"/>
                </a:cubicBezTo>
                <a:close/>
                <a:moveTo>
                  <a:pt x="0" y="104701"/>
                </a:moveTo>
                <a:lnTo>
                  <a:pt x="145108" y="104701"/>
                </a:lnTo>
                <a:cubicBezTo>
                  <a:pt x="179785" y="104701"/>
                  <a:pt x="204341" y="107789"/>
                  <a:pt x="218778" y="113965"/>
                </a:cubicBezTo>
                <a:cubicBezTo>
                  <a:pt x="233214" y="120142"/>
                  <a:pt x="244599" y="129369"/>
                  <a:pt x="252934" y="141647"/>
                </a:cubicBezTo>
                <a:cubicBezTo>
                  <a:pt x="261268" y="153926"/>
                  <a:pt x="265435" y="166985"/>
                  <a:pt x="265435" y="180826"/>
                </a:cubicBezTo>
                <a:cubicBezTo>
                  <a:pt x="265435" y="195411"/>
                  <a:pt x="260152" y="208397"/>
                  <a:pt x="249585" y="219782"/>
                </a:cubicBezTo>
                <a:cubicBezTo>
                  <a:pt x="239018" y="231167"/>
                  <a:pt x="220415" y="240209"/>
                  <a:pt x="193775" y="246906"/>
                </a:cubicBezTo>
                <a:cubicBezTo>
                  <a:pt x="222498" y="253603"/>
                  <a:pt x="242665" y="261714"/>
                  <a:pt x="254273" y="271239"/>
                </a:cubicBezTo>
                <a:cubicBezTo>
                  <a:pt x="270942" y="284783"/>
                  <a:pt x="279276" y="302344"/>
                  <a:pt x="279276" y="323925"/>
                </a:cubicBezTo>
                <a:cubicBezTo>
                  <a:pt x="279276" y="346695"/>
                  <a:pt x="270123" y="365522"/>
                  <a:pt x="251818" y="380405"/>
                </a:cubicBezTo>
                <a:cubicBezTo>
                  <a:pt x="229344" y="398413"/>
                  <a:pt x="196677" y="407417"/>
                  <a:pt x="153814" y="407417"/>
                </a:cubicBezTo>
                <a:lnTo>
                  <a:pt x="0" y="407417"/>
                </a:lnTo>
                <a:lnTo>
                  <a:pt x="0" y="399157"/>
                </a:lnTo>
                <a:cubicBezTo>
                  <a:pt x="13990" y="399157"/>
                  <a:pt x="23478" y="397855"/>
                  <a:pt x="28464" y="395250"/>
                </a:cubicBezTo>
                <a:cubicBezTo>
                  <a:pt x="33449" y="392646"/>
                  <a:pt x="36947" y="389260"/>
                  <a:pt x="38956" y="385093"/>
                </a:cubicBezTo>
                <a:cubicBezTo>
                  <a:pt x="40965" y="380926"/>
                  <a:pt x="41970" y="370657"/>
                  <a:pt x="41970" y="354285"/>
                </a:cubicBezTo>
                <a:lnTo>
                  <a:pt x="41970" y="157832"/>
                </a:lnTo>
                <a:cubicBezTo>
                  <a:pt x="41970" y="141461"/>
                  <a:pt x="40965" y="131155"/>
                  <a:pt x="38956" y="126913"/>
                </a:cubicBezTo>
                <a:cubicBezTo>
                  <a:pt x="36947" y="122672"/>
                  <a:pt x="33412" y="119286"/>
                  <a:pt x="28352" y="116756"/>
                </a:cubicBezTo>
                <a:cubicBezTo>
                  <a:pt x="23292" y="114226"/>
                  <a:pt x="13841" y="112961"/>
                  <a:pt x="0" y="112961"/>
                </a:cubicBezTo>
                <a:close/>
                <a:moveTo>
                  <a:pt x="7101185" y="100459"/>
                </a:moveTo>
                <a:cubicBezTo>
                  <a:pt x="7149406" y="98673"/>
                  <a:pt x="7188584" y="112737"/>
                  <a:pt x="7218722" y="142652"/>
                </a:cubicBezTo>
                <a:cubicBezTo>
                  <a:pt x="7248860" y="172566"/>
                  <a:pt x="7263928" y="209997"/>
                  <a:pt x="7263928" y="254943"/>
                </a:cubicBezTo>
                <a:cubicBezTo>
                  <a:pt x="7263928" y="293340"/>
                  <a:pt x="7252692" y="327124"/>
                  <a:pt x="7230219" y="356295"/>
                </a:cubicBezTo>
                <a:cubicBezTo>
                  <a:pt x="7200454" y="394990"/>
                  <a:pt x="7158410" y="414338"/>
                  <a:pt x="7104088" y="414338"/>
                </a:cubicBezTo>
                <a:cubicBezTo>
                  <a:pt x="7049616" y="414338"/>
                  <a:pt x="7007498" y="395883"/>
                  <a:pt x="6977732" y="358974"/>
                </a:cubicBezTo>
                <a:cubicBezTo>
                  <a:pt x="6954218" y="329803"/>
                  <a:pt x="6942460" y="295201"/>
                  <a:pt x="6942460" y="255166"/>
                </a:cubicBezTo>
                <a:cubicBezTo>
                  <a:pt x="6942460" y="210220"/>
                  <a:pt x="6957752" y="172752"/>
                  <a:pt x="6988336" y="142764"/>
                </a:cubicBezTo>
                <a:cubicBezTo>
                  <a:pt x="7018920" y="112775"/>
                  <a:pt x="7056536" y="98673"/>
                  <a:pt x="7101185" y="100459"/>
                </a:cubicBezTo>
                <a:close/>
                <a:moveTo>
                  <a:pt x="5967710" y="100459"/>
                </a:moveTo>
                <a:cubicBezTo>
                  <a:pt x="6015930" y="98673"/>
                  <a:pt x="6055110" y="112737"/>
                  <a:pt x="6085247" y="142652"/>
                </a:cubicBezTo>
                <a:cubicBezTo>
                  <a:pt x="6115385" y="172566"/>
                  <a:pt x="6130454" y="209997"/>
                  <a:pt x="6130454" y="254943"/>
                </a:cubicBezTo>
                <a:cubicBezTo>
                  <a:pt x="6130454" y="293340"/>
                  <a:pt x="6119217" y="327124"/>
                  <a:pt x="6096744" y="356295"/>
                </a:cubicBezTo>
                <a:cubicBezTo>
                  <a:pt x="6066978" y="394990"/>
                  <a:pt x="6024934" y="414338"/>
                  <a:pt x="5970612" y="414338"/>
                </a:cubicBezTo>
                <a:cubicBezTo>
                  <a:pt x="5916141" y="414338"/>
                  <a:pt x="5874023" y="395883"/>
                  <a:pt x="5844257" y="358974"/>
                </a:cubicBezTo>
                <a:cubicBezTo>
                  <a:pt x="5820743" y="329803"/>
                  <a:pt x="5808985" y="295201"/>
                  <a:pt x="5808985" y="255166"/>
                </a:cubicBezTo>
                <a:cubicBezTo>
                  <a:pt x="5808985" y="210220"/>
                  <a:pt x="5824277" y="172752"/>
                  <a:pt x="5854861" y="142764"/>
                </a:cubicBezTo>
                <a:cubicBezTo>
                  <a:pt x="5885446" y="112775"/>
                  <a:pt x="5923062" y="98673"/>
                  <a:pt x="5967710" y="100459"/>
                </a:cubicBezTo>
                <a:close/>
                <a:moveTo>
                  <a:pt x="3834110" y="100459"/>
                </a:moveTo>
                <a:cubicBezTo>
                  <a:pt x="3882331" y="98673"/>
                  <a:pt x="3921510" y="112737"/>
                  <a:pt x="3951647" y="142652"/>
                </a:cubicBezTo>
                <a:cubicBezTo>
                  <a:pt x="3981785" y="172566"/>
                  <a:pt x="3996854" y="209997"/>
                  <a:pt x="3996854" y="254943"/>
                </a:cubicBezTo>
                <a:cubicBezTo>
                  <a:pt x="3996854" y="293340"/>
                  <a:pt x="3985617" y="327124"/>
                  <a:pt x="3963144" y="356295"/>
                </a:cubicBezTo>
                <a:cubicBezTo>
                  <a:pt x="3933379" y="394990"/>
                  <a:pt x="3891335" y="414338"/>
                  <a:pt x="3837013" y="414338"/>
                </a:cubicBezTo>
                <a:cubicBezTo>
                  <a:pt x="3782541" y="414338"/>
                  <a:pt x="3740423" y="395883"/>
                  <a:pt x="3710657" y="358974"/>
                </a:cubicBezTo>
                <a:cubicBezTo>
                  <a:pt x="3687143" y="329803"/>
                  <a:pt x="3675385" y="295201"/>
                  <a:pt x="3675385" y="255166"/>
                </a:cubicBezTo>
                <a:cubicBezTo>
                  <a:pt x="3675385" y="210220"/>
                  <a:pt x="3690677" y="172752"/>
                  <a:pt x="3721261" y="142764"/>
                </a:cubicBezTo>
                <a:cubicBezTo>
                  <a:pt x="3751846" y="112775"/>
                  <a:pt x="3789462" y="98673"/>
                  <a:pt x="3834110" y="100459"/>
                </a:cubicBezTo>
                <a:close/>
                <a:moveTo>
                  <a:pt x="3488680" y="98450"/>
                </a:moveTo>
                <a:lnTo>
                  <a:pt x="3492922" y="98450"/>
                </a:lnTo>
                <a:lnTo>
                  <a:pt x="3602087" y="346695"/>
                </a:lnTo>
                <a:cubicBezTo>
                  <a:pt x="3612505" y="370210"/>
                  <a:pt x="3621063" y="385019"/>
                  <a:pt x="3627760" y="391120"/>
                </a:cubicBezTo>
                <a:cubicBezTo>
                  <a:pt x="3632820" y="395734"/>
                  <a:pt x="3639964" y="398413"/>
                  <a:pt x="3649191" y="399157"/>
                </a:cubicBezTo>
                <a:lnTo>
                  <a:pt x="3649191" y="407417"/>
                </a:lnTo>
                <a:lnTo>
                  <a:pt x="3502745" y="407417"/>
                </a:lnTo>
                <a:lnTo>
                  <a:pt x="3502745" y="399157"/>
                </a:lnTo>
                <a:lnTo>
                  <a:pt x="3508772" y="399157"/>
                </a:lnTo>
                <a:cubicBezTo>
                  <a:pt x="3520530" y="399157"/>
                  <a:pt x="3528790" y="397520"/>
                  <a:pt x="3533552" y="394246"/>
                </a:cubicBezTo>
                <a:cubicBezTo>
                  <a:pt x="3536826" y="391865"/>
                  <a:pt x="3538463" y="388442"/>
                  <a:pt x="3538463" y="383977"/>
                </a:cubicBezTo>
                <a:cubicBezTo>
                  <a:pt x="3538463" y="381298"/>
                  <a:pt x="3538017" y="378544"/>
                  <a:pt x="3537124" y="375717"/>
                </a:cubicBezTo>
                <a:cubicBezTo>
                  <a:pt x="3536826" y="374377"/>
                  <a:pt x="3534594" y="368796"/>
                  <a:pt x="3530427" y="358974"/>
                </a:cubicBezTo>
                <a:lnTo>
                  <a:pt x="3514353" y="321246"/>
                </a:lnTo>
                <a:lnTo>
                  <a:pt x="3407420" y="321246"/>
                </a:lnTo>
                <a:lnTo>
                  <a:pt x="3394695" y="350714"/>
                </a:lnTo>
                <a:cubicBezTo>
                  <a:pt x="3390528" y="360536"/>
                  <a:pt x="3388445" y="368647"/>
                  <a:pt x="3388445" y="375047"/>
                </a:cubicBezTo>
                <a:cubicBezTo>
                  <a:pt x="3388445" y="383530"/>
                  <a:pt x="3391868" y="389781"/>
                  <a:pt x="3398714" y="393799"/>
                </a:cubicBezTo>
                <a:cubicBezTo>
                  <a:pt x="3402732" y="396181"/>
                  <a:pt x="3412629" y="397967"/>
                  <a:pt x="3428405" y="399157"/>
                </a:cubicBezTo>
                <a:lnTo>
                  <a:pt x="3428405" y="407417"/>
                </a:lnTo>
                <a:lnTo>
                  <a:pt x="3327723" y="407417"/>
                </a:lnTo>
                <a:lnTo>
                  <a:pt x="3327723" y="399157"/>
                </a:lnTo>
                <a:cubicBezTo>
                  <a:pt x="3338587" y="397520"/>
                  <a:pt x="3347517" y="393018"/>
                  <a:pt x="3354512" y="385651"/>
                </a:cubicBezTo>
                <a:cubicBezTo>
                  <a:pt x="3361507" y="378284"/>
                  <a:pt x="3370139" y="363066"/>
                  <a:pt x="3380408" y="339998"/>
                </a:cubicBezTo>
                <a:close/>
                <a:moveTo>
                  <a:pt x="5641479" y="97780"/>
                </a:moveTo>
                <a:cubicBezTo>
                  <a:pt x="5662762" y="97780"/>
                  <a:pt x="5685235" y="102394"/>
                  <a:pt x="5708898" y="111621"/>
                </a:cubicBezTo>
                <a:cubicBezTo>
                  <a:pt x="5722590" y="116979"/>
                  <a:pt x="5731297" y="119658"/>
                  <a:pt x="5735018" y="119658"/>
                </a:cubicBezTo>
                <a:cubicBezTo>
                  <a:pt x="5739780" y="119658"/>
                  <a:pt x="5743910" y="117909"/>
                  <a:pt x="5747408" y="114412"/>
                </a:cubicBezTo>
                <a:cubicBezTo>
                  <a:pt x="5750905" y="110914"/>
                  <a:pt x="5753175" y="105370"/>
                  <a:pt x="5754216" y="97780"/>
                </a:cubicBezTo>
                <a:lnTo>
                  <a:pt x="5762923" y="97780"/>
                </a:lnTo>
                <a:lnTo>
                  <a:pt x="5762923" y="202704"/>
                </a:lnTo>
                <a:lnTo>
                  <a:pt x="5754216" y="202704"/>
                </a:lnTo>
                <a:cubicBezTo>
                  <a:pt x="5747668" y="175320"/>
                  <a:pt x="5735464" y="154335"/>
                  <a:pt x="5717605" y="139750"/>
                </a:cubicBezTo>
                <a:cubicBezTo>
                  <a:pt x="5699745" y="125165"/>
                  <a:pt x="5679505" y="117872"/>
                  <a:pt x="5656883" y="117872"/>
                </a:cubicBezTo>
                <a:cubicBezTo>
                  <a:pt x="5637982" y="117872"/>
                  <a:pt x="5620643" y="123304"/>
                  <a:pt x="5604867" y="134169"/>
                </a:cubicBezTo>
                <a:cubicBezTo>
                  <a:pt x="5589092" y="145033"/>
                  <a:pt x="5577557" y="159246"/>
                  <a:pt x="5570265" y="176808"/>
                </a:cubicBezTo>
                <a:cubicBezTo>
                  <a:pt x="5560889" y="199281"/>
                  <a:pt x="5556201" y="224284"/>
                  <a:pt x="5556201" y="251817"/>
                </a:cubicBezTo>
                <a:cubicBezTo>
                  <a:pt x="5556201" y="278904"/>
                  <a:pt x="5559624" y="303572"/>
                  <a:pt x="5566470" y="325822"/>
                </a:cubicBezTo>
                <a:cubicBezTo>
                  <a:pt x="5573316" y="348072"/>
                  <a:pt x="5584032" y="364889"/>
                  <a:pt x="5598617" y="376275"/>
                </a:cubicBezTo>
                <a:cubicBezTo>
                  <a:pt x="5613202" y="387660"/>
                  <a:pt x="5632103" y="393353"/>
                  <a:pt x="5655320" y="393353"/>
                </a:cubicBezTo>
                <a:cubicBezTo>
                  <a:pt x="5674370" y="393353"/>
                  <a:pt x="5691820" y="389186"/>
                  <a:pt x="5707670" y="380851"/>
                </a:cubicBezTo>
                <a:cubicBezTo>
                  <a:pt x="5723521" y="372517"/>
                  <a:pt x="5740227" y="358155"/>
                  <a:pt x="5757788" y="337766"/>
                </a:cubicBezTo>
                <a:lnTo>
                  <a:pt x="5757788" y="363885"/>
                </a:lnTo>
                <a:cubicBezTo>
                  <a:pt x="5740822" y="381595"/>
                  <a:pt x="5723149" y="394432"/>
                  <a:pt x="5704768" y="402394"/>
                </a:cubicBezTo>
                <a:cubicBezTo>
                  <a:pt x="5686388" y="410356"/>
                  <a:pt x="5664920" y="414338"/>
                  <a:pt x="5640363" y="414338"/>
                </a:cubicBezTo>
                <a:cubicBezTo>
                  <a:pt x="5608067" y="414338"/>
                  <a:pt x="5579381" y="407864"/>
                  <a:pt x="5554303" y="394916"/>
                </a:cubicBezTo>
                <a:cubicBezTo>
                  <a:pt x="5529226" y="381968"/>
                  <a:pt x="5509878" y="363364"/>
                  <a:pt x="5496260" y="339105"/>
                </a:cubicBezTo>
                <a:cubicBezTo>
                  <a:pt x="5482642" y="314846"/>
                  <a:pt x="5475833" y="289024"/>
                  <a:pt x="5475833" y="261640"/>
                </a:cubicBezTo>
                <a:cubicBezTo>
                  <a:pt x="5475833" y="232767"/>
                  <a:pt x="5483386" y="205383"/>
                  <a:pt x="5498493" y="179487"/>
                </a:cubicBezTo>
                <a:cubicBezTo>
                  <a:pt x="5513599" y="153591"/>
                  <a:pt x="5533988" y="133499"/>
                  <a:pt x="5559661" y="119211"/>
                </a:cubicBezTo>
                <a:cubicBezTo>
                  <a:pt x="5585334" y="104924"/>
                  <a:pt x="5612607" y="97780"/>
                  <a:pt x="5641479" y="97780"/>
                </a:cubicBezTo>
                <a:close/>
                <a:moveTo>
                  <a:pt x="598959" y="97557"/>
                </a:moveTo>
                <a:cubicBezTo>
                  <a:pt x="608633" y="97557"/>
                  <a:pt x="616818" y="100943"/>
                  <a:pt x="623516" y="107714"/>
                </a:cubicBezTo>
                <a:cubicBezTo>
                  <a:pt x="630213" y="114486"/>
                  <a:pt x="633562" y="122635"/>
                  <a:pt x="633562" y="132160"/>
                </a:cubicBezTo>
                <a:cubicBezTo>
                  <a:pt x="633562" y="141685"/>
                  <a:pt x="630176" y="149796"/>
                  <a:pt x="623404" y="156493"/>
                </a:cubicBezTo>
                <a:cubicBezTo>
                  <a:pt x="616632" y="163190"/>
                  <a:pt x="608484" y="166539"/>
                  <a:pt x="598959" y="166539"/>
                </a:cubicBezTo>
                <a:cubicBezTo>
                  <a:pt x="589434" y="166539"/>
                  <a:pt x="581323" y="163190"/>
                  <a:pt x="574626" y="156493"/>
                </a:cubicBezTo>
                <a:cubicBezTo>
                  <a:pt x="567928" y="149796"/>
                  <a:pt x="564580" y="141685"/>
                  <a:pt x="564580" y="132160"/>
                </a:cubicBezTo>
                <a:cubicBezTo>
                  <a:pt x="564580" y="122635"/>
                  <a:pt x="567928" y="114486"/>
                  <a:pt x="574626" y="107714"/>
                </a:cubicBezTo>
                <a:cubicBezTo>
                  <a:pt x="581323" y="100943"/>
                  <a:pt x="589434" y="97557"/>
                  <a:pt x="598959" y="97557"/>
                </a:cubicBezTo>
                <a:close/>
                <a:moveTo>
                  <a:pt x="351160" y="94432"/>
                </a:moveTo>
                <a:lnTo>
                  <a:pt x="418356" y="94432"/>
                </a:lnTo>
                <a:lnTo>
                  <a:pt x="444252" y="171897"/>
                </a:lnTo>
                <a:lnTo>
                  <a:pt x="425277" y="171897"/>
                </a:lnTo>
                <a:close/>
                <a:moveTo>
                  <a:pt x="7082433" y="45765"/>
                </a:moveTo>
                <a:lnTo>
                  <a:pt x="7123956" y="45765"/>
                </a:lnTo>
                <a:lnTo>
                  <a:pt x="7159898" y="78358"/>
                </a:lnTo>
                <a:lnTo>
                  <a:pt x="7149182" y="78358"/>
                </a:lnTo>
                <a:lnTo>
                  <a:pt x="7102302" y="63178"/>
                </a:lnTo>
                <a:lnTo>
                  <a:pt x="7057206" y="78358"/>
                </a:lnTo>
                <a:lnTo>
                  <a:pt x="7046714" y="78358"/>
                </a:lnTo>
                <a:close/>
                <a:moveTo>
                  <a:pt x="4496768" y="1340"/>
                </a:moveTo>
                <a:lnTo>
                  <a:pt x="4563964" y="1340"/>
                </a:lnTo>
                <a:lnTo>
                  <a:pt x="4589860" y="78805"/>
                </a:lnTo>
                <a:lnTo>
                  <a:pt x="4570884" y="78805"/>
                </a:lnTo>
                <a:close/>
                <a:moveTo>
                  <a:pt x="1774180" y="223"/>
                </a:moveTo>
                <a:cubicBezTo>
                  <a:pt x="1792784" y="223"/>
                  <a:pt x="1806625" y="3126"/>
                  <a:pt x="1815703" y="8930"/>
                </a:cubicBezTo>
                <a:cubicBezTo>
                  <a:pt x="1822401" y="13246"/>
                  <a:pt x="1825749" y="18083"/>
                  <a:pt x="1825749" y="23441"/>
                </a:cubicBezTo>
                <a:cubicBezTo>
                  <a:pt x="1825749" y="31031"/>
                  <a:pt x="1818754" y="38993"/>
                  <a:pt x="1804764" y="47327"/>
                </a:cubicBezTo>
                <a:cubicBezTo>
                  <a:pt x="1792412" y="54620"/>
                  <a:pt x="1784970" y="59680"/>
                  <a:pt x="1782440" y="62508"/>
                </a:cubicBezTo>
                <a:cubicBezTo>
                  <a:pt x="1779910" y="65336"/>
                  <a:pt x="1778273" y="69949"/>
                  <a:pt x="1777529" y="76349"/>
                </a:cubicBezTo>
                <a:lnTo>
                  <a:pt x="1765474" y="76349"/>
                </a:lnTo>
                <a:cubicBezTo>
                  <a:pt x="1766813" y="63550"/>
                  <a:pt x="1772022" y="52611"/>
                  <a:pt x="1781101" y="43532"/>
                </a:cubicBezTo>
                <a:cubicBezTo>
                  <a:pt x="1787649" y="36984"/>
                  <a:pt x="1790923" y="30733"/>
                  <a:pt x="1790923" y="24780"/>
                </a:cubicBezTo>
                <a:cubicBezTo>
                  <a:pt x="1790923" y="13767"/>
                  <a:pt x="1783482" y="8260"/>
                  <a:pt x="1768599" y="8260"/>
                </a:cubicBezTo>
                <a:cubicBezTo>
                  <a:pt x="1763390" y="8260"/>
                  <a:pt x="1759000" y="9004"/>
                  <a:pt x="1755428" y="10493"/>
                </a:cubicBezTo>
                <a:cubicBezTo>
                  <a:pt x="1751856" y="11981"/>
                  <a:pt x="1750070" y="13395"/>
                  <a:pt x="1750070" y="14734"/>
                </a:cubicBezTo>
                <a:cubicBezTo>
                  <a:pt x="1750070" y="15925"/>
                  <a:pt x="1751372" y="17822"/>
                  <a:pt x="1753977" y="20427"/>
                </a:cubicBezTo>
                <a:cubicBezTo>
                  <a:pt x="1756581" y="23031"/>
                  <a:pt x="1757884" y="25078"/>
                  <a:pt x="1757884" y="26566"/>
                </a:cubicBezTo>
                <a:cubicBezTo>
                  <a:pt x="1757884" y="31775"/>
                  <a:pt x="1753344" y="34379"/>
                  <a:pt x="1744266" y="34379"/>
                </a:cubicBezTo>
                <a:cubicBezTo>
                  <a:pt x="1738313" y="34379"/>
                  <a:pt x="1733513" y="33226"/>
                  <a:pt x="1729867" y="30919"/>
                </a:cubicBezTo>
                <a:cubicBezTo>
                  <a:pt x="1726220" y="28612"/>
                  <a:pt x="1724397" y="25524"/>
                  <a:pt x="1724397" y="21655"/>
                </a:cubicBezTo>
                <a:cubicBezTo>
                  <a:pt x="1724397" y="15553"/>
                  <a:pt x="1729085" y="10455"/>
                  <a:pt x="1738461" y="6363"/>
                </a:cubicBezTo>
                <a:cubicBezTo>
                  <a:pt x="1747838" y="2270"/>
                  <a:pt x="1759744" y="223"/>
                  <a:pt x="1774180" y="223"/>
                </a:cubicBezTo>
                <a:close/>
                <a:moveTo>
                  <a:pt x="7097390" y="0"/>
                </a:moveTo>
                <a:lnTo>
                  <a:pt x="7164586" y="0"/>
                </a:lnTo>
                <a:lnTo>
                  <a:pt x="7106990" y="35272"/>
                </a:lnTo>
                <a:lnTo>
                  <a:pt x="7087790" y="35272"/>
                </a:lnTo>
                <a:close/>
              </a:path>
            </a:pathLst>
          </a:custGeom>
        </p:spPr>
      </p:pic>
      <p:grpSp>
        <p:nvGrpSpPr>
          <p:cNvPr id="21" name="Group 20"/>
          <p:cNvGrpSpPr/>
          <p:nvPr/>
        </p:nvGrpSpPr>
        <p:grpSpPr>
          <a:xfrm>
            <a:off x="567088" y="3667363"/>
            <a:ext cx="11292114" cy="2598246"/>
            <a:chOff x="377371" y="3807823"/>
            <a:chExt cx="11292114" cy="2598246"/>
          </a:xfrm>
        </p:grpSpPr>
        <p:sp>
          <p:nvSpPr>
            <p:cNvPr id="22" name="Rounded Rectangle 21"/>
            <p:cNvSpPr/>
            <p:nvPr/>
          </p:nvSpPr>
          <p:spPr>
            <a:xfrm>
              <a:off x="377371" y="3807823"/>
              <a:ext cx="11292114" cy="25982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TextBox 22"/>
            <p:cNvSpPr txBox="1"/>
            <p:nvPr/>
          </p:nvSpPr>
          <p:spPr>
            <a:xfrm>
              <a:off x="789576" y="3807823"/>
              <a:ext cx="10879909" cy="2308324"/>
            </a:xfrm>
            <a:prstGeom prst="rect">
              <a:avLst/>
            </a:prstGeom>
            <a:noFill/>
          </p:spPr>
          <p:txBody>
            <a:bodyPr wrap="square" rtlCol="0">
              <a:spAutoFit/>
            </a:bodyPr>
            <a:lstStyle/>
            <a:p>
              <a:r>
                <a:rPr lang="vi-VN" sz="2400" b="1" dirty="0">
                  <a:solidFill>
                    <a:srgbClr val="FF0000"/>
                  </a:solidFill>
                  <a:latin typeface="+mj-lt"/>
                </a:rPr>
                <a:t>Yêu cầu cần đạt</a:t>
              </a:r>
            </a:p>
            <a:p>
              <a:r>
                <a:rPr lang="vi-VN" sz="2400" dirty="0">
                  <a:latin typeface="+mj-lt"/>
                </a:rPr>
                <a:t> -  Nhận biết được một số loại hình múa rối. </a:t>
              </a:r>
            </a:p>
            <a:p>
              <a:r>
                <a:rPr lang="vi-VN" sz="2400" dirty="0">
                  <a:latin typeface="+mj-lt"/>
                </a:rPr>
                <a:t>-   Hiểu về cách tạo hình con rối que và rối bóng. </a:t>
              </a:r>
            </a:p>
            <a:p>
              <a:pPr marL="285750" indent="-285750">
                <a:buFontTx/>
                <a:buChar char="-"/>
              </a:pPr>
              <a:r>
                <a:rPr lang="vi-VN" sz="2400" dirty="0">
                  <a:latin typeface="+mj-lt"/>
                </a:rPr>
                <a:t>Thể hiện tạo hình rối que hoặc rối bóng theo kịch bản yêu thích. </a:t>
              </a:r>
            </a:p>
            <a:p>
              <a:pPr marL="285750" indent="-285750">
                <a:buFontTx/>
                <a:buChar char="-"/>
              </a:pPr>
              <a:r>
                <a:rPr lang="vi-VN" sz="2400" dirty="0">
                  <a:latin typeface="+mj-lt"/>
                </a:rPr>
                <a:t>Yêu thích và có ý thức bảo tồn văn hoá truyền thống của dân tộc trong đời sống đương đại.</a:t>
              </a:r>
            </a:p>
          </p:txBody>
        </p:sp>
      </p:grpSp>
      <p:pic>
        <p:nvPicPr>
          <p:cNvPr id="2" name="ttsmaker-file-2024-7-29-21-51-4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9693" y="6259770"/>
            <a:ext cx="609600" cy="609600"/>
          </a:xfrm>
          <a:prstGeom prst="rect">
            <a:avLst/>
          </a:prstGeom>
        </p:spPr>
      </p:pic>
    </p:spTree>
    <p:extLst>
      <p:ext uri="{BB962C8B-B14F-4D97-AF65-F5344CB8AC3E}">
        <p14:creationId xmlns:p14="http://schemas.microsoft.com/office/powerpoint/2010/main" val="295507335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7328" fill="hold"/>
                                        <p:tgtEl>
                                          <p:spTgt spid="2"/>
                                        </p:tgtEl>
                                      </p:cBhvr>
                                    </p:cmd>
                                  </p:childTnLst>
                                </p:cTn>
                              </p:par>
                            </p:childTnLst>
                          </p:cTn>
                        </p:par>
                      </p:childTnLst>
                    </p:cTn>
                  </p:par>
                </p:childTnLst>
              </p:cTn>
              <p:nextCondLst>
                <p:cond evt="onClick" delay="0">
                  <p:tgtEl>
                    <p:spTgt spid="2"/>
                  </p:tgtEl>
                </p:cond>
              </p:nextCondLst>
            </p:seq>
            <p:audio>
              <p:cMediaNode vol="80000">
                <p:cTn id="27" fill="hold" display="0">
                  <p:stCondLst>
                    <p:cond delay="indefinite"/>
                  </p:stCondLst>
                  <p:endCondLst>
                    <p:cond evt="onStopAudio" delay="0">
                      <p:tgtEl>
                        <p:sldTgt/>
                      </p:tgtEl>
                    </p:cond>
                  </p:endCondLst>
                </p:cTn>
                <p:tgtEl>
                  <p:spTgt spid="2"/>
                </p:tgtEl>
              </p:cMediaNode>
            </p:audio>
          </p:childTnLst>
        </p:cTn>
      </p:par>
    </p:tnLst>
    <p:bldLst>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63249" y="105201"/>
            <a:ext cx="10450286" cy="1655762"/>
          </a:xfrm>
        </p:spPr>
        <p:txBody>
          <a:bodyPr>
            <a:normAutofit/>
          </a:bodyPr>
          <a:lstStyle/>
          <a:p>
            <a:pPr algn="l"/>
            <a:r>
              <a:rPr lang="vi-VN" sz="2800" b="1" dirty="0">
                <a:solidFill>
                  <a:schemeClr val="accent6">
                    <a:lumMod val="50000"/>
                  </a:schemeClr>
                </a:solidFill>
                <a:latin typeface="+mj-lt"/>
              </a:rPr>
              <a:t>QUAN SÁT</a:t>
            </a:r>
          </a:p>
          <a:p>
            <a:pPr algn="l"/>
            <a:r>
              <a:rPr lang="vi-VN" sz="2800" dirty="0">
                <a:solidFill>
                  <a:srgbClr val="FF0000"/>
                </a:solidFill>
                <a:latin typeface="+mj-lt"/>
              </a:rPr>
              <a:t> Tìm hiều một số loại hình của nghệ thuật múa rối. </a:t>
            </a:r>
          </a:p>
          <a:p>
            <a:pPr algn="l"/>
            <a:endParaRPr lang="vi-VN" sz="7200" dirty="0">
              <a:latin typeface="+mj-lt"/>
            </a:endParaRPr>
          </a:p>
        </p:txBody>
      </p:sp>
      <p:pic>
        <p:nvPicPr>
          <p:cNvPr id="5" name="Picture 4"/>
          <p:cNvPicPr>
            <a:picLocks noChangeAspect="1"/>
          </p:cNvPicPr>
          <p:nvPr/>
        </p:nvPicPr>
        <p:blipFill rotWithShape="1">
          <a:blip r:embed="rId2"/>
          <a:srcRect l="9574" t="53235" r="47593" b="23295"/>
          <a:stretch/>
        </p:blipFill>
        <p:spPr>
          <a:xfrm>
            <a:off x="638628" y="1133248"/>
            <a:ext cx="2989943" cy="2300750"/>
          </a:xfrm>
          <a:prstGeom prst="rect">
            <a:avLst/>
          </a:prstGeom>
          <a:ln>
            <a:solidFill>
              <a:schemeClr val="tx1"/>
            </a:solidFill>
          </a:ln>
        </p:spPr>
      </p:pic>
      <p:sp>
        <p:nvSpPr>
          <p:cNvPr id="6" name="TextBox 5"/>
          <p:cNvSpPr txBox="1"/>
          <p:nvPr/>
        </p:nvSpPr>
        <p:spPr>
          <a:xfrm>
            <a:off x="2516593" y="7748801"/>
            <a:ext cx="7211494" cy="384721"/>
          </a:xfrm>
          <a:prstGeom prst="rect">
            <a:avLst/>
          </a:prstGeom>
          <a:noFill/>
        </p:spPr>
        <p:txBody>
          <a:bodyPr wrap="square" rtlCol="0">
            <a:spAutoFit/>
          </a:bodyPr>
          <a:lstStyle/>
          <a:p>
            <a:r>
              <a:rPr lang="vi-VN" dirty="0"/>
              <a:t>1. Múa rối bóng)                                        2. Múa rối tay</a:t>
            </a:r>
          </a:p>
          <a:p>
            <a:r>
              <a:rPr lang="vi-VN" sz="100" dirty="0"/>
              <a:t> </a:t>
            </a:r>
          </a:p>
        </p:txBody>
      </p:sp>
      <p:pic>
        <p:nvPicPr>
          <p:cNvPr id="7" name="Picture 6"/>
          <p:cNvPicPr>
            <a:picLocks noChangeAspect="1"/>
          </p:cNvPicPr>
          <p:nvPr/>
        </p:nvPicPr>
        <p:blipFill>
          <a:blip r:embed="rId3"/>
          <a:stretch>
            <a:fillRect/>
          </a:stretch>
        </p:blipFill>
        <p:spPr>
          <a:xfrm>
            <a:off x="8844304" y="1133248"/>
            <a:ext cx="1970838" cy="2408238"/>
          </a:xfrm>
          <a:prstGeom prst="rect">
            <a:avLst/>
          </a:prstGeom>
        </p:spPr>
      </p:pic>
      <p:pic>
        <p:nvPicPr>
          <p:cNvPr id="8" name="Picture 7"/>
          <p:cNvPicPr>
            <a:picLocks noChangeAspect="1"/>
          </p:cNvPicPr>
          <p:nvPr/>
        </p:nvPicPr>
        <p:blipFill>
          <a:blip r:embed="rId4"/>
          <a:stretch>
            <a:fillRect/>
          </a:stretch>
        </p:blipFill>
        <p:spPr>
          <a:xfrm>
            <a:off x="4979339" y="1133248"/>
            <a:ext cx="2300750" cy="2300750"/>
          </a:xfrm>
          <a:prstGeom prst="rect">
            <a:avLst/>
          </a:prstGeom>
          <a:ln>
            <a:solidFill>
              <a:schemeClr val="tx1"/>
            </a:solidFill>
          </a:ln>
        </p:spPr>
      </p:pic>
      <p:pic>
        <p:nvPicPr>
          <p:cNvPr id="9" name="Picture 8"/>
          <p:cNvPicPr>
            <a:picLocks noChangeAspect="1"/>
          </p:cNvPicPr>
          <p:nvPr/>
        </p:nvPicPr>
        <p:blipFill rotWithShape="1">
          <a:blip r:embed="rId5"/>
          <a:srcRect t="15177" b="16845"/>
          <a:stretch/>
        </p:blipFill>
        <p:spPr>
          <a:xfrm>
            <a:off x="873086" y="3634851"/>
            <a:ext cx="2594013" cy="1713765"/>
          </a:xfrm>
          <a:prstGeom prst="rect">
            <a:avLst/>
          </a:prstGeom>
          <a:ln>
            <a:solidFill>
              <a:schemeClr val="tx1"/>
            </a:solidFill>
          </a:ln>
        </p:spPr>
      </p:pic>
      <p:pic>
        <p:nvPicPr>
          <p:cNvPr id="10" name="Picture 9"/>
          <p:cNvPicPr>
            <a:picLocks noChangeAspect="1"/>
          </p:cNvPicPr>
          <p:nvPr/>
        </p:nvPicPr>
        <p:blipFill>
          <a:blip r:embed="rId6"/>
          <a:stretch>
            <a:fillRect/>
          </a:stretch>
        </p:blipFill>
        <p:spPr>
          <a:xfrm>
            <a:off x="4753351" y="3587451"/>
            <a:ext cx="2752725" cy="1657350"/>
          </a:xfrm>
          <a:prstGeom prst="rect">
            <a:avLst/>
          </a:prstGeom>
          <a:ln>
            <a:solidFill>
              <a:schemeClr val="tx1"/>
            </a:solidFill>
          </a:ln>
        </p:spPr>
      </p:pic>
      <p:pic>
        <p:nvPicPr>
          <p:cNvPr id="11" name="Picture 10"/>
          <p:cNvPicPr>
            <a:picLocks noChangeAspect="1"/>
          </p:cNvPicPr>
          <p:nvPr/>
        </p:nvPicPr>
        <p:blipFill rotWithShape="1">
          <a:blip r:embed="rId7"/>
          <a:srcRect t="15655" b="17203"/>
          <a:stretch/>
        </p:blipFill>
        <p:spPr>
          <a:xfrm>
            <a:off x="8579883" y="3735501"/>
            <a:ext cx="2484349" cy="1668063"/>
          </a:xfrm>
          <a:prstGeom prst="rect">
            <a:avLst/>
          </a:prstGeom>
          <a:ln>
            <a:solidFill>
              <a:schemeClr val="tx1"/>
            </a:solidFill>
          </a:ln>
        </p:spPr>
      </p:pic>
      <p:sp>
        <p:nvSpPr>
          <p:cNvPr id="12" name="TextBox 11"/>
          <p:cNvSpPr txBox="1"/>
          <p:nvPr/>
        </p:nvSpPr>
        <p:spPr>
          <a:xfrm>
            <a:off x="783771" y="6183086"/>
            <a:ext cx="4760686" cy="798285"/>
          </a:xfrm>
          <a:prstGeom prst="rect">
            <a:avLst/>
          </a:prstGeom>
          <a:noFill/>
        </p:spPr>
        <p:txBody>
          <a:bodyPr wrap="square" rtlCol="0">
            <a:spAutoFit/>
          </a:bodyPr>
          <a:lstStyle/>
          <a:p>
            <a:endParaRPr lang="vi-VN" dirty="0"/>
          </a:p>
        </p:txBody>
      </p:sp>
      <p:sp>
        <p:nvSpPr>
          <p:cNvPr id="13" name="TextBox 12"/>
          <p:cNvSpPr txBox="1"/>
          <p:nvPr/>
        </p:nvSpPr>
        <p:spPr>
          <a:xfrm>
            <a:off x="206656" y="5445654"/>
            <a:ext cx="8129601" cy="1323439"/>
          </a:xfrm>
          <a:prstGeom prst="rect">
            <a:avLst/>
          </a:prstGeom>
          <a:noFill/>
        </p:spPr>
        <p:txBody>
          <a:bodyPr wrap="square" rtlCol="0">
            <a:spAutoFit/>
          </a:bodyPr>
          <a:lstStyle/>
          <a:p>
            <a:r>
              <a:rPr lang="vi-VN" sz="2000" i="1" dirty="0">
                <a:solidFill>
                  <a:srgbClr val="FF0000"/>
                </a:solidFill>
                <a:latin typeface="+mj-lt"/>
              </a:rPr>
              <a:t> - Kể tên một số loại hình múa rối?</a:t>
            </a:r>
          </a:p>
          <a:p>
            <a:r>
              <a:rPr lang="vi-VN" sz="2000" i="1" dirty="0">
                <a:solidFill>
                  <a:srgbClr val="FF0000"/>
                </a:solidFill>
                <a:latin typeface="+mj-lt"/>
              </a:rPr>
              <a:t> - Theo em con rối được điều khiển như thế nào?</a:t>
            </a:r>
          </a:p>
          <a:p>
            <a:r>
              <a:rPr lang="vi-VN" sz="2000" i="1" dirty="0">
                <a:solidFill>
                  <a:srgbClr val="FF0000"/>
                </a:solidFill>
                <a:latin typeface="+mj-lt"/>
              </a:rPr>
              <a:t>- Người ta sử dụng con rối nhằm tới mục đích gì?</a:t>
            </a:r>
          </a:p>
          <a:p>
            <a:r>
              <a:rPr lang="vi-VN" sz="2000" i="1" dirty="0">
                <a:solidFill>
                  <a:srgbClr val="FF0000"/>
                </a:solidFill>
                <a:latin typeface="+mj-lt"/>
              </a:rPr>
              <a:t>- Chất liệu tạo ra những con rối?</a:t>
            </a:r>
          </a:p>
        </p:txBody>
      </p:sp>
    </p:spTree>
    <p:extLst>
      <p:ext uri="{BB962C8B-B14F-4D97-AF65-F5344CB8AC3E}">
        <p14:creationId xmlns:p14="http://schemas.microsoft.com/office/powerpoint/2010/main" val="4516058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circle(in)">
                                      <p:cBhvr>
                                        <p:cTn id="3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63249" y="105201"/>
            <a:ext cx="10450286" cy="1655762"/>
          </a:xfrm>
        </p:spPr>
        <p:txBody>
          <a:bodyPr>
            <a:normAutofit/>
          </a:bodyPr>
          <a:lstStyle/>
          <a:p>
            <a:pPr algn="l"/>
            <a:r>
              <a:rPr lang="vi-VN" b="1" dirty="0">
                <a:solidFill>
                  <a:schemeClr val="accent6">
                    <a:lumMod val="50000"/>
                  </a:schemeClr>
                </a:solidFill>
                <a:latin typeface="+mj-lt"/>
              </a:rPr>
              <a:t>QUAN SÁT</a:t>
            </a:r>
          </a:p>
          <a:p>
            <a:pPr algn="l"/>
            <a:r>
              <a:rPr lang="vi-VN" dirty="0">
                <a:solidFill>
                  <a:srgbClr val="FF0000"/>
                </a:solidFill>
                <a:latin typeface="+mj-lt"/>
              </a:rPr>
              <a:t> Tìm hiều một số loại hình của nghệ thuật múa rối. </a:t>
            </a:r>
          </a:p>
          <a:p>
            <a:pPr algn="l"/>
            <a:endParaRPr lang="vi-VN" dirty="0">
              <a:latin typeface="+mj-lt"/>
            </a:endParaRPr>
          </a:p>
        </p:txBody>
      </p:sp>
      <p:pic>
        <p:nvPicPr>
          <p:cNvPr id="5" name="Picture 4"/>
          <p:cNvPicPr>
            <a:picLocks noChangeAspect="1"/>
          </p:cNvPicPr>
          <p:nvPr/>
        </p:nvPicPr>
        <p:blipFill rotWithShape="1">
          <a:blip r:embed="rId2"/>
          <a:srcRect l="9574" t="53235" r="47593" b="23295"/>
          <a:stretch/>
        </p:blipFill>
        <p:spPr>
          <a:xfrm>
            <a:off x="638628" y="1133248"/>
            <a:ext cx="2216469" cy="1705565"/>
          </a:xfrm>
          <a:prstGeom prst="rect">
            <a:avLst/>
          </a:prstGeom>
        </p:spPr>
      </p:pic>
      <p:sp>
        <p:nvSpPr>
          <p:cNvPr id="6" name="TextBox 5"/>
          <p:cNvSpPr txBox="1"/>
          <p:nvPr/>
        </p:nvSpPr>
        <p:spPr>
          <a:xfrm>
            <a:off x="905592" y="2966405"/>
            <a:ext cx="7211494" cy="830997"/>
          </a:xfrm>
          <a:prstGeom prst="rect">
            <a:avLst/>
          </a:prstGeom>
          <a:noFill/>
        </p:spPr>
        <p:txBody>
          <a:bodyPr wrap="square" rtlCol="0">
            <a:spAutoFit/>
          </a:bodyPr>
          <a:lstStyle/>
          <a:p>
            <a:r>
              <a:rPr lang="vi-VN" sz="2400" dirty="0">
                <a:latin typeface="+mj-lt"/>
              </a:rPr>
              <a:t>1. Múa rối bóng                            2. Múa rối tay</a:t>
            </a:r>
          </a:p>
          <a:p>
            <a:r>
              <a:rPr lang="vi-VN" sz="2400" dirty="0">
                <a:latin typeface="+mj-lt"/>
              </a:rPr>
              <a:t> </a:t>
            </a:r>
          </a:p>
        </p:txBody>
      </p:sp>
      <p:pic>
        <p:nvPicPr>
          <p:cNvPr id="7" name="Picture 6"/>
          <p:cNvPicPr>
            <a:picLocks noChangeAspect="1"/>
          </p:cNvPicPr>
          <p:nvPr/>
        </p:nvPicPr>
        <p:blipFill>
          <a:blip r:embed="rId3"/>
          <a:stretch>
            <a:fillRect/>
          </a:stretch>
        </p:blipFill>
        <p:spPr>
          <a:xfrm>
            <a:off x="9495376" y="1173088"/>
            <a:ext cx="1460999" cy="1785247"/>
          </a:xfrm>
          <a:prstGeom prst="rect">
            <a:avLst/>
          </a:prstGeom>
        </p:spPr>
      </p:pic>
      <p:pic>
        <p:nvPicPr>
          <p:cNvPr id="8" name="Picture 7"/>
          <p:cNvPicPr>
            <a:picLocks noChangeAspect="1"/>
          </p:cNvPicPr>
          <p:nvPr/>
        </p:nvPicPr>
        <p:blipFill>
          <a:blip r:embed="rId4"/>
          <a:stretch>
            <a:fillRect/>
          </a:stretch>
        </p:blipFill>
        <p:spPr>
          <a:xfrm>
            <a:off x="5088403" y="1173088"/>
            <a:ext cx="1705565" cy="1705565"/>
          </a:xfrm>
          <a:prstGeom prst="rect">
            <a:avLst/>
          </a:prstGeom>
          <a:ln>
            <a:solidFill>
              <a:schemeClr val="tx1"/>
            </a:solidFill>
          </a:ln>
        </p:spPr>
      </p:pic>
      <p:pic>
        <p:nvPicPr>
          <p:cNvPr id="9" name="Picture 8"/>
          <p:cNvPicPr>
            <a:picLocks noChangeAspect="1"/>
          </p:cNvPicPr>
          <p:nvPr/>
        </p:nvPicPr>
        <p:blipFill rotWithShape="1">
          <a:blip r:embed="rId5"/>
          <a:srcRect t="15177" b="16845"/>
          <a:stretch/>
        </p:blipFill>
        <p:spPr>
          <a:xfrm>
            <a:off x="873086" y="3634852"/>
            <a:ext cx="1922963" cy="1270428"/>
          </a:xfrm>
          <a:prstGeom prst="rect">
            <a:avLst/>
          </a:prstGeom>
        </p:spPr>
      </p:pic>
      <p:pic>
        <p:nvPicPr>
          <p:cNvPr id="10" name="Picture 9"/>
          <p:cNvPicPr>
            <a:picLocks noChangeAspect="1"/>
          </p:cNvPicPr>
          <p:nvPr/>
        </p:nvPicPr>
        <p:blipFill>
          <a:blip r:embed="rId6"/>
          <a:stretch>
            <a:fillRect/>
          </a:stretch>
        </p:blipFill>
        <p:spPr>
          <a:xfrm>
            <a:off x="4753351" y="3587451"/>
            <a:ext cx="2040617" cy="1228607"/>
          </a:xfrm>
          <a:prstGeom prst="rect">
            <a:avLst/>
          </a:prstGeom>
        </p:spPr>
      </p:pic>
      <p:pic>
        <p:nvPicPr>
          <p:cNvPr id="11" name="Picture 10"/>
          <p:cNvPicPr>
            <a:picLocks noChangeAspect="1"/>
          </p:cNvPicPr>
          <p:nvPr/>
        </p:nvPicPr>
        <p:blipFill rotWithShape="1">
          <a:blip r:embed="rId7"/>
          <a:srcRect t="15655" b="17203"/>
          <a:stretch/>
        </p:blipFill>
        <p:spPr>
          <a:xfrm>
            <a:off x="9305040" y="3499754"/>
            <a:ext cx="1841669" cy="1236549"/>
          </a:xfrm>
          <a:prstGeom prst="rect">
            <a:avLst/>
          </a:prstGeom>
        </p:spPr>
      </p:pic>
      <p:sp>
        <p:nvSpPr>
          <p:cNvPr id="12" name="TextBox 11"/>
          <p:cNvSpPr txBox="1"/>
          <p:nvPr/>
        </p:nvSpPr>
        <p:spPr>
          <a:xfrm>
            <a:off x="783771" y="6183086"/>
            <a:ext cx="4760686" cy="461665"/>
          </a:xfrm>
          <a:prstGeom prst="rect">
            <a:avLst/>
          </a:prstGeom>
          <a:noFill/>
        </p:spPr>
        <p:txBody>
          <a:bodyPr wrap="square" rtlCol="0">
            <a:spAutoFit/>
          </a:bodyPr>
          <a:lstStyle/>
          <a:p>
            <a:endParaRPr lang="vi-VN" sz="2400" dirty="0">
              <a:latin typeface="+mj-lt"/>
            </a:endParaRPr>
          </a:p>
        </p:txBody>
      </p:sp>
      <p:sp>
        <p:nvSpPr>
          <p:cNvPr id="2" name="TextBox 1"/>
          <p:cNvSpPr txBox="1"/>
          <p:nvPr/>
        </p:nvSpPr>
        <p:spPr>
          <a:xfrm>
            <a:off x="9077296" y="2958335"/>
            <a:ext cx="3143250" cy="461665"/>
          </a:xfrm>
          <a:prstGeom prst="rect">
            <a:avLst/>
          </a:prstGeom>
          <a:noFill/>
        </p:spPr>
        <p:txBody>
          <a:bodyPr wrap="square" rtlCol="0">
            <a:spAutoFit/>
          </a:bodyPr>
          <a:lstStyle/>
          <a:p>
            <a:r>
              <a:rPr lang="vi-VN" sz="2400" dirty="0">
                <a:latin typeface="+mj-lt"/>
              </a:rPr>
              <a:t>Rối diều khiển bằng tay</a:t>
            </a:r>
          </a:p>
        </p:txBody>
      </p:sp>
      <p:sp>
        <p:nvSpPr>
          <p:cNvPr id="4" name="TextBox 3"/>
          <p:cNvSpPr txBox="1"/>
          <p:nvPr/>
        </p:nvSpPr>
        <p:spPr>
          <a:xfrm>
            <a:off x="1199736" y="4907310"/>
            <a:ext cx="2574964" cy="461665"/>
          </a:xfrm>
          <a:prstGeom prst="rect">
            <a:avLst/>
          </a:prstGeom>
          <a:noFill/>
        </p:spPr>
        <p:txBody>
          <a:bodyPr wrap="square" rtlCol="0">
            <a:spAutoFit/>
          </a:bodyPr>
          <a:lstStyle/>
          <a:p>
            <a:r>
              <a:rPr lang="vi-VN" sz="2400">
                <a:latin typeface="+mj-lt"/>
              </a:rPr>
              <a:t>Rối tre</a:t>
            </a:r>
          </a:p>
        </p:txBody>
      </p:sp>
      <p:sp>
        <p:nvSpPr>
          <p:cNvPr id="14" name="TextBox 13"/>
          <p:cNvSpPr txBox="1"/>
          <p:nvPr/>
        </p:nvSpPr>
        <p:spPr>
          <a:xfrm>
            <a:off x="5088403" y="4920570"/>
            <a:ext cx="1898118" cy="461665"/>
          </a:xfrm>
          <a:prstGeom prst="rect">
            <a:avLst/>
          </a:prstGeom>
          <a:noFill/>
        </p:spPr>
        <p:txBody>
          <a:bodyPr wrap="square" rtlCol="0">
            <a:spAutoFit/>
          </a:bodyPr>
          <a:lstStyle/>
          <a:p>
            <a:r>
              <a:rPr lang="vi-VN" sz="2400">
                <a:latin typeface="+mj-lt"/>
              </a:rPr>
              <a:t>Rối nước</a:t>
            </a:r>
          </a:p>
        </p:txBody>
      </p:sp>
      <p:sp>
        <p:nvSpPr>
          <p:cNvPr id="15" name="TextBox 14"/>
          <p:cNvSpPr txBox="1"/>
          <p:nvPr/>
        </p:nvSpPr>
        <p:spPr>
          <a:xfrm>
            <a:off x="9495376" y="4816058"/>
            <a:ext cx="1886353" cy="461665"/>
          </a:xfrm>
          <a:prstGeom prst="rect">
            <a:avLst/>
          </a:prstGeom>
          <a:noFill/>
        </p:spPr>
        <p:txBody>
          <a:bodyPr wrap="square" rtlCol="0">
            <a:spAutoFit/>
          </a:bodyPr>
          <a:lstStyle/>
          <a:p>
            <a:r>
              <a:rPr lang="vi-VN" sz="2400" dirty="0">
                <a:latin typeface="+mj-lt"/>
              </a:rPr>
              <a:t>Rối bằng que</a:t>
            </a:r>
          </a:p>
        </p:txBody>
      </p:sp>
      <p:sp>
        <p:nvSpPr>
          <p:cNvPr id="16" name="TextBox 15"/>
          <p:cNvSpPr txBox="1"/>
          <p:nvPr/>
        </p:nvSpPr>
        <p:spPr>
          <a:xfrm>
            <a:off x="553008" y="5367162"/>
            <a:ext cx="8524288" cy="461665"/>
          </a:xfrm>
          <a:prstGeom prst="rect">
            <a:avLst/>
          </a:prstGeom>
          <a:noFill/>
        </p:spPr>
        <p:txBody>
          <a:bodyPr wrap="square" rtlCol="0">
            <a:spAutoFit/>
          </a:bodyPr>
          <a:lstStyle/>
          <a:p>
            <a:r>
              <a:rPr lang="vi-VN" sz="2400" dirty="0">
                <a:latin typeface="+mj-lt"/>
              </a:rPr>
              <a:t>Con rối điều khiển bằng tay hoặc thông qua dây hoặc que ....</a:t>
            </a:r>
          </a:p>
        </p:txBody>
      </p:sp>
      <p:sp>
        <p:nvSpPr>
          <p:cNvPr id="17" name="TextBox 16"/>
          <p:cNvSpPr txBox="1"/>
          <p:nvPr/>
        </p:nvSpPr>
        <p:spPr>
          <a:xfrm>
            <a:off x="503487" y="5856016"/>
            <a:ext cx="10878242" cy="461665"/>
          </a:xfrm>
          <a:prstGeom prst="rect">
            <a:avLst/>
          </a:prstGeom>
          <a:noFill/>
        </p:spPr>
        <p:txBody>
          <a:bodyPr wrap="square" rtlCol="0">
            <a:spAutoFit/>
          </a:bodyPr>
          <a:lstStyle/>
          <a:p>
            <a:r>
              <a:rPr lang="vi-VN" sz="2400" dirty="0">
                <a:latin typeface="+mj-lt"/>
              </a:rPr>
              <a:t>Người ta sử dụng các con rối hướng tới mục đích vui chơi biểu diễn nghệ thuật</a:t>
            </a:r>
          </a:p>
        </p:txBody>
      </p:sp>
      <p:sp>
        <p:nvSpPr>
          <p:cNvPr id="18" name="TextBox 17"/>
          <p:cNvSpPr txBox="1"/>
          <p:nvPr/>
        </p:nvSpPr>
        <p:spPr>
          <a:xfrm>
            <a:off x="503487" y="6290058"/>
            <a:ext cx="8795349" cy="461665"/>
          </a:xfrm>
          <a:prstGeom prst="rect">
            <a:avLst/>
          </a:prstGeom>
          <a:noFill/>
        </p:spPr>
        <p:txBody>
          <a:bodyPr wrap="square" rtlCol="0">
            <a:spAutoFit/>
          </a:bodyPr>
          <a:lstStyle/>
          <a:p>
            <a:r>
              <a:rPr lang="vi-VN" sz="2400" dirty="0">
                <a:latin typeface="+mj-lt"/>
              </a:rPr>
              <a:t>Chất liệu làm cho con rối có thể bằng giấy tre bằng gỗ ...</a:t>
            </a:r>
          </a:p>
        </p:txBody>
      </p:sp>
    </p:spTree>
    <p:extLst>
      <p:ext uri="{BB962C8B-B14F-4D97-AF65-F5344CB8AC3E}">
        <p14:creationId xmlns:p14="http://schemas.microsoft.com/office/powerpoint/2010/main" val="174160668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par>
                                <p:cTn id="20" presetID="6"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par>
                                <p:cTn id="23" presetID="6" presetClass="entr" presetSubtype="16"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par>
                                <p:cTn id="26" presetID="6"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par>
                                <p:cTn id="29" presetID="6"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par>
                                <p:cTn id="32" presetID="6" presetClass="entr" presetSubtype="16"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ircle(in)">
                                      <p:cBhvr>
                                        <p:cTn id="34" dur="20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circle(in)">
                                      <p:cBhvr>
                                        <p:cTn id="46" dur="2000"/>
                                        <p:tgtEl>
                                          <p:spTgt spid="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barn(inVertical)">
                                      <p:cBhvr>
                                        <p:cTn id="51" dur="500"/>
                                        <p:tgtEl>
                                          <p:spTgt spid="4"/>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barn(inVertical)">
                                      <p:cBhvr>
                                        <p:cTn id="54" dur="500"/>
                                        <p:tgtEl>
                                          <p:spTgt spid="14"/>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arn(inVertical)">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circle(in)">
                                      <p:cBhvr>
                                        <p:cTn id="7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2" grpId="0"/>
      <p:bldP spid="4" grpId="0"/>
      <p:bldP spid="14" grpId="0"/>
      <p:bldP spid="15" grpId="0"/>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9943" y="4673600"/>
            <a:ext cx="11742057" cy="1930400"/>
          </a:xfrm>
        </p:spPr>
        <p:txBody>
          <a:bodyPr>
            <a:normAutofit fontScale="47500" lnSpcReduction="20000"/>
          </a:bodyPr>
          <a:lstStyle/>
          <a:p>
            <a:pPr algn="l"/>
            <a:endParaRPr lang="vi-VN" sz="2300" dirty="0"/>
          </a:p>
          <a:p>
            <a:pPr algn="l"/>
            <a:r>
              <a:rPr lang="vi-VN" sz="5100" dirty="0">
                <a:latin typeface="+mj-lt"/>
              </a:rPr>
              <a:t>Nghệ thuật múa rối bao gồm việc chế tạo và điều khiển các con rối để sử dụng trong một số loại hình biểu diễn sân khấu. Con rối là một hình tượng con người, động vật. Là đối tượng chính trong một số loại hình của nghệ thuật múa rối như: Rối bóng, rối que, rối nước,... Sự khác nhau giữa các loại hình múa rối thể hiện rõ nhất ở các phương diện: tạo hình con rối, không gian biều diễn và kĩ thuật trình diễn.</a:t>
            </a:r>
          </a:p>
          <a:p>
            <a:pPr algn="l"/>
            <a:endParaRPr lang="vi-VN" sz="5100" dirty="0">
              <a:latin typeface="+mj-lt"/>
            </a:endParaRPr>
          </a:p>
        </p:txBody>
      </p:sp>
      <p:pic>
        <p:nvPicPr>
          <p:cNvPr id="5" name="Picture 4"/>
          <p:cNvPicPr>
            <a:picLocks noChangeAspect="1"/>
          </p:cNvPicPr>
          <p:nvPr/>
        </p:nvPicPr>
        <p:blipFill rotWithShape="1">
          <a:blip r:embed="rId4"/>
          <a:srcRect r="50112"/>
          <a:stretch/>
        </p:blipFill>
        <p:spPr>
          <a:xfrm>
            <a:off x="3200398" y="504895"/>
            <a:ext cx="1725248" cy="2046303"/>
          </a:xfrm>
          <a:prstGeom prst="rect">
            <a:avLst/>
          </a:prstGeom>
          <a:ln>
            <a:solidFill>
              <a:schemeClr val="tx1"/>
            </a:solidFill>
          </a:ln>
        </p:spPr>
      </p:pic>
      <p:pic>
        <p:nvPicPr>
          <p:cNvPr id="6" name="Picture 5"/>
          <p:cNvPicPr>
            <a:picLocks noChangeAspect="1"/>
          </p:cNvPicPr>
          <p:nvPr/>
        </p:nvPicPr>
        <p:blipFill>
          <a:blip r:embed="rId5"/>
          <a:stretch>
            <a:fillRect/>
          </a:stretch>
        </p:blipFill>
        <p:spPr>
          <a:xfrm>
            <a:off x="5214748" y="473150"/>
            <a:ext cx="2683163" cy="2046303"/>
          </a:xfrm>
          <a:prstGeom prst="rect">
            <a:avLst/>
          </a:prstGeom>
          <a:ln>
            <a:solidFill>
              <a:schemeClr val="tx1"/>
            </a:solidFill>
          </a:ln>
        </p:spPr>
      </p:pic>
      <p:pic>
        <p:nvPicPr>
          <p:cNvPr id="7" name="Picture 6"/>
          <p:cNvPicPr>
            <a:picLocks noChangeAspect="1"/>
          </p:cNvPicPr>
          <p:nvPr/>
        </p:nvPicPr>
        <p:blipFill>
          <a:blip r:embed="rId6"/>
          <a:stretch>
            <a:fillRect/>
          </a:stretch>
        </p:blipFill>
        <p:spPr>
          <a:xfrm>
            <a:off x="1535973" y="2749736"/>
            <a:ext cx="2362200" cy="1771650"/>
          </a:xfrm>
          <a:prstGeom prst="rect">
            <a:avLst/>
          </a:prstGeom>
          <a:ln>
            <a:solidFill>
              <a:schemeClr val="tx1"/>
            </a:solidFill>
          </a:ln>
        </p:spPr>
      </p:pic>
      <p:pic>
        <p:nvPicPr>
          <p:cNvPr id="8" name="Picture 7"/>
          <p:cNvPicPr>
            <a:picLocks noChangeAspect="1"/>
          </p:cNvPicPr>
          <p:nvPr/>
        </p:nvPicPr>
        <p:blipFill>
          <a:blip r:embed="rId7"/>
          <a:stretch>
            <a:fillRect/>
          </a:stretch>
        </p:blipFill>
        <p:spPr>
          <a:xfrm>
            <a:off x="974299" y="547362"/>
            <a:ext cx="1531811" cy="1957511"/>
          </a:xfrm>
          <a:prstGeom prst="rect">
            <a:avLst/>
          </a:prstGeom>
          <a:ln>
            <a:solidFill>
              <a:schemeClr val="tx1"/>
            </a:solidFill>
          </a:ln>
        </p:spPr>
      </p:pic>
      <p:pic>
        <p:nvPicPr>
          <p:cNvPr id="9" name="Picture 8"/>
          <p:cNvPicPr>
            <a:picLocks noChangeAspect="1"/>
          </p:cNvPicPr>
          <p:nvPr/>
        </p:nvPicPr>
        <p:blipFill>
          <a:blip r:embed="rId8"/>
          <a:stretch>
            <a:fillRect/>
          </a:stretch>
        </p:blipFill>
        <p:spPr>
          <a:xfrm>
            <a:off x="8187013" y="458571"/>
            <a:ext cx="2868455" cy="2046302"/>
          </a:xfrm>
          <a:prstGeom prst="rect">
            <a:avLst/>
          </a:prstGeom>
          <a:ln>
            <a:solidFill>
              <a:schemeClr val="tx1"/>
            </a:solidFill>
          </a:ln>
        </p:spPr>
      </p:pic>
      <p:pic>
        <p:nvPicPr>
          <p:cNvPr id="10" name="Picture 9"/>
          <p:cNvPicPr>
            <a:picLocks noChangeAspect="1"/>
          </p:cNvPicPr>
          <p:nvPr/>
        </p:nvPicPr>
        <p:blipFill>
          <a:blip r:embed="rId9"/>
          <a:stretch>
            <a:fillRect/>
          </a:stretch>
        </p:blipFill>
        <p:spPr>
          <a:xfrm>
            <a:off x="4681401" y="2747467"/>
            <a:ext cx="2737531" cy="1773920"/>
          </a:xfrm>
          <a:prstGeom prst="rect">
            <a:avLst/>
          </a:prstGeom>
          <a:ln>
            <a:solidFill>
              <a:schemeClr val="tx1"/>
            </a:solidFill>
          </a:ln>
        </p:spPr>
      </p:pic>
      <p:pic>
        <p:nvPicPr>
          <p:cNvPr id="11" name="Picture 10"/>
          <p:cNvPicPr>
            <a:picLocks noChangeAspect="1"/>
          </p:cNvPicPr>
          <p:nvPr/>
        </p:nvPicPr>
        <p:blipFill>
          <a:blip r:embed="rId10"/>
          <a:stretch>
            <a:fillRect/>
          </a:stretch>
        </p:blipFill>
        <p:spPr>
          <a:xfrm>
            <a:off x="8791303" y="2657087"/>
            <a:ext cx="1901499" cy="1864300"/>
          </a:xfrm>
          <a:prstGeom prst="rect">
            <a:avLst/>
          </a:prstGeom>
          <a:ln>
            <a:solidFill>
              <a:schemeClr val="tx1"/>
            </a:solidFill>
          </a:ln>
        </p:spPr>
      </p:pic>
      <p:pic>
        <p:nvPicPr>
          <p:cNvPr id="2" name="nghệ thuậ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5143" y="6248400"/>
            <a:ext cx="609600" cy="609600"/>
          </a:xfrm>
          <a:prstGeom prst="rect">
            <a:avLst/>
          </a:prstGeom>
        </p:spPr>
      </p:pic>
    </p:spTree>
    <p:extLst>
      <p:ext uri="{BB962C8B-B14F-4D97-AF65-F5344CB8AC3E}">
        <p14:creationId xmlns:p14="http://schemas.microsoft.com/office/powerpoint/2010/main" val="1743260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par>
                                <p:cTn id="17" presetID="6"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6"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par>
                                <p:cTn id="23" presetID="6" presetClass="entr" presetSubtype="16"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circle(in)">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iterate type="lt">
                                    <p:tmPct val="10000"/>
                                  </p:iterate>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24504" fill="hold"/>
                                        <p:tgtEl>
                                          <p:spTgt spid="2"/>
                                        </p:tgtEl>
                                      </p:cBhvr>
                                    </p:cmd>
                                  </p:childTnLst>
                                </p:cTn>
                              </p:par>
                            </p:childTnLst>
                          </p:cTn>
                        </p:par>
                      </p:childTnLst>
                    </p:cTn>
                  </p:par>
                </p:childTnLst>
              </p:cTn>
              <p:nextCondLst>
                <p:cond evt="onClick" delay="0">
                  <p:tgtEl>
                    <p:spTgt spid="2"/>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81150" y="230188"/>
            <a:ext cx="9144000" cy="1655762"/>
          </a:xfrm>
        </p:spPr>
        <p:txBody>
          <a:bodyPr>
            <a:normAutofit/>
          </a:bodyPr>
          <a:lstStyle/>
          <a:p>
            <a:r>
              <a:rPr lang="vi-VN" dirty="0">
                <a:latin typeface="+mj-lt"/>
              </a:rPr>
              <a:t>THỂ HIỆN </a:t>
            </a:r>
          </a:p>
          <a:p>
            <a:r>
              <a:rPr lang="vi-VN" dirty="0">
                <a:latin typeface="+mj-lt"/>
              </a:rPr>
              <a:t>Gọi ý tiến hành tạo hình con rối và biểu diễn </a:t>
            </a:r>
            <a:r>
              <a:rPr lang="vi-VN">
                <a:latin typeface="+mj-lt"/>
              </a:rPr>
              <a:t>một vở </a:t>
            </a:r>
            <a:r>
              <a:rPr lang="vi-VN" dirty="0">
                <a:latin typeface="+mj-lt"/>
              </a:rPr>
              <a:t>kịch rối que. </a:t>
            </a:r>
          </a:p>
        </p:txBody>
      </p:sp>
      <p:pic>
        <p:nvPicPr>
          <p:cNvPr id="7" name="Image 49">
            <a:hlinkClick r:id="rId2"/>
          </p:cNvPr>
          <p:cNvPicPr/>
          <p:nvPr/>
        </p:nvPicPr>
        <p:blipFill rotWithShape="1">
          <a:blip r:embed="rId3" cstate="print"/>
          <a:srcRect l="7846" t="48791" r="5222" b="8999"/>
          <a:stretch/>
        </p:blipFill>
        <p:spPr>
          <a:xfrm>
            <a:off x="6981143" y="3962967"/>
            <a:ext cx="3599998" cy="2438399"/>
          </a:xfrm>
          <a:prstGeom prst="rect">
            <a:avLst/>
          </a:prstGeom>
          <a:ln>
            <a:solidFill>
              <a:schemeClr val="tx1"/>
            </a:solidFill>
          </a:ln>
        </p:spPr>
      </p:pic>
      <p:pic>
        <p:nvPicPr>
          <p:cNvPr id="8" name="Image 49">
            <a:hlinkClick r:id="rId2"/>
          </p:cNvPr>
          <p:cNvPicPr/>
          <p:nvPr/>
        </p:nvPicPr>
        <p:blipFill rotWithShape="1">
          <a:blip r:embed="rId3" cstate="print"/>
          <a:srcRect l="42018" t="10316" r="10063" b="51844"/>
          <a:stretch/>
        </p:blipFill>
        <p:spPr>
          <a:xfrm>
            <a:off x="1581150" y="3818390"/>
            <a:ext cx="4063094" cy="2727552"/>
          </a:xfrm>
          <a:prstGeom prst="rect">
            <a:avLst/>
          </a:prstGeom>
          <a:ln>
            <a:solidFill>
              <a:schemeClr val="tx1"/>
            </a:solidFill>
          </a:ln>
        </p:spPr>
      </p:pic>
      <p:pic>
        <p:nvPicPr>
          <p:cNvPr id="9" name="Image 49">
            <a:hlinkClick r:id="rId2"/>
          </p:cNvPr>
          <p:cNvPicPr/>
          <p:nvPr/>
        </p:nvPicPr>
        <p:blipFill rotWithShape="1">
          <a:blip r:embed="rId3" cstate="print"/>
          <a:srcRect l="8486" t="31779" r="57165" b="47732"/>
          <a:stretch/>
        </p:blipFill>
        <p:spPr>
          <a:xfrm>
            <a:off x="6837135" y="1045030"/>
            <a:ext cx="3888015" cy="2641599"/>
          </a:xfrm>
          <a:prstGeom prst="rect">
            <a:avLst/>
          </a:prstGeom>
          <a:ln>
            <a:solidFill>
              <a:schemeClr val="tx1"/>
            </a:solidFill>
          </a:ln>
        </p:spPr>
      </p:pic>
      <p:pic>
        <p:nvPicPr>
          <p:cNvPr id="10" name="Image 49">
            <a:hlinkClick r:id="rId2"/>
          </p:cNvPr>
          <p:cNvPicPr/>
          <p:nvPr/>
        </p:nvPicPr>
        <p:blipFill rotWithShape="1">
          <a:blip r:embed="rId3" cstate="print"/>
          <a:srcRect l="8486" t="10316" r="57165" b="68153"/>
          <a:stretch/>
        </p:blipFill>
        <p:spPr>
          <a:xfrm>
            <a:off x="1581150" y="1101612"/>
            <a:ext cx="4063094" cy="2641600"/>
          </a:xfrm>
          <a:prstGeom prst="rect">
            <a:avLst/>
          </a:prstGeom>
          <a:ln>
            <a:solidFill>
              <a:schemeClr val="tx1"/>
            </a:solidFill>
          </a:ln>
        </p:spPr>
      </p:pic>
    </p:spTree>
    <p:extLst>
      <p:ext uri="{BB962C8B-B14F-4D97-AF65-F5344CB8AC3E}">
        <p14:creationId xmlns:p14="http://schemas.microsoft.com/office/powerpoint/2010/main" val="382970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6386" name="Picture 2" descr="Hình nền PowerPoint chiếc ô tô nhỏ đi giữa đám mâ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989"/>
            <a:ext cx="12191999" cy="68530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50"/>
          <a:stretch/>
        </p:blipFill>
        <p:spPr bwMode="auto">
          <a:xfrm>
            <a:off x="-1" y="1"/>
            <a:ext cx="12192001"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590799" y="32807"/>
            <a:ext cx="7010400" cy="461665"/>
          </a:xfrm>
          <a:prstGeom prst="rect">
            <a:avLst/>
          </a:prstGeom>
          <a:noFill/>
        </p:spPr>
        <p:txBody>
          <a:bodyPr wrap="square" rtlCol="0">
            <a:spAutoFit/>
          </a:bodyPr>
          <a:lstStyle/>
          <a:p>
            <a:r>
              <a:rPr lang="en-US" sz="2400" b="1" dirty="0">
                <a:latin typeface="Times New Roman" pitchFamily="18" charset="0"/>
                <a:cs typeface="Times New Roman" pitchFamily="18" charset="0"/>
              </a:rPr>
              <a:t>CÁC BƯỚC LÀM HỘP CON DỐI KỂ CHUYỆN</a:t>
            </a:r>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984" y="550649"/>
            <a:ext cx="3178216" cy="2260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1999" y="525249"/>
            <a:ext cx="3048000" cy="2260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401" t="10937" r="20273" b="20313"/>
          <a:stretch/>
        </p:blipFill>
        <p:spPr bwMode="auto">
          <a:xfrm>
            <a:off x="8192273" y="550650"/>
            <a:ext cx="3390128" cy="229414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7817" r="18187" b="15517"/>
          <a:stretch/>
        </p:blipFill>
        <p:spPr bwMode="auto">
          <a:xfrm>
            <a:off x="701937" y="3525480"/>
            <a:ext cx="3392751" cy="251885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1459" r="41089"/>
          <a:stretch/>
        </p:blipFill>
        <p:spPr bwMode="auto">
          <a:xfrm rot="16200000">
            <a:off x="4878573" y="3267835"/>
            <a:ext cx="2518857" cy="304140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5202" t="3750" r="26801"/>
          <a:stretch/>
        </p:blipFill>
        <p:spPr bwMode="auto">
          <a:xfrm>
            <a:off x="8178342" y="3500585"/>
            <a:ext cx="3464534" cy="25686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711612" y="2785850"/>
            <a:ext cx="12192000" cy="461665"/>
          </a:xfrm>
          <a:prstGeom prst="rect">
            <a:avLst/>
          </a:prstGeom>
          <a:noFill/>
        </p:spPr>
        <p:txBody>
          <a:bodyPr wrap="square" rtlCol="0">
            <a:spAutoFit/>
          </a:bodyPr>
          <a:lstStyle/>
          <a:p>
            <a:r>
              <a:rPr lang="en-US" sz="2400" dirty="0" err="1"/>
              <a:t>Vẽ</a:t>
            </a:r>
            <a:r>
              <a:rPr lang="en-US" sz="2400" dirty="0"/>
              <a:t>, </a:t>
            </a:r>
            <a:r>
              <a:rPr lang="en-US" sz="2400" dirty="0" err="1"/>
              <a:t>cắt</a:t>
            </a:r>
            <a:r>
              <a:rPr lang="en-US" sz="2400" dirty="0"/>
              <a:t> </a:t>
            </a:r>
            <a:r>
              <a:rPr lang="en-US" sz="2400" dirty="0" err="1"/>
              <a:t>hình</a:t>
            </a:r>
            <a:r>
              <a:rPr lang="en-US" sz="2400" dirty="0"/>
              <a:t> </a:t>
            </a:r>
            <a:r>
              <a:rPr lang="en-US" sz="2400" dirty="0" err="1"/>
              <a:t>nhân</a:t>
            </a:r>
            <a:r>
              <a:rPr lang="en-US" sz="2400" dirty="0"/>
              <a:t> </a:t>
            </a:r>
            <a:r>
              <a:rPr lang="en-US" sz="2400" dirty="0" err="1"/>
              <a:t>vật</a:t>
            </a:r>
            <a:r>
              <a:rPr lang="en-US" sz="2400" dirty="0"/>
              <a:t> – </a:t>
            </a:r>
            <a:r>
              <a:rPr lang="en-US" sz="2400" dirty="0" err="1"/>
              <a:t>Dán</a:t>
            </a:r>
            <a:r>
              <a:rPr lang="en-US" sz="2400" dirty="0"/>
              <a:t> </a:t>
            </a:r>
            <a:r>
              <a:rPr lang="en-US" sz="2400" dirty="0" err="1"/>
              <a:t>nhân</a:t>
            </a:r>
            <a:r>
              <a:rPr lang="en-US" sz="2400" dirty="0"/>
              <a:t> </a:t>
            </a:r>
            <a:r>
              <a:rPr lang="en-US" sz="2400" dirty="0" err="1"/>
              <a:t>vật</a:t>
            </a:r>
            <a:r>
              <a:rPr lang="en-US" sz="2400" dirty="0"/>
              <a:t> </a:t>
            </a:r>
            <a:r>
              <a:rPr lang="en-US" sz="2400" dirty="0" err="1"/>
              <a:t>vào</a:t>
            </a:r>
            <a:r>
              <a:rPr lang="en-US" sz="2400" dirty="0"/>
              <a:t>  </a:t>
            </a:r>
            <a:r>
              <a:rPr lang="en-US" sz="2400" dirty="0" err="1"/>
              <a:t>que</a:t>
            </a:r>
            <a:r>
              <a:rPr lang="en-US" sz="2400" dirty="0"/>
              <a:t> </a:t>
            </a:r>
            <a:r>
              <a:rPr lang="en-US" sz="2400" dirty="0" err="1"/>
              <a:t>điều</a:t>
            </a:r>
            <a:r>
              <a:rPr lang="en-US" sz="2400" dirty="0"/>
              <a:t> </a:t>
            </a:r>
            <a:r>
              <a:rPr lang="en-US" sz="2400" dirty="0" err="1"/>
              <a:t>khiển</a:t>
            </a:r>
            <a:r>
              <a:rPr lang="en-US" sz="2400" dirty="0"/>
              <a:t> – </a:t>
            </a:r>
            <a:r>
              <a:rPr lang="en-US" sz="2400" dirty="0" err="1"/>
              <a:t>Cắt</a:t>
            </a:r>
            <a:r>
              <a:rPr lang="en-US" sz="2400" dirty="0"/>
              <a:t> </a:t>
            </a:r>
            <a:r>
              <a:rPr lang="en-US" sz="2400" dirty="0" err="1"/>
              <a:t>rèn</a:t>
            </a:r>
            <a:r>
              <a:rPr lang="en-US" sz="2400" dirty="0"/>
              <a:t> </a:t>
            </a:r>
            <a:r>
              <a:rPr lang="en-US" sz="2400" dirty="0" err="1"/>
              <a:t>sân</a:t>
            </a:r>
            <a:r>
              <a:rPr lang="en-US" sz="2400" dirty="0"/>
              <a:t> </a:t>
            </a:r>
            <a:r>
              <a:rPr lang="en-US" sz="2400" dirty="0" err="1"/>
              <a:t>khấu</a:t>
            </a:r>
            <a:endParaRPr lang="en-US" sz="2400" dirty="0"/>
          </a:p>
        </p:txBody>
      </p:sp>
      <p:sp>
        <p:nvSpPr>
          <p:cNvPr id="9" name="TextBox 8"/>
          <p:cNvSpPr txBox="1"/>
          <p:nvPr/>
        </p:nvSpPr>
        <p:spPr>
          <a:xfrm>
            <a:off x="1208316" y="6273801"/>
            <a:ext cx="10434560" cy="461665"/>
          </a:xfrm>
          <a:prstGeom prst="rect">
            <a:avLst/>
          </a:prstGeom>
          <a:noFill/>
        </p:spPr>
        <p:txBody>
          <a:bodyPr wrap="square" rtlCol="0">
            <a:spAutoFit/>
          </a:bodyPr>
          <a:lstStyle/>
          <a:p>
            <a:r>
              <a:rPr lang="en-US" sz="2400" dirty="0" err="1"/>
              <a:t>Dán</a:t>
            </a:r>
            <a:r>
              <a:rPr lang="en-US" sz="2400" dirty="0"/>
              <a:t> </a:t>
            </a:r>
            <a:r>
              <a:rPr lang="en-US" sz="2400" dirty="0" err="1"/>
              <a:t>phông</a:t>
            </a:r>
            <a:r>
              <a:rPr lang="en-US" sz="2400" dirty="0"/>
              <a:t> </a:t>
            </a:r>
            <a:r>
              <a:rPr lang="en-US" sz="2400" dirty="0" err="1"/>
              <a:t>nền</a:t>
            </a:r>
            <a:r>
              <a:rPr lang="en-US" sz="2400" dirty="0"/>
              <a:t>, </a:t>
            </a:r>
            <a:r>
              <a:rPr lang="en-US" sz="2400" dirty="0" err="1"/>
              <a:t>khoét</a:t>
            </a:r>
            <a:r>
              <a:rPr lang="en-US" sz="2400" dirty="0"/>
              <a:t> </a:t>
            </a:r>
            <a:r>
              <a:rPr lang="en-US" sz="2400" dirty="0" err="1"/>
              <a:t>lỗ</a:t>
            </a:r>
            <a:r>
              <a:rPr lang="en-US" sz="2400" dirty="0"/>
              <a:t> </a:t>
            </a:r>
            <a:r>
              <a:rPr lang="en-US" sz="2400" dirty="0" err="1"/>
              <a:t>bên</a:t>
            </a:r>
            <a:r>
              <a:rPr lang="en-US" sz="2400" dirty="0"/>
              <a:t> </a:t>
            </a:r>
            <a:r>
              <a:rPr lang="en-US" sz="2400" dirty="0" err="1"/>
              <a:t>trên</a:t>
            </a:r>
            <a:r>
              <a:rPr lang="en-US" sz="2400" dirty="0"/>
              <a:t> </a:t>
            </a:r>
            <a:r>
              <a:rPr lang="en-US" sz="2400" dirty="0" err="1"/>
              <a:t>hộp</a:t>
            </a:r>
            <a:r>
              <a:rPr lang="en-US" sz="2400" dirty="0"/>
              <a:t> </a:t>
            </a:r>
            <a:r>
              <a:rPr lang="en-US" sz="2400" dirty="0" err="1"/>
              <a:t>để</a:t>
            </a:r>
            <a:r>
              <a:rPr lang="en-US" sz="2400" dirty="0"/>
              <a:t> </a:t>
            </a:r>
            <a:r>
              <a:rPr lang="en-US" sz="2400" dirty="0" err="1"/>
              <a:t>cho</a:t>
            </a:r>
            <a:r>
              <a:rPr lang="en-US" sz="2400" dirty="0"/>
              <a:t> </a:t>
            </a:r>
            <a:r>
              <a:rPr lang="en-US" sz="2400" dirty="0" err="1"/>
              <a:t>nhân</a:t>
            </a:r>
            <a:r>
              <a:rPr lang="en-US" sz="2400" dirty="0"/>
              <a:t> </a:t>
            </a:r>
            <a:r>
              <a:rPr lang="en-US" sz="2400" dirty="0" err="1"/>
              <a:t>vật</a:t>
            </a:r>
            <a:r>
              <a:rPr lang="en-US" sz="2400" dirty="0"/>
              <a:t> </a:t>
            </a:r>
            <a:r>
              <a:rPr lang="en-US" sz="2400" dirty="0" err="1"/>
              <a:t>vào</a:t>
            </a:r>
            <a:r>
              <a:rPr lang="en-US" sz="2400" dirty="0"/>
              <a:t>- </a:t>
            </a:r>
            <a:r>
              <a:rPr lang="en-US" sz="2400" dirty="0" err="1"/>
              <a:t>Hoàn</a:t>
            </a:r>
            <a:r>
              <a:rPr lang="en-US" sz="2400" dirty="0"/>
              <a:t> </a:t>
            </a:r>
            <a:r>
              <a:rPr lang="en-US" sz="2400" dirty="0" err="1"/>
              <a:t>thành</a:t>
            </a:r>
            <a:endParaRPr lang="en-US" sz="2400" dirty="0"/>
          </a:p>
        </p:txBody>
      </p:sp>
    </p:spTree>
    <p:extLst>
      <p:ext uri="{BB962C8B-B14F-4D97-AF65-F5344CB8AC3E}">
        <p14:creationId xmlns:p14="http://schemas.microsoft.com/office/powerpoint/2010/main" val="4681639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circle(in)">
                                      <p:cBhvr>
                                        <p:cTn id="14" dur="2000"/>
                                        <p:tgtEl>
                                          <p:spTgt spid="5122"/>
                                        </p:tgtEl>
                                      </p:cBhvr>
                                    </p:animEffect>
                                  </p:childTnLst>
                                </p:cTn>
                              </p:par>
                              <p:par>
                                <p:cTn id="15" presetID="6" presetClass="entr" presetSubtype="16" fill="hold" nodeType="withEffect">
                                  <p:stCondLst>
                                    <p:cond delay="0"/>
                                  </p:stCondLst>
                                  <p:childTnLst>
                                    <p:set>
                                      <p:cBhvr>
                                        <p:cTn id="16" dur="1" fill="hold">
                                          <p:stCondLst>
                                            <p:cond delay="0"/>
                                          </p:stCondLst>
                                        </p:cTn>
                                        <p:tgtEl>
                                          <p:spTgt spid="5123"/>
                                        </p:tgtEl>
                                        <p:attrNameLst>
                                          <p:attrName>style.visibility</p:attrName>
                                        </p:attrNameLst>
                                      </p:cBhvr>
                                      <p:to>
                                        <p:strVal val="visible"/>
                                      </p:to>
                                    </p:set>
                                    <p:animEffect transition="in" filter="circle(in)">
                                      <p:cBhvr>
                                        <p:cTn id="17" dur="2000"/>
                                        <p:tgtEl>
                                          <p:spTgt spid="5123"/>
                                        </p:tgtEl>
                                      </p:cBhvr>
                                    </p:animEffect>
                                  </p:childTnLst>
                                </p:cTn>
                              </p:par>
                              <p:par>
                                <p:cTn id="18" presetID="6" presetClass="entr" presetSubtype="16" fill="hold" nodeType="withEffect">
                                  <p:stCondLst>
                                    <p:cond delay="0"/>
                                  </p:stCondLst>
                                  <p:childTnLst>
                                    <p:set>
                                      <p:cBhvr>
                                        <p:cTn id="19" dur="1" fill="hold">
                                          <p:stCondLst>
                                            <p:cond delay="0"/>
                                          </p:stCondLst>
                                        </p:cTn>
                                        <p:tgtEl>
                                          <p:spTgt spid="5124"/>
                                        </p:tgtEl>
                                        <p:attrNameLst>
                                          <p:attrName>style.visibility</p:attrName>
                                        </p:attrNameLst>
                                      </p:cBhvr>
                                      <p:to>
                                        <p:strVal val="visible"/>
                                      </p:to>
                                    </p:set>
                                    <p:animEffect transition="in" filter="circle(in)">
                                      <p:cBhvr>
                                        <p:cTn id="20" dur="2000"/>
                                        <p:tgtEl>
                                          <p:spTgt spid="5124"/>
                                        </p:tgtEl>
                                      </p:cBhvr>
                                    </p:animEffect>
                                  </p:childTnLst>
                                </p:cTn>
                              </p:par>
                              <p:par>
                                <p:cTn id="21" presetID="6" presetClass="entr" presetSubtype="16" fill="hold" nodeType="withEffect">
                                  <p:stCondLst>
                                    <p:cond delay="0"/>
                                  </p:stCondLst>
                                  <p:childTnLst>
                                    <p:set>
                                      <p:cBhvr>
                                        <p:cTn id="22" dur="1" fill="hold">
                                          <p:stCondLst>
                                            <p:cond delay="0"/>
                                          </p:stCondLst>
                                        </p:cTn>
                                        <p:tgtEl>
                                          <p:spTgt spid="5125"/>
                                        </p:tgtEl>
                                        <p:attrNameLst>
                                          <p:attrName>style.visibility</p:attrName>
                                        </p:attrNameLst>
                                      </p:cBhvr>
                                      <p:to>
                                        <p:strVal val="visible"/>
                                      </p:to>
                                    </p:set>
                                    <p:animEffect transition="in" filter="circle(in)">
                                      <p:cBhvr>
                                        <p:cTn id="23" dur="2000"/>
                                        <p:tgtEl>
                                          <p:spTgt spid="5125"/>
                                        </p:tgtEl>
                                      </p:cBhvr>
                                    </p:animEffect>
                                  </p:childTnLst>
                                </p:cTn>
                              </p:par>
                              <p:par>
                                <p:cTn id="24" presetID="6" presetClass="entr" presetSubtype="16" fill="hold" nodeType="withEffect">
                                  <p:stCondLst>
                                    <p:cond delay="0"/>
                                  </p:stCondLst>
                                  <p:childTnLst>
                                    <p:set>
                                      <p:cBhvr>
                                        <p:cTn id="25" dur="1" fill="hold">
                                          <p:stCondLst>
                                            <p:cond delay="0"/>
                                          </p:stCondLst>
                                        </p:cTn>
                                        <p:tgtEl>
                                          <p:spTgt spid="5126"/>
                                        </p:tgtEl>
                                        <p:attrNameLst>
                                          <p:attrName>style.visibility</p:attrName>
                                        </p:attrNameLst>
                                      </p:cBhvr>
                                      <p:to>
                                        <p:strVal val="visible"/>
                                      </p:to>
                                    </p:set>
                                    <p:animEffect transition="in" filter="circle(in)">
                                      <p:cBhvr>
                                        <p:cTn id="26" dur="2000"/>
                                        <p:tgtEl>
                                          <p:spTgt spid="5126"/>
                                        </p:tgtEl>
                                      </p:cBhvr>
                                    </p:animEffect>
                                  </p:childTnLst>
                                </p:cTn>
                              </p:par>
                              <p:par>
                                <p:cTn id="27" presetID="6" presetClass="entr" presetSubtype="16" fill="hold" nodeType="withEffect">
                                  <p:stCondLst>
                                    <p:cond delay="0"/>
                                  </p:stCondLst>
                                  <p:childTnLst>
                                    <p:set>
                                      <p:cBhvr>
                                        <p:cTn id="28" dur="1" fill="hold">
                                          <p:stCondLst>
                                            <p:cond delay="0"/>
                                          </p:stCondLst>
                                        </p:cTn>
                                        <p:tgtEl>
                                          <p:spTgt spid="5127"/>
                                        </p:tgtEl>
                                        <p:attrNameLst>
                                          <p:attrName>style.visibility</p:attrName>
                                        </p:attrNameLst>
                                      </p:cBhvr>
                                      <p:to>
                                        <p:strVal val="visible"/>
                                      </p:to>
                                    </p:set>
                                    <p:animEffect transition="in" filter="circle(in)">
                                      <p:cBhvr>
                                        <p:cTn id="29" dur="2000"/>
                                        <p:tgtEl>
                                          <p:spTgt spid="512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24115" y="4676096"/>
            <a:ext cx="10508342" cy="1655762"/>
          </a:xfrm>
        </p:spPr>
        <p:txBody>
          <a:bodyPr>
            <a:noAutofit/>
          </a:bodyPr>
          <a:lstStyle/>
          <a:p>
            <a:pPr algn="l"/>
            <a:r>
              <a:rPr lang="vi-VN" b="1" dirty="0">
                <a:solidFill>
                  <a:srgbClr val="FF0000"/>
                </a:solidFill>
                <a:latin typeface="+mj-lt"/>
              </a:rPr>
              <a:t>EM CÓ BIẾT</a:t>
            </a:r>
          </a:p>
          <a:p>
            <a:pPr algn="l"/>
            <a:r>
              <a:rPr lang="vi-VN" dirty="0">
                <a:latin typeface="+mj-lt"/>
              </a:rPr>
              <a:t>Phần tạo hình con rối được thiết kế phù hợp với kịch bản hay đặc trưng của loại hình múa rối. Về cơ bản, tạo hình của rối que và rối bóng không khác nhau nhiều nhưng điểm khác biệt giữa 2 loại hình rối này chính là kĩ thuật trình diễn khi con rối que xuất hiện trước phông và con rối bóng xuất hiện sau màn chiếu.</a:t>
            </a:r>
          </a:p>
        </p:txBody>
      </p:sp>
      <p:pic>
        <p:nvPicPr>
          <p:cNvPr id="4" name="Picture 3"/>
          <p:cNvPicPr>
            <a:picLocks noChangeAspect="1"/>
          </p:cNvPicPr>
          <p:nvPr/>
        </p:nvPicPr>
        <p:blipFill>
          <a:blip r:embed="rId4"/>
          <a:stretch>
            <a:fillRect/>
          </a:stretch>
        </p:blipFill>
        <p:spPr>
          <a:xfrm>
            <a:off x="2389009" y="419608"/>
            <a:ext cx="3233776" cy="2033306"/>
          </a:xfrm>
          <a:prstGeom prst="rect">
            <a:avLst/>
          </a:prstGeom>
          <a:ln>
            <a:solidFill>
              <a:schemeClr val="tx1"/>
            </a:solidFill>
          </a:ln>
        </p:spPr>
      </p:pic>
      <p:pic>
        <p:nvPicPr>
          <p:cNvPr id="5" name="Picture 4"/>
          <p:cNvPicPr>
            <a:picLocks noChangeAspect="1"/>
          </p:cNvPicPr>
          <p:nvPr/>
        </p:nvPicPr>
        <p:blipFill>
          <a:blip r:embed="rId5"/>
          <a:stretch>
            <a:fillRect/>
          </a:stretch>
        </p:blipFill>
        <p:spPr>
          <a:xfrm>
            <a:off x="6306537" y="395512"/>
            <a:ext cx="3086104" cy="2057402"/>
          </a:xfrm>
          <a:prstGeom prst="rect">
            <a:avLst/>
          </a:prstGeom>
          <a:ln>
            <a:solidFill>
              <a:schemeClr val="tx1"/>
            </a:solidFill>
          </a:ln>
        </p:spPr>
      </p:pic>
      <p:pic>
        <p:nvPicPr>
          <p:cNvPr id="7" name="Picture 6"/>
          <p:cNvPicPr>
            <a:picLocks noChangeAspect="1"/>
          </p:cNvPicPr>
          <p:nvPr/>
        </p:nvPicPr>
        <p:blipFill>
          <a:blip r:embed="rId6"/>
          <a:stretch>
            <a:fillRect/>
          </a:stretch>
        </p:blipFill>
        <p:spPr>
          <a:xfrm>
            <a:off x="6306537" y="2635817"/>
            <a:ext cx="3086104" cy="2040279"/>
          </a:xfrm>
          <a:prstGeom prst="rect">
            <a:avLst/>
          </a:prstGeom>
          <a:ln>
            <a:solidFill>
              <a:schemeClr val="tx1"/>
            </a:solidFill>
          </a:ln>
        </p:spPr>
      </p:pic>
      <p:pic>
        <p:nvPicPr>
          <p:cNvPr id="9" name="Picture 8"/>
          <p:cNvPicPr>
            <a:picLocks noChangeAspect="1"/>
          </p:cNvPicPr>
          <p:nvPr/>
        </p:nvPicPr>
        <p:blipFill>
          <a:blip r:embed="rId7"/>
          <a:stretch>
            <a:fillRect/>
          </a:stretch>
        </p:blipFill>
        <p:spPr>
          <a:xfrm>
            <a:off x="2389008" y="2635817"/>
            <a:ext cx="3233777" cy="2040279"/>
          </a:xfrm>
          <a:prstGeom prst="rect">
            <a:avLst/>
          </a:prstGeom>
          <a:ln>
            <a:solidFill>
              <a:schemeClr val="tx1"/>
            </a:solidFill>
          </a:ln>
        </p:spPr>
      </p:pic>
      <p:pic>
        <p:nvPicPr>
          <p:cNvPr id="2" name="e có biế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9700" y="6248400"/>
            <a:ext cx="609600" cy="609600"/>
          </a:xfrm>
          <a:prstGeom prst="rect">
            <a:avLst/>
          </a:prstGeom>
        </p:spPr>
      </p:pic>
    </p:spTree>
    <p:extLst>
      <p:ext uri="{BB962C8B-B14F-4D97-AF65-F5344CB8AC3E}">
        <p14:creationId xmlns:p14="http://schemas.microsoft.com/office/powerpoint/2010/main" val="113084694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9272"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6401" y="0"/>
            <a:ext cx="11785599" cy="1655762"/>
          </a:xfrm>
        </p:spPr>
        <p:txBody>
          <a:bodyPr/>
          <a:lstStyle/>
          <a:p>
            <a:r>
              <a:rPr lang="vi-VN" sz="4800" dirty="0">
                <a:solidFill>
                  <a:srgbClr val="FF0000"/>
                </a:solidFill>
                <a:latin typeface="+mj-lt"/>
              </a:rPr>
              <a:t>Bài tập</a:t>
            </a:r>
          </a:p>
          <a:p>
            <a:r>
              <a:rPr lang="vi-VN" dirty="0">
                <a:latin typeface="+mj-lt"/>
              </a:rPr>
              <a:t> em hãy thiết kế một con rối theo ý thích hoặc theo kịch bản, câu chuyện yêu thích</a:t>
            </a:r>
          </a:p>
        </p:txBody>
      </p:sp>
      <p:pic>
        <p:nvPicPr>
          <p:cNvPr id="4" name="Picture 3"/>
          <p:cNvPicPr>
            <a:picLocks noChangeAspect="1"/>
          </p:cNvPicPr>
          <p:nvPr/>
        </p:nvPicPr>
        <p:blipFill rotWithShape="1">
          <a:blip r:embed="rId2"/>
          <a:srcRect l="14112" t="13672" r="17052" b="13279"/>
          <a:stretch/>
        </p:blipFill>
        <p:spPr>
          <a:xfrm>
            <a:off x="8577944" y="4238171"/>
            <a:ext cx="2865869" cy="2277998"/>
          </a:xfrm>
          <a:prstGeom prst="rect">
            <a:avLst/>
          </a:prstGeom>
          <a:ln>
            <a:solidFill>
              <a:schemeClr val="tx1"/>
            </a:solidFill>
          </a:ln>
        </p:spPr>
      </p:pic>
      <p:pic>
        <p:nvPicPr>
          <p:cNvPr id="5" name="Picture 4"/>
          <p:cNvPicPr>
            <a:picLocks noChangeAspect="1"/>
          </p:cNvPicPr>
          <p:nvPr/>
        </p:nvPicPr>
        <p:blipFill rotWithShape="1">
          <a:blip r:embed="rId3"/>
          <a:srcRect t="14226" r="3095" b="12678"/>
          <a:stretch/>
        </p:blipFill>
        <p:spPr>
          <a:xfrm>
            <a:off x="8312528" y="1232352"/>
            <a:ext cx="3110216" cy="2346035"/>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13047427" y="2904671"/>
            <a:ext cx="3037967" cy="2316893"/>
          </a:xfrm>
          <a:prstGeom prst="rect">
            <a:avLst/>
          </a:prstGeom>
          <a:ln>
            <a:solidFill>
              <a:schemeClr val="tx1"/>
            </a:solidFill>
          </a:ln>
        </p:spPr>
      </p:pic>
      <p:pic>
        <p:nvPicPr>
          <p:cNvPr id="7" name="Picture 6"/>
          <p:cNvPicPr>
            <a:picLocks noChangeAspect="1"/>
          </p:cNvPicPr>
          <p:nvPr/>
        </p:nvPicPr>
        <p:blipFill>
          <a:blip r:embed="rId5"/>
          <a:stretch>
            <a:fillRect/>
          </a:stretch>
        </p:blipFill>
        <p:spPr>
          <a:xfrm>
            <a:off x="4827821" y="3750055"/>
            <a:ext cx="2937782" cy="2937782"/>
          </a:xfrm>
          <a:prstGeom prst="rect">
            <a:avLst/>
          </a:prstGeom>
          <a:ln>
            <a:solidFill>
              <a:schemeClr val="tx1"/>
            </a:solidFill>
          </a:ln>
        </p:spPr>
      </p:pic>
      <p:pic>
        <p:nvPicPr>
          <p:cNvPr id="8"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0969" y="1232352"/>
            <a:ext cx="3079413" cy="23095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7"/>
          <a:stretch>
            <a:fillRect/>
          </a:stretch>
        </p:blipFill>
        <p:spPr>
          <a:xfrm>
            <a:off x="690806" y="1261708"/>
            <a:ext cx="3067822" cy="5254462"/>
          </a:xfrm>
          <a:prstGeom prst="rect">
            <a:avLst/>
          </a:prstGeom>
          <a:ln>
            <a:solidFill>
              <a:schemeClr val="tx1"/>
            </a:solidFill>
          </a:ln>
        </p:spPr>
      </p:pic>
    </p:spTree>
    <p:extLst>
      <p:ext uri="{BB962C8B-B14F-4D97-AF65-F5344CB8AC3E}">
        <p14:creationId xmlns:p14="http://schemas.microsoft.com/office/powerpoint/2010/main" val="23372933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647</Words>
  <Application>Microsoft Office PowerPoint</Application>
  <PresentationFormat>Widescreen</PresentationFormat>
  <Paragraphs>50</Paragraphs>
  <Slides>13</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  Trình diễn một vở kịch trên cơ sở nhân vật rối đã thực hiện.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Nguyễn Thị Hợp</cp:lastModifiedBy>
  <cp:revision>17</cp:revision>
  <dcterms:created xsi:type="dcterms:W3CDTF">2024-07-03T14:15:55Z</dcterms:created>
  <dcterms:modified xsi:type="dcterms:W3CDTF">2024-12-05T14:47:30Z</dcterms:modified>
</cp:coreProperties>
</file>