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6" r:id="rId3"/>
    <p:sldId id="258" r:id="rId4"/>
    <p:sldId id="259" r:id="rId5"/>
    <p:sldId id="275" r:id="rId6"/>
    <p:sldId id="261" r:id="rId7"/>
    <p:sldId id="262" r:id="rId8"/>
    <p:sldId id="264" r:id="rId9"/>
    <p:sldId id="260" r:id="rId10"/>
    <p:sldId id="263" r:id="rId11"/>
    <p:sldId id="265"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74" autoAdjust="0"/>
    <p:restoredTop sz="94660"/>
  </p:normalViewPr>
  <p:slideViewPr>
    <p:cSldViewPr snapToGrid="0">
      <p:cViewPr varScale="1">
        <p:scale>
          <a:sx n="68" d="100"/>
          <a:sy n="68" d="100"/>
        </p:scale>
        <p:origin x="7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41B3B50-2CAE-4CFD-8DF7-471BF16B9E4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2448792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41B3B50-2CAE-4CFD-8DF7-471BF16B9E4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1297585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41B3B50-2CAE-4CFD-8DF7-471BF16B9E4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3319226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41B3B50-2CAE-4CFD-8DF7-471BF16B9E4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136807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1B3B50-2CAE-4CFD-8DF7-471BF16B9E4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4036106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41B3B50-2CAE-4CFD-8DF7-471BF16B9E47}"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1633091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41B3B50-2CAE-4CFD-8DF7-471BF16B9E47}" type="datetimeFigureOut">
              <a:rPr lang="vi-VN" smtClean="0"/>
              <a:t>05/12/2024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263575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41B3B50-2CAE-4CFD-8DF7-471BF16B9E47}" type="datetimeFigureOut">
              <a:rPr lang="vi-VN" smtClean="0"/>
              <a:t>05/12/2024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237799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B3B50-2CAE-4CFD-8DF7-471BF16B9E47}" type="datetimeFigureOut">
              <a:rPr lang="vi-VN" smtClean="0"/>
              <a:t>05/12/2024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144685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1B3B50-2CAE-4CFD-8DF7-471BF16B9E47}"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167554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1B3B50-2CAE-4CFD-8DF7-471BF16B9E47}"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EC17884-2165-4CAE-9368-B4DE4DF20F43}" type="slidenum">
              <a:rPr lang="vi-VN" smtClean="0"/>
              <a:t>‹#›</a:t>
            </a:fld>
            <a:endParaRPr lang="vi-VN"/>
          </a:p>
        </p:txBody>
      </p:sp>
    </p:spTree>
    <p:extLst>
      <p:ext uri="{BB962C8B-B14F-4D97-AF65-F5344CB8AC3E}">
        <p14:creationId xmlns:p14="http://schemas.microsoft.com/office/powerpoint/2010/main" val="39510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B3B50-2CAE-4CFD-8DF7-471BF16B9E47}" type="datetimeFigureOut">
              <a:rPr lang="vi-VN" smtClean="0"/>
              <a:t>05/12/2024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17884-2165-4CAE-9368-B4DE4DF20F43}" type="slidenum">
              <a:rPr lang="vi-VN" smtClean="0"/>
              <a:t>‹#›</a:t>
            </a:fld>
            <a:endParaRPr lang="vi-VN"/>
          </a:p>
        </p:txBody>
      </p:sp>
    </p:spTree>
    <p:extLst>
      <p:ext uri="{BB962C8B-B14F-4D97-AF65-F5344CB8AC3E}">
        <p14:creationId xmlns:p14="http://schemas.microsoft.com/office/powerpoint/2010/main" val="193539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7.jpeg"/><Relationship Id="rId7" Type="http://schemas.openxmlformats.org/officeDocument/2006/relationships/image" Target="../media/image3.jpeg"/><Relationship Id="rId12"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6.jpeg"/><Relationship Id="rId4" Type="http://schemas.openxmlformats.org/officeDocument/2006/relationships/image" Target="../media/image18.jpe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hyperlink" Target="https://blogtailieu.com/tag/gdpt-2018/"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0" y="0"/>
            <a:ext cx="12192000" cy="6858000"/>
          </a:xfrm>
          <a:custGeom>
            <a:avLst/>
            <a:gdLst/>
            <a:ahLst/>
            <a:cxnLst/>
            <a:rect l="l" t="t" r="r" b="b"/>
            <a:pathLst>
              <a:path w="12192000" h="6858000">
                <a:moveTo>
                  <a:pt x="8539462" y="4417109"/>
                </a:moveTo>
                <a:cubicBezTo>
                  <a:pt x="8526840" y="4417109"/>
                  <a:pt x="8516092" y="4421591"/>
                  <a:pt x="8507220" y="4430555"/>
                </a:cubicBezTo>
                <a:cubicBezTo>
                  <a:pt x="8498348" y="4439519"/>
                  <a:pt x="8493912" y="4450312"/>
                  <a:pt x="8493912" y="4462934"/>
                </a:cubicBezTo>
                <a:cubicBezTo>
                  <a:pt x="8493912" y="4475557"/>
                  <a:pt x="8498348" y="4486304"/>
                  <a:pt x="8507220" y="4495176"/>
                </a:cubicBezTo>
                <a:cubicBezTo>
                  <a:pt x="8516092" y="4504049"/>
                  <a:pt x="8526840" y="4508485"/>
                  <a:pt x="8539462" y="4508485"/>
                </a:cubicBezTo>
                <a:cubicBezTo>
                  <a:pt x="8552085" y="4508485"/>
                  <a:pt x="8562878" y="4504049"/>
                  <a:pt x="8571842" y="4495176"/>
                </a:cubicBezTo>
                <a:cubicBezTo>
                  <a:pt x="8580806" y="4486304"/>
                  <a:pt x="8585288" y="4475557"/>
                  <a:pt x="8585288" y="4462934"/>
                </a:cubicBezTo>
                <a:cubicBezTo>
                  <a:pt x="8585288" y="4450129"/>
                  <a:pt x="8580852" y="4439290"/>
                  <a:pt x="8571980" y="4430417"/>
                </a:cubicBezTo>
                <a:cubicBezTo>
                  <a:pt x="8563107" y="4421545"/>
                  <a:pt x="8552268" y="4417109"/>
                  <a:pt x="8539462" y="4417109"/>
                </a:cubicBezTo>
                <a:close/>
                <a:moveTo>
                  <a:pt x="3917365" y="4037063"/>
                </a:moveTo>
                <a:lnTo>
                  <a:pt x="3946726" y="4037063"/>
                </a:lnTo>
                <a:cubicBezTo>
                  <a:pt x="3976178" y="4037063"/>
                  <a:pt x="3997536" y="4043831"/>
                  <a:pt x="4010798" y="4057368"/>
                </a:cubicBezTo>
                <a:cubicBezTo>
                  <a:pt x="4024061" y="4070905"/>
                  <a:pt x="4030692" y="4091851"/>
                  <a:pt x="4030692" y="4120206"/>
                </a:cubicBezTo>
                <a:cubicBezTo>
                  <a:pt x="4030692" y="4139780"/>
                  <a:pt x="4027079" y="4155650"/>
                  <a:pt x="4019853" y="4167815"/>
                </a:cubicBezTo>
                <a:cubicBezTo>
                  <a:pt x="4012627" y="4179980"/>
                  <a:pt x="4002703" y="4188395"/>
                  <a:pt x="3990081" y="4193060"/>
                </a:cubicBezTo>
                <a:cubicBezTo>
                  <a:pt x="3977458" y="4197725"/>
                  <a:pt x="3958433" y="4200057"/>
                  <a:pt x="3933005" y="4200057"/>
                </a:cubicBezTo>
                <a:lnTo>
                  <a:pt x="3917365" y="4200057"/>
                </a:lnTo>
                <a:close/>
                <a:moveTo>
                  <a:pt x="9817733" y="4029379"/>
                </a:moveTo>
                <a:cubicBezTo>
                  <a:pt x="9836210" y="4029379"/>
                  <a:pt x="9852537" y="4034410"/>
                  <a:pt x="9866714" y="4044471"/>
                </a:cubicBezTo>
                <a:cubicBezTo>
                  <a:pt x="9880892" y="4054533"/>
                  <a:pt x="9892554" y="4071774"/>
                  <a:pt x="9901701" y="4096196"/>
                </a:cubicBezTo>
                <a:cubicBezTo>
                  <a:pt x="9910847" y="4120618"/>
                  <a:pt x="9915421" y="4157434"/>
                  <a:pt x="9915421" y="4206643"/>
                </a:cubicBezTo>
                <a:cubicBezTo>
                  <a:pt x="9915421" y="4247986"/>
                  <a:pt x="9910938" y="4281509"/>
                  <a:pt x="9901975" y="4307211"/>
                </a:cubicBezTo>
                <a:cubicBezTo>
                  <a:pt x="9893011" y="4332914"/>
                  <a:pt x="9880480" y="4351619"/>
                  <a:pt x="9864382" y="4363326"/>
                </a:cubicBezTo>
                <a:cubicBezTo>
                  <a:pt x="9851759" y="4372473"/>
                  <a:pt x="9836027" y="4377046"/>
                  <a:pt x="9817185" y="4377046"/>
                </a:cubicBezTo>
                <a:cubicBezTo>
                  <a:pt x="9789196" y="4377046"/>
                  <a:pt x="9767427" y="4366436"/>
                  <a:pt x="9751877" y="4345216"/>
                </a:cubicBezTo>
                <a:cubicBezTo>
                  <a:pt x="9729559" y="4314849"/>
                  <a:pt x="9718400" y="4267926"/>
                  <a:pt x="9718400" y="4204448"/>
                </a:cubicBezTo>
                <a:cubicBezTo>
                  <a:pt x="9718400" y="4151031"/>
                  <a:pt x="9725626" y="4110053"/>
                  <a:pt x="9740078" y="4081516"/>
                </a:cubicBezTo>
                <a:cubicBezTo>
                  <a:pt x="9757823" y="4046758"/>
                  <a:pt x="9783708" y="4029379"/>
                  <a:pt x="9817733" y="4029379"/>
                </a:cubicBezTo>
                <a:close/>
                <a:moveTo>
                  <a:pt x="8541384" y="4029379"/>
                </a:moveTo>
                <a:cubicBezTo>
                  <a:pt x="8559860" y="4029379"/>
                  <a:pt x="8576186" y="4034410"/>
                  <a:pt x="8590364" y="4044471"/>
                </a:cubicBezTo>
                <a:cubicBezTo>
                  <a:pt x="8604542" y="4054533"/>
                  <a:pt x="8616204" y="4071774"/>
                  <a:pt x="8625350" y="4096196"/>
                </a:cubicBezTo>
                <a:cubicBezTo>
                  <a:pt x="8634497" y="4120618"/>
                  <a:pt x="8639070" y="4157434"/>
                  <a:pt x="8639070" y="4206643"/>
                </a:cubicBezTo>
                <a:cubicBezTo>
                  <a:pt x="8639070" y="4247986"/>
                  <a:pt x="8634589" y="4281509"/>
                  <a:pt x="8625625" y="4307211"/>
                </a:cubicBezTo>
                <a:cubicBezTo>
                  <a:pt x="8616661" y="4332914"/>
                  <a:pt x="8604130" y="4351619"/>
                  <a:pt x="8588032" y="4363326"/>
                </a:cubicBezTo>
                <a:cubicBezTo>
                  <a:pt x="8575410" y="4372473"/>
                  <a:pt x="8559677" y="4377046"/>
                  <a:pt x="8540834" y="4377046"/>
                </a:cubicBezTo>
                <a:cubicBezTo>
                  <a:pt x="8512846" y="4377046"/>
                  <a:pt x="8491076" y="4366436"/>
                  <a:pt x="8475527" y="4345216"/>
                </a:cubicBezTo>
                <a:cubicBezTo>
                  <a:pt x="8453209" y="4314849"/>
                  <a:pt x="8442050" y="4267926"/>
                  <a:pt x="8442050" y="4204448"/>
                </a:cubicBezTo>
                <a:cubicBezTo>
                  <a:pt x="8442050" y="4151031"/>
                  <a:pt x="8449276" y="4110053"/>
                  <a:pt x="8463728" y="4081516"/>
                </a:cubicBezTo>
                <a:cubicBezTo>
                  <a:pt x="8481472" y="4046758"/>
                  <a:pt x="8507358" y="4029379"/>
                  <a:pt x="8541384" y="4029379"/>
                </a:cubicBezTo>
                <a:close/>
                <a:moveTo>
                  <a:pt x="6931659" y="4029379"/>
                </a:moveTo>
                <a:cubicBezTo>
                  <a:pt x="6950135" y="4029379"/>
                  <a:pt x="6966508" y="4034410"/>
                  <a:pt x="6980777" y="4044471"/>
                </a:cubicBezTo>
                <a:cubicBezTo>
                  <a:pt x="7013156" y="4067521"/>
                  <a:pt x="7029346" y="4121578"/>
                  <a:pt x="7029346" y="4206643"/>
                </a:cubicBezTo>
                <a:cubicBezTo>
                  <a:pt x="7029346" y="4247986"/>
                  <a:pt x="7024864" y="4281463"/>
                  <a:pt x="7015900" y="4307074"/>
                </a:cubicBezTo>
                <a:cubicBezTo>
                  <a:pt x="6999619" y="4353722"/>
                  <a:pt x="6971356" y="4377046"/>
                  <a:pt x="6931110" y="4377046"/>
                </a:cubicBezTo>
                <a:cubicBezTo>
                  <a:pt x="6903121" y="4377046"/>
                  <a:pt x="6881352" y="4366436"/>
                  <a:pt x="6865802" y="4345216"/>
                </a:cubicBezTo>
                <a:cubicBezTo>
                  <a:pt x="6843484" y="4314849"/>
                  <a:pt x="6832325" y="4267926"/>
                  <a:pt x="6832325" y="4204448"/>
                </a:cubicBezTo>
                <a:cubicBezTo>
                  <a:pt x="6832325" y="4087735"/>
                  <a:pt x="6865437" y="4029379"/>
                  <a:pt x="6931659" y="4029379"/>
                </a:cubicBezTo>
                <a:close/>
                <a:moveTo>
                  <a:pt x="2845434" y="4029379"/>
                </a:moveTo>
                <a:cubicBezTo>
                  <a:pt x="2863911" y="4029379"/>
                  <a:pt x="2880237" y="4034410"/>
                  <a:pt x="2894415" y="4044471"/>
                </a:cubicBezTo>
                <a:cubicBezTo>
                  <a:pt x="2908593" y="4054533"/>
                  <a:pt x="2920255" y="4071774"/>
                  <a:pt x="2929401" y="4096196"/>
                </a:cubicBezTo>
                <a:cubicBezTo>
                  <a:pt x="2938548" y="4120618"/>
                  <a:pt x="2943121" y="4157434"/>
                  <a:pt x="2943121" y="4206643"/>
                </a:cubicBezTo>
                <a:cubicBezTo>
                  <a:pt x="2943121" y="4247986"/>
                  <a:pt x="2938640" y="4281509"/>
                  <a:pt x="2929676" y="4307211"/>
                </a:cubicBezTo>
                <a:cubicBezTo>
                  <a:pt x="2920712" y="4332914"/>
                  <a:pt x="2908181" y="4351619"/>
                  <a:pt x="2892082" y="4363326"/>
                </a:cubicBezTo>
                <a:cubicBezTo>
                  <a:pt x="2879460" y="4372473"/>
                  <a:pt x="2863728" y="4377046"/>
                  <a:pt x="2844886" y="4377046"/>
                </a:cubicBezTo>
                <a:cubicBezTo>
                  <a:pt x="2816896" y="4377046"/>
                  <a:pt x="2795127" y="4366436"/>
                  <a:pt x="2779578" y="4345216"/>
                </a:cubicBezTo>
                <a:cubicBezTo>
                  <a:pt x="2757260" y="4314849"/>
                  <a:pt x="2746101" y="4267926"/>
                  <a:pt x="2746101" y="4204448"/>
                </a:cubicBezTo>
                <a:cubicBezTo>
                  <a:pt x="2746101" y="4151031"/>
                  <a:pt x="2753327" y="4110053"/>
                  <a:pt x="2767778" y="4081516"/>
                </a:cubicBezTo>
                <a:cubicBezTo>
                  <a:pt x="2785524" y="4046758"/>
                  <a:pt x="2811409" y="4029379"/>
                  <a:pt x="2845434" y="4029379"/>
                </a:cubicBezTo>
                <a:close/>
                <a:moveTo>
                  <a:pt x="10043497" y="4017031"/>
                </a:moveTo>
                <a:lnTo>
                  <a:pt x="10043497" y="4027184"/>
                </a:lnTo>
                <a:cubicBezTo>
                  <a:pt x="10054839" y="4027550"/>
                  <a:pt x="10063528" y="4029288"/>
                  <a:pt x="10069565" y="4032398"/>
                </a:cubicBezTo>
                <a:cubicBezTo>
                  <a:pt x="10075602" y="4035508"/>
                  <a:pt x="10082553" y="4042002"/>
                  <a:pt x="10090420" y="4051880"/>
                </a:cubicBezTo>
                <a:lnTo>
                  <a:pt x="10098377" y="4061759"/>
                </a:lnTo>
                <a:lnTo>
                  <a:pt x="10098377" y="4324361"/>
                </a:lnTo>
                <a:cubicBezTo>
                  <a:pt x="10098377" y="4344118"/>
                  <a:pt x="10094353" y="4358113"/>
                  <a:pt x="10086304" y="4366345"/>
                </a:cubicBezTo>
                <a:cubicBezTo>
                  <a:pt x="10078254" y="4374577"/>
                  <a:pt x="10063985" y="4378784"/>
                  <a:pt x="10043497" y="4378967"/>
                </a:cubicBezTo>
                <a:lnTo>
                  <a:pt x="10043497" y="4389120"/>
                </a:lnTo>
                <a:lnTo>
                  <a:pt x="10175484" y="4389120"/>
                </a:lnTo>
                <a:lnTo>
                  <a:pt x="10175484" y="4378967"/>
                </a:lnTo>
                <a:lnTo>
                  <a:pt x="10166703" y="4378967"/>
                </a:lnTo>
                <a:cubicBezTo>
                  <a:pt x="10154081" y="4378967"/>
                  <a:pt x="10142875" y="4375217"/>
                  <a:pt x="10133089" y="4367717"/>
                </a:cubicBezTo>
                <a:cubicBezTo>
                  <a:pt x="10123302" y="4360217"/>
                  <a:pt x="10118409" y="4345765"/>
                  <a:pt x="10118409" y="4324361"/>
                </a:cubicBezTo>
                <a:lnTo>
                  <a:pt x="10118409" y="4087827"/>
                </a:lnTo>
                <a:lnTo>
                  <a:pt x="10370035" y="4397626"/>
                </a:lnTo>
                <a:lnTo>
                  <a:pt x="10379365" y="4397626"/>
                </a:lnTo>
                <a:lnTo>
                  <a:pt x="10379365" y="4087827"/>
                </a:lnTo>
                <a:cubicBezTo>
                  <a:pt x="10379365" y="4070265"/>
                  <a:pt x="10380874" y="4057871"/>
                  <a:pt x="10383893" y="4050645"/>
                </a:cubicBezTo>
                <a:cubicBezTo>
                  <a:pt x="10386911" y="4043419"/>
                  <a:pt x="10391118" y="4038206"/>
                  <a:pt x="10396515" y="4035005"/>
                </a:cubicBezTo>
                <a:cubicBezTo>
                  <a:pt x="10401911" y="4031803"/>
                  <a:pt x="10412475" y="4029196"/>
                  <a:pt x="10428208" y="4027184"/>
                </a:cubicBezTo>
                <a:lnTo>
                  <a:pt x="10428208" y="4017031"/>
                </a:lnTo>
                <a:lnTo>
                  <a:pt x="10305276" y="4017031"/>
                </a:lnTo>
                <a:lnTo>
                  <a:pt x="10305276" y="4027184"/>
                </a:lnTo>
                <a:cubicBezTo>
                  <a:pt x="10325948" y="4026818"/>
                  <a:pt x="10340674" y="4031940"/>
                  <a:pt x="10349455" y="4042551"/>
                </a:cubicBezTo>
                <a:cubicBezTo>
                  <a:pt x="10355858" y="4050417"/>
                  <a:pt x="10359059" y="4065509"/>
                  <a:pt x="10359059" y="4087827"/>
                </a:cubicBezTo>
                <a:lnTo>
                  <a:pt x="10359059" y="4247803"/>
                </a:lnTo>
                <a:lnTo>
                  <a:pt x="10175484" y="4017031"/>
                </a:lnTo>
                <a:close/>
                <a:moveTo>
                  <a:pt x="7924635" y="4017031"/>
                </a:moveTo>
                <a:lnTo>
                  <a:pt x="7924635" y="4027184"/>
                </a:lnTo>
                <a:cubicBezTo>
                  <a:pt x="7940367" y="4027001"/>
                  <a:pt x="7951161" y="4028465"/>
                  <a:pt x="7957015" y="4031575"/>
                </a:cubicBezTo>
                <a:cubicBezTo>
                  <a:pt x="7962868" y="4034684"/>
                  <a:pt x="7966984" y="4038846"/>
                  <a:pt x="7969363" y="4044060"/>
                </a:cubicBezTo>
                <a:cubicBezTo>
                  <a:pt x="7971741" y="4049273"/>
                  <a:pt x="7972930" y="4062582"/>
                  <a:pt x="7972930" y="4083985"/>
                </a:cubicBezTo>
                <a:lnTo>
                  <a:pt x="7972930" y="4266188"/>
                </a:lnTo>
                <a:cubicBezTo>
                  <a:pt x="7972930" y="4297104"/>
                  <a:pt x="7977869" y="4321709"/>
                  <a:pt x="7987748" y="4340002"/>
                </a:cubicBezTo>
                <a:cubicBezTo>
                  <a:pt x="7997626" y="4358296"/>
                  <a:pt x="8014548" y="4373296"/>
                  <a:pt x="8038512" y="4385004"/>
                </a:cubicBezTo>
                <a:cubicBezTo>
                  <a:pt x="8056074" y="4393602"/>
                  <a:pt x="8080953" y="4397901"/>
                  <a:pt x="8113149" y="4397901"/>
                </a:cubicBezTo>
                <a:cubicBezTo>
                  <a:pt x="8151749" y="4397901"/>
                  <a:pt x="8182207" y="4389760"/>
                  <a:pt x="8204525" y="4373479"/>
                </a:cubicBezTo>
                <a:cubicBezTo>
                  <a:pt x="8226843" y="4357198"/>
                  <a:pt x="8240883" y="4339362"/>
                  <a:pt x="8246646" y="4319971"/>
                </a:cubicBezTo>
                <a:cubicBezTo>
                  <a:pt x="8252408" y="4300580"/>
                  <a:pt x="8255290" y="4269024"/>
                  <a:pt x="8255290" y="4225302"/>
                </a:cubicBezTo>
                <a:lnTo>
                  <a:pt x="8255290" y="4083985"/>
                </a:lnTo>
                <a:cubicBezTo>
                  <a:pt x="8255290" y="4068802"/>
                  <a:pt x="8256478" y="4058283"/>
                  <a:pt x="8258857" y="4052429"/>
                </a:cubicBezTo>
                <a:cubicBezTo>
                  <a:pt x="8261966" y="4044014"/>
                  <a:pt x="8266998" y="4037703"/>
                  <a:pt x="8273949" y="4033495"/>
                </a:cubicBezTo>
                <a:cubicBezTo>
                  <a:pt x="8280900" y="4029288"/>
                  <a:pt x="8289590" y="4027184"/>
                  <a:pt x="8300017" y="4027184"/>
                </a:cubicBezTo>
                <a:lnTo>
                  <a:pt x="8307700" y="4027184"/>
                </a:lnTo>
                <a:lnTo>
                  <a:pt x="8307700" y="4017031"/>
                </a:lnTo>
                <a:lnTo>
                  <a:pt x="8179006" y="4017031"/>
                </a:lnTo>
                <a:lnTo>
                  <a:pt x="8179006" y="4027184"/>
                </a:lnTo>
                <a:cubicBezTo>
                  <a:pt x="8194007" y="4027184"/>
                  <a:pt x="8205623" y="4029288"/>
                  <a:pt x="8213855" y="4033495"/>
                </a:cubicBezTo>
                <a:cubicBezTo>
                  <a:pt x="8219160" y="4036239"/>
                  <a:pt x="8223550" y="4041179"/>
                  <a:pt x="8227026" y="4048313"/>
                </a:cubicBezTo>
                <a:cubicBezTo>
                  <a:pt x="8230502" y="4055447"/>
                  <a:pt x="8232240" y="4067338"/>
                  <a:pt x="8232240" y="4083985"/>
                </a:cubicBezTo>
                <a:lnTo>
                  <a:pt x="8232240" y="4235729"/>
                </a:lnTo>
                <a:cubicBezTo>
                  <a:pt x="8232240" y="4275243"/>
                  <a:pt x="8228718" y="4302958"/>
                  <a:pt x="8221675" y="4318873"/>
                </a:cubicBezTo>
                <a:cubicBezTo>
                  <a:pt x="8214632" y="4334788"/>
                  <a:pt x="8204022" y="4347274"/>
                  <a:pt x="8189845" y="4356329"/>
                </a:cubicBezTo>
                <a:cubicBezTo>
                  <a:pt x="8175667" y="4365384"/>
                  <a:pt x="8158517" y="4369912"/>
                  <a:pt x="8138394" y="4369912"/>
                </a:cubicBezTo>
                <a:cubicBezTo>
                  <a:pt x="8120833" y="4369912"/>
                  <a:pt x="8106289" y="4366345"/>
                  <a:pt x="8094764" y="4359210"/>
                </a:cubicBezTo>
                <a:cubicBezTo>
                  <a:pt x="8083240" y="4352076"/>
                  <a:pt x="8074962" y="4343112"/>
                  <a:pt x="8069931" y="4332319"/>
                </a:cubicBezTo>
                <a:cubicBezTo>
                  <a:pt x="8064901" y="4321526"/>
                  <a:pt x="8062385" y="4299482"/>
                  <a:pt x="8062385" y="4266188"/>
                </a:cubicBezTo>
                <a:lnTo>
                  <a:pt x="8062385" y="4083985"/>
                </a:lnTo>
                <a:cubicBezTo>
                  <a:pt x="8062385" y="4062765"/>
                  <a:pt x="8063529" y="4049502"/>
                  <a:pt x="8065815" y="4044197"/>
                </a:cubicBezTo>
                <a:cubicBezTo>
                  <a:pt x="8068102" y="4038892"/>
                  <a:pt x="8071943" y="4034730"/>
                  <a:pt x="8077340" y="4031712"/>
                </a:cubicBezTo>
                <a:cubicBezTo>
                  <a:pt x="8082737" y="4028693"/>
                  <a:pt x="8092661" y="4027184"/>
                  <a:pt x="8107113" y="4027184"/>
                </a:cubicBezTo>
                <a:lnTo>
                  <a:pt x="8116717" y="4027184"/>
                </a:lnTo>
                <a:lnTo>
                  <a:pt x="8116717" y="4017031"/>
                </a:lnTo>
                <a:close/>
                <a:moveTo>
                  <a:pt x="7160714" y="4017031"/>
                </a:moveTo>
                <a:lnTo>
                  <a:pt x="7160714" y="4027184"/>
                </a:lnTo>
                <a:lnTo>
                  <a:pt x="7173063" y="4027184"/>
                </a:lnTo>
                <a:cubicBezTo>
                  <a:pt x="7183490" y="4027184"/>
                  <a:pt x="7191768" y="4028968"/>
                  <a:pt x="7197896" y="4032535"/>
                </a:cubicBezTo>
                <a:cubicBezTo>
                  <a:pt x="7204024" y="4036102"/>
                  <a:pt x="7208095" y="4040264"/>
                  <a:pt x="7210107" y="4045020"/>
                </a:cubicBezTo>
                <a:cubicBezTo>
                  <a:pt x="7212119" y="4049776"/>
                  <a:pt x="7213125" y="4061667"/>
                  <a:pt x="7213125" y="4080692"/>
                </a:cubicBezTo>
                <a:lnTo>
                  <a:pt x="7213125" y="4325459"/>
                </a:lnTo>
                <a:cubicBezTo>
                  <a:pt x="7213125" y="4344118"/>
                  <a:pt x="7212119" y="4355643"/>
                  <a:pt x="7210107" y="4360033"/>
                </a:cubicBezTo>
                <a:cubicBezTo>
                  <a:pt x="7207546" y="4366253"/>
                  <a:pt x="7203887" y="4370644"/>
                  <a:pt x="7199131" y="4373205"/>
                </a:cubicBezTo>
                <a:cubicBezTo>
                  <a:pt x="7192545" y="4377046"/>
                  <a:pt x="7183856" y="4378967"/>
                  <a:pt x="7173063" y="4378967"/>
                </a:cubicBezTo>
                <a:lnTo>
                  <a:pt x="7160714" y="4378967"/>
                </a:lnTo>
                <a:lnTo>
                  <a:pt x="7160714" y="4389120"/>
                </a:lnTo>
                <a:lnTo>
                  <a:pt x="7355265" y="4389120"/>
                </a:lnTo>
                <a:lnTo>
                  <a:pt x="7355265" y="4378967"/>
                </a:lnTo>
                <a:lnTo>
                  <a:pt x="7342917" y="4378967"/>
                </a:lnTo>
                <a:cubicBezTo>
                  <a:pt x="7332490" y="4378967"/>
                  <a:pt x="7324212" y="4377184"/>
                  <a:pt x="7318084" y="4373616"/>
                </a:cubicBezTo>
                <a:cubicBezTo>
                  <a:pt x="7311956" y="4370049"/>
                  <a:pt x="7307840" y="4365887"/>
                  <a:pt x="7305736" y="4361131"/>
                </a:cubicBezTo>
                <a:cubicBezTo>
                  <a:pt x="7303632" y="4356375"/>
                  <a:pt x="7302580" y="4344484"/>
                  <a:pt x="7302580" y="4325459"/>
                </a:cubicBezTo>
                <a:lnTo>
                  <a:pt x="7302580" y="4080692"/>
                </a:lnTo>
                <a:cubicBezTo>
                  <a:pt x="7302580" y="4062033"/>
                  <a:pt x="7303587" y="4050508"/>
                  <a:pt x="7305599" y="4046118"/>
                </a:cubicBezTo>
                <a:cubicBezTo>
                  <a:pt x="7308343" y="4039898"/>
                  <a:pt x="7312093" y="4035508"/>
                  <a:pt x="7316849" y="4032947"/>
                </a:cubicBezTo>
                <a:cubicBezTo>
                  <a:pt x="7323435" y="4029105"/>
                  <a:pt x="7332124" y="4027184"/>
                  <a:pt x="7342917" y="4027184"/>
                </a:cubicBezTo>
                <a:lnTo>
                  <a:pt x="7355265" y="4027184"/>
                </a:lnTo>
                <a:lnTo>
                  <a:pt x="7355265" y="4017031"/>
                </a:lnTo>
                <a:close/>
                <a:moveTo>
                  <a:pt x="6306129" y="4017031"/>
                </a:moveTo>
                <a:lnTo>
                  <a:pt x="6306129" y="4027184"/>
                </a:lnTo>
                <a:cubicBezTo>
                  <a:pt x="6320581" y="4028831"/>
                  <a:pt x="6330414" y="4032764"/>
                  <a:pt x="6335628" y="4038983"/>
                </a:cubicBezTo>
                <a:cubicBezTo>
                  <a:pt x="6340841" y="4045203"/>
                  <a:pt x="6351131" y="4066149"/>
                  <a:pt x="6366498" y="4101821"/>
                </a:cubicBezTo>
                <a:lnTo>
                  <a:pt x="6494095" y="4397626"/>
                </a:lnTo>
                <a:lnTo>
                  <a:pt x="6503150" y="4397626"/>
                </a:lnTo>
                <a:lnTo>
                  <a:pt x="6631296" y="4113346"/>
                </a:lnTo>
                <a:cubicBezTo>
                  <a:pt x="6646480" y="4079503"/>
                  <a:pt x="6657913" y="4058009"/>
                  <a:pt x="6665596" y="4048862"/>
                </a:cubicBezTo>
                <a:cubicBezTo>
                  <a:pt x="6676206" y="4036605"/>
                  <a:pt x="6688279" y="4029379"/>
                  <a:pt x="6701817" y="4027184"/>
                </a:cubicBezTo>
                <a:lnTo>
                  <a:pt x="6701817" y="4017031"/>
                </a:lnTo>
                <a:lnTo>
                  <a:pt x="6579708" y="4017031"/>
                </a:lnTo>
                <a:lnTo>
                  <a:pt x="6579708" y="4027184"/>
                </a:lnTo>
                <a:cubicBezTo>
                  <a:pt x="6592697" y="4027184"/>
                  <a:pt x="6603124" y="4028739"/>
                  <a:pt x="6610990" y="4031849"/>
                </a:cubicBezTo>
                <a:cubicBezTo>
                  <a:pt x="6616660" y="4034044"/>
                  <a:pt x="6620960" y="4037245"/>
                  <a:pt x="6623887" y="4041453"/>
                </a:cubicBezTo>
                <a:cubicBezTo>
                  <a:pt x="6626813" y="4045660"/>
                  <a:pt x="6628277" y="4050508"/>
                  <a:pt x="6628277" y="4055996"/>
                </a:cubicBezTo>
                <a:cubicBezTo>
                  <a:pt x="6628277" y="4060753"/>
                  <a:pt x="6627271" y="4066515"/>
                  <a:pt x="6625259" y="4073284"/>
                </a:cubicBezTo>
                <a:cubicBezTo>
                  <a:pt x="6623246" y="4080052"/>
                  <a:pt x="6617850" y="4093406"/>
                  <a:pt x="6609069" y="4113346"/>
                </a:cubicBezTo>
                <a:lnTo>
                  <a:pt x="6535529" y="4278262"/>
                </a:lnTo>
                <a:lnTo>
                  <a:pt x="6456227" y="4093041"/>
                </a:lnTo>
                <a:cubicBezTo>
                  <a:pt x="6447813" y="4073466"/>
                  <a:pt x="6442873" y="4061439"/>
                  <a:pt x="6441410" y="4056957"/>
                </a:cubicBezTo>
                <a:cubicBezTo>
                  <a:pt x="6439946" y="4052475"/>
                  <a:pt x="6439214" y="4048587"/>
                  <a:pt x="6439214" y="4045295"/>
                </a:cubicBezTo>
                <a:cubicBezTo>
                  <a:pt x="6439214" y="4039989"/>
                  <a:pt x="6441318" y="4035965"/>
                  <a:pt x="6445526" y="4033221"/>
                </a:cubicBezTo>
                <a:cubicBezTo>
                  <a:pt x="6451380" y="4029196"/>
                  <a:pt x="6462356" y="4027184"/>
                  <a:pt x="6478454" y="4027184"/>
                </a:cubicBezTo>
                <a:lnTo>
                  <a:pt x="6484491" y="4027184"/>
                </a:lnTo>
                <a:lnTo>
                  <a:pt x="6484491" y="4017031"/>
                </a:lnTo>
                <a:close/>
                <a:moveTo>
                  <a:pt x="4903838" y="4017031"/>
                </a:moveTo>
                <a:lnTo>
                  <a:pt x="4903838" y="4027184"/>
                </a:lnTo>
                <a:lnTo>
                  <a:pt x="4916187" y="4027184"/>
                </a:lnTo>
                <a:cubicBezTo>
                  <a:pt x="4926615" y="4027184"/>
                  <a:pt x="4934892" y="4028968"/>
                  <a:pt x="4941020" y="4032535"/>
                </a:cubicBezTo>
                <a:cubicBezTo>
                  <a:pt x="4947149" y="4036102"/>
                  <a:pt x="4951219" y="4040264"/>
                  <a:pt x="4953232" y="4045020"/>
                </a:cubicBezTo>
                <a:cubicBezTo>
                  <a:pt x="4955243" y="4049776"/>
                  <a:pt x="4956250" y="4061667"/>
                  <a:pt x="4956250" y="4080692"/>
                </a:cubicBezTo>
                <a:lnTo>
                  <a:pt x="4956250" y="4325459"/>
                </a:lnTo>
                <a:cubicBezTo>
                  <a:pt x="4956250" y="4344118"/>
                  <a:pt x="4955243" y="4355643"/>
                  <a:pt x="4953232" y="4360033"/>
                </a:cubicBezTo>
                <a:cubicBezTo>
                  <a:pt x="4950670" y="4366253"/>
                  <a:pt x="4947012" y="4370644"/>
                  <a:pt x="4942255" y="4373205"/>
                </a:cubicBezTo>
                <a:cubicBezTo>
                  <a:pt x="4935669" y="4377046"/>
                  <a:pt x="4926980" y="4378967"/>
                  <a:pt x="4916187" y="4378967"/>
                </a:cubicBezTo>
                <a:lnTo>
                  <a:pt x="4903838" y="4378967"/>
                </a:lnTo>
                <a:lnTo>
                  <a:pt x="4903838" y="4389120"/>
                </a:lnTo>
                <a:lnTo>
                  <a:pt x="5098390" y="4389120"/>
                </a:lnTo>
                <a:lnTo>
                  <a:pt x="5098390" y="4378967"/>
                </a:lnTo>
                <a:lnTo>
                  <a:pt x="5086041" y="4378967"/>
                </a:lnTo>
                <a:cubicBezTo>
                  <a:pt x="5075614" y="4378967"/>
                  <a:pt x="5067336" y="4377184"/>
                  <a:pt x="5061208" y="4373616"/>
                </a:cubicBezTo>
                <a:cubicBezTo>
                  <a:pt x="5055080" y="4370049"/>
                  <a:pt x="5050964" y="4365887"/>
                  <a:pt x="5048860" y="4361131"/>
                </a:cubicBezTo>
                <a:cubicBezTo>
                  <a:pt x="5046757" y="4356375"/>
                  <a:pt x="5045704" y="4344484"/>
                  <a:pt x="5045704" y="4325459"/>
                </a:cubicBezTo>
                <a:lnTo>
                  <a:pt x="5045704" y="4210210"/>
                </a:lnTo>
                <a:lnTo>
                  <a:pt x="5177143" y="4210210"/>
                </a:lnTo>
                <a:lnTo>
                  <a:pt x="5177143" y="4325459"/>
                </a:lnTo>
                <a:cubicBezTo>
                  <a:pt x="5177143" y="4344118"/>
                  <a:pt x="5176137" y="4355643"/>
                  <a:pt x="5174125" y="4360033"/>
                </a:cubicBezTo>
                <a:cubicBezTo>
                  <a:pt x="5171380" y="4366253"/>
                  <a:pt x="5167630" y="4370644"/>
                  <a:pt x="5162874" y="4373205"/>
                </a:cubicBezTo>
                <a:cubicBezTo>
                  <a:pt x="5156471" y="4377046"/>
                  <a:pt x="5147783" y="4378967"/>
                  <a:pt x="5136806" y="4378967"/>
                </a:cubicBezTo>
                <a:lnTo>
                  <a:pt x="5124733" y="4378967"/>
                </a:lnTo>
                <a:lnTo>
                  <a:pt x="5124733" y="4389120"/>
                </a:lnTo>
                <a:lnTo>
                  <a:pt x="5319009" y="4389120"/>
                </a:lnTo>
                <a:lnTo>
                  <a:pt x="5319009" y="4378967"/>
                </a:lnTo>
                <a:lnTo>
                  <a:pt x="5306935" y="4378967"/>
                </a:lnTo>
                <a:cubicBezTo>
                  <a:pt x="5296508" y="4378967"/>
                  <a:pt x="5288184" y="4377184"/>
                  <a:pt x="5281965" y="4373616"/>
                </a:cubicBezTo>
                <a:cubicBezTo>
                  <a:pt x="5275745" y="4370049"/>
                  <a:pt x="5271629" y="4365887"/>
                  <a:pt x="5269617" y="4361131"/>
                </a:cubicBezTo>
                <a:cubicBezTo>
                  <a:pt x="5267604" y="4356375"/>
                  <a:pt x="5266598" y="4344484"/>
                  <a:pt x="5266598" y="4325459"/>
                </a:cubicBezTo>
                <a:lnTo>
                  <a:pt x="5266598" y="4080692"/>
                </a:lnTo>
                <a:cubicBezTo>
                  <a:pt x="5266598" y="4062033"/>
                  <a:pt x="5267604" y="4050508"/>
                  <a:pt x="5269617" y="4046118"/>
                </a:cubicBezTo>
                <a:cubicBezTo>
                  <a:pt x="5272360" y="4039898"/>
                  <a:pt x="5276110" y="4035508"/>
                  <a:pt x="5280867" y="4032947"/>
                </a:cubicBezTo>
                <a:cubicBezTo>
                  <a:pt x="5287270" y="4029105"/>
                  <a:pt x="5295960" y="4027184"/>
                  <a:pt x="5306935" y="4027184"/>
                </a:cubicBezTo>
                <a:lnTo>
                  <a:pt x="5319009" y="4027184"/>
                </a:lnTo>
                <a:lnTo>
                  <a:pt x="5319009" y="4017031"/>
                </a:lnTo>
                <a:lnTo>
                  <a:pt x="5124733" y="4017031"/>
                </a:lnTo>
                <a:lnTo>
                  <a:pt x="5124733" y="4027184"/>
                </a:lnTo>
                <a:lnTo>
                  <a:pt x="5136806" y="4027184"/>
                </a:lnTo>
                <a:cubicBezTo>
                  <a:pt x="5147233" y="4027184"/>
                  <a:pt x="5155557" y="4028968"/>
                  <a:pt x="5161777" y="4032535"/>
                </a:cubicBezTo>
                <a:cubicBezTo>
                  <a:pt x="5167996" y="4036102"/>
                  <a:pt x="5172112" y="4040264"/>
                  <a:pt x="5174125" y="4045020"/>
                </a:cubicBezTo>
                <a:cubicBezTo>
                  <a:pt x="5176137" y="4049776"/>
                  <a:pt x="5177143" y="4061667"/>
                  <a:pt x="5177143" y="4080692"/>
                </a:cubicBezTo>
                <a:lnTo>
                  <a:pt x="5177143" y="4186063"/>
                </a:lnTo>
                <a:lnTo>
                  <a:pt x="5045704" y="4186063"/>
                </a:lnTo>
                <a:lnTo>
                  <a:pt x="5045704" y="4080692"/>
                </a:lnTo>
                <a:cubicBezTo>
                  <a:pt x="5045704" y="4062033"/>
                  <a:pt x="5046710" y="4050508"/>
                  <a:pt x="5048723" y="4046118"/>
                </a:cubicBezTo>
                <a:cubicBezTo>
                  <a:pt x="5051467" y="4039898"/>
                  <a:pt x="5055217" y="4035508"/>
                  <a:pt x="5059973" y="4032947"/>
                </a:cubicBezTo>
                <a:cubicBezTo>
                  <a:pt x="5066559" y="4029105"/>
                  <a:pt x="5075248" y="4027184"/>
                  <a:pt x="5086041" y="4027184"/>
                </a:cubicBezTo>
                <a:lnTo>
                  <a:pt x="5098390" y="4027184"/>
                </a:lnTo>
                <a:lnTo>
                  <a:pt x="5098390" y="4017031"/>
                </a:lnTo>
                <a:close/>
                <a:moveTo>
                  <a:pt x="4540870" y="4017031"/>
                </a:moveTo>
                <a:lnTo>
                  <a:pt x="4540870" y="4117737"/>
                </a:lnTo>
                <a:lnTo>
                  <a:pt x="4551297" y="4117737"/>
                </a:lnTo>
                <a:cubicBezTo>
                  <a:pt x="4555505" y="4090297"/>
                  <a:pt x="4565566" y="4069168"/>
                  <a:pt x="4581482" y="4054350"/>
                </a:cubicBezTo>
                <a:cubicBezTo>
                  <a:pt x="4592824" y="4043740"/>
                  <a:pt x="4611025" y="4038435"/>
                  <a:pt x="4636088" y="4038435"/>
                </a:cubicBezTo>
                <a:lnTo>
                  <a:pt x="4662979" y="4038435"/>
                </a:lnTo>
                <a:lnTo>
                  <a:pt x="4662979" y="4325459"/>
                </a:lnTo>
                <a:cubicBezTo>
                  <a:pt x="4662979" y="4344118"/>
                  <a:pt x="4661973" y="4355643"/>
                  <a:pt x="4659961" y="4360033"/>
                </a:cubicBezTo>
                <a:cubicBezTo>
                  <a:pt x="4657216" y="4366253"/>
                  <a:pt x="4653467" y="4370644"/>
                  <a:pt x="4648711" y="4373205"/>
                </a:cubicBezTo>
                <a:cubicBezTo>
                  <a:pt x="4642124" y="4377046"/>
                  <a:pt x="4633435" y="4378967"/>
                  <a:pt x="4622642" y="4378967"/>
                </a:cubicBezTo>
                <a:lnTo>
                  <a:pt x="4610294" y="4378967"/>
                </a:lnTo>
                <a:lnTo>
                  <a:pt x="4610294" y="4389120"/>
                </a:lnTo>
                <a:lnTo>
                  <a:pt x="4805119" y="4389120"/>
                </a:lnTo>
                <a:lnTo>
                  <a:pt x="4805119" y="4378967"/>
                </a:lnTo>
                <a:lnTo>
                  <a:pt x="4792771" y="4378967"/>
                </a:lnTo>
                <a:cubicBezTo>
                  <a:pt x="4782161" y="4378967"/>
                  <a:pt x="4773792" y="4377184"/>
                  <a:pt x="4767663" y="4373616"/>
                </a:cubicBezTo>
                <a:cubicBezTo>
                  <a:pt x="4761535" y="4370049"/>
                  <a:pt x="4757419" y="4365887"/>
                  <a:pt x="4755315" y="4361131"/>
                </a:cubicBezTo>
                <a:cubicBezTo>
                  <a:pt x="4753211" y="4356375"/>
                  <a:pt x="4752159" y="4344484"/>
                  <a:pt x="4752159" y="4325459"/>
                </a:cubicBezTo>
                <a:lnTo>
                  <a:pt x="4752159" y="4038435"/>
                </a:lnTo>
                <a:lnTo>
                  <a:pt x="4779874" y="4038435"/>
                </a:lnTo>
                <a:cubicBezTo>
                  <a:pt x="4797253" y="4038435"/>
                  <a:pt x="4809418" y="4040081"/>
                  <a:pt x="4816370" y="4043374"/>
                </a:cubicBezTo>
                <a:cubicBezTo>
                  <a:pt x="4828809" y="4049411"/>
                  <a:pt x="4838596" y="4057506"/>
                  <a:pt x="4845730" y="4067658"/>
                </a:cubicBezTo>
                <a:cubicBezTo>
                  <a:pt x="4852865" y="4077811"/>
                  <a:pt x="4859359" y="4094504"/>
                  <a:pt x="4865213" y="4117737"/>
                </a:cubicBezTo>
                <a:lnTo>
                  <a:pt x="4875091" y="4117737"/>
                </a:lnTo>
                <a:lnTo>
                  <a:pt x="4875091" y="4017031"/>
                </a:lnTo>
                <a:close/>
                <a:moveTo>
                  <a:pt x="4188915" y="4017031"/>
                </a:moveTo>
                <a:lnTo>
                  <a:pt x="4188915" y="4027184"/>
                </a:lnTo>
                <a:lnTo>
                  <a:pt x="4201263" y="4027184"/>
                </a:lnTo>
                <a:cubicBezTo>
                  <a:pt x="4211690" y="4027184"/>
                  <a:pt x="4219968" y="4028968"/>
                  <a:pt x="4226096" y="4032535"/>
                </a:cubicBezTo>
                <a:cubicBezTo>
                  <a:pt x="4232225" y="4036102"/>
                  <a:pt x="4236295" y="4040264"/>
                  <a:pt x="4238308" y="4045020"/>
                </a:cubicBezTo>
                <a:cubicBezTo>
                  <a:pt x="4240319" y="4049776"/>
                  <a:pt x="4241326" y="4061667"/>
                  <a:pt x="4241326" y="4080692"/>
                </a:cubicBezTo>
                <a:lnTo>
                  <a:pt x="4241326" y="4325459"/>
                </a:lnTo>
                <a:cubicBezTo>
                  <a:pt x="4241326" y="4344118"/>
                  <a:pt x="4240319" y="4355643"/>
                  <a:pt x="4238308" y="4360033"/>
                </a:cubicBezTo>
                <a:cubicBezTo>
                  <a:pt x="4235746" y="4366253"/>
                  <a:pt x="4232087" y="4370644"/>
                  <a:pt x="4227331" y="4373205"/>
                </a:cubicBezTo>
                <a:cubicBezTo>
                  <a:pt x="4220746" y="4377046"/>
                  <a:pt x="4212056" y="4378967"/>
                  <a:pt x="4201263" y="4378967"/>
                </a:cubicBezTo>
                <a:lnTo>
                  <a:pt x="4188915" y="4378967"/>
                </a:lnTo>
                <a:lnTo>
                  <a:pt x="4188915" y="4389120"/>
                </a:lnTo>
                <a:lnTo>
                  <a:pt x="4383466" y="4389120"/>
                </a:lnTo>
                <a:lnTo>
                  <a:pt x="4383466" y="4378967"/>
                </a:lnTo>
                <a:lnTo>
                  <a:pt x="4371117" y="4378967"/>
                </a:lnTo>
                <a:cubicBezTo>
                  <a:pt x="4360691" y="4378967"/>
                  <a:pt x="4352413" y="4377184"/>
                  <a:pt x="4346284" y="4373616"/>
                </a:cubicBezTo>
                <a:cubicBezTo>
                  <a:pt x="4340156" y="4370049"/>
                  <a:pt x="4336040" y="4365887"/>
                  <a:pt x="4333936" y="4361131"/>
                </a:cubicBezTo>
                <a:cubicBezTo>
                  <a:pt x="4331833" y="4356375"/>
                  <a:pt x="4330780" y="4344484"/>
                  <a:pt x="4330780" y="4325459"/>
                </a:cubicBezTo>
                <a:lnTo>
                  <a:pt x="4330780" y="4080692"/>
                </a:lnTo>
                <a:cubicBezTo>
                  <a:pt x="4330780" y="4062033"/>
                  <a:pt x="4331786" y="4050508"/>
                  <a:pt x="4333799" y="4046118"/>
                </a:cubicBezTo>
                <a:cubicBezTo>
                  <a:pt x="4336544" y="4039898"/>
                  <a:pt x="4340293" y="4035508"/>
                  <a:pt x="4345049" y="4032947"/>
                </a:cubicBezTo>
                <a:cubicBezTo>
                  <a:pt x="4351635" y="4029105"/>
                  <a:pt x="4360324" y="4027184"/>
                  <a:pt x="4371117" y="4027184"/>
                </a:cubicBezTo>
                <a:lnTo>
                  <a:pt x="4383466" y="4027184"/>
                </a:lnTo>
                <a:lnTo>
                  <a:pt x="4383466" y="4017031"/>
                </a:lnTo>
                <a:close/>
                <a:moveTo>
                  <a:pt x="3778517" y="4017031"/>
                </a:moveTo>
                <a:lnTo>
                  <a:pt x="3778517" y="4027184"/>
                </a:lnTo>
                <a:cubicBezTo>
                  <a:pt x="3795530" y="4027184"/>
                  <a:pt x="3807146" y="4028739"/>
                  <a:pt x="3813366" y="4031849"/>
                </a:cubicBezTo>
                <a:cubicBezTo>
                  <a:pt x="3819585" y="4034959"/>
                  <a:pt x="3823931" y="4039121"/>
                  <a:pt x="3826400" y="4044334"/>
                </a:cubicBezTo>
                <a:cubicBezTo>
                  <a:pt x="3828869" y="4049548"/>
                  <a:pt x="3830105" y="4062216"/>
                  <a:pt x="3830105" y="4082339"/>
                </a:cubicBezTo>
                <a:lnTo>
                  <a:pt x="3830105" y="4323812"/>
                </a:lnTo>
                <a:cubicBezTo>
                  <a:pt x="3830105" y="4343935"/>
                  <a:pt x="3828869" y="4356558"/>
                  <a:pt x="3826400" y="4361680"/>
                </a:cubicBezTo>
                <a:cubicBezTo>
                  <a:pt x="3823931" y="4366802"/>
                  <a:pt x="3819632" y="4370964"/>
                  <a:pt x="3813503" y="4374165"/>
                </a:cubicBezTo>
                <a:cubicBezTo>
                  <a:pt x="3807375" y="4377367"/>
                  <a:pt x="3795712" y="4378967"/>
                  <a:pt x="3778517" y="4378967"/>
                </a:cubicBezTo>
                <a:lnTo>
                  <a:pt x="3778517" y="4389120"/>
                </a:lnTo>
                <a:lnTo>
                  <a:pt x="3968952" y="4389120"/>
                </a:lnTo>
                <a:lnTo>
                  <a:pt x="3968952" y="4378967"/>
                </a:lnTo>
                <a:cubicBezTo>
                  <a:pt x="3951939" y="4378967"/>
                  <a:pt x="3940323" y="4377412"/>
                  <a:pt x="3934102" y="4374302"/>
                </a:cubicBezTo>
                <a:cubicBezTo>
                  <a:pt x="3927883" y="4371193"/>
                  <a:pt x="3923539" y="4367031"/>
                  <a:pt x="3921069" y="4361817"/>
                </a:cubicBezTo>
                <a:cubicBezTo>
                  <a:pt x="3918599" y="4356603"/>
                  <a:pt x="3917365" y="4343935"/>
                  <a:pt x="3917365" y="4323812"/>
                </a:cubicBezTo>
                <a:lnTo>
                  <a:pt x="3917365" y="4219540"/>
                </a:lnTo>
                <a:lnTo>
                  <a:pt x="3941786" y="4219540"/>
                </a:lnTo>
                <a:lnTo>
                  <a:pt x="4061700" y="4389120"/>
                </a:lnTo>
                <a:lnTo>
                  <a:pt x="4178870" y="4389120"/>
                </a:lnTo>
                <a:lnTo>
                  <a:pt x="4178870" y="4378967"/>
                </a:lnTo>
                <a:cubicBezTo>
                  <a:pt x="4168991" y="4378418"/>
                  <a:pt x="4160301" y="4375309"/>
                  <a:pt x="4152801" y="4369637"/>
                </a:cubicBezTo>
                <a:cubicBezTo>
                  <a:pt x="4147862" y="4365613"/>
                  <a:pt x="4139539" y="4355460"/>
                  <a:pt x="4127830" y="4339179"/>
                </a:cubicBezTo>
                <a:lnTo>
                  <a:pt x="4038376" y="4213228"/>
                </a:lnTo>
                <a:cubicBezTo>
                  <a:pt x="4061059" y="4207558"/>
                  <a:pt x="4078712" y="4199051"/>
                  <a:pt x="4091335" y="4187709"/>
                </a:cubicBezTo>
                <a:cubicBezTo>
                  <a:pt x="4111092" y="4169782"/>
                  <a:pt x="4120970" y="4147098"/>
                  <a:pt x="4120970" y="4119658"/>
                </a:cubicBezTo>
                <a:cubicBezTo>
                  <a:pt x="4120970" y="4097157"/>
                  <a:pt x="4114385" y="4077537"/>
                  <a:pt x="4101214" y="4060798"/>
                </a:cubicBezTo>
                <a:cubicBezTo>
                  <a:pt x="4088042" y="4044060"/>
                  <a:pt x="4071029" y="4032581"/>
                  <a:pt x="4050175" y="4026361"/>
                </a:cubicBezTo>
                <a:cubicBezTo>
                  <a:pt x="4029320" y="4020141"/>
                  <a:pt x="3996392" y="4017031"/>
                  <a:pt x="3951390" y="4017031"/>
                </a:cubicBezTo>
                <a:close/>
                <a:moveTo>
                  <a:pt x="3416920" y="4017031"/>
                </a:moveTo>
                <a:lnTo>
                  <a:pt x="3416920" y="4117737"/>
                </a:lnTo>
                <a:lnTo>
                  <a:pt x="3427348" y="4117737"/>
                </a:lnTo>
                <a:cubicBezTo>
                  <a:pt x="3431555" y="4090297"/>
                  <a:pt x="3441617" y="4069168"/>
                  <a:pt x="3457532" y="4054350"/>
                </a:cubicBezTo>
                <a:cubicBezTo>
                  <a:pt x="3468874" y="4043740"/>
                  <a:pt x="3487076" y="4038435"/>
                  <a:pt x="3512138" y="4038435"/>
                </a:cubicBezTo>
                <a:lnTo>
                  <a:pt x="3539030" y="4038435"/>
                </a:lnTo>
                <a:lnTo>
                  <a:pt x="3539030" y="4325459"/>
                </a:lnTo>
                <a:cubicBezTo>
                  <a:pt x="3539030" y="4344118"/>
                  <a:pt x="3538023" y="4355643"/>
                  <a:pt x="3536011" y="4360033"/>
                </a:cubicBezTo>
                <a:cubicBezTo>
                  <a:pt x="3533267" y="4366253"/>
                  <a:pt x="3529517" y="4370644"/>
                  <a:pt x="3524760" y="4373205"/>
                </a:cubicBezTo>
                <a:cubicBezTo>
                  <a:pt x="3518174" y="4377046"/>
                  <a:pt x="3509486" y="4378967"/>
                  <a:pt x="3498692" y="4378967"/>
                </a:cubicBezTo>
                <a:lnTo>
                  <a:pt x="3486344" y="4378967"/>
                </a:lnTo>
                <a:lnTo>
                  <a:pt x="3486344" y="4389120"/>
                </a:lnTo>
                <a:lnTo>
                  <a:pt x="3681169" y="4389120"/>
                </a:lnTo>
                <a:lnTo>
                  <a:pt x="3681169" y="4378967"/>
                </a:lnTo>
                <a:lnTo>
                  <a:pt x="3668822" y="4378967"/>
                </a:lnTo>
                <a:cubicBezTo>
                  <a:pt x="3658212" y="4378967"/>
                  <a:pt x="3649842" y="4377184"/>
                  <a:pt x="3643713" y="4373616"/>
                </a:cubicBezTo>
                <a:cubicBezTo>
                  <a:pt x="3637585" y="4370049"/>
                  <a:pt x="3633469" y="4365887"/>
                  <a:pt x="3631365" y="4361131"/>
                </a:cubicBezTo>
                <a:cubicBezTo>
                  <a:pt x="3629262" y="4356375"/>
                  <a:pt x="3628210" y="4344484"/>
                  <a:pt x="3628210" y="4325459"/>
                </a:cubicBezTo>
                <a:lnTo>
                  <a:pt x="3628210" y="4038435"/>
                </a:lnTo>
                <a:lnTo>
                  <a:pt x="3655924" y="4038435"/>
                </a:lnTo>
                <a:cubicBezTo>
                  <a:pt x="3673303" y="4038435"/>
                  <a:pt x="3685468" y="4040081"/>
                  <a:pt x="3692420" y="4043374"/>
                </a:cubicBezTo>
                <a:cubicBezTo>
                  <a:pt x="3704860" y="4049411"/>
                  <a:pt x="3714646" y="4057506"/>
                  <a:pt x="3721781" y="4067658"/>
                </a:cubicBezTo>
                <a:cubicBezTo>
                  <a:pt x="3728915" y="4077811"/>
                  <a:pt x="3735409" y="4094504"/>
                  <a:pt x="3741263" y="4117737"/>
                </a:cubicBezTo>
                <a:lnTo>
                  <a:pt x="3751142" y="4117737"/>
                </a:lnTo>
                <a:lnTo>
                  <a:pt x="3751142" y="4017031"/>
                </a:lnTo>
                <a:close/>
                <a:moveTo>
                  <a:pt x="3074490" y="4017031"/>
                </a:moveTo>
                <a:lnTo>
                  <a:pt x="3074490" y="4027184"/>
                </a:lnTo>
                <a:lnTo>
                  <a:pt x="3086838" y="4027184"/>
                </a:lnTo>
                <a:cubicBezTo>
                  <a:pt x="3097265" y="4027184"/>
                  <a:pt x="3105543" y="4028968"/>
                  <a:pt x="3111672" y="4032535"/>
                </a:cubicBezTo>
                <a:cubicBezTo>
                  <a:pt x="3117800" y="4036102"/>
                  <a:pt x="3121870" y="4040264"/>
                  <a:pt x="3123882" y="4045020"/>
                </a:cubicBezTo>
                <a:cubicBezTo>
                  <a:pt x="3125895" y="4049776"/>
                  <a:pt x="3126901" y="4061667"/>
                  <a:pt x="3126901" y="4080692"/>
                </a:cubicBezTo>
                <a:lnTo>
                  <a:pt x="3126901" y="4325459"/>
                </a:lnTo>
                <a:cubicBezTo>
                  <a:pt x="3126901" y="4344118"/>
                  <a:pt x="3125895" y="4355643"/>
                  <a:pt x="3123882" y="4360033"/>
                </a:cubicBezTo>
                <a:cubicBezTo>
                  <a:pt x="3121321" y="4366253"/>
                  <a:pt x="3117663" y="4370644"/>
                  <a:pt x="3112907" y="4373205"/>
                </a:cubicBezTo>
                <a:cubicBezTo>
                  <a:pt x="3106321" y="4377046"/>
                  <a:pt x="3097632" y="4378967"/>
                  <a:pt x="3086838" y="4378967"/>
                </a:cubicBezTo>
                <a:lnTo>
                  <a:pt x="3074490" y="4378967"/>
                </a:lnTo>
                <a:lnTo>
                  <a:pt x="3074490" y="4389120"/>
                </a:lnTo>
                <a:lnTo>
                  <a:pt x="3269041" y="4389120"/>
                </a:lnTo>
                <a:lnTo>
                  <a:pt x="3269041" y="4378967"/>
                </a:lnTo>
                <a:lnTo>
                  <a:pt x="3256693" y="4378967"/>
                </a:lnTo>
                <a:cubicBezTo>
                  <a:pt x="3246266" y="4378967"/>
                  <a:pt x="3237988" y="4377184"/>
                  <a:pt x="3231860" y="4373616"/>
                </a:cubicBezTo>
                <a:cubicBezTo>
                  <a:pt x="3225731" y="4370049"/>
                  <a:pt x="3221615" y="4365887"/>
                  <a:pt x="3219512" y="4361131"/>
                </a:cubicBezTo>
                <a:cubicBezTo>
                  <a:pt x="3217408" y="4356375"/>
                  <a:pt x="3216356" y="4344484"/>
                  <a:pt x="3216356" y="4325459"/>
                </a:cubicBezTo>
                <a:lnTo>
                  <a:pt x="3216356" y="4080692"/>
                </a:lnTo>
                <a:cubicBezTo>
                  <a:pt x="3216356" y="4062033"/>
                  <a:pt x="3217362" y="4050508"/>
                  <a:pt x="3219374" y="4046118"/>
                </a:cubicBezTo>
                <a:cubicBezTo>
                  <a:pt x="3222118" y="4039898"/>
                  <a:pt x="3225869" y="4035508"/>
                  <a:pt x="3230625" y="4032947"/>
                </a:cubicBezTo>
                <a:cubicBezTo>
                  <a:pt x="3237210" y="4029105"/>
                  <a:pt x="3245900" y="4027184"/>
                  <a:pt x="3256693" y="4027184"/>
                </a:cubicBezTo>
                <a:lnTo>
                  <a:pt x="3269041" y="4027184"/>
                </a:lnTo>
                <a:lnTo>
                  <a:pt x="3269041" y="4017031"/>
                </a:lnTo>
                <a:close/>
                <a:moveTo>
                  <a:pt x="2223473" y="4017031"/>
                </a:moveTo>
                <a:lnTo>
                  <a:pt x="2223473" y="4027184"/>
                </a:lnTo>
                <a:cubicBezTo>
                  <a:pt x="2234814" y="4027550"/>
                  <a:pt x="2243504" y="4029288"/>
                  <a:pt x="2249540" y="4032398"/>
                </a:cubicBezTo>
                <a:cubicBezTo>
                  <a:pt x="2255578" y="4035508"/>
                  <a:pt x="2262529" y="4042002"/>
                  <a:pt x="2270395" y="4051880"/>
                </a:cubicBezTo>
                <a:lnTo>
                  <a:pt x="2278353" y="4061759"/>
                </a:lnTo>
                <a:lnTo>
                  <a:pt x="2278353" y="4324361"/>
                </a:lnTo>
                <a:cubicBezTo>
                  <a:pt x="2278353" y="4344118"/>
                  <a:pt x="2274328" y="4358113"/>
                  <a:pt x="2266279" y="4366345"/>
                </a:cubicBezTo>
                <a:cubicBezTo>
                  <a:pt x="2258230" y="4374577"/>
                  <a:pt x="2243961" y="4378784"/>
                  <a:pt x="2223473" y="4378967"/>
                </a:cubicBezTo>
                <a:lnTo>
                  <a:pt x="2223473" y="4389120"/>
                </a:lnTo>
                <a:lnTo>
                  <a:pt x="2355459" y="4389120"/>
                </a:lnTo>
                <a:lnTo>
                  <a:pt x="2355459" y="4378967"/>
                </a:lnTo>
                <a:lnTo>
                  <a:pt x="2346679" y="4378967"/>
                </a:lnTo>
                <a:cubicBezTo>
                  <a:pt x="2334056" y="4378967"/>
                  <a:pt x="2322851" y="4375217"/>
                  <a:pt x="2313065" y="4367717"/>
                </a:cubicBezTo>
                <a:cubicBezTo>
                  <a:pt x="2303278" y="4360217"/>
                  <a:pt x="2298384" y="4345765"/>
                  <a:pt x="2298384" y="4324361"/>
                </a:cubicBezTo>
                <a:lnTo>
                  <a:pt x="2298384" y="4087827"/>
                </a:lnTo>
                <a:lnTo>
                  <a:pt x="2550011" y="4397626"/>
                </a:lnTo>
                <a:lnTo>
                  <a:pt x="2559340" y="4397626"/>
                </a:lnTo>
                <a:lnTo>
                  <a:pt x="2559340" y="4087827"/>
                </a:lnTo>
                <a:cubicBezTo>
                  <a:pt x="2559340" y="4070265"/>
                  <a:pt x="2560849" y="4057871"/>
                  <a:pt x="2563868" y="4050645"/>
                </a:cubicBezTo>
                <a:cubicBezTo>
                  <a:pt x="2566886" y="4043419"/>
                  <a:pt x="2571094" y="4038206"/>
                  <a:pt x="2576491" y="4035005"/>
                </a:cubicBezTo>
                <a:cubicBezTo>
                  <a:pt x="2581887" y="4031803"/>
                  <a:pt x="2592451" y="4029196"/>
                  <a:pt x="2608184" y="4027184"/>
                </a:cubicBezTo>
                <a:lnTo>
                  <a:pt x="2608184" y="4017031"/>
                </a:lnTo>
                <a:lnTo>
                  <a:pt x="2485252" y="4017031"/>
                </a:lnTo>
                <a:lnTo>
                  <a:pt x="2485252" y="4027184"/>
                </a:lnTo>
                <a:cubicBezTo>
                  <a:pt x="2505923" y="4026818"/>
                  <a:pt x="2520650" y="4031940"/>
                  <a:pt x="2529431" y="4042551"/>
                </a:cubicBezTo>
                <a:cubicBezTo>
                  <a:pt x="2535833" y="4050417"/>
                  <a:pt x="2539035" y="4065509"/>
                  <a:pt x="2539035" y="4087827"/>
                </a:cubicBezTo>
                <a:lnTo>
                  <a:pt x="2539035" y="4247803"/>
                </a:lnTo>
                <a:lnTo>
                  <a:pt x="2355459" y="4017031"/>
                </a:lnTo>
                <a:close/>
                <a:moveTo>
                  <a:pt x="1730995" y="4017031"/>
                </a:moveTo>
                <a:lnTo>
                  <a:pt x="1730995" y="4117737"/>
                </a:lnTo>
                <a:lnTo>
                  <a:pt x="1741422" y="4117737"/>
                </a:lnTo>
                <a:cubicBezTo>
                  <a:pt x="1745630" y="4090297"/>
                  <a:pt x="1755691" y="4069168"/>
                  <a:pt x="1771607" y="4054350"/>
                </a:cubicBezTo>
                <a:cubicBezTo>
                  <a:pt x="1782949" y="4043740"/>
                  <a:pt x="1801151" y="4038435"/>
                  <a:pt x="1826213" y="4038435"/>
                </a:cubicBezTo>
                <a:lnTo>
                  <a:pt x="1853104" y="4038435"/>
                </a:lnTo>
                <a:lnTo>
                  <a:pt x="1853104" y="4325459"/>
                </a:lnTo>
                <a:cubicBezTo>
                  <a:pt x="1853104" y="4344118"/>
                  <a:pt x="1852098" y="4355643"/>
                  <a:pt x="1850086" y="4360033"/>
                </a:cubicBezTo>
                <a:cubicBezTo>
                  <a:pt x="1847342" y="4366253"/>
                  <a:pt x="1843592" y="4370644"/>
                  <a:pt x="1838835" y="4373205"/>
                </a:cubicBezTo>
                <a:cubicBezTo>
                  <a:pt x="1832249" y="4377046"/>
                  <a:pt x="1823560" y="4378967"/>
                  <a:pt x="1812767" y="4378967"/>
                </a:cubicBezTo>
                <a:lnTo>
                  <a:pt x="1800419" y="4378967"/>
                </a:lnTo>
                <a:lnTo>
                  <a:pt x="1800419" y="4389120"/>
                </a:lnTo>
                <a:lnTo>
                  <a:pt x="1995244" y="4389120"/>
                </a:lnTo>
                <a:lnTo>
                  <a:pt x="1995244" y="4378967"/>
                </a:lnTo>
                <a:lnTo>
                  <a:pt x="1982896" y="4378967"/>
                </a:lnTo>
                <a:cubicBezTo>
                  <a:pt x="1972286" y="4378967"/>
                  <a:pt x="1963917" y="4377184"/>
                  <a:pt x="1957788" y="4373616"/>
                </a:cubicBezTo>
                <a:cubicBezTo>
                  <a:pt x="1951660" y="4370049"/>
                  <a:pt x="1947544" y="4365887"/>
                  <a:pt x="1945440" y="4361131"/>
                </a:cubicBezTo>
                <a:cubicBezTo>
                  <a:pt x="1943337" y="4356375"/>
                  <a:pt x="1942285" y="4344484"/>
                  <a:pt x="1942285" y="4325459"/>
                </a:cubicBezTo>
                <a:lnTo>
                  <a:pt x="1942285" y="4038435"/>
                </a:lnTo>
                <a:lnTo>
                  <a:pt x="1969999" y="4038435"/>
                </a:lnTo>
                <a:cubicBezTo>
                  <a:pt x="1987378" y="4038435"/>
                  <a:pt x="1999543" y="4040081"/>
                  <a:pt x="2006495" y="4043374"/>
                </a:cubicBezTo>
                <a:cubicBezTo>
                  <a:pt x="2018934" y="4049411"/>
                  <a:pt x="2028721" y="4057506"/>
                  <a:pt x="2035856" y="4067658"/>
                </a:cubicBezTo>
                <a:cubicBezTo>
                  <a:pt x="2042990" y="4077811"/>
                  <a:pt x="2049485" y="4094504"/>
                  <a:pt x="2055338" y="4117737"/>
                </a:cubicBezTo>
                <a:lnTo>
                  <a:pt x="2065217" y="4117737"/>
                </a:lnTo>
                <a:lnTo>
                  <a:pt x="2065217" y="4017031"/>
                </a:lnTo>
                <a:close/>
                <a:moveTo>
                  <a:pt x="1350465" y="4017031"/>
                </a:moveTo>
                <a:lnTo>
                  <a:pt x="1350465" y="4027184"/>
                </a:lnTo>
                <a:lnTo>
                  <a:pt x="1362813" y="4027184"/>
                </a:lnTo>
                <a:cubicBezTo>
                  <a:pt x="1374887" y="4027184"/>
                  <a:pt x="1384400" y="4029745"/>
                  <a:pt x="1391351" y="4034867"/>
                </a:cubicBezTo>
                <a:cubicBezTo>
                  <a:pt x="1396290" y="4038343"/>
                  <a:pt x="1399674" y="4043282"/>
                  <a:pt x="1401504" y="4049685"/>
                </a:cubicBezTo>
                <a:cubicBezTo>
                  <a:pt x="1402418" y="4053527"/>
                  <a:pt x="1402876" y="4063862"/>
                  <a:pt x="1402876" y="4080692"/>
                </a:cubicBezTo>
                <a:lnTo>
                  <a:pt x="1402876" y="4325459"/>
                </a:lnTo>
                <a:cubicBezTo>
                  <a:pt x="1402876" y="4344118"/>
                  <a:pt x="1401870" y="4355643"/>
                  <a:pt x="1399857" y="4360033"/>
                </a:cubicBezTo>
                <a:cubicBezTo>
                  <a:pt x="1397296" y="4366253"/>
                  <a:pt x="1393638" y="4370644"/>
                  <a:pt x="1388881" y="4373205"/>
                </a:cubicBezTo>
                <a:cubicBezTo>
                  <a:pt x="1382296" y="4377046"/>
                  <a:pt x="1373606" y="4378967"/>
                  <a:pt x="1362813" y="4378967"/>
                </a:cubicBezTo>
                <a:lnTo>
                  <a:pt x="1350465" y="4378967"/>
                </a:lnTo>
                <a:lnTo>
                  <a:pt x="1350465" y="4389120"/>
                </a:lnTo>
                <a:lnTo>
                  <a:pt x="1672064" y="4389120"/>
                </a:lnTo>
                <a:lnTo>
                  <a:pt x="1688803" y="4270853"/>
                </a:lnTo>
                <a:lnTo>
                  <a:pt x="1678650" y="4270853"/>
                </a:lnTo>
                <a:cubicBezTo>
                  <a:pt x="1669503" y="4303781"/>
                  <a:pt x="1654457" y="4328294"/>
                  <a:pt x="1633511" y="4344393"/>
                </a:cubicBezTo>
                <a:cubicBezTo>
                  <a:pt x="1612564" y="4360491"/>
                  <a:pt x="1584713" y="4368540"/>
                  <a:pt x="1549955" y="4368540"/>
                </a:cubicBezTo>
                <a:lnTo>
                  <a:pt x="1527729" y="4368540"/>
                </a:lnTo>
                <a:cubicBezTo>
                  <a:pt x="1517118" y="4368540"/>
                  <a:pt x="1509435" y="4367077"/>
                  <a:pt x="1504679" y="4364149"/>
                </a:cubicBezTo>
                <a:cubicBezTo>
                  <a:pt x="1499922" y="4361223"/>
                  <a:pt x="1496675" y="4357473"/>
                  <a:pt x="1494938" y="4352899"/>
                </a:cubicBezTo>
                <a:cubicBezTo>
                  <a:pt x="1493200" y="4348326"/>
                  <a:pt x="1492331" y="4335795"/>
                  <a:pt x="1492331" y="4315306"/>
                </a:cubicBezTo>
                <a:lnTo>
                  <a:pt x="1492331" y="4210484"/>
                </a:lnTo>
                <a:cubicBezTo>
                  <a:pt x="1510075" y="4210484"/>
                  <a:pt x="1523613" y="4212817"/>
                  <a:pt x="1532942" y="4217482"/>
                </a:cubicBezTo>
                <a:cubicBezTo>
                  <a:pt x="1542272" y="4222146"/>
                  <a:pt x="1550458" y="4231248"/>
                  <a:pt x="1557501" y="4244785"/>
                </a:cubicBezTo>
                <a:cubicBezTo>
                  <a:pt x="1564544" y="4258322"/>
                  <a:pt x="1569164" y="4275701"/>
                  <a:pt x="1571359" y="4296921"/>
                </a:cubicBezTo>
                <a:lnTo>
                  <a:pt x="1581786" y="4296921"/>
                </a:lnTo>
                <a:lnTo>
                  <a:pt x="1581786" y="4102096"/>
                </a:lnTo>
                <a:lnTo>
                  <a:pt x="1571359" y="4102096"/>
                </a:lnTo>
                <a:cubicBezTo>
                  <a:pt x="1568432" y="4130999"/>
                  <a:pt x="1561663" y="4152860"/>
                  <a:pt x="1551053" y="4167678"/>
                </a:cubicBezTo>
                <a:cubicBezTo>
                  <a:pt x="1540443" y="4182495"/>
                  <a:pt x="1523338" y="4189904"/>
                  <a:pt x="1499740" y="4189904"/>
                </a:cubicBezTo>
                <a:lnTo>
                  <a:pt x="1492331" y="4189904"/>
                </a:lnTo>
                <a:lnTo>
                  <a:pt x="1492331" y="4038435"/>
                </a:lnTo>
                <a:lnTo>
                  <a:pt x="1530747" y="4038435"/>
                </a:lnTo>
                <a:cubicBezTo>
                  <a:pt x="1558919" y="4038435"/>
                  <a:pt x="1578127" y="4040081"/>
                  <a:pt x="1588371" y="4043374"/>
                </a:cubicBezTo>
                <a:cubicBezTo>
                  <a:pt x="1605933" y="4048862"/>
                  <a:pt x="1619516" y="4057460"/>
                  <a:pt x="1629120" y="4069168"/>
                </a:cubicBezTo>
                <a:cubicBezTo>
                  <a:pt x="1638724" y="4080875"/>
                  <a:pt x="1646179" y="4100175"/>
                  <a:pt x="1651484" y="4127066"/>
                </a:cubicBezTo>
                <a:lnTo>
                  <a:pt x="1661911" y="4127066"/>
                </a:lnTo>
                <a:lnTo>
                  <a:pt x="1661911" y="4017031"/>
                </a:lnTo>
                <a:close/>
                <a:moveTo>
                  <a:pt x="913687" y="4017031"/>
                </a:moveTo>
                <a:lnTo>
                  <a:pt x="913687" y="4027184"/>
                </a:lnTo>
                <a:lnTo>
                  <a:pt x="926035" y="4027184"/>
                </a:lnTo>
                <a:cubicBezTo>
                  <a:pt x="936462" y="4027184"/>
                  <a:pt x="944740" y="4028968"/>
                  <a:pt x="950868" y="4032535"/>
                </a:cubicBezTo>
                <a:cubicBezTo>
                  <a:pt x="956997" y="4036102"/>
                  <a:pt x="961067" y="4040264"/>
                  <a:pt x="963079" y="4045020"/>
                </a:cubicBezTo>
                <a:cubicBezTo>
                  <a:pt x="965092" y="4049776"/>
                  <a:pt x="966098" y="4061667"/>
                  <a:pt x="966098" y="4080692"/>
                </a:cubicBezTo>
                <a:lnTo>
                  <a:pt x="966098" y="4325459"/>
                </a:lnTo>
                <a:cubicBezTo>
                  <a:pt x="966098" y="4344118"/>
                  <a:pt x="965092" y="4355643"/>
                  <a:pt x="963079" y="4360033"/>
                </a:cubicBezTo>
                <a:cubicBezTo>
                  <a:pt x="960518" y="4366253"/>
                  <a:pt x="956860" y="4370644"/>
                  <a:pt x="952103" y="4373205"/>
                </a:cubicBezTo>
                <a:cubicBezTo>
                  <a:pt x="945518" y="4377046"/>
                  <a:pt x="936828" y="4378967"/>
                  <a:pt x="926035" y="4378967"/>
                </a:cubicBezTo>
                <a:lnTo>
                  <a:pt x="913687" y="4378967"/>
                </a:lnTo>
                <a:lnTo>
                  <a:pt x="913687" y="4389120"/>
                </a:lnTo>
                <a:lnTo>
                  <a:pt x="1101378" y="4389120"/>
                </a:lnTo>
                <a:lnTo>
                  <a:pt x="1101378" y="4378967"/>
                </a:lnTo>
                <a:cubicBezTo>
                  <a:pt x="1087658" y="4378967"/>
                  <a:pt x="1077688" y="4377275"/>
                  <a:pt x="1071468" y="4373891"/>
                </a:cubicBezTo>
                <a:cubicBezTo>
                  <a:pt x="1065248" y="4370507"/>
                  <a:pt x="1061041" y="4366436"/>
                  <a:pt x="1058846" y="4361680"/>
                </a:cubicBezTo>
                <a:cubicBezTo>
                  <a:pt x="1056651" y="4356924"/>
                  <a:pt x="1055553" y="4344850"/>
                  <a:pt x="1055553" y="4325459"/>
                </a:cubicBezTo>
                <a:lnTo>
                  <a:pt x="1055553" y="4223930"/>
                </a:lnTo>
                <a:lnTo>
                  <a:pt x="1069273" y="4212405"/>
                </a:lnTo>
                <a:lnTo>
                  <a:pt x="1154612" y="4319696"/>
                </a:lnTo>
                <a:cubicBezTo>
                  <a:pt x="1171442" y="4340917"/>
                  <a:pt x="1179857" y="4355369"/>
                  <a:pt x="1179857" y="4363052"/>
                </a:cubicBezTo>
                <a:cubicBezTo>
                  <a:pt x="1179857" y="4367077"/>
                  <a:pt x="1178073" y="4370461"/>
                  <a:pt x="1174506" y="4373205"/>
                </a:cubicBezTo>
                <a:cubicBezTo>
                  <a:pt x="1170939" y="4375949"/>
                  <a:pt x="1163027" y="4377870"/>
                  <a:pt x="1150770" y="4378967"/>
                </a:cubicBezTo>
                <a:lnTo>
                  <a:pt x="1150770" y="4389120"/>
                </a:lnTo>
                <a:lnTo>
                  <a:pt x="1344498" y="4389120"/>
                </a:lnTo>
                <a:lnTo>
                  <a:pt x="1344498" y="4378967"/>
                </a:lnTo>
                <a:cubicBezTo>
                  <a:pt x="1333705" y="4378967"/>
                  <a:pt x="1323460" y="4376040"/>
                  <a:pt x="1313765" y="4370186"/>
                </a:cubicBezTo>
                <a:cubicBezTo>
                  <a:pt x="1300411" y="4361954"/>
                  <a:pt x="1284495" y="4346313"/>
                  <a:pt x="1266019" y="4323264"/>
                </a:cubicBezTo>
                <a:lnTo>
                  <a:pt x="1135129" y="4159446"/>
                </a:lnTo>
                <a:lnTo>
                  <a:pt x="1244067" y="4072186"/>
                </a:lnTo>
                <a:cubicBezTo>
                  <a:pt x="1270775" y="4050600"/>
                  <a:pt x="1287834" y="4037931"/>
                  <a:pt x="1295243" y="4034181"/>
                </a:cubicBezTo>
                <a:cubicBezTo>
                  <a:pt x="1302652" y="4030431"/>
                  <a:pt x="1312850" y="4028099"/>
                  <a:pt x="1325839" y="4027184"/>
                </a:cubicBezTo>
                <a:lnTo>
                  <a:pt x="1325839" y="4017031"/>
                </a:lnTo>
                <a:lnTo>
                  <a:pt x="1180680" y="4017031"/>
                </a:lnTo>
                <a:lnTo>
                  <a:pt x="1180680" y="4027184"/>
                </a:lnTo>
                <a:cubicBezTo>
                  <a:pt x="1196595" y="4027733"/>
                  <a:pt x="1206565" y="4029013"/>
                  <a:pt x="1210590" y="4031026"/>
                </a:cubicBezTo>
                <a:cubicBezTo>
                  <a:pt x="1218456" y="4035050"/>
                  <a:pt x="1222389" y="4040538"/>
                  <a:pt x="1222389" y="4047490"/>
                </a:cubicBezTo>
                <a:cubicBezTo>
                  <a:pt x="1222389" y="4056820"/>
                  <a:pt x="1212785" y="4069259"/>
                  <a:pt x="1193577" y="4084808"/>
                </a:cubicBezTo>
                <a:lnTo>
                  <a:pt x="1055553" y="4196490"/>
                </a:lnTo>
                <a:lnTo>
                  <a:pt x="1055553" y="4080692"/>
                </a:lnTo>
                <a:cubicBezTo>
                  <a:pt x="1055553" y="4061850"/>
                  <a:pt x="1056651" y="4050142"/>
                  <a:pt x="1058846" y="4045569"/>
                </a:cubicBezTo>
                <a:cubicBezTo>
                  <a:pt x="1061590" y="4039532"/>
                  <a:pt x="1065340" y="4035233"/>
                  <a:pt x="1070096" y="4032672"/>
                </a:cubicBezTo>
                <a:cubicBezTo>
                  <a:pt x="1076682" y="4029013"/>
                  <a:pt x="1086286" y="4027184"/>
                  <a:pt x="1098908" y="4027184"/>
                </a:cubicBezTo>
                <a:lnTo>
                  <a:pt x="1098908" y="4017031"/>
                </a:lnTo>
                <a:close/>
                <a:moveTo>
                  <a:pt x="9814441" y="4011818"/>
                </a:moveTo>
                <a:cubicBezTo>
                  <a:pt x="9759560" y="4009622"/>
                  <a:pt x="9713324" y="4026955"/>
                  <a:pt x="9675730" y="4063817"/>
                </a:cubicBezTo>
                <a:cubicBezTo>
                  <a:pt x="9638137" y="4100678"/>
                  <a:pt x="9619341" y="4146732"/>
                  <a:pt x="9619341" y="4201978"/>
                </a:cubicBezTo>
                <a:cubicBezTo>
                  <a:pt x="9619341" y="4251187"/>
                  <a:pt x="9633793" y="4293720"/>
                  <a:pt x="9662696" y="4329575"/>
                </a:cubicBezTo>
                <a:cubicBezTo>
                  <a:pt x="9699283" y="4374943"/>
                  <a:pt x="9751054" y="4397626"/>
                  <a:pt x="9818008" y="4397626"/>
                </a:cubicBezTo>
                <a:cubicBezTo>
                  <a:pt x="9884779" y="4397626"/>
                  <a:pt x="9936458" y="4373845"/>
                  <a:pt x="9973045" y="4326282"/>
                </a:cubicBezTo>
                <a:cubicBezTo>
                  <a:pt x="10000668" y="4290427"/>
                  <a:pt x="10014480" y="4248901"/>
                  <a:pt x="10014480" y="4201704"/>
                </a:cubicBezTo>
                <a:cubicBezTo>
                  <a:pt x="10014480" y="4146457"/>
                  <a:pt x="9995958" y="4100449"/>
                  <a:pt x="9958914" y="4063680"/>
                </a:cubicBezTo>
                <a:cubicBezTo>
                  <a:pt x="9921870" y="4026910"/>
                  <a:pt x="9873711" y="4009622"/>
                  <a:pt x="9814441" y="4011818"/>
                </a:cubicBezTo>
                <a:close/>
                <a:moveTo>
                  <a:pt x="8538090" y="4011818"/>
                </a:moveTo>
                <a:cubicBezTo>
                  <a:pt x="8483210" y="4009622"/>
                  <a:pt x="8436974" y="4026955"/>
                  <a:pt x="8399380" y="4063817"/>
                </a:cubicBezTo>
                <a:cubicBezTo>
                  <a:pt x="8361788" y="4100678"/>
                  <a:pt x="8342991" y="4146732"/>
                  <a:pt x="8342991" y="4201978"/>
                </a:cubicBezTo>
                <a:cubicBezTo>
                  <a:pt x="8342991" y="4251187"/>
                  <a:pt x="8357443" y="4293720"/>
                  <a:pt x="8386347" y="4329575"/>
                </a:cubicBezTo>
                <a:cubicBezTo>
                  <a:pt x="8422933" y="4374943"/>
                  <a:pt x="8474704" y="4397626"/>
                  <a:pt x="8541658" y="4397626"/>
                </a:cubicBezTo>
                <a:cubicBezTo>
                  <a:pt x="8608429" y="4397626"/>
                  <a:pt x="8660108" y="4373845"/>
                  <a:pt x="8696695" y="4326282"/>
                </a:cubicBezTo>
                <a:cubicBezTo>
                  <a:pt x="8724318" y="4290427"/>
                  <a:pt x="8738130" y="4248901"/>
                  <a:pt x="8738130" y="4201704"/>
                </a:cubicBezTo>
                <a:cubicBezTo>
                  <a:pt x="8738130" y="4146457"/>
                  <a:pt x="8719608" y="4100449"/>
                  <a:pt x="8682563" y="4063680"/>
                </a:cubicBezTo>
                <a:cubicBezTo>
                  <a:pt x="8645519" y="4026910"/>
                  <a:pt x="8597362" y="4009622"/>
                  <a:pt x="8538090" y="4011818"/>
                </a:cubicBezTo>
                <a:close/>
                <a:moveTo>
                  <a:pt x="2842142" y="4011818"/>
                </a:moveTo>
                <a:cubicBezTo>
                  <a:pt x="2787261" y="4009622"/>
                  <a:pt x="2741024" y="4026955"/>
                  <a:pt x="2703432" y="4063817"/>
                </a:cubicBezTo>
                <a:cubicBezTo>
                  <a:pt x="2665838" y="4100678"/>
                  <a:pt x="2647042" y="4146732"/>
                  <a:pt x="2647042" y="4201978"/>
                </a:cubicBezTo>
                <a:cubicBezTo>
                  <a:pt x="2647042" y="4251187"/>
                  <a:pt x="2661494" y="4293720"/>
                  <a:pt x="2690397" y="4329575"/>
                </a:cubicBezTo>
                <a:cubicBezTo>
                  <a:pt x="2726984" y="4374943"/>
                  <a:pt x="2778755" y="4397626"/>
                  <a:pt x="2845709" y="4397626"/>
                </a:cubicBezTo>
                <a:cubicBezTo>
                  <a:pt x="2912480" y="4397626"/>
                  <a:pt x="2964159" y="4373845"/>
                  <a:pt x="3000746" y="4326282"/>
                </a:cubicBezTo>
                <a:cubicBezTo>
                  <a:pt x="3028369" y="4290427"/>
                  <a:pt x="3042181" y="4248901"/>
                  <a:pt x="3042181" y="4201704"/>
                </a:cubicBezTo>
                <a:cubicBezTo>
                  <a:pt x="3042181" y="4146457"/>
                  <a:pt x="3023659" y="4100449"/>
                  <a:pt x="2986614" y="4063680"/>
                </a:cubicBezTo>
                <a:cubicBezTo>
                  <a:pt x="2949570" y="4026910"/>
                  <a:pt x="2901412" y="4009622"/>
                  <a:pt x="2842142" y="4011818"/>
                </a:cubicBezTo>
                <a:close/>
                <a:moveTo>
                  <a:pt x="9427399" y="4008525"/>
                </a:moveTo>
                <a:cubicBezTo>
                  <a:pt x="9394288" y="4008525"/>
                  <a:pt x="9366848" y="4018952"/>
                  <a:pt x="9345079" y="4039807"/>
                </a:cubicBezTo>
                <a:cubicBezTo>
                  <a:pt x="9323310" y="4060661"/>
                  <a:pt x="9312425" y="4085906"/>
                  <a:pt x="9312425" y="4115542"/>
                </a:cubicBezTo>
                <a:cubicBezTo>
                  <a:pt x="9312425" y="4132920"/>
                  <a:pt x="9316404" y="4148836"/>
                  <a:pt x="9324361" y="4163287"/>
                </a:cubicBezTo>
                <a:cubicBezTo>
                  <a:pt x="9332319" y="4177739"/>
                  <a:pt x="9343707" y="4190819"/>
                  <a:pt x="9358524" y="4202527"/>
                </a:cubicBezTo>
                <a:cubicBezTo>
                  <a:pt x="9373342" y="4214235"/>
                  <a:pt x="9397672" y="4228412"/>
                  <a:pt x="9431515" y="4245059"/>
                </a:cubicBezTo>
                <a:cubicBezTo>
                  <a:pt x="9455663" y="4256950"/>
                  <a:pt x="9472492" y="4266600"/>
                  <a:pt x="9482005" y="4274008"/>
                </a:cubicBezTo>
                <a:cubicBezTo>
                  <a:pt x="9491518" y="4281417"/>
                  <a:pt x="9498606" y="4289238"/>
                  <a:pt x="9503271" y="4297470"/>
                </a:cubicBezTo>
                <a:cubicBezTo>
                  <a:pt x="9507936" y="4305702"/>
                  <a:pt x="9510269" y="4314208"/>
                  <a:pt x="9510269" y="4322989"/>
                </a:cubicBezTo>
                <a:cubicBezTo>
                  <a:pt x="9510269" y="4337807"/>
                  <a:pt x="9504186" y="4350795"/>
                  <a:pt x="9492021" y="4361954"/>
                </a:cubicBezTo>
                <a:cubicBezTo>
                  <a:pt x="9479856" y="4373113"/>
                  <a:pt x="9463529" y="4378693"/>
                  <a:pt x="9443040" y="4378693"/>
                </a:cubicBezTo>
                <a:cubicBezTo>
                  <a:pt x="9416514" y="4378693"/>
                  <a:pt x="9391773" y="4368311"/>
                  <a:pt x="9368814" y="4347548"/>
                </a:cubicBezTo>
                <a:cubicBezTo>
                  <a:pt x="9345856" y="4326785"/>
                  <a:pt x="9330352" y="4296647"/>
                  <a:pt x="9322303" y="4257133"/>
                </a:cubicBezTo>
                <a:lnTo>
                  <a:pt x="9312150" y="4257133"/>
                </a:lnTo>
                <a:lnTo>
                  <a:pt x="9312150" y="4397626"/>
                </a:lnTo>
                <a:lnTo>
                  <a:pt x="9322303" y="4397626"/>
                </a:lnTo>
                <a:cubicBezTo>
                  <a:pt x="9325596" y="4390126"/>
                  <a:pt x="9329895" y="4384547"/>
                  <a:pt x="9335200" y="4380888"/>
                </a:cubicBezTo>
                <a:cubicBezTo>
                  <a:pt x="9340505" y="4377229"/>
                  <a:pt x="9345536" y="4375400"/>
                  <a:pt x="9350292" y="4375400"/>
                </a:cubicBezTo>
                <a:cubicBezTo>
                  <a:pt x="9355963" y="4375400"/>
                  <a:pt x="9363189" y="4377229"/>
                  <a:pt x="9371970" y="4380888"/>
                </a:cubicBezTo>
                <a:cubicBezTo>
                  <a:pt x="9387702" y="4387474"/>
                  <a:pt x="9400782" y="4391956"/>
                  <a:pt x="9411209" y="4394334"/>
                </a:cubicBezTo>
                <a:cubicBezTo>
                  <a:pt x="9421637" y="4396712"/>
                  <a:pt x="9432704" y="4397901"/>
                  <a:pt x="9444412" y="4397901"/>
                </a:cubicBezTo>
                <a:cubicBezTo>
                  <a:pt x="9481731" y="4397901"/>
                  <a:pt x="9512510" y="4386696"/>
                  <a:pt x="9536748" y="4364287"/>
                </a:cubicBezTo>
                <a:cubicBezTo>
                  <a:pt x="9560987" y="4341877"/>
                  <a:pt x="9573107" y="4315123"/>
                  <a:pt x="9573107" y="4284024"/>
                </a:cubicBezTo>
                <a:cubicBezTo>
                  <a:pt x="9573107" y="4259511"/>
                  <a:pt x="9565606" y="4237742"/>
                  <a:pt x="9550606" y="4218716"/>
                </a:cubicBezTo>
                <a:cubicBezTo>
                  <a:pt x="9535422" y="4199691"/>
                  <a:pt x="9506061" y="4179477"/>
                  <a:pt x="9462523" y="4158074"/>
                </a:cubicBezTo>
                <a:cubicBezTo>
                  <a:pt x="9431424" y="4142707"/>
                  <a:pt x="9411575" y="4132006"/>
                  <a:pt x="9402977" y="4125969"/>
                </a:cubicBezTo>
                <a:cubicBezTo>
                  <a:pt x="9391269" y="4117554"/>
                  <a:pt x="9382763" y="4109047"/>
                  <a:pt x="9377458" y="4100449"/>
                </a:cubicBezTo>
                <a:cubicBezTo>
                  <a:pt x="9373616" y="4094047"/>
                  <a:pt x="9371696" y="4086729"/>
                  <a:pt x="9371696" y="4078497"/>
                </a:cubicBezTo>
                <a:cubicBezTo>
                  <a:pt x="9371696" y="4065509"/>
                  <a:pt x="9377138" y="4054030"/>
                  <a:pt x="9388022" y="4044060"/>
                </a:cubicBezTo>
                <a:cubicBezTo>
                  <a:pt x="9398907" y="4034090"/>
                  <a:pt x="9413679" y="4029105"/>
                  <a:pt x="9432338" y="4029105"/>
                </a:cubicBezTo>
                <a:cubicBezTo>
                  <a:pt x="9456486" y="4029105"/>
                  <a:pt x="9478941" y="4038572"/>
                  <a:pt x="9499704" y="4057506"/>
                </a:cubicBezTo>
                <a:cubicBezTo>
                  <a:pt x="9520467" y="4076439"/>
                  <a:pt x="9533501" y="4101456"/>
                  <a:pt x="9538806" y="4132554"/>
                </a:cubicBezTo>
                <a:lnTo>
                  <a:pt x="9550057" y="4132554"/>
                </a:lnTo>
                <a:lnTo>
                  <a:pt x="9547038" y="4008525"/>
                </a:lnTo>
                <a:lnTo>
                  <a:pt x="9538806" y="4008525"/>
                </a:lnTo>
                <a:cubicBezTo>
                  <a:pt x="9536428" y="4019684"/>
                  <a:pt x="9533867" y="4026727"/>
                  <a:pt x="9531123" y="4029654"/>
                </a:cubicBezTo>
                <a:cubicBezTo>
                  <a:pt x="9528379" y="4032581"/>
                  <a:pt x="9524629" y="4034044"/>
                  <a:pt x="9519873" y="4034044"/>
                </a:cubicBezTo>
                <a:cubicBezTo>
                  <a:pt x="9514933" y="4034044"/>
                  <a:pt x="9506290" y="4031071"/>
                  <a:pt x="9493942" y="4025126"/>
                </a:cubicBezTo>
                <a:cubicBezTo>
                  <a:pt x="9481594" y="4019181"/>
                  <a:pt x="9471120" y="4015110"/>
                  <a:pt x="9462523" y="4012915"/>
                </a:cubicBezTo>
                <a:cubicBezTo>
                  <a:pt x="9451181" y="4009988"/>
                  <a:pt x="9439473" y="4008525"/>
                  <a:pt x="9427399" y="4008525"/>
                </a:cubicBezTo>
                <a:close/>
                <a:moveTo>
                  <a:pt x="8985022" y="4008525"/>
                </a:moveTo>
                <a:cubicBezTo>
                  <a:pt x="8949532" y="4008525"/>
                  <a:pt x="8916010" y="4017306"/>
                  <a:pt x="8884453" y="4034867"/>
                </a:cubicBezTo>
                <a:cubicBezTo>
                  <a:pt x="8852897" y="4052429"/>
                  <a:pt x="8827835" y="4077125"/>
                  <a:pt x="8809267" y="4108956"/>
                </a:cubicBezTo>
                <a:cubicBezTo>
                  <a:pt x="8790699" y="4140786"/>
                  <a:pt x="8781416" y="4174446"/>
                  <a:pt x="8781416" y="4209936"/>
                </a:cubicBezTo>
                <a:cubicBezTo>
                  <a:pt x="8781416" y="4243596"/>
                  <a:pt x="8789784" y="4275335"/>
                  <a:pt x="8806523" y="4305153"/>
                </a:cubicBezTo>
                <a:cubicBezTo>
                  <a:pt x="8823262" y="4334972"/>
                  <a:pt x="8847044" y="4357838"/>
                  <a:pt x="8877868" y="4373754"/>
                </a:cubicBezTo>
                <a:cubicBezTo>
                  <a:pt x="8908692" y="4389669"/>
                  <a:pt x="8943952" y="4397626"/>
                  <a:pt x="8983650" y="4397626"/>
                </a:cubicBezTo>
                <a:cubicBezTo>
                  <a:pt x="9013834" y="4397626"/>
                  <a:pt x="9040222" y="4392733"/>
                  <a:pt x="9062814" y="4382946"/>
                </a:cubicBezTo>
                <a:cubicBezTo>
                  <a:pt x="9085406" y="4373159"/>
                  <a:pt x="9107130" y="4357381"/>
                  <a:pt x="9127985" y="4335612"/>
                </a:cubicBezTo>
                <a:lnTo>
                  <a:pt x="9127985" y="4303507"/>
                </a:lnTo>
                <a:cubicBezTo>
                  <a:pt x="9106398" y="4328569"/>
                  <a:pt x="9085864" y="4346222"/>
                  <a:pt x="9066382" y="4356466"/>
                </a:cubicBezTo>
                <a:cubicBezTo>
                  <a:pt x="9046899" y="4366711"/>
                  <a:pt x="9025450" y="4371833"/>
                  <a:pt x="9002034" y="4371833"/>
                </a:cubicBezTo>
                <a:cubicBezTo>
                  <a:pt x="8973496" y="4371833"/>
                  <a:pt x="8950264" y="4364835"/>
                  <a:pt x="8932336" y="4350841"/>
                </a:cubicBezTo>
                <a:cubicBezTo>
                  <a:pt x="8914409" y="4336846"/>
                  <a:pt x="8901238" y="4316175"/>
                  <a:pt x="8892822" y="4288826"/>
                </a:cubicBezTo>
                <a:cubicBezTo>
                  <a:pt x="8884408" y="4261478"/>
                  <a:pt x="8880200" y="4231156"/>
                  <a:pt x="8880200" y="4197862"/>
                </a:cubicBezTo>
                <a:cubicBezTo>
                  <a:pt x="8880200" y="4164019"/>
                  <a:pt x="8885962" y="4133286"/>
                  <a:pt x="8897488" y="4105663"/>
                </a:cubicBezTo>
                <a:cubicBezTo>
                  <a:pt x="8906452" y="4084077"/>
                  <a:pt x="8920628" y="4066606"/>
                  <a:pt x="8940020" y="4053252"/>
                </a:cubicBezTo>
                <a:cubicBezTo>
                  <a:pt x="8959411" y="4039898"/>
                  <a:pt x="8980722" y="4033221"/>
                  <a:pt x="9003955" y="4033221"/>
                </a:cubicBezTo>
                <a:cubicBezTo>
                  <a:pt x="9031761" y="4033221"/>
                  <a:pt x="9056640" y="4042185"/>
                  <a:pt x="9078592" y="4060112"/>
                </a:cubicBezTo>
                <a:cubicBezTo>
                  <a:pt x="9100544" y="4078040"/>
                  <a:pt x="9115546" y="4103834"/>
                  <a:pt x="9123594" y="4137494"/>
                </a:cubicBezTo>
                <a:lnTo>
                  <a:pt x="9134296" y="4137494"/>
                </a:lnTo>
                <a:lnTo>
                  <a:pt x="9134296" y="4008525"/>
                </a:lnTo>
                <a:lnTo>
                  <a:pt x="9123594" y="4008525"/>
                </a:lnTo>
                <a:cubicBezTo>
                  <a:pt x="9122314" y="4017854"/>
                  <a:pt x="9119524" y="4024669"/>
                  <a:pt x="9115225" y="4028968"/>
                </a:cubicBezTo>
                <a:cubicBezTo>
                  <a:pt x="9110926" y="4033267"/>
                  <a:pt x="9105850" y="4035416"/>
                  <a:pt x="9099996" y="4035416"/>
                </a:cubicBezTo>
                <a:cubicBezTo>
                  <a:pt x="9095422" y="4035416"/>
                  <a:pt x="9084720" y="4032123"/>
                  <a:pt x="9067891" y="4025538"/>
                </a:cubicBezTo>
                <a:cubicBezTo>
                  <a:pt x="9038804" y="4014196"/>
                  <a:pt x="9011181" y="4008525"/>
                  <a:pt x="8985022" y="4008525"/>
                </a:cubicBezTo>
                <a:close/>
                <a:moveTo>
                  <a:pt x="7727722" y="4008525"/>
                </a:moveTo>
                <a:cubicBezTo>
                  <a:pt x="7692232" y="4008525"/>
                  <a:pt x="7658710" y="4017306"/>
                  <a:pt x="7627153" y="4034867"/>
                </a:cubicBezTo>
                <a:cubicBezTo>
                  <a:pt x="7595597" y="4052429"/>
                  <a:pt x="7570535" y="4077125"/>
                  <a:pt x="7551967" y="4108956"/>
                </a:cubicBezTo>
                <a:cubicBezTo>
                  <a:pt x="7533400" y="4140786"/>
                  <a:pt x="7524116" y="4174446"/>
                  <a:pt x="7524116" y="4209936"/>
                </a:cubicBezTo>
                <a:cubicBezTo>
                  <a:pt x="7524116" y="4243596"/>
                  <a:pt x="7532485" y="4275335"/>
                  <a:pt x="7549223" y="4305153"/>
                </a:cubicBezTo>
                <a:cubicBezTo>
                  <a:pt x="7565962" y="4334972"/>
                  <a:pt x="7589743" y="4357838"/>
                  <a:pt x="7620568" y="4373754"/>
                </a:cubicBezTo>
                <a:cubicBezTo>
                  <a:pt x="7651393" y="4389669"/>
                  <a:pt x="7686653" y="4397626"/>
                  <a:pt x="7726350" y="4397626"/>
                </a:cubicBezTo>
                <a:cubicBezTo>
                  <a:pt x="7756534" y="4397626"/>
                  <a:pt x="7782922" y="4392733"/>
                  <a:pt x="7805515" y="4382946"/>
                </a:cubicBezTo>
                <a:cubicBezTo>
                  <a:pt x="7828107" y="4373159"/>
                  <a:pt x="7849831" y="4357381"/>
                  <a:pt x="7870685" y="4335612"/>
                </a:cubicBezTo>
                <a:lnTo>
                  <a:pt x="7870685" y="4303507"/>
                </a:lnTo>
                <a:cubicBezTo>
                  <a:pt x="7849099" y="4328569"/>
                  <a:pt x="7828564" y="4346222"/>
                  <a:pt x="7809082" y="4356466"/>
                </a:cubicBezTo>
                <a:cubicBezTo>
                  <a:pt x="7789599" y="4366711"/>
                  <a:pt x="7768151" y="4371833"/>
                  <a:pt x="7744735" y="4371833"/>
                </a:cubicBezTo>
                <a:cubicBezTo>
                  <a:pt x="7716197" y="4371833"/>
                  <a:pt x="7692965" y="4364835"/>
                  <a:pt x="7675037" y="4350841"/>
                </a:cubicBezTo>
                <a:cubicBezTo>
                  <a:pt x="7657109" y="4336846"/>
                  <a:pt x="7643937" y="4316175"/>
                  <a:pt x="7635523" y="4288826"/>
                </a:cubicBezTo>
                <a:cubicBezTo>
                  <a:pt x="7627108" y="4261478"/>
                  <a:pt x="7622900" y="4231156"/>
                  <a:pt x="7622900" y="4197862"/>
                </a:cubicBezTo>
                <a:cubicBezTo>
                  <a:pt x="7622900" y="4164019"/>
                  <a:pt x="7628663" y="4133286"/>
                  <a:pt x="7640188" y="4105663"/>
                </a:cubicBezTo>
                <a:cubicBezTo>
                  <a:pt x="7649151" y="4084077"/>
                  <a:pt x="7663329" y="4066606"/>
                  <a:pt x="7682720" y="4053252"/>
                </a:cubicBezTo>
                <a:cubicBezTo>
                  <a:pt x="7702111" y="4039898"/>
                  <a:pt x="7723423" y="4033221"/>
                  <a:pt x="7746655" y="4033221"/>
                </a:cubicBezTo>
                <a:cubicBezTo>
                  <a:pt x="7774462" y="4033221"/>
                  <a:pt x="7799341" y="4042185"/>
                  <a:pt x="7821293" y="4060112"/>
                </a:cubicBezTo>
                <a:cubicBezTo>
                  <a:pt x="7843245" y="4078040"/>
                  <a:pt x="7858245" y="4103834"/>
                  <a:pt x="7866295" y="4137494"/>
                </a:cubicBezTo>
                <a:lnTo>
                  <a:pt x="7876996" y="4137494"/>
                </a:lnTo>
                <a:lnTo>
                  <a:pt x="7876996" y="4008525"/>
                </a:lnTo>
                <a:lnTo>
                  <a:pt x="7866295" y="4008525"/>
                </a:lnTo>
                <a:cubicBezTo>
                  <a:pt x="7865015" y="4017854"/>
                  <a:pt x="7862224" y="4024669"/>
                  <a:pt x="7857925" y="4028968"/>
                </a:cubicBezTo>
                <a:cubicBezTo>
                  <a:pt x="7853627" y="4033267"/>
                  <a:pt x="7848550" y="4035416"/>
                  <a:pt x="7842696" y="4035416"/>
                </a:cubicBezTo>
                <a:cubicBezTo>
                  <a:pt x="7838123" y="4035416"/>
                  <a:pt x="7827421" y="4032123"/>
                  <a:pt x="7810591" y="4025538"/>
                </a:cubicBezTo>
                <a:cubicBezTo>
                  <a:pt x="7781505" y="4014196"/>
                  <a:pt x="7753882" y="4008525"/>
                  <a:pt x="7727722" y="4008525"/>
                </a:cubicBezTo>
                <a:close/>
                <a:moveTo>
                  <a:pt x="6003697" y="4008525"/>
                </a:moveTo>
                <a:cubicBezTo>
                  <a:pt x="5968207" y="4008525"/>
                  <a:pt x="5934685" y="4017306"/>
                  <a:pt x="5903128" y="4034867"/>
                </a:cubicBezTo>
                <a:cubicBezTo>
                  <a:pt x="5871572" y="4052429"/>
                  <a:pt x="5846510" y="4077125"/>
                  <a:pt x="5827942" y="4108956"/>
                </a:cubicBezTo>
                <a:cubicBezTo>
                  <a:pt x="5809375" y="4140786"/>
                  <a:pt x="5800091" y="4174446"/>
                  <a:pt x="5800091" y="4209936"/>
                </a:cubicBezTo>
                <a:cubicBezTo>
                  <a:pt x="5800091" y="4243596"/>
                  <a:pt x="5808460" y="4275335"/>
                  <a:pt x="5825198" y="4305153"/>
                </a:cubicBezTo>
                <a:cubicBezTo>
                  <a:pt x="5841937" y="4334972"/>
                  <a:pt x="5865718" y="4357838"/>
                  <a:pt x="5896543" y="4373754"/>
                </a:cubicBezTo>
                <a:cubicBezTo>
                  <a:pt x="5927368" y="4389669"/>
                  <a:pt x="5962628" y="4397626"/>
                  <a:pt x="6002325" y="4397626"/>
                </a:cubicBezTo>
                <a:cubicBezTo>
                  <a:pt x="6032509" y="4397626"/>
                  <a:pt x="6058897" y="4392733"/>
                  <a:pt x="6081490" y="4382946"/>
                </a:cubicBezTo>
                <a:cubicBezTo>
                  <a:pt x="6104082" y="4373159"/>
                  <a:pt x="6125806" y="4357381"/>
                  <a:pt x="6146660" y="4335612"/>
                </a:cubicBezTo>
                <a:lnTo>
                  <a:pt x="6146660" y="4303507"/>
                </a:lnTo>
                <a:cubicBezTo>
                  <a:pt x="6125074" y="4328569"/>
                  <a:pt x="6104539" y="4346222"/>
                  <a:pt x="6085057" y="4356466"/>
                </a:cubicBezTo>
                <a:cubicBezTo>
                  <a:pt x="6065574" y="4366711"/>
                  <a:pt x="6044126" y="4371833"/>
                  <a:pt x="6020710" y="4371833"/>
                </a:cubicBezTo>
                <a:cubicBezTo>
                  <a:pt x="5992172" y="4371833"/>
                  <a:pt x="5968940" y="4364835"/>
                  <a:pt x="5951012" y="4350841"/>
                </a:cubicBezTo>
                <a:cubicBezTo>
                  <a:pt x="5933084" y="4336846"/>
                  <a:pt x="5919912" y="4316175"/>
                  <a:pt x="5911498" y="4288826"/>
                </a:cubicBezTo>
                <a:cubicBezTo>
                  <a:pt x="5903083" y="4261478"/>
                  <a:pt x="5898875" y="4231156"/>
                  <a:pt x="5898875" y="4197862"/>
                </a:cubicBezTo>
                <a:cubicBezTo>
                  <a:pt x="5898875" y="4164019"/>
                  <a:pt x="5904638" y="4133286"/>
                  <a:pt x="5916163" y="4105663"/>
                </a:cubicBezTo>
                <a:cubicBezTo>
                  <a:pt x="5925126" y="4084077"/>
                  <a:pt x="5939305" y="4066606"/>
                  <a:pt x="5958695" y="4053252"/>
                </a:cubicBezTo>
                <a:cubicBezTo>
                  <a:pt x="5978086" y="4039898"/>
                  <a:pt x="5999398" y="4033221"/>
                  <a:pt x="6022630" y="4033221"/>
                </a:cubicBezTo>
                <a:cubicBezTo>
                  <a:pt x="6050437" y="4033221"/>
                  <a:pt x="6075316" y="4042185"/>
                  <a:pt x="6097268" y="4060112"/>
                </a:cubicBezTo>
                <a:cubicBezTo>
                  <a:pt x="6119220" y="4078040"/>
                  <a:pt x="6134220" y="4103834"/>
                  <a:pt x="6142270" y="4137494"/>
                </a:cubicBezTo>
                <a:lnTo>
                  <a:pt x="6152971" y="4137494"/>
                </a:lnTo>
                <a:lnTo>
                  <a:pt x="6152971" y="4008525"/>
                </a:lnTo>
                <a:lnTo>
                  <a:pt x="6142270" y="4008525"/>
                </a:lnTo>
                <a:cubicBezTo>
                  <a:pt x="6140990" y="4017854"/>
                  <a:pt x="6138199" y="4024669"/>
                  <a:pt x="6133900" y="4028968"/>
                </a:cubicBezTo>
                <a:cubicBezTo>
                  <a:pt x="6129602" y="4033267"/>
                  <a:pt x="6124525" y="4035416"/>
                  <a:pt x="6118671" y="4035416"/>
                </a:cubicBezTo>
                <a:cubicBezTo>
                  <a:pt x="6114098" y="4035416"/>
                  <a:pt x="6103396" y="4032123"/>
                  <a:pt x="6086566" y="4025538"/>
                </a:cubicBezTo>
                <a:cubicBezTo>
                  <a:pt x="6057480" y="4014196"/>
                  <a:pt x="6029857" y="4008525"/>
                  <a:pt x="6003697" y="4008525"/>
                </a:cubicBezTo>
                <a:close/>
                <a:moveTo>
                  <a:pt x="10675337" y="4008250"/>
                </a:moveTo>
                <a:cubicBezTo>
                  <a:pt x="10615700" y="4008250"/>
                  <a:pt x="10566217" y="4027550"/>
                  <a:pt x="10526886" y="4066149"/>
                </a:cubicBezTo>
                <a:cubicBezTo>
                  <a:pt x="10487554" y="4104748"/>
                  <a:pt x="10467889" y="4152037"/>
                  <a:pt x="10467889" y="4208015"/>
                </a:cubicBezTo>
                <a:cubicBezTo>
                  <a:pt x="10467889" y="4239297"/>
                  <a:pt x="10474292" y="4267560"/>
                  <a:pt x="10487097" y="4292805"/>
                </a:cubicBezTo>
                <a:cubicBezTo>
                  <a:pt x="10497158" y="4312379"/>
                  <a:pt x="10511107" y="4329986"/>
                  <a:pt x="10528944" y="4345627"/>
                </a:cubicBezTo>
                <a:cubicBezTo>
                  <a:pt x="10546780" y="4361268"/>
                  <a:pt x="10567360" y="4373891"/>
                  <a:pt x="10590684" y="4383495"/>
                </a:cubicBezTo>
                <a:cubicBezTo>
                  <a:pt x="10614008" y="4393099"/>
                  <a:pt x="10643324" y="4397901"/>
                  <a:pt x="10678630" y="4397901"/>
                </a:cubicBezTo>
                <a:cubicBezTo>
                  <a:pt x="10706252" y="4397901"/>
                  <a:pt x="10732916" y="4395203"/>
                  <a:pt x="10758618" y="4389806"/>
                </a:cubicBezTo>
                <a:cubicBezTo>
                  <a:pt x="10784320" y="4384410"/>
                  <a:pt x="10809062" y="4376406"/>
                  <a:pt x="10832844" y="4365796"/>
                </a:cubicBezTo>
                <a:lnTo>
                  <a:pt x="10832844" y="4288415"/>
                </a:lnTo>
                <a:cubicBezTo>
                  <a:pt x="10832844" y="4274878"/>
                  <a:pt x="10833667" y="4266371"/>
                  <a:pt x="10835313" y="4262895"/>
                </a:cubicBezTo>
                <a:cubicBezTo>
                  <a:pt x="10838240" y="4256310"/>
                  <a:pt x="10842402" y="4251599"/>
                  <a:pt x="10847798" y="4248763"/>
                </a:cubicBezTo>
                <a:cubicBezTo>
                  <a:pt x="10853195" y="4245928"/>
                  <a:pt x="10862753" y="4244053"/>
                  <a:pt x="10876473" y="4243138"/>
                </a:cubicBezTo>
                <a:lnTo>
                  <a:pt x="10876473" y="4232985"/>
                </a:lnTo>
                <a:lnTo>
                  <a:pt x="10695643" y="4232985"/>
                </a:lnTo>
                <a:lnTo>
                  <a:pt x="10695643" y="4243138"/>
                </a:lnTo>
                <a:lnTo>
                  <a:pt x="10705247" y="4243138"/>
                </a:lnTo>
                <a:cubicBezTo>
                  <a:pt x="10714210" y="4243138"/>
                  <a:pt x="10721848" y="4244876"/>
                  <a:pt x="10728159" y="4248352"/>
                </a:cubicBezTo>
                <a:cubicBezTo>
                  <a:pt x="10734471" y="4251828"/>
                  <a:pt x="10738632" y="4255715"/>
                  <a:pt x="10740645" y="4260014"/>
                </a:cubicBezTo>
                <a:cubicBezTo>
                  <a:pt x="10742657" y="4264313"/>
                  <a:pt x="10743663" y="4273780"/>
                  <a:pt x="10743663" y="4288415"/>
                </a:cubicBezTo>
                <a:lnTo>
                  <a:pt x="10743663" y="4365796"/>
                </a:lnTo>
                <a:cubicBezTo>
                  <a:pt x="10733785" y="4369455"/>
                  <a:pt x="10724135" y="4372244"/>
                  <a:pt x="10714714" y="4374165"/>
                </a:cubicBezTo>
                <a:cubicBezTo>
                  <a:pt x="10705292" y="4376086"/>
                  <a:pt x="10696100" y="4377046"/>
                  <a:pt x="10687136" y="4377046"/>
                </a:cubicBezTo>
                <a:cubicBezTo>
                  <a:pt x="10661342" y="4377046"/>
                  <a:pt x="10639071" y="4370735"/>
                  <a:pt x="10620319" y="4358113"/>
                </a:cubicBezTo>
                <a:cubicBezTo>
                  <a:pt x="10601568" y="4345490"/>
                  <a:pt x="10587985" y="4325733"/>
                  <a:pt x="10579571" y="4298842"/>
                </a:cubicBezTo>
                <a:cubicBezTo>
                  <a:pt x="10571156" y="4271950"/>
                  <a:pt x="10566948" y="4240669"/>
                  <a:pt x="10566948" y="4204996"/>
                </a:cubicBezTo>
                <a:cubicBezTo>
                  <a:pt x="10566948" y="4175544"/>
                  <a:pt x="10570790" y="4146823"/>
                  <a:pt x="10578473" y="4118834"/>
                </a:cubicBezTo>
                <a:cubicBezTo>
                  <a:pt x="10586156" y="4090845"/>
                  <a:pt x="10599236" y="4069030"/>
                  <a:pt x="10617713" y="4053389"/>
                </a:cubicBezTo>
                <a:cubicBezTo>
                  <a:pt x="10636189" y="4037749"/>
                  <a:pt x="10659330" y="4029928"/>
                  <a:pt x="10687136" y="4029928"/>
                </a:cubicBezTo>
                <a:cubicBezTo>
                  <a:pt x="10716223" y="4029928"/>
                  <a:pt x="10743022" y="4039258"/>
                  <a:pt x="10767536" y="4057917"/>
                </a:cubicBezTo>
                <a:cubicBezTo>
                  <a:pt x="10792050" y="4076576"/>
                  <a:pt x="10810434" y="4103834"/>
                  <a:pt x="10822691" y="4139689"/>
                </a:cubicBezTo>
                <a:lnTo>
                  <a:pt x="10832844" y="4139689"/>
                </a:lnTo>
                <a:lnTo>
                  <a:pt x="10832844" y="4008525"/>
                </a:lnTo>
                <a:lnTo>
                  <a:pt x="10822691" y="4008525"/>
                </a:lnTo>
                <a:cubicBezTo>
                  <a:pt x="10819032" y="4018952"/>
                  <a:pt x="10815007" y="4026041"/>
                  <a:pt x="10810617" y="4029791"/>
                </a:cubicBezTo>
                <a:cubicBezTo>
                  <a:pt x="10806227" y="4033541"/>
                  <a:pt x="10801470" y="4035416"/>
                  <a:pt x="10796348" y="4035416"/>
                </a:cubicBezTo>
                <a:cubicBezTo>
                  <a:pt x="10793055" y="4035416"/>
                  <a:pt x="10782399" y="4031986"/>
                  <a:pt x="10764380" y="4025126"/>
                </a:cubicBezTo>
                <a:cubicBezTo>
                  <a:pt x="10746362" y="4018266"/>
                  <a:pt x="10733328" y="4014104"/>
                  <a:pt x="10725278" y="4012641"/>
                </a:cubicBezTo>
                <a:cubicBezTo>
                  <a:pt x="10710460" y="4009714"/>
                  <a:pt x="10693814" y="4008250"/>
                  <a:pt x="10675337" y="4008250"/>
                </a:cubicBezTo>
                <a:close/>
                <a:moveTo>
                  <a:pt x="7116846" y="3977689"/>
                </a:moveTo>
                <a:cubicBezTo>
                  <a:pt x="7112798" y="3978078"/>
                  <a:pt x="7108831" y="3979347"/>
                  <a:pt x="7104943" y="3981496"/>
                </a:cubicBezTo>
                <a:cubicBezTo>
                  <a:pt x="7097169" y="3985795"/>
                  <a:pt x="7092367" y="3991603"/>
                  <a:pt x="7090537" y="3998921"/>
                </a:cubicBezTo>
                <a:cubicBezTo>
                  <a:pt x="7088525" y="4005872"/>
                  <a:pt x="7089714" y="4013098"/>
                  <a:pt x="7094105" y="4020598"/>
                </a:cubicBezTo>
                <a:cubicBezTo>
                  <a:pt x="7101971" y="4029196"/>
                  <a:pt x="7108008" y="4034501"/>
                  <a:pt x="7112215" y="4036514"/>
                </a:cubicBezTo>
                <a:cubicBezTo>
                  <a:pt x="7112947" y="4037794"/>
                  <a:pt x="7112855" y="4039258"/>
                  <a:pt x="7111941" y="4040904"/>
                </a:cubicBezTo>
                <a:cubicBezTo>
                  <a:pt x="7109929" y="4045477"/>
                  <a:pt x="7106636" y="4048404"/>
                  <a:pt x="7102062" y="4049685"/>
                </a:cubicBezTo>
                <a:cubicBezTo>
                  <a:pt x="7096940" y="4051148"/>
                  <a:pt x="7088891" y="4051697"/>
                  <a:pt x="7077915" y="4051331"/>
                </a:cubicBezTo>
                <a:cubicBezTo>
                  <a:pt x="7068036" y="4051148"/>
                  <a:pt x="7055597" y="4047581"/>
                  <a:pt x="7040596" y="4040630"/>
                </a:cubicBezTo>
                <a:cubicBezTo>
                  <a:pt x="7019193" y="4030751"/>
                  <a:pt x="7004375" y="4024532"/>
                  <a:pt x="6996143" y="4021970"/>
                </a:cubicBezTo>
                <a:cubicBezTo>
                  <a:pt x="6975472" y="4015202"/>
                  <a:pt x="6952879" y="4011818"/>
                  <a:pt x="6928366" y="4011818"/>
                </a:cubicBezTo>
                <a:cubicBezTo>
                  <a:pt x="6871290" y="4011818"/>
                  <a:pt x="6825100" y="4029105"/>
                  <a:pt x="6789793" y="4063680"/>
                </a:cubicBezTo>
                <a:cubicBezTo>
                  <a:pt x="6752109" y="4100632"/>
                  <a:pt x="6733266" y="4146732"/>
                  <a:pt x="6733266" y="4201978"/>
                </a:cubicBezTo>
                <a:cubicBezTo>
                  <a:pt x="6733266" y="4251187"/>
                  <a:pt x="6747718" y="4293720"/>
                  <a:pt x="6776622" y="4329575"/>
                </a:cubicBezTo>
                <a:cubicBezTo>
                  <a:pt x="6813208" y="4374943"/>
                  <a:pt x="6864979" y="4397626"/>
                  <a:pt x="6931933" y="4397626"/>
                </a:cubicBezTo>
                <a:cubicBezTo>
                  <a:pt x="6998704" y="4397626"/>
                  <a:pt x="7050383" y="4373845"/>
                  <a:pt x="7086970" y="4326282"/>
                </a:cubicBezTo>
                <a:cubicBezTo>
                  <a:pt x="7114593" y="4290427"/>
                  <a:pt x="7128405" y="4248901"/>
                  <a:pt x="7128405" y="4201704"/>
                </a:cubicBezTo>
                <a:cubicBezTo>
                  <a:pt x="7128405" y="4146640"/>
                  <a:pt x="7109837" y="4100724"/>
                  <a:pt x="7072701" y="4063954"/>
                </a:cubicBezTo>
                <a:cubicBezTo>
                  <a:pt x="7097581" y="4063954"/>
                  <a:pt x="7114685" y="4062033"/>
                  <a:pt x="7124014" y="4058192"/>
                </a:cubicBezTo>
                <a:cubicBezTo>
                  <a:pt x="7138283" y="4052520"/>
                  <a:pt x="7147613" y="4043191"/>
                  <a:pt x="7152003" y="4030203"/>
                </a:cubicBezTo>
                <a:cubicBezTo>
                  <a:pt x="7155662" y="4018495"/>
                  <a:pt x="7155250" y="4007793"/>
                  <a:pt x="7150769" y="3998098"/>
                </a:cubicBezTo>
                <a:cubicBezTo>
                  <a:pt x="7146287" y="3988402"/>
                  <a:pt x="7139107" y="3982091"/>
                  <a:pt x="7129228" y="3979164"/>
                </a:cubicBezTo>
                <a:cubicBezTo>
                  <a:pt x="7125021" y="3977792"/>
                  <a:pt x="7120893" y="3977300"/>
                  <a:pt x="7116846" y="3977689"/>
                </a:cubicBezTo>
                <a:close/>
                <a:moveTo>
                  <a:pt x="9791391" y="3944589"/>
                </a:moveTo>
                <a:lnTo>
                  <a:pt x="9747487" y="3984652"/>
                </a:lnTo>
                <a:lnTo>
                  <a:pt x="9760383" y="3984652"/>
                </a:lnTo>
                <a:lnTo>
                  <a:pt x="9815813" y="3965992"/>
                </a:lnTo>
                <a:lnTo>
                  <a:pt x="9873437" y="3984652"/>
                </a:lnTo>
                <a:lnTo>
                  <a:pt x="9886608" y="3984652"/>
                </a:lnTo>
                <a:lnTo>
                  <a:pt x="9842430" y="3944589"/>
                </a:lnTo>
                <a:close/>
                <a:moveTo>
                  <a:pt x="8515041" y="3944589"/>
                </a:moveTo>
                <a:lnTo>
                  <a:pt x="8471136" y="3984652"/>
                </a:lnTo>
                <a:lnTo>
                  <a:pt x="8484034" y="3984652"/>
                </a:lnTo>
                <a:lnTo>
                  <a:pt x="8539462" y="3965992"/>
                </a:lnTo>
                <a:lnTo>
                  <a:pt x="8597087" y="3984652"/>
                </a:lnTo>
                <a:lnTo>
                  <a:pt x="8610258" y="3984652"/>
                </a:lnTo>
                <a:lnTo>
                  <a:pt x="8566080" y="3944589"/>
                </a:lnTo>
                <a:close/>
                <a:moveTo>
                  <a:pt x="2819092" y="3944589"/>
                </a:moveTo>
                <a:lnTo>
                  <a:pt x="2775187" y="3984652"/>
                </a:lnTo>
                <a:lnTo>
                  <a:pt x="2788084" y="3984652"/>
                </a:lnTo>
                <a:lnTo>
                  <a:pt x="2843513" y="3965992"/>
                </a:lnTo>
                <a:lnTo>
                  <a:pt x="2901138" y="3984652"/>
                </a:lnTo>
                <a:lnTo>
                  <a:pt x="2914309" y="3984652"/>
                </a:lnTo>
                <a:lnTo>
                  <a:pt x="2870131" y="3944589"/>
                </a:lnTo>
                <a:close/>
                <a:moveTo>
                  <a:pt x="1503856" y="3944589"/>
                </a:moveTo>
                <a:lnTo>
                  <a:pt x="1459951" y="3984652"/>
                </a:lnTo>
                <a:lnTo>
                  <a:pt x="1472848" y="3984652"/>
                </a:lnTo>
                <a:lnTo>
                  <a:pt x="1528277" y="3965992"/>
                </a:lnTo>
                <a:lnTo>
                  <a:pt x="1585902" y="3984652"/>
                </a:lnTo>
                <a:lnTo>
                  <a:pt x="1599073" y="3984652"/>
                </a:lnTo>
                <a:lnTo>
                  <a:pt x="1554894" y="3944589"/>
                </a:lnTo>
                <a:close/>
                <a:moveTo>
                  <a:pt x="5762338" y="3941399"/>
                </a:moveTo>
                <a:cubicBezTo>
                  <a:pt x="5758290" y="3941834"/>
                  <a:pt x="5754323" y="3943126"/>
                  <a:pt x="5750436" y="3945275"/>
                </a:cubicBezTo>
                <a:cubicBezTo>
                  <a:pt x="5742661" y="3949574"/>
                  <a:pt x="5737859" y="3955291"/>
                  <a:pt x="5736030" y="3962425"/>
                </a:cubicBezTo>
                <a:cubicBezTo>
                  <a:pt x="5734200" y="3969377"/>
                  <a:pt x="5735389" y="3976694"/>
                  <a:pt x="5739597" y="3984377"/>
                </a:cubicBezTo>
                <a:cubicBezTo>
                  <a:pt x="5741792" y="3988036"/>
                  <a:pt x="5745314" y="3991512"/>
                  <a:pt x="5750162" y="3994805"/>
                </a:cubicBezTo>
                <a:cubicBezTo>
                  <a:pt x="5755009" y="3998098"/>
                  <a:pt x="5757525" y="3999927"/>
                  <a:pt x="5757708" y="4000293"/>
                </a:cubicBezTo>
                <a:cubicBezTo>
                  <a:pt x="5758439" y="4001390"/>
                  <a:pt x="5758348" y="4002854"/>
                  <a:pt x="5757433" y="4004683"/>
                </a:cubicBezTo>
                <a:cubicBezTo>
                  <a:pt x="5755969" y="4008159"/>
                  <a:pt x="5754140" y="4010446"/>
                  <a:pt x="5751945" y="4011543"/>
                </a:cubicBezTo>
                <a:cubicBezTo>
                  <a:pt x="5744078" y="4015202"/>
                  <a:pt x="5735572" y="4017031"/>
                  <a:pt x="5726426" y="4017031"/>
                </a:cubicBezTo>
                <a:lnTo>
                  <a:pt x="5597732" y="4017031"/>
                </a:lnTo>
                <a:lnTo>
                  <a:pt x="5597732" y="4027184"/>
                </a:lnTo>
                <a:cubicBezTo>
                  <a:pt x="5612732" y="4027184"/>
                  <a:pt x="5624348" y="4029288"/>
                  <a:pt x="5632580" y="4033495"/>
                </a:cubicBezTo>
                <a:cubicBezTo>
                  <a:pt x="5644837" y="4039715"/>
                  <a:pt x="5650965" y="4056545"/>
                  <a:pt x="5650965" y="4083985"/>
                </a:cubicBezTo>
                <a:lnTo>
                  <a:pt x="5650965" y="4235729"/>
                </a:lnTo>
                <a:cubicBezTo>
                  <a:pt x="5650965" y="4275243"/>
                  <a:pt x="5647489" y="4302958"/>
                  <a:pt x="5640538" y="4318873"/>
                </a:cubicBezTo>
                <a:cubicBezTo>
                  <a:pt x="5625354" y="4352899"/>
                  <a:pt x="5597548" y="4369912"/>
                  <a:pt x="5557120" y="4369912"/>
                </a:cubicBezTo>
                <a:cubicBezTo>
                  <a:pt x="5539559" y="4369912"/>
                  <a:pt x="5525015" y="4366345"/>
                  <a:pt x="5513490" y="4359210"/>
                </a:cubicBezTo>
                <a:cubicBezTo>
                  <a:pt x="5501050" y="4351527"/>
                  <a:pt x="5492818" y="4342563"/>
                  <a:pt x="5488794" y="4332319"/>
                </a:cubicBezTo>
                <a:cubicBezTo>
                  <a:pt x="5483672" y="4319696"/>
                  <a:pt x="5481111" y="4297653"/>
                  <a:pt x="5481111" y="4266188"/>
                </a:cubicBezTo>
                <a:lnTo>
                  <a:pt x="5481111" y="4083985"/>
                </a:lnTo>
                <a:cubicBezTo>
                  <a:pt x="5481111" y="4062765"/>
                  <a:pt x="5482300" y="4049502"/>
                  <a:pt x="5484678" y="4044197"/>
                </a:cubicBezTo>
                <a:cubicBezTo>
                  <a:pt x="5489434" y="4032855"/>
                  <a:pt x="5503154" y="4027184"/>
                  <a:pt x="5525838" y="4027184"/>
                </a:cubicBezTo>
                <a:lnTo>
                  <a:pt x="5535442" y="4027184"/>
                </a:lnTo>
                <a:lnTo>
                  <a:pt x="5535442" y="4017031"/>
                </a:lnTo>
                <a:lnTo>
                  <a:pt x="5343361" y="4017031"/>
                </a:lnTo>
                <a:lnTo>
                  <a:pt x="5343361" y="4027184"/>
                </a:lnTo>
                <a:cubicBezTo>
                  <a:pt x="5359093" y="4027001"/>
                  <a:pt x="5370024" y="4028556"/>
                  <a:pt x="5376152" y="4031849"/>
                </a:cubicBezTo>
                <a:cubicBezTo>
                  <a:pt x="5382280" y="4035142"/>
                  <a:pt x="5386259" y="4039166"/>
                  <a:pt x="5388089" y="4043923"/>
                </a:cubicBezTo>
                <a:cubicBezTo>
                  <a:pt x="5390466" y="4050691"/>
                  <a:pt x="5391656" y="4064045"/>
                  <a:pt x="5391656" y="4083985"/>
                </a:cubicBezTo>
                <a:lnTo>
                  <a:pt x="5391656" y="4266188"/>
                </a:lnTo>
                <a:cubicBezTo>
                  <a:pt x="5391656" y="4297287"/>
                  <a:pt x="5396641" y="4321937"/>
                  <a:pt x="5406611" y="4340139"/>
                </a:cubicBezTo>
                <a:cubicBezTo>
                  <a:pt x="5416580" y="4358341"/>
                  <a:pt x="5433456" y="4373296"/>
                  <a:pt x="5457238" y="4385004"/>
                </a:cubicBezTo>
                <a:cubicBezTo>
                  <a:pt x="5474799" y="4393602"/>
                  <a:pt x="5499678" y="4397901"/>
                  <a:pt x="5531875" y="4397901"/>
                </a:cubicBezTo>
                <a:cubicBezTo>
                  <a:pt x="5570474" y="4397901"/>
                  <a:pt x="5600932" y="4389760"/>
                  <a:pt x="5623251" y="4373479"/>
                </a:cubicBezTo>
                <a:cubicBezTo>
                  <a:pt x="5644837" y="4357747"/>
                  <a:pt x="5658831" y="4339911"/>
                  <a:pt x="5665235" y="4319971"/>
                </a:cubicBezTo>
                <a:cubicBezTo>
                  <a:pt x="5671088" y="4302043"/>
                  <a:pt x="5674015" y="4270487"/>
                  <a:pt x="5674015" y="4225302"/>
                </a:cubicBezTo>
                <a:lnTo>
                  <a:pt x="5674015" y="4083985"/>
                </a:lnTo>
                <a:cubicBezTo>
                  <a:pt x="5674015" y="4069168"/>
                  <a:pt x="5675204" y="4058649"/>
                  <a:pt x="5677583" y="4052429"/>
                </a:cubicBezTo>
                <a:cubicBezTo>
                  <a:pt x="5683985" y="4035599"/>
                  <a:pt x="5697705" y="4027184"/>
                  <a:pt x="5718743" y="4027184"/>
                </a:cubicBezTo>
                <a:lnTo>
                  <a:pt x="5726426" y="4027184"/>
                </a:lnTo>
                <a:cubicBezTo>
                  <a:pt x="5743622" y="4027184"/>
                  <a:pt x="5757433" y="4025172"/>
                  <a:pt x="5767861" y="4021147"/>
                </a:cubicBezTo>
                <a:cubicBezTo>
                  <a:pt x="5783592" y="4015110"/>
                  <a:pt x="5793471" y="4005964"/>
                  <a:pt x="5797495" y="3993707"/>
                </a:cubicBezTo>
                <a:cubicBezTo>
                  <a:pt x="5799325" y="3988219"/>
                  <a:pt x="5800239" y="3983005"/>
                  <a:pt x="5800239" y="3978066"/>
                </a:cubicBezTo>
                <a:cubicBezTo>
                  <a:pt x="5800239" y="3959590"/>
                  <a:pt x="5791733" y="3947790"/>
                  <a:pt x="5774721" y="3942668"/>
                </a:cubicBezTo>
                <a:cubicBezTo>
                  <a:pt x="5770513" y="3941388"/>
                  <a:pt x="5766385" y="3940965"/>
                  <a:pt x="5762338" y="3941399"/>
                </a:cubicBezTo>
                <a:close/>
                <a:moveTo>
                  <a:pt x="6931110" y="3889983"/>
                </a:moveTo>
                <a:lnTo>
                  <a:pt x="6899279" y="3985201"/>
                </a:lnTo>
                <a:lnTo>
                  <a:pt x="6922878" y="3985201"/>
                </a:lnTo>
                <a:lnTo>
                  <a:pt x="7013705" y="3889983"/>
                </a:lnTo>
                <a:close/>
                <a:moveTo>
                  <a:pt x="5532699" y="3889983"/>
                </a:moveTo>
                <a:lnTo>
                  <a:pt x="5500868" y="3985201"/>
                </a:lnTo>
                <a:lnTo>
                  <a:pt x="5524466" y="3985201"/>
                </a:lnTo>
                <a:lnTo>
                  <a:pt x="5615293" y="3889983"/>
                </a:lnTo>
                <a:close/>
                <a:moveTo>
                  <a:pt x="9809776" y="3888337"/>
                </a:moveTo>
                <a:lnTo>
                  <a:pt x="9797977" y="3931692"/>
                </a:lnTo>
                <a:lnTo>
                  <a:pt x="9821575" y="3931692"/>
                </a:lnTo>
                <a:lnTo>
                  <a:pt x="9892371" y="3888337"/>
                </a:lnTo>
                <a:close/>
                <a:moveTo>
                  <a:pt x="2837477" y="3888337"/>
                </a:moveTo>
                <a:lnTo>
                  <a:pt x="2825677" y="3931692"/>
                </a:lnTo>
                <a:lnTo>
                  <a:pt x="2849276" y="3931692"/>
                </a:lnTo>
                <a:lnTo>
                  <a:pt x="2920072" y="3888337"/>
                </a:lnTo>
                <a:close/>
                <a:moveTo>
                  <a:pt x="1522241" y="3888337"/>
                </a:moveTo>
                <a:lnTo>
                  <a:pt x="1510441" y="3931692"/>
                </a:lnTo>
                <a:lnTo>
                  <a:pt x="1534040" y="3931692"/>
                </a:lnTo>
                <a:lnTo>
                  <a:pt x="1604836" y="3888337"/>
                </a:lnTo>
                <a:close/>
                <a:moveTo>
                  <a:pt x="8604258" y="3533433"/>
                </a:moveTo>
                <a:cubicBezTo>
                  <a:pt x="8564894" y="3533433"/>
                  <a:pt x="8531376" y="3547410"/>
                  <a:pt x="8503706" y="3575365"/>
                </a:cubicBezTo>
                <a:cubicBezTo>
                  <a:pt x="8476037" y="3603320"/>
                  <a:pt x="8462202" y="3636980"/>
                  <a:pt x="8462202" y="3676345"/>
                </a:cubicBezTo>
                <a:cubicBezTo>
                  <a:pt x="8462202" y="3715710"/>
                  <a:pt x="8476037" y="3749227"/>
                  <a:pt x="8503706" y="3776897"/>
                </a:cubicBezTo>
                <a:cubicBezTo>
                  <a:pt x="8531376" y="3804567"/>
                  <a:pt x="8564894" y="3818402"/>
                  <a:pt x="8604258" y="3818402"/>
                </a:cubicBezTo>
                <a:cubicBezTo>
                  <a:pt x="8643624" y="3818402"/>
                  <a:pt x="8677284" y="3804567"/>
                  <a:pt x="8705238" y="3776897"/>
                </a:cubicBezTo>
                <a:cubicBezTo>
                  <a:pt x="8733194" y="3749227"/>
                  <a:pt x="8747171" y="3715710"/>
                  <a:pt x="8747171" y="3676345"/>
                </a:cubicBezTo>
                <a:cubicBezTo>
                  <a:pt x="8747171" y="3636409"/>
                  <a:pt x="8733336" y="3602607"/>
                  <a:pt x="8705666" y="3574937"/>
                </a:cubicBezTo>
                <a:cubicBezTo>
                  <a:pt x="8677996" y="3547268"/>
                  <a:pt x="8644194" y="3533433"/>
                  <a:pt x="8604258" y="3533433"/>
                </a:cubicBezTo>
                <a:close/>
                <a:moveTo>
                  <a:pt x="8552913" y="2652854"/>
                </a:moveTo>
                <a:lnTo>
                  <a:pt x="8725777" y="3052495"/>
                </a:lnTo>
                <a:lnTo>
                  <a:pt x="8374915" y="3052495"/>
                </a:lnTo>
                <a:close/>
                <a:moveTo>
                  <a:pt x="11265566" y="2319963"/>
                </a:moveTo>
                <a:cubicBezTo>
                  <a:pt x="11288387" y="2319963"/>
                  <a:pt x="11306929" y="2326238"/>
                  <a:pt x="11321191" y="2338790"/>
                </a:cubicBezTo>
                <a:cubicBezTo>
                  <a:pt x="11348005" y="2362180"/>
                  <a:pt x="11368257" y="2398693"/>
                  <a:pt x="11381950" y="2448327"/>
                </a:cubicBezTo>
                <a:cubicBezTo>
                  <a:pt x="11405911" y="2537897"/>
                  <a:pt x="11417892" y="2634598"/>
                  <a:pt x="11417892" y="2738430"/>
                </a:cubicBezTo>
                <a:cubicBezTo>
                  <a:pt x="11417892" y="2786923"/>
                  <a:pt x="11415039" y="2843118"/>
                  <a:pt x="11409334" y="2907015"/>
                </a:cubicBezTo>
                <a:cubicBezTo>
                  <a:pt x="11372822" y="2925271"/>
                  <a:pt x="11343440" y="2934400"/>
                  <a:pt x="11321191" y="2934400"/>
                </a:cubicBezTo>
                <a:cubicBezTo>
                  <a:pt x="11279544" y="2934400"/>
                  <a:pt x="11246454" y="2915002"/>
                  <a:pt x="11221922" y="2876208"/>
                </a:cubicBezTo>
                <a:cubicBezTo>
                  <a:pt x="11184269" y="2816305"/>
                  <a:pt x="11165442" y="2707338"/>
                  <a:pt x="11165442" y="2549307"/>
                </a:cubicBezTo>
                <a:cubicBezTo>
                  <a:pt x="11165442" y="2454603"/>
                  <a:pt x="11176567" y="2390421"/>
                  <a:pt x="11198817" y="2356761"/>
                </a:cubicBezTo>
                <a:cubicBezTo>
                  <a:pt x="11214791" y="2332229"/>
                  <a:pt x="11237041" y="2319963"/>
                  <a:pt x="11265566" y="2319963"/>
                </a:cubicBezTo>
                <a:close/>
                <a:moveTo>
                  <a:pt x="9355915" y="2285732"/>
                </a:moveTo>
                <a:lnTo>
                  <a:pt x="9355915" y="2599797"/>
                </a:lnTo>
                <a:lnTo>
                  <a:pt x="9388434" y="2599797"/>
                </a:lnTo>
                <a:cubicBezTo>
                  <a:pt x="9401555" y="2514221"/>
                  <a:pt x="9432934" y="2448327"/>
                  <a:pt x="9482568" y="2402116"/>
                </a:cubicBezTo>
                <a:cubicBezTo>
                  <a:pt x="9517939" y="2369027"/>
                  <a:pt x="9574705" y="2352482"/>
                  <a:pt x="9652864" y="2352482"/>
                </a:cubicBezTo>
                <a:lnTo>
                  <a:pt x="9736729" y="2352482"/>
                </a:lnTo>
                <a:lnTo>
                  <a:pt x="9736729" y="3247609"/>
                </a:lnTo>
                <a:cubicBezTo>
                  <a:pt x="9736729" y="3305800"/>
                  <a:pt x="9733591" y="3341742"/>
                  <a:pt x="9727316" y="3355434"/>
                </a:cubicBezTo>
                <a:cubicBezTo>
                  <a:pt x="9718758" y="3374832"/>
                  <a:pt x="9707062" y="3388524"/>
                  <a:pt x="9692229" y="3396511"/>
                </a:cubicBezTo>
                <a:cubicBezTo>
                  <a:pt x="9671691" y="3408492"/>
                  <a:pt x="9644592" y="3414482"/>
                  <a:pt x="9610932" y="3414482"/>
                </a:cubicBezTo>
                <a:lnTo>
                  <a:pt x="9572423" y="3414482"/>
                </a:lnTo>
                <a:lnTo>
                  <a:pt x="9572423" y="3446145"/>
                </a:lnTo>
                <a:lnTo>
                  <a:pt x="10180014" y="3446145"/>
                </a:lnTo>
                <a:lnTo>
                  <a:pt x="10180014" y="3414482"/>
                </a:lnTo>
                <a:lnTo>
                  <a:pt x="10141504" y="3414482"/>
                </a:lnTo>
                <a:cubicBezTo>
                  <a:pt x="10108415" y="3414482"/>
                  <a:pt x="10082314" y="3408920"/>
                  <a:pt x="10063202" y="3397795"/>
                </a:cubicBezTo>
                <a:cubicBezTo>
                  <a:pt x="10044091" y="3386670"/>
                  <a:pt x="10031254" y="3373691"/>
                  <a:pt x="10024693" y="3358858"/>
                </a:cubicBezTo>
                <a:cubicBezTo>
                  <a:pt x="10018132" y="3344024"/>
                  <a:pt x="10014852" y="3306941"/>
                  <a:pt x="10014852" y="3247609"/>
                </a:cubicBezTo>
                <a:lnTo>
                  <a:pt x="10014852" y="2352482"/>
                </a:lnTo>
                <a:lnTo>
                  <a:pt x="10101284" y="2352482"/>
                </a:lnTo>
                <a:cubicBezTo>
                  <a:pt x="10155481" y="2352482"/>
                  <a:pt x="10193421" y="2357616"/>
                  <a:pt x="10215100" y="2367885"/>
                </a:cubicBezTo>
                <a:cubicBezTo>
                  <a:pt x="10253894" y="2386712"/>
                  <a:pt x="10284417" y="2411957"/>
                  <a:pt x="10306666" y="2443620"/>
                </a:cubicBezTo>
                <a:cubicBezTo>
                  <a:pt x="10328916" y="2475284"/>
                  <a:pt x="10349170" y="2527343"/>
                  <a:pt x="10367425" y="2599797"/>
                </a:cubicBezTo>
                <a:lnTo>
                  <a:pt x="10398233" y="2599797"/>
                </a:lnTo>
                <a:lnTo>
                  <a:pt x="10398233" y="2285732"/>
                </a:lnTo>
                <a:close/>
                <a:moveTo>
                  <a:pt x="6800016" y="2285732"/>
                </a:moveTo>
                <a:lnTo>
                  <a:pt x="6800016" y="2317396"/>
                </a:lnTo>
                <a:cubicBezTo>
                  <a:pt x="6849079" y="2316825"/>
                  <a:pt x="6882740" y="2321389"/>
                  <a:pt x="6900995" y="2331088"/>
                </a:cubicBezTo>
                <a:cubicBezTo>
                  <a:pt x="6919252" y="2340786"/>
                  <a:pt x="6932088" y="2353765"/>
                  <a:pt x="6939505" y="2370025"/>
                </a:cubicBezTo>
                <a:cubicBezTo>
                  <a:pt x="6946922" y="2386284"/>
                  <a:pt x="6950630" y="2427789"/>
                  <a:pt x="6950630" y="2494538"/>
                </a:cubicBezTo>
                <a:lnTo>
                  <a:pt x="6950630" y="3062764"/>
                </a:lnTo>
                <a:cubicBezTo>
                  <a:pt x="6950630" y="3159180"/>
                  <a:pt x="6966033" y="3235913"/>
                  <a:pt x="6996841" y="3292964"/>
                </a:cubicBezTo>
                <a:cubicBezTo>
                  <a:pt x="7027648" y="3350015"/>
                  <a:pt x="7080421" y="3396796"/>
                  <a:pt x="7155157" y="3433309"/>
                </a:cubicBezTo>
                <a:cubicBezTo>
                  <a:pt x="7209925" y="3460123"/>
                  <a:pt x="7287515" y="3473530"/>
                  <a:pt x="7387924" y="3473530"/>
                </a:cubicBezTo>
                <a:cubicBezTo>
                  <a:pt x="7508301" y="3473530"/>
                  <a:pt x="7603291" y="3448142"/>
                  <a:pt x="7672893" y="3397367"/>
                </a:cubicBezTo>
                <a:cubicBezTo>
                  <a:pt x="7742495" y="3346592"/>
                  <a:pt x="7786281" y="3290967"/>
                  <a:pt x="7804252" y="3230493"/>
                </a:cubicBezTo>
                <a:cubicBezTo>
                  <a:pt x="7822223" y="3170019"/>
                  <a:pt x="7831208" y="3071607"/>
                  <a:pt x="7831208" y="2935256"/>
                </a:cubicBezTo>
                <a:lnTo>
                  <a:pt x="7831208" y="2494538"/>
                </a:lnTo>
                <a:cubicBezTo>
                  <a:pt x="7831208" y="2447186"/>
                  <a:pt x="7834917" y="2414382"/>
                  <a:pt x="7842333" y="2396126"/>
                </a:cubicBezTo>
                <a:cubicBezTo>
                  <a:pt x="7852032" y="2369882"/>
                  <a:pt x="7867721" y="2350200"/>
                  <a:pt x="7889400" y="2337078"/>
                </a:cubicBezTo>
                <a:cubicBezTo>
                  <a:pt x="7911080" y="2323957"/>
                  <a:pt x="7938179" y="2317396"/>
                  <a:pt x="7970698" y="2317396"/>
                </a:cubicBezTo>
                <a:lnTo>
                  <a:pt x="7994660" y="2317396"/>
                </a:lnTo>
                <a:lnTo>
                  <a:pt x="7994660" y="2285732"/>
                </a:lnTo>
                <a:lnTo>
                  <a:pt x="7593307" y="2285732"/>
                </a:lnTo>
                <a:lnTo>
                  <a:pt x="7593307" y="2317396"/>
                </a:lnTo>
                <a:cubicBezTo>
                  <a:pt x="7640088" y="2317396"/>
                  <a:pt x="7676316" y="2323957"/>
                  <a:pt x="7701988" y="2337078"/>
                </a:cubicBezTo>
                <a:cubicBezTo>
                  <a:pt x="7718533" y="2345636"/>
                  <a:pt x="7732226" y="2361039"/>
                  <a:pt x="7743065" y="2383289"/>
                </a:cubicBezTo>
                <a:cubicBezTo>
                  <a:pt x="7753904" y="2405539"/>
                  <a:pt x="7759324" y="2442622"/>
                  <a:pt x="7759324" y="2494538"/>
                </a:cubicBezTo>
                <a:lnTo>
                  <a:pt x="7759324" y="2967774"/>
                </a:lnTo>
                <a:cubicBezTo>
                  <a:pt x="7759324" y="3091004"/>
                  <a:pt x="7748342" y="3177436"/>
                  <a:pt x="7726378" y="3227070"/>
                </a:cubicBezTo>
                <a:cubicBezTo>
                  <a:pt x="7704413" y="3276704"/>
                  <a:pt x="7671323" y="3315642"/>
                  <a:pt x="7627109" y="3343882"/>
                </a:cubicBezTo>
                <a:cubicBezTo>
                  <a:pt x="7582895" y="3372122"/>
                  <a:pt x="7529410" y="3386242"/>
                  <a:pt x="7466654" y="3386242"/>
                </a:cubicBezTo>
                <a:cubicBezTo>
                  <a:pt x="7411885" y="3386242"/>
                  <a:pt x="7366530" y="3375117"/>
                  <a:pt x="7330588" y="3352867"/>
                </a:cubicBezTo>
                <a:cubicBezTo>
                  <a:pt x="7294646" y="3330617"/>
                  <a:pt x="7268831" y="3302663"/>
                  <a:pt x="7253141" y="3269003"/>
                </a:cubicBezTo>
                <a:cubicBezTo>
                  <a:pt x="7237453" y="3235343"/>
                  <a:pt x="7229608" y="3166597"/>
                  <a:pt x="7229608" y="3062764"/>
                </a:cubicBezTo>
                <a:lnTo>
                  <a:pt x="7229608" y="2494538"/>
                </a:lnTo>
                <a:cubicBezTo>
                  <a:pt x="7229608" y="2428359"/>
                  <a:pt x="7233174" y="2386998"/>
                  <a:pt x="7240305" y="2370453"/>
                </a:cubicBezTo>
                <a:cubicBezTo>
                  <a:pt x="7247437" y="2353908"/>
                  <a:pt x="7259417" y="2340929"/>
                  <a:pt x="7276247" y="2331516"/>
                </a:cubicBezTo>
                <a:cubicBezTo>
                  <a:pt x="7293077" y="2322102"/>
                  <a:pt x="7324027" y="2317396"/>
                  <a:pt x="7369097" y="2317396"/>
                </a:cubicBezTo>
                <a:lnTo>
                  <a:pt x="7399049" y="2317396"/>
                </a:lnTo>
                <a:lnTo>
                  <a:pt x="7399049" y="2285732"/>
                </a:lnTo>
                <a:close/>
                <a:moveTo>
                  <a:pt x="5433662" y="2285732"/>
                </a:moveTo>
                <a:lnTo>
                  <a:pt x="5433662" y="2317396"/>
                </a:lnTo>
                <a:lnTo>
                  <a:pt x="5472172" y="2317396"/>
                </a:lnTo>
                <a:cubicBezTo>
                  <a:pt x="5504691" y="2317396"/>
                  <a:pt x="5530506" y="2322958"/>
                  <a:pt x="5549618" y="2334083"/>
                </a:cubicBezTo>
                <a:cubicBezTo>
                  <a:pt x="5568730" y="2345208"/>
                  <a:pt x="5581424" y="2358187"/>
                  <a:pt x="5587700" y="2373020"/>
                </a:cubicBezTo>
                <a:cubicBezTo>
                  <a:pt x="5593975" y="2387853"/>
                  <a:pt x="5597113" y="2424936"/>
                  <a:pt x="5597113" y="2484269"/>
                </a:cubicBezTo>
                <a:lnTo>
                  <a:pt x="5597113" y="3247609"/>
                </a:lnTo>
                <a:cubicBezTo>
                  <a:pt x="5597113" y="3305800"/>
                  <a:pt x="5593975" y="3341742"/>
                  <a:pt x="5587700" y="3355434"/>
                </a:cubicBezTo>
                <a:cubicBezTo>
                  <a:pt x="5579712" y="3374832"/>
                  <a:pt x="5568302" y="3388524"/>
                  <a:pt x="5553469" y="3396511"/>
                </a:cubicBezTo>
                <a:cubicBezTo>
                  <a:pt x="5532931" y="3408492"/>
                  <a:pt x="5505832" y="3414482"/>
                  <a:pt x="5472172" y="3414482"/>
                </a:cubicBezTo>
                <a:lnTo>
                  <a:pt x="5433662" y="3414482"/>
                </a:lnTo>
                <a:lnTo>
                  <a:pt x="5433662" y="3446145"/>
                </a:lnTo>
                <a:lnTo>
                  <a:pt x="6040397" y="3446145"/>
                </a:lnTo>
                <a:lnTo>
                  <a:pt x="6040397" y="3414482"/>
                </a:lnTo>
                <a:lnTo>
                  <a:pt x="6001888" y="3414482"/>
                </a:lnTo>
                <a:cubicBezTo>
                  <a:pt x="5969369" y="3414482"/>
                  <a:pt x="5943553" y="3408920"/>
                  <a:pt x="5924441" y="3397795"/>
                </a:cubicBezTo>
                <a:cubicBezTo>
                  <a:pt x="5905329" y="3386670"/>
                  <a:pt x="5892493" y="3373691"/>
                  <a:pt x="5885932" y="3358858"/>
                </a:cubicBezTo>
                <a:cubicBezTo>
                  <a:pt x="5879371" y="3344024"/>
                  <a:pt x="5876091" y="3306941"/>
                  <a:pt x="5876091" y="3247609"/>
                </a:cubicBezTo>
                <a:lnTo>
                  <a:pt x="5876091" y="2888189"/>
                </a:lnTo>
                <a:lnTo>
                  <a:pt x="6286000" y="2888189"/>
                </a:lnTo>
                <a:lnTo>
                  <a:pt x="6286000" y="3247609"/>
                </a:lnTo>
                <a:cubicBezTo>
                  <a:pt x="6286000" y="3305800"/>
                  <a:pt x="6282862" y="3341742"/>
                  <a:pt x="6276587" y="3355434"/>
                </a:cubicBezTo>
                <a:cubicBezTo>
                  <a:pt x="6268029" y="3374832"/>
                  <a:pt x="6256334" y="3388524"/>
                  <a:pt x="6241501" y="3396511"/>
                </a:cubicBezTo>
                <a:cubicBezTo>
                  <a:pt x="6221533" y="3408492"/>
                  <a:pt x="6194434" y="3414482"/>
                  <a:pt x="6160203" y="3414482"/>
                </a:cubicBezTo>
                <a:lnTo>
                  <a:pt x="6122550" y="3414482"/>
                </a:lnTo>
                <a:lnTo>
                  <a:pt x="6122550" y="3446145"/>
                </a:lnTo>
                <a:lnTo>
                  <a:pt x="6728429" y="3446145"/>
                </a:lnTo>
                <a:lnTo>
                  <a:pt x="6728429" y="3414482"/>
                </a:lnTo>
                <a:lnTo>
                  <a:pt x="6690776" y="3414482"/>
                </a:lnTo>
                <a:cubicBezTo>
                  <a:pt x="6658257" y="3414482"/>
                  <a:pt x="6632298" y="3408920"/>
                  <a:pt x="6612901" y="3397795"/>
                </a:cubicBezTo>
                <a:cubicBezTo>
                  <a:pt x="6593504" y="3386670"/>
                  <a:pt x="6580667" y="3373691"/>
                  <a:pt x="6574392" y="3358858"/>
                </a:cubicBezTo>
                <a:cubicBezTo>
                  <a:pt x="6568116" y="3344024"/>
                  <a:pt x="6564979" y="3306941"/>
                  <a:pt x="6564979" y="3247609"/>
                </a:cubicBezTo>
                <a:lnTo>
                  <a:pt x="6564979" y="2484269"/>
                </a:lnTo>
                <a:cubicBezTo>
                  <a:pt x="6564979" y="2426077"/>
                  <a:pt x="6568116" y="2390135"/>
                  <a:pt x="6574392" y="2376443"/>
                </a:cubicBezTo>
                <a:cubicBezTo>
                  <a:pt x="6582950" y="2357046"/>
                  <a:pt x="6594645" y="2343354"/>
                  <a:pt x="6609478" y="2335366"/>
                </a:cubicBezTo>
                <a:cubicBezTo>
                  <a:pt x="6629446" y="2323386"/>
                  <a:pt x="6656545" y="2317396"/>
                  <a:pt x="6690776" y="2317396"/>
                </a:cubicBezTo>
                <a:lnTo>
                  <a:pt x="6728429" y="2317396"/>
                </a:lnTo>
                <a:lnTo>
                  <a:pt x="6728429" y="2285732"/>
                </a:lnTo>
                <a:lnTo>
                  <a:pt x="6122550" y="2285732"/>
                </a:lnTo>
                <a:lnTo>
                  <a:pt x="6122550" y="2317396"/>
                </a:lnTo>
                <a:lnTo>
                  <a:pt x="6160203" y="2317396"/>
                </a:lnTo>
                <a:cubicBezTo>
                  <a:pt x="6192722" y="2317396"/>
                  <a:pt x="6218680" y="2322958"/>
                  <a:pt x="6238078" y="2334083"/>
                </a:cubicBezTo>
                <a:cubicBezTo>
                  <a:pt x="6257475" y="2345208"/>
                  <a:pt x="6270311" y="2358187"/>
                  <a:pt x="6276587" y="2373020"/>
                </a:cubicBezTo>
                <a:cubicBezTo>
                  <a:pt x="6282862" y="2387853"/>
                  <a:pt x="6286000" y="2424936"/>
                  <a:pt x="6286000" y="2484269"/>
                </a:cubicBezTo>
                <a:lnTo>
                  <a:pt x="6286000" y="2812882"/>
                </a:lnTo>
                <a:lnTo>
                  <a:pt x="5876091" y="2812882"/>
                </a:lnTo>
                <a:lnTo>
                  <a:pt x="5876091" y="2484269"/>
                </a:lnTo>
                <a:cubicBezTo>
                  <a:pt x="5876091" y="2426077"/>
                  <a:pt x="5879228" y="2390135"/>
                  <a:pt x="5885504" y="2376443"/>
                </a:cubicBezTo>
                <a:cubicBezTo>
                  <a:pt x="5894062" y="2357046"/>
                  <a:pt x="5905757" y="2343354"/>
                  <a:pt x="5920590" y="2335366"/>
                </a:cubicBezTo>
                <a:cubicBezTo>
                  <a:pt x="5941128" y="2323386"/>
                  <a:pt x="5968227" y="2317396"/>
                  <a:pt x="6001888" y="2317396"/>
                </a:cubicBezTo>
                <a:lnTo>
                  <a:pt x="6040397" y="2317396"/>
                </a:lnTo>
                <a:lnTo>
                  <a:pt x="6040397" y="2285732"/>
                </a:lnTo>
                <a:close/>
                <a:moveTo>
                  <a:pt x="4288616" y="2285732"/>
                </a:moveTo>
                <a:lnTo>
                  <a:pt x="4288616" y="2599797"/>
                </a:lnTo>
                <a:lnTo>
                  <a:pt x="4321135" y="2599797"/>
                </a:lnTo>
                <a:cubicBezTo>
                  <a:pt x="4334256" y="2514221"/>
                  <a:pt x="4365634" y="2448327"/>
                  <a:pt x="4415269" y="2402116"/>
                </a:cubicBezTo>
                <a:cubicBezTo>
                  <a:pt x="4450640" y="2369027"/>
                  <a:pt x="4507406" y="2352482"/>
                  <a:pt x="4585565" y="2352482"/>
                </a:cubicBezTo>
                <a:lnTo>
                  <a:pt x="4669430" y="2352482"/>
                </a:lnTo>
                <a:lnTo>
                  <a:pt x="4669430" y="3247609"/>
                </a:lnTo>
                <a:cubicBezTo>
                  <a:pt x="4669430" y="3305800"/>
                  <a:pt x="4666292" y="3341742"/>
                  <a:pt x="4660016" y="3355434"/>
                </a:cubicBezTo>
                <a:cubicBezTo>
                  <a:pt x="4651459" y="3374832"/>
                  <a:pt x="4639763" y="3388524"/>
                  <a:pt x="4624931" y="3396511"/>
                </a:cubicBezTo>
                <a:cubicBezTo>
                  <a:pt x="4604392" y="3408492"/>
                  <a:pt x="4577293" y="3414482"/>
                  <a:pt x="4543634" y="3414482"/>
                </a:cubicBezTo>
                <a:lnTo>
                  <a:pt x="4505124" y="3414482"/>
                </a:lnTo>
                <a:lnTo>
                  <a:pt x="4505124" y="3446145"/>
                </a:lnTo>
                <a:lnTo>
                  <a:pt x="5112715" y="3446145"/>
                </a:lnTo>
                <a:lnTo>
                  <a:pt x="5112715" y="3414482"/>
                </a:lnTo>
                <a:lnTo>
                  <a:pt x="5074205" y="3414482"/>
                </a:lnTo>
                <a:cubicBezTo>
                  <a:pt x="5041116" y="3414482"/>
                  <a:pt x="5015015" y="3408920"/>
                  <a:pt x="4995904" y="3397795"/>
                </a:cubicBezTo>
                <a:cubicBezTo>
                  <a:pt x="4976791" y="3386670"/>
                  <a:pt x="4963955" y="3373691"/>
                  <a:pt x="4957394" y="3358858"/>
                </a:cubicBezTo>
                <a:cubicBezTo>
                  <a:pt x="4950833" y="3344024"/>
                  <a:pt x="4947552" y="3306941"/>
                  <a:pt x="4947552" y="3247609"/>
                </a:cubicBezTo>
                <a:lnTo>
                  <a:pt x="4947552" y="2352482"/>
                </a:lnTo>
                <a:lnTo>
                  <a:pt x="5033985" y="2352482"/>
                </a:lnTo>
                <a:cubicBezTo>
                  <a:pt x="5088182" y="2352482"/>
                  <a:pt x="5126121" y="2357616"/>
                  <a:pt x="5147801" y="2367885"/>
                </a:cubicBezTo>
                <a:cubicBezTo>
                  <a:pt x="5186595" y="2386712"/>
                  <a:pt x="5217117" y="2411957"/>
                  <a:pt x="5239368" y="2443620"/>
                </a:cubicBezTo>
                <a:cubicBezTo>
                  <a:pt x="5261617" y="2475284"/>
                  <a:pt x="5281870" y="2527343"/>
                  <a:pt x="5300127" y="2599797"/>
                </a:cubicBezTo>
                <a:lnTo>
                  <a:pt x="5330934" y="2599797"/>
                </a:lnTo>
                <a:lnTo>
                  <a:pt x="5330934" y="2285732"/>
                </a:lnTo>
                <a:close/>
                <a:moveTo>
                  <a:pt x="2573818" y="2285732"/>
                </a:moveTo>
                <a:lnTo>
                  <a:pt x="2573818" y="2317396"/>
                </a:lnTo>
                <a:cubicBezTo>
                  <a:pt x="2610902" y="2317966"/>
                  <a:pt x="2640568" y="2326951"/>
                  <a:pt x="2662818" y="2344352"/>
                </a:cubicBezTo>
                <a:cubicBezTo>
                  <a:pt x="2685067" y="2361753"/>
                  <a:pt x="2723292" y="2419517"/>
                  <a:pt x="2777490" y="2517644"/>
                </a:cubicBezTo>
                <a:lnTo>
                  <a:pt x="3050478" y="3014841"/>
                </a:lnTo>
                <a:lnTo>
                  <a:pt x="3050478" y="3247609"/>
                </a:lnTo>
                <a:cubicBezTo>
                  <a:pt x="3050478" y="3305800"/>
                  <a:pt x="3047340" y="3341742"/>
                  <a:pt x="3041064" y="3355434"/>
                </a:cubicBezTo>
                <a:cubicBezTo>
                  <a:pt x="3032507" y="3374832"/>
                  <a:pt x="3020811" y="3388524"/>
                  <a:pt x="3005978" y="3396511"/>
                </a:cubicBezTo>
                <a:cubicBezTo>
                  <a:pt x="2986010" y="3408492"/>
                  <a:pt x="2958911" y="3414482"/>
                  <a:pt x="2924681" y="3414482"/>
                </a:cubicBezTo>
                <a:lnTo>
                  <a:pt x="2863922" y="3414482"/>
                </a:lnTo>
                <a:lnTo>
                  <a:pt x="2863922" y="3446145"/>
                </a:lnTo>
                <a:lnTo>
                  <a:pt x="3515156" y="3446145"/>
                </a:lnTo>
                <a:lnTo>
                  <a:pt x="3515156" y="3414482"/>
                </a:lnTo>
                <a:lnTo>
                  <a:pt x="3450119" y="3414482"/>
                </a:lnTo>
                <a:cubicBezTo>
                  <a:pt x="3419311" y="3414482"/>
                  <a:pt x="3394636" y="3408920"/>
                  <a:pt x="3376095" y="3397795"/>
                </a:cubicBezTo>
                <a:cubicBezTo>
                  <a:pt x="3357553" y="3386670"/>
                  <a:pt x="3345145" y="3373833"/>
                  <a:pt x="3338869" y="3359285"/>
                </a:cubicBezTo>
                <a:cubicBezTo>
                  <a:pt x="3332594" y="3344737"/>
                  <a:pt x="3329456" y="3307512"/>
                  <a:pt x="3329456" y="3247609"/>
                </a:cubicBezTo>
                <a:lnTo>
                  <a:pt x="3329456" y="2966919"/>
                </a:lnTo>
                <a:lnTo>
                  <a:pt x="3581050" y="2546740"/>
                </a:lnTo>
                <a:cubicBezTo>
                  <a:pt x="3642665" y="2440055"/>
                  <a:pt x="3687735" y="2374732"/>
                  <a:pt x="3716261" y="2350770"/>
                </a:cubicBezTo>
                <a:cubicBezTo>
                  <a:pt x="3736799" y="2333655"/>
                  <a:pt x="3766180" y="2322530"/>
                  <a:pt x="3804404" y="2317396"/>
                </a:cubicBezTo>
                <a:lnTo>
                  <a:pt x="3804404" y="2285732"/>
                </a:lnTo>
                <a:lnTo>
                  <a:pt x="3450119" y="2285732"/>
                </a:lnTo>
                <a:lnTo>
                  <a:pt x="3450119" y="2317396"/>
                </a:lnTo>
                <a:cubicBezTo>
                  <a:pt x="3502035" y="2320248"/>
                  <a:pt x="3537692" y="2328806"/>
                  <a:pt x="3557089" y="2343068"/>
                </a:cubicBezTo>
                <a:cubicBezTo>
                  <a:pt x="3571922" y="2353337"/>
                  <a:pt x="3579338" y="2366174"/>
                  <a:pt x="3579338" y="2381578"/>
                </a:cubicBezTo>
                <a:cubicBezTo>
                  <a:pt x="3579338" y="2409532"/>
                  <a:pt x="3553381" y="2466298"/>
                  <a:pt x="3501464" y="2551874"/>
                </a:cubicBezTo>
                <a:lnTo>
                  <a:pt x="3292658" y="2901881"/>
                </a:lnTo>
                <a:lnTo>
                  <a:pt x="3082996" y="2517644"/>
                </a:lnTo>
                <a:cubicBezTo>
                  <a:pt x="3037356" y="2434920"/>
                  <a:pt x="3014536" y="2383289"/>
                  <a:pt x="3014536" y="2362751"/>
                </a:cubicBezTo>
                <a:cubicBezTo>
                  <a:pt x="3014536" y="2351911"/>
                  <a:pt x="3021239" y="2341642"/>
                  <a:pt x="3034646" y="2331943"/>
                </a:cubicBezTo>
                <a:cubicBezTo>
                  <a:pt x="3048053" y="2322245"/>
                  <a:pt x="3071586" y="2317396"/>
                  <a:pt x="3105246" y="2317396"/>
                </a:cubicBezTo>
                <a:lnTo>
                  <a:pt x="3130064" y="2317396"/>
                </a:lnTo>
                <a:lnTo>
                  <a:pt x="3130064" y="2285732"/>
                </a:lnTo>
                <a:close/>
                <a:moveTo>
                  <a:pt x="936151" y="2285732"/>
                </a:moveTo>
                <a:lnTo>
                  <a:pt x="936151" y="2317396"/>
                </a:lnTo>
                <a:lnTo>
                  <a:pt x="972948" y="2317396"/>
                </a:lnTo>
                <a:cubicBezTo>
                  <a:pt x="1005467" y="2317396"/>
                  <a:pt x="1031425" y="2322958"/>
                  <a:pt x="1050823" y="2334083"/>
                </a:cubicBezTo>
                <a:cubicBezTo>
                  <a:pt x="1070220" y="2345208"/>
                  <a:pt x="1083056" y="2358044"/>
                  <a:pt x="1089332" y="2372592"/>
                </a:cubicBezTo>
                <a:cubicBezTo>
                  <a:pt x="1095608" y="2387140"/>
                  <a:pt x="1098745" y="2423795"/>
                  <a:pt x="1098745" y="2482558"/>
                </a:cubicBezTo>
                <a:lnTo>
                  <a:pt x="1098745" y="3216801"/>
                </a:lnTo>
                <a:cubicBezTo>
                  <a:pt x="1098745" y="3268717"/>
                  <a:pt x="1098175" y="3297813"/>
                  <a:pt x="1097034" y="3304089"/>
                </a:cubicBezTo>
                <a:cubicBezTo>
                  <a:pt x="1090758" y="3330903"/>
                  <a:pt x="1081916" y="3351726"/>
                  <a:pt x="1070506" y="3366559"/>
                </a:cubicBezTo>
                <a:cubicBezTo>
                  <a:pt x="1059095" y="3381393"/>
                  <a:pt x="1042265" y="3393231"/>
                  <a:pt x="1020015" y="3402074"/>
                </a:cubicBezTo>
                <a:cubicBezTo>
                  <a:pt x="997766" y="3410916"/>
                  <a:pt x="973804" y="3415052"/>
                  <a:pt x="948131" y="3414482"/>
                </a:cubicBezTo>
                <a:lnTo>
                  <a:pt x="936151" y="3414482"/>
                </a:lnTo>
                <a:lnTo>
                  <a:pt x="936151" y="3446145"/>
                </a:lnTo>
                <a:lnTo>
                  <a:pt x="1333224" y="3446145"/>
                </a:lnTo>
                <a:lnTo>
                  <a:pt x="1333224" y="3414482"/>
                </a:lnTo>
                <a:cubicBezTo>
                  <a:pt x="1280167" y="3414482"/>
                  <a:pt x="1241230" y="3405497"/>
                  <a:pt x="1216413" y="3387526"/>
                </a:cubicBezTo>
                <a:cubicBezTo>
                  <a:pt x="1191596" y="3369555"/>
                  <a:pt x="1175479" y="3346306"/>
                  <a:pt x="1168062" y="3317781"/>
                </a:cubicBezTo>
                <a:cubicBezTo>
                  <a:pt x="1165210" y="3304659"/>
                  <a:pt x="1163783" y="3269573"/>
                  <a:pt x="1163783" y="3212522"/>
                </a:cubicBezTo>
                <a:lnTo>
                  <a:pt x="1163783" y="2395270"/>
                </a:lnTo>
                <a:lnTo>
                  <a:pt x="1615626" y="3446145"/>
                </a:lnTo>
                <a:lnTo>
                  <a:pt x="1636164" y="3446145"/>
                </a:lnTo>
                <a:lnTo>
                  <a:pt x="2081160" y="2387568"/>
                </a:lnTo>
                <a:lnTo>
                  <a:pt x="2081160" y="3247609"/>
                </a:lnTo>
                <a:cubicBezTo>
                  <a:pt x="2081160" y="3305800"/>
                  <a:pt x="2078022" y="3341742"/>
                  <a:pt x="2071747" y="3355434"/>
                </a:cubicBezTo>
                <a:cubicBezTo>
                  <a:pt x="2063189" y="3374832"/>
                  <a:pt x="2051779" y="3388524"/>
                  <a:pt x="2037516" y="3396511"/>
                </a:cubicBezTo>
                <a:cubicBezTo>
                  <a:pt x="2016978" y="3408492"/>
                  <a:pt x="1989594" y="3414482"/>
                  <a:pt x="1955363" y="3414482"/>
                </a:cubicBezTo>
                <a:lnTo>
                  <a:pt x="1917709" y="3414482"/>
                </a:lnTo>
                <a:lnTo>
                  <a:pt x="1917709" y="3446145"/>
                </a:lnTo>
                <a:lnTo>
                  <a:pt x="2523589" y="3446145"/>
                </a:lnTo>
                <a:lnTo>
                  <a:pt x="2523589" y="3414482"/>
                </a:lnTo>
                <a:lnTo>
                  <a:pt x="2485936" y="3414482"/>
                </a:lnTo>
                <a:cubicBezTo>
                  <a:pt x="2453416" y="3414482"/>
                  <a:pt x="2427458" y="3408920"/>
                  <a:pt x="2408061" y="3397795"/>
                </a:cubicBezTo>
                <a:cubicBezTo>
                  <a:pt x="2388664" y="3386670"/>
                  <a:pt x="2375827" y="3373691"/>
                  <a:pt x="2369552" y="3358858"/>
                </a:cubicBezTo>
                <a:cubicBezTo>
                  <a:pt x="2363276" y="3344024"/>
                  <a:pt x="2360139" y="3306941"/>
                  <a:pt x="2360139" y="3247609"/>
                </a:cubicBezTo>
                <a:lnTo>
                  <a:pt x="2360139" y="2482558"/>
                </a:lnTo>
                <a:cubicBezTo>
                  <a:pt x="2360139" y="2424936"/>
                  <a:pt x="2363276" y="2389279"/>
                  <a:pt x="2369552" y="2375587"/>
                </a:cubicBezTo>
                <a:cubicBezTo>
                  <a:pt x="2378110" y="2356761"/>
                  <a:pt x="2389520" y="2343354"/>
                  <a:pt x="2403782" y="2335366"/>
                </a:cubicBezTo>
                <a:cubicBezTo>
                  <a:pt x="2424321" y="2323386"/>
                  <a:pt x="2451705" y="2317396"/>
                  <a:pt x="2485936" y="2317396"/>
                </a:cubicBezTo>
                <a:lnTo>
                  <a:pt x="2523589" y="2317396"/>
                </a:lnTo>
                <a:lnTo>
                  <a:pt x="2523589" y="2285732"/>
                </a:lnTo>
                <a:lnTo>
                  <a:pt x="2051208" y="2285732"/>
                </a:lnTo>
                <a:lnTo>
                  <a:pt x="1736288" y="3050783"/>
                </a:lnTo>
                <a:lnTo>
                  <a:pt x="1410243" y="2285732"/>
                </a:lnTo>
                <a:close/>
                <a:moveTo>
                  <a:pt x="11286960" y="2261771"/>
                </a:moveTo>
                <a:cubicBezTo>
                  <a:pt x="11223634" y="2261771"/>
                  <a:pt x="11162590" y="2279314"/>
                  <a:pt x="11103827" y="2314400"/>
                </a:cubicBezTo>
                <a:cubicBezTo>
                  <a:pt x="11045066" y="2349487"/>
                  <a:pt x="10999852" y="2398835"/>
                  <a:pt x="10968189" y="2462447"/>
                </a:cubicBezTo>
                <a:cubicBezTo>
                  <a:pt x="10936526" y="2526059"/>
                  <a:pt x="10920694" y="2596089"/>
                  <a:pt x="10920694" y="2672537"/>
                </a:cubicBezTo>
                <a:cubicBezTo>
                  <a:pt x="10920694" y="2782645"/>
                  <a:pt x="10949933" y="2869362"/>
                  <a:pt x="11008410" y="2932688"/>
                </a:cubicBezTo>
                <a:cubicBezTo>
                  <a:pt x="11066887" y="2996015"/>
                  <a:pt x="11140055" y="3027678"/>
                  <a:pt x="11227912" y="3027678"/>
                </a:cubicBezTo>
                <a:cubicBezTo>
                  <a:pt x="11255297" y="3027678"/>
                  <a:pt x="11281398" y="3024112"/>
                  <a:pt x="11306215" y="3016981"/>
                </a:cubicBezTo>
                <a:cubicBezTo>
                  <a:pt x="11331032" y="3009849"/>
                  <a:pt x="11361126" y="2997155"/>
                  <a:pt x="11396498" y="2978899"/>
                </a:cubicBezTo>
                <a:cubicBezTo>
                  <a:pt x="11381094" y="3059911"/>
                  <a:pt x="11354137" y="3131510"/>
                  <a:pt x="11315628" y="3193696"/>
                </a:cubicBezTo>
                <a:cubicBezTo>
                  <a:pt x="11277119" y="3255881"/>
                  <a:pt x="11224917" y="3308082"/>
                  <a:pt x="11159024" y="3350300"/>
                </a:cubicBezTo>
                <a:cubicBezTo>
                  <a:pt x="11093130" y="3392518"/>
                  <a:pt x="11012831" y="3424466"/>
                  <a:pt x="10918127" y="3446145"/>
                </a:cubicBezTo>
                <a:lnTo>
                  <a:pt x="10918127" y="3470107"/>
                </a:lnTo>
                <a:cubicBezTo>
                  <a:pt x="11076158" y="3464402"/>
                  <a:pt x="11213080" y="3427746"/>
                  <a:pt x="11328892" y="3360141"/>
                </a:cubicBezTo>
                <a:cubicBezTo>
                  <a:pt x="11444706" y="3292536"/>
                  <a:pt x="11531851" y="3202824"/>
                  <a:pt x="11590328" y="3091004"/>
                </a:cubicBezTo>
                <a:cubicBezTo>
                  <a:pt x="11648805" y="2979184"/>
                  <a:pt x="11678043" y="2862230"/>
                  <a:pt x="11678043" y="2740142"/>
                </a:cubicBezTo>
                <a:cubicBezTo>
                  <a:pt x="11678043" y="2646008"/>
                  <a:pt x="11660072" y="2562143"/>
                  <a:pt x="11624130" y="2488548"/>
                </a:cubicBezTo>
                <a:cubicBezTo>
                  <a:pt x="11588188" y="2414952"/>
                  <a:pt x="11539981" y="2358757"/>
                  <a:pt x="11479506" y="2319963"/>
                </a:cubicBezTo>
                <a:cubicBezTo>
                  <a:pt x="11419033" y="2281168"/>
                  <a:pt x="11354851" y="2261771"/>
                  <a:pt x="11286960" y="2261771"/>
                </a:cubicBezTo>
                <a:close/>
                <a:moveTo>
                  <a:pt x="8656460" y="2261771"/>
                </a:moveTo>
                <a:lnTo>
                  <a:pt x="8241416" y="3187705"/>
                </a:lnTo>
                <a:cubicBezTo>
                  <a:pt x="8202051" y="3276134"/>
                  <a:pt x="8168961" y="3334468"/>
                  <a:pt x="8142148" y="3362708"/>
                </a:cubicBezTo>
                <a:cubicBezTo>
                  <a:pt x="8115334" y="3390949"/>
                  <a:pt x="8081103" y="3408206"/>
                  <a:pt x="8039456" y="3414482"/>
                </a:cubicBezTo>
                <a:lnTo>
                  <a:pt x="8039456" y="3446145"/>
                </a:lnTo>
                <a:lnTo>
                  <a:pt x="8425404" y="3446145"/>
                </a:lnTo>
                <a:lnTo>
                  <a:pt x="8425404" y="3414482"/>
                </a:lnTo>
                <a:cubicBezTo>
                  <a:pt x="8364931" y="3409918"/>
                  <a:pt x="8326992" y="3403072"/>
                  <a:pt x="8311588" y="3393944"/>
                </a:cubicBezTo>
                <a:cubicBezTo>
                  <a:pt x="8285345" y="3378540"/>
                  <a:pt x="8272223" y="3354579"/>
                  <a:pt x="8272223" y="3322060"/>
                </a:cubicBezTo>
                <a:cubicBezTo>
                  <a:pt x="8272223" y="3297528"/>
                  <a:pt x="8280210" y="3266435"/>
                  <a:pt x="8296185" y="3228782"/>
                </a:cubicBezTo>
                <a:lnTo>
                  <a:pt x="8344963" y="3115821"/>
                </a:lnTo>
                <a:lnTo>
                  <a:pt x="8754873" y="3115821"/>
                </a:lnTo>
                <a:lnTo>
                  <a:pt x="8816488" y="3260445"/>
                </a:lnTo>
                <a:cubicBezTo>
                  <a:pt x="8832462" y="3298099"/>
                  <a:pt x="8841019" y="3319492"/>
                  <a:pt x="8842160" y="3324627"/>
                </a:cubicBezTo>
                <a:cubicBezTo>
                  <a:pt x="8845584" y="3335467"/>
                  <a:pt x="8847295" y="3346021"/>
                  <a:pt x="8847295" y="3356290"/>
                </a:cubicBezTo>
                <a:cubicBezTo>
                  <a:pt x="8847295" y="3373405"/>
                  <a:pt x="8841019" y="3386527"/>
                  <a:pt x="8828468" y="3395655"/>
                </a:cubicBezTo>
                <a:cubicBezTo>
                  <a:pt x="8810212" y="3408206"/>
                  <a:pt x="8778548" y="3414482"/>
                  <a:pt x="8733478" y="3414482"/>
                </a:cubicBezTo>
                <a:lnTo>
                  <a:pt x="8710373" y="3414482"/>
                </a:lnTo>
                <a:lnTo>
                  <a:pt x="8710373" y="3446145"/>
                </a:lnTo>
                <a:lnTo>
                  <a:pt x="9271753" y="3446145"/>
                </a:lnTo>
                <a:lnTo>
                  <a:pt x="9271753" y="3414482"/>
                </a:lnTo>
                <a:cubicBezTo>
                  <a:pt x="9236381" y="3411630"/>
                  <a:pt x="9208997" y="3401360"/>
                  <a:pt x="9189600" y="3383675"/>
                </a:cubicBezTo>
                <a:cubicBezTo>
                  <a:pt x="9163927" y="3360284"/>
                  <a:pt x="9131122" y="3303518"/>
                  <a:pt x="9091187" y="3213378"/>
                </a:cubicBezTo>
                <a:lnTo>
                  <a:pt x="8672720" y="2261771"/>
                </a:lnTo>
                <a:close/>
                <a:moveTo>
                  <a:pt x="8590566" y="2059811"/>
                </a:moveTo>
                <a:lnTo>
                  <a:pt x="8453644" y="2184752"/>
                </a:lnTo>
                <a:lnTo>
                  <a:pt x="8493866" y="2184752"/>
                </a:lnTo>
                <a:lnTo>
                  <a:pt x="8666730" y="2126561"/>
                </a:lnTo>
                <a:lnTo>
                  <a:pt x="8846440" y="2184752"/>
                </a:lnTo>
                <a:lnTo>
                  <a:pt x="8887516" y="2184752"/>
                </a:lnTo>
                <a:lnTo>
                  <a:pt x="8749738" y="2059811"/>
                </a:lnTo>
                <a:close/>
                <a:moveTo>
                  <a:pt x="3099256" y="1943428"/>
                </a:moveTo>
                <a:cubicBezTo>
                  <a:pt x="3046199" y="1943428"/>
                  <a:pt x="3001557" y="1964536"/>
                  <a:pt x="2965329" y="2006754"/>
                </a:cubicBezTo>
                <a:cubicBezTo>
                  <a:pt x="2929102" y="2048972"/>
                  <a:pt x="2912130" y="2107163"/>
                  <a:pt x="2914412" y="2181329"/>
                </a:cubicBezTo>
                <a:lnTo>
                  <a:pt x="2964046" y="2181329"/>
                </a:lnTo>
                <a:cubicBezTo>
                  <a:pt x="2968610" y="2151663"/>
                  <a:pt x="2976597" y="2131125"/>
                  <a:pt x="2988007" y="2119714"/>
                </a:cubicBezTo>
                <a:cubicBezTo>
                  <a:pt x="2999417" y="2108304"/>
                  <a:pt x="3013680" y="2102599"/>
                  <a:pt x="3030795" y="2102599"/>
                </a:cubicBezTo>
                <a:cubicBezTo>
                  <a:pt x="3049622" y="2102599"/>
                  <a:pt x="3087133" y="2116006"/>
                  <a:pt x="3143328" y="2142820"/>
                </a:cubicBezTo>
                <a:cubicBezTo>
                  <a:pt x="3199523" y="2169634"/>
                  <a:pt x="3246162" y="2183041"/>
                  <a:pt x="3283245" y="2183041"/>
                </a:cubicBezTo>
                <a:cubicBezTo>
                  <a:pt x="3333449" y="2183041"/>
                  <a:pt x="3376238" y="2163929"/>
                  <a:pt x="3411609" y="2125705"/>
                </a:cubicBezTo>
                <a:cubicBezTo>
                  <a:pt x="3446981" y="2087481"/>
                  <a:pt x="3464667" y="2036991"/>
                  <a:pt x="3464667" y="1974235"/>
                </a:cubicBezTo>
                <a:cubicBezTo>
                  <a:pt x="3464667" y="1966248"/>
                  <a:pt x="3464381" y="1956549"/>
                  <a:pt x="3463811" y="1945139"/>
                </a:cubicBezTo>
                <a:lnTo>
                  <a:pt x="3418455" y="1945139"/>
                </a:lnTo>
                <a:cubicBezTo>
                  <a:pt x="3408186" y="1976517"/>
                  <a:pt x="3397347" y="1997341"/>
                  <a:pt x="3385937" y="2007610"/>
                </a:cubicBezTo>
                <a:cubicBezTo>
                  <a:pt x="3374526" y="2017879"/>
                  <a:pt x="3362546" y="2023013"/>
                  <a:pt x="3349995" y="2023013"/>
                </a:cubicBezTo>
                <a:cubicBezTo>
                  <a:pt x="3324892" y="2023013"/>
                  <a:pt x="3282959" y="2009607"/>
                  <a:pt x="3224197" y="1982793"/>
                </a:cubicBezTo>
                <a:cubicBezTo>
                  <a:pt x="3185403" y="1964536"/>
                  <a:pt x="3158018" y="1953126"/>
                  <a:pt x="3142044" y="1948562"/>
                </a:cubicBezTo>
                <a:cubicBezTo>
                  <a:pt x="3130634" y="1945139"/>
                  <a:pt x="3116371" y="1943428"/>
                  <a:pt x="3099256" y="1943428"/>
                </a:cubicBezTo>
                <a:close/>
                <a:moveTo>
                  <a:pt x="0" y="0"/>
                </a:moveTo>
                <a:lnTo>
                  <a:pt x="12192000" y="0"/>
                </a:lnTo>
                <a:lnTo>
                  <a:pt x="12192000" y="6858000"/>
                </a:lnTo>
                <a:lnTo>
                  <a:pt x="0" y="6858000"/>
                </a:lnTo>
                <a:close/>
              </a:path>
            </a:pathLst>
          </a:cu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Tree>
    <p:extLst>
      <p:ext uri="{BB962C8B-B14F-4D97-AF65-F5344CB8AC3E}">
        <p14:creationId xmlns:p14="http://schemas.microsoft.com/office/powerpoint/2010/main" val="39065513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Có thể là hình ảnh về văn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20"/>
            <a:ext cx="12192000" cy="68389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094411" y="1920241"/>
            <a:ext cx="800317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b="1" dirty="0">
                <a:solidFill>
                  <a:srgbClr val="FF0000"/>
                </a:solidFill>
              </a:rPr>
              <a:t>VẬN DỤNG </a:t>
            </a:r>
            <a:br>
              <a:rPr lang="vi-VN" sz="2800" dirty="0"/>
            </a:br>
            <a:r>
              <a:rPr lang="vi-VN" sz="2800" dirty="0"/>
              <a:t>Sử dụng sản phầm đồ gia dụng từ vật liệu đã qua sử dụng phù hợp với không gian và công năng sử dụng trong gia đình.</a:t>
            </a:r>
          </a:p>
        </p:txBody>
      </p:sp>
    </p:spTree>
    <p:extLst>
      <p:ext uri="{BB962C8B-B14F-4D97-AF65-F5344CB8AC3E}">
        <p14:creationId xmlns:p14="http://schemas.microsoft.com/office/powerpoint/2010/main" val="8764896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467100"/>
            <a:ext cx="12192000" cy="3390900"/>
          </a:xfrm>
          <a:prstGeom prst="rect">
            <a:avLst/>
          </a:prstGeom>
          <a:gradFill>
            <a:gsLst>
              <a:gs pos="0">
                <a:schemeClr val="tx1"/>
              </a:gs>
              <a:gs pos="0">
                <a:schemeClr val="tx1"/>
              </a:gs>
              <a:gs pos="34000">
                <a:srgbClr val="000000">
                  <a:alpha val="68000"/>
                </a:srgbClr>
              </a:gs>
              <a:gs pos="0">
                <a:schemeClr val="accent1">
                  <a:lumMod val="45000"/>
                  <a:lumOff val="55000"/>
                  <a:alpha val="0"/>
                </a:schemeClr>
              </a:gs>
              <a:gs pos="78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Freeform 6"/>
          <p:cNvSpPr/>
          <p:nvPr/>
        </p:nvSpPr>
        <p:spPr>
          <a:xfrm>
            <a:off x="2502828" y="4121722"/>
            <a:ext cx="7169274" cy="1755279"/>
          </a:xfrm>
          <a:custGeom>
            <a:avLst/>
            <a:gdLst/>
            <a:ahLst/>
            <a:cxnLst/>
            <a:rect l="l" t="t" r="r" b="b"/>
            <a:pathLst>
              <a:path w="7169274" h="1755279">
                <a:moveTo>
                  <a:pt x="4159076" y="1631379"/>
                </a:moveTo>
                <a:cubicBezTo>
                  <a:pt x="4176440" y="1631379"/>
                  <a:pt x="4191136" y="1637394"/>
                  <a:pt x="4203167" y="1649425"/>
                </a:cubicBezTo>
                <a:cubicBezTo>
                  <a:pt x="4215197" y="1661455"/>
                  <a:pt x="4221212" y="1676152"/>
                  <a:pt x="4221212" y="1693515"/>
                </a:cubicBezTo>
                <a:cubicBezTo>
                  <a:pt x="4221212" y="1710630"/>
                  <a:pt x="4215135" y="1725203"/>
                  <a:pt x="4202981" y="1737233"/>
                </a:cubicBezTo>
                <a:cubicBezTo>
                  <a:pt x="4190826" y="1749264"/>
                  <a:pt x="4176192" y="1755279"/>
                  <a:pt x="4159076" y="1755279"/>
                </a:cubicBezTo>
                <a:cubicBezTo>
                  <a:pt x="4141961" y="1755279"/>
                  <a:pt x="4127388" y="1749264"/>
                  <a:pt x="4115358" y="1737233"/>
                </a:cubicBezTo>
                <a:cubicBezTo>
                  <a:pt x="4103328" y="1725203"/>
                  <a:pt x="4097313" y="1710630"/>
                  <a:pt x="4097313" y="1693515"/>
                </a:cubicBezTo>
                <a:cubicBezTo>
                  <a:pt x="4097313" y="1676400"/>
                  <a:pt x="4103328" y="1661765"/>
                  <a:pt x="4115358" y="1649611"/>
                </a:cubicBezTo>
                <a:cubicBezTo>
                  <a:pt x="4127388" y="1637456"/>
                  <a:pt x="4141961" y="1631379"/>
                  <a:pt x="4159076" y="1631379"/>
                </a:cubicBezTo>
                <a:close/>
                <a:moveTo>
                  <a:pt x="2335634" y="1631379"/>
                </a:moveTo>
                <a:cubicBezTo>
                  <a:pt x="2352998" y="1631379"/>
                  <a:pt x="2367694" y="1637394"/>
                  <a:pt x="2379724" y="1649425"/>
                </a:cubicBezTo>
                <a:cubicBezTo>
                  <a:pt x="2391755" y="1661455"/>
                  <a:pt x="2397770" y="1676152"/>
                  <a:pt x="2397770" y="1693515"/>
                </a:cubicBezTo>
                <a:cubicBezTo>
                  <a:pt x="2397770" y="1710630"/>
                  <a:pt x="2391693" y="1725203"/>
                  <a:pt x="2379538" y="1737233"/>
                </a:cubicBezTo>
                <a:cubicBezTo>
                  <a:pt x="2367384" y="1749264"/>
                  <a:pt x="2352749" y="1755279"/>
                  <a:pt x="2335634" y="1755279"/>
                </a:cubicBezTo>
                <a:cubicBezTo>
                  <a:pt x="2318519" y="1755279"/>
                  <a:pt x="2303946" y="1749264"/>
                  <a:pt x="2291916" y="1737233"/>
                </a:cubicBezTo>
                <a:cubicBezTo>
                  <a:pt x="2279886" y="1725203"/>
                  <a:pt x="2273871" y="1710630"/>
                  <a:pt x="2273871" y="1693515"/>
                </a:cubicBezTo>
                <a:cubicBezTo>
                  <a:pt x="2273871" y="1676400"/>
                  <a:pt x="2279886" y="1661765"/>
                  <a:pt x="2291916" y="1649611"/>
                </a:cubicBezTo>
                <a:cubicBezTo>
                  <a:pt x="2303946" y="1637456"/>
                  <a:pt x="2318519" y="1631379"/>
                  <a:pt x="2335634" y="1631379"/>
                </a:cubicBezTo>
                <a:close/>
                <a:moveTo>
                  <a:pt x="7107882" y="1482551"/>
                </a:moveTo>
                <a:cubicBezTo>
                  <a:pt x="7124501" y="1482551"/>
                  <a:pt x="7138702" y="1488442"/>
                  <a:pt x="7150484" y="1500225"/>
                </a:cubicBezTo>
                <a:cubicBezTo>
                  <a:pt x="7162266" y="1512007"/>
                  <a:pt x="7168158" y="1526331"/>
                  <a:pt x="7168158" y="1543199"/>
                </a:cubicBezTo>
                <a:cubicBezTo>
                  <a:pt x="7168158" y="1559818"/>
                  <a:pt x="7162266" y="1574019"/>
                  <a:pt x="7150484" y="1585801"/>
                </a:cubicBezTo>
                <a:cubicBezTo>
                  <a:pt x="7138702" y="1597583"/>
                  <a:pt x="7124501" y="1603474"/>
                  <a:pt x="7107882" y="1603474"/>
                </a:cubicBezTo>
                <a:cubicBezTo>
                  <a:pt x="7091263" y="1603474"/>
                  <a:pt x="7077062" y="1597583"/>
                  <a:pt x="7065280" y="1585801"/>
                </a:cubicBezTo>
                <a:cubicBezTo>
                  <a:pt x="7053498" y="1574019"/>
                  <a:pt x="7047606" y="1559818"/>
                  <a:pt x="7047606" y="1543199"/>
                </a:cubicBezTo>
                <a:cubicBezTo>
                  <a:pt x="7047606" y="1526580"/>
                  <a:pt x="7053436" y="1512317"/>
                  <a:pt x="7065094" y="1500411"/>
                </a:cubicBezTo>
                <a:cubicBezTo>
                  <a:pt x="7076752" y="1488504"/>
                  <a:pt x="7091015" y="1482551"/>
                  <a:pt x="7107882" y="1482551"/>
                </a:cubicBezTo>
                <a:close/>
                <a:moveTo>
                  <a:pt x="5331023" y="1398463"/>
                </a:moveTo>
                <a:cubicBezTo>
                  <a:pt x="5301009" y="1416075"/>
                  <a:pt x="5278685" y="1434926"/>
                  <a:pt x="5264050" y="1455018"/>
                </a:cubicBezTo>
                <a:cubicBezTo>
                  <a:pt x="5254377" y="1468413"/>
                  <a:pt x="5249540" y="1481931"/>
                  <a:pt x="5249540" y="1495574"/>
                </a:cubicBezTo>
                <a:cubicBezTo>
                  <a:pt x="5249540" y="1506984"/>
                  <a:pt x="5253633" y="1517030"/>
                  <a:pt x="5261818" y="1525711"/>
                </a:cubicBezTo>
                <a:cubicBezTo>
                  <a:pt x="5268019" y="1532409"/>
                  <a:pt x="5276701" y="1535757"/>
                  <a:pt x="5287863" y="1535757"/>
                </a:cubicBezTo>
                <a:cubicBezTo>
                  <a:pt x="5300265" y="1535757"/>
                  <a:pt x="5314652" y="1528812"/>
                  <a:pt x="5331023" y="1514921"/>
                </a:cubicBezTo>
                <a:close/>
                <a:moveTo>
                  <a:pt x="2368748" y="1398463"/>
                </a:moveTo>
                <a:cubicBezTo>
                  <a:pt x="2338735" y="1416075"/>
                  <a:pt x="2316411" y="1434926"/>
                  <a:pt x="2301776" y="1455018"/>
                </a:cubicBezTo>
                <a:cubicBezTo>
                  <a:pt x="2292102" y="1468413"/>
                  <a:pt x="2287265" y="1481931"/>
                  <a:pt x="2287265" y="1495574"/>
                </a:cubicBezTo>
                <a:cubicBezTo>
                  <a:pt x="2287265" y="1506984"/>
                  <a:pt x="2291358" y="1517030"/>
                  <a:pt x="2299543" y="1525711"/>
                </a:cubicBezTo>
                <a:cubicBezTo>
                  <a:pt x="2305745" y="1532409"/>
                  <a:pt x="2314426" y="1535757"/>
                  <a:pt x="2325588" y="1535757"/>
                </a:cubicBezTo>
                <a:cubicBezTo>
                  <a:pt x="2337991" y="1535757"/>
                  <a:pt x="2352377" y="1528812"/>
                  <a:pt x="2368748" y="1514921"/>
                </a:cubicBezTo>
                <a:close/>
                <a:moveTo>
                  <a:pt x="1159074" y="1398463"/>
                </a:moveTo>
                <a:cubicBezTo>
                  <a:pt x="1129060" y="1416075"/>
                  <a:pt x="1106736" y="1434926"/>
                  <a:pt x="1092101" y="1455018"/>
                </a:cubicBezTo>
                <a:cubicBezTo>
                  <a:pt x="1082427" y="1468413"/>
                  <a:pt x="1077590" y="1481931"/>
                  <a:pt x="1077590" y="1495574"/>
                </a:cubicBezTo>
                <a:cubicBezTo>
                  <a:pt x="1077590" y="1506984"/>
                  <a:pt x="1081683" y="1517030"/>
                  <a:pt x="1089868" y="1525711"/>
                </a:cubicBezTo>
                <a:cubicBezTo>
                  <a:pt x="1096070" y="1532409"/>
                  <a:pt x="1104751" y="1535757"/>
                  <a:pt x="1115913" y="1535757"/>
                </a:cubicBezTo>
                <a:cubicBezTo>
                  <a:pt x="1128316" y="1535757"/>
                  <a:pt x="1142702" y="1528812"/>
                  <a:pt x="1159074" y="1514921"/>
                </a:cubicBezTo>
                <a:close/>
                <a:moveTo>
                  <a:pt x="3582516" y="1277541"/>
                </a:moveTo>
                <a:cubicBezTo>
                  <a:pt x="3561184" y="1277541"/>
                  <a:pt x="3540720" y="1289571"/>
                  <a:pt x="3521124" y="1313631"/>
                </a:cubicBezTo>
                <a:lnTo>
                  <a:pt x="3521124" y="1468413"/>
                </a:lnTo>
                <a:cubicBezTo>
                  <a:pt x="3521124" y="1499914"/>
                  <a:pt x="3521869" y="1520006"/>
                  <a:pt x="3523357" y="1528688"/>
                </a:cubicBezTo>
                <a:cubicBezTo>
                  <a:pt x="3525837" y="1543323"/>
                  <a:pt x="3531791" y="1555167"/>
                  <a:pt x="3541216" y="1564221"/>
                </a:cubicBezTo>
                <a:cubicBezTo>
                  <a:pt x="3550642" y="1573274"/>
                  <a:pt x="3562672" y="1577801"/>
                  <a:pt x="3577307" y="1577801"/>
                </a:cubicBezTo>
                <a:cubicBezTo>
                  <a:pt x="3589957" y="1577801"/>
                  <a:pt x="3600809" y="1574205"/>
                  <a:pt x="3609863" y="1567011"/>
                </a:cubicBezTo>
                <a:cubicBezTo>
                  <a:pt x="3618917" y="1559818"/>
                  <a:pt x="3626482" y="1545555"/>
                  <a:pt x="3632560" y="1524223"/>
                </a:cubicBezTo>
                <a:cubicBezTo>
                  <a:pt x="3638637" y="1502891"/>
                  <a:pt x="3641675" y="1464444"/>
                  <a:pt x="3641675" y="1408881"/>
                </a:cubicBezTo>
                <a:cubicBezTo>
                  <a:pt x="3641675" y="1355551"/>
                  <a:pt x="3634978" y="1318964"/>
                  <a:pt x="3621583" y="1299121"/>
                </a:cubicBezTo>
                <a:cubicBezTo>
                  <a:pt x="3611910" y="1284734"/>
                  <a:pt x="3598887" y="1277541"/>
                  <a:pt x="3582516" y="1277541"/>
                </a:cubicBezTo>
                <a:close/>
                <a:moveTo>
                  <a:pt x="1513657" y="1261541"/>
                </a:moveTo>
                <a:cubicBezTo>
                  <a:pt x="1501006" y="1261541"/>
                  <a:pt x="1490154" y="1266316"/>
                  <a:pt x="1481100" y="1275866"/>
                </a:cubicBezTo>
                <a:cubicBezTo>
                  <a:pt x="1472047" y="1285416"/>
                  <a:pt x="1466094" y="1304268"/>
                  <a:pt x="1463241" y="1332421"/>
                </a:cubicBezTo>
                <a:cubicBezTo>
                  <a:pt x="1460389" y="1360574"/>
                  <a:pt x="1458962" y="1399704"/>
                  <a:pt x="1458962" y="1449809"/>
                </a:cubicBezTo>
                <a:cubicBezTo>
                  <a:pt x="1458962" y="1476350"/>
                  <a:pt x="1460699" y="1501155"/>
                  <a:pt x="1464171" y="1524223"/>
                </a:cubicBezTo>
                <a:cubicBezTo>
                  <a:pt x="1466900" y="1541834"/>
                  <a:pt x="1472729" y="1555229"/>
                  <a:pt x="1481659" y="1564407"/>
                </a:cubicBezTo>
                <a:cubicBezTo>
                  <a:pt x="1490588" y="1573584"/>
                  <a:pt x="1500758" y="1578173"/>
                  <a:pt x="1512168" y="1578173"/>
                </a:cubicBezTo>
                <a:cubicBezTo>
                  <a:pt x="1523330" y="1578173"/>
                  <a:pt x="1532632" y="1575073"/>
                  <a:pt x="1540074" y="1568872"/>
                </a:cubicBezTo>
                <a:cubicBezTo>
                  <a:pt x="1549747" y="1560438"/>
                  <a:pt x="1556197" y="1548656"/>
                  <a:pt x="1559421" y="1533525"/>
                </a:cubicBezTo>
                <a:cubicBezTo>
                  <a:pt x="1564382" y="1509960"/>
                  <a:pt x="1566863" y="1462335"/>
                  <a:pt x="1566863" y="1390650"/>
                </a:cubicBezTo>
                <a:cubicBezTo>
                  <a:pt x="1566863" y="1348482"/>
                  <a:pt x="1564506" y="1319522"/>
                  <a:pt x="1559793" y="1303771"/>
                </a:cubicBezTo>
                <a:cubicBezTo>
                  <a:pt x="1555081" y="1288021"/>
                  <a:pt x="1548135" y="1276548"/>
                  <a:pt x="1538957" y="1269355"/>
                </a:cubicBezTo>
                <a:cubicBezTo>
                  <a:pt x="1532508" y="1264146"/>
                  <a:pt x="1524075" y="1261541"/>
                  <a:pt x="1513657" y="1261541"/>
                </a:cubicBezTo>
                <a:close/>
                <a:moveTo>
                  <a:pt x="6199435" y="1259309"/>
                </a:moveTo>
                <a:cubicBezTo>
                  <a:pt x="6186537" y="1259309"/>
                  <a:pt x="6175994" y="1265634"/>
                  <a:pt x="6167809" y="1278285"/>
                </a:cubicBezTo>
                <a:cubicBezTo>
                  <a:pt x="6153174" y="1300361"/>
                  <a:pt x="6145857" y="1330623"/>
                  <a:pt x="6145857" y="1369070"/>
                </a:cubicBezTo>
                <a:lnTo>
                  <a:pt x="6145857" y="1382092"/>
                </a:lnTo>
                <a:lnTo>
                  <a:pt x="6247060" y="1382092"/>
                </a:lnTo>
                <a:cubicBezTo>
                  <a:pt x="6247060" y="1342157"/>
                  <a:pt x="6244889" y="1314748"/>
                  <a:pt x="6240549" y="1299865"/>
                </a:cubicBezTo>
                <a:cubicBezTo>
                  <a:pt x="6236208" y="1284982"/>
                  <a:pt x="6229448" y="1273696"/>
                  <a:pt x="6220271" y="1266006"/>
                </a:cubicBezTo>
                <a:cubicBezTo>
                  <a:pt x="6215062" y="1261541"/>
                  <a:pt x="6208117" y="1259309"/>
                  <a:pt x="6199435" y="1259309"/>
                </a:cubicBezTo>
                <a:close/>
                <a:moveTo>
                  <a:pt x="4170611" y="1259309"/>
                </a:moveTo>
                <a:cubicBezTo>
                  <a:pt x="4157712" y="1259309"/>
                  <a:pt x="4147170" y="1265634"/>
                  <a:pt x="4138985" y="1278285"/>
                </a:cubicBezTo>
                <a:cubicBezTo>
                  <a:pt x="4124350" y="1300361"/>
                  <a:pt x="4117032" y="1330623"/>
                  <a:pt x="4117032" y="1369070"/>
                </a:cubicBezTo>
                <a:lnTo>
                  <a:pt x="4117032" y="1382092"/>
                </a:lnTo>
                <a:lnTo>
                  <a:pt x="4218236" y="1382092"/>
                </a:lnTo>
                <a:cubicBezTo>
                  <a:pt x="4218236" y="1342157"/>
                  <a:pt x="4216065" y="1314748"/>
                  <a:pt x="4211724" y="1299865"/>
                </a:cubicBezTo>
                <a:cubicBezTo>
                  <a:pt x="4207383" y="1284982"/>
                  <a:pt x="4200624" y="1273696"/>
                  <a:pt x="4191446" y="1266006"/>
                </a:cubicBezTo>
                <a:cubicBezTo>
                  <a:pt x="4186238" y="1261541"/>
                  <a:pt x="4179292" y="1259309"/>
                  <a:pt x="4170611" y="1259309"/>
                </a:cubicBezTo>
                <a:close/>
                <a:moveTo>
                  <a:pt x="3795489" y="1245542"/>
                </a:moveTo>
                <a:lnTo>
                  <a:pt x="3941341" y="1245542"/>
                </a:lnTo>
                <a:lnTo>
                  <a:pt x="3941341" y="1521247"/>
                </a:lnTo>
                <a:cubicBezTo>
                  <a:pt x="3941341" y="1545803"/>
                  <a:pt x="3944193" y="1561492"/>
                  <a:pt x="3949898" y="1568313"/>
                </a:cubicBezTo>
                <a:cubicBezTo>
                  <a:pt x="3955603" y="1575135"/>
                  <a:pt x="3966765" y="1579041"/>
                  <a:pt x="3983385" y="1580034"/>
                </a:cubicBezTo>
                <a:lnTo>
                  <a:pt x="3983385" y="1593428"/>
                </a:lnTo>
                <a:lnTo>
                  <a:pt x="3795489" y="1593428"/>
                </a:lnTo>
                <a:lnTo>
                  <a:pt x="3795489" y="1580034"/>
                </a:lnTo>
                <a:cubicBezTo>
                  <a:pt x="3810868" y="1579537"/>
                  <a:pt x="3822278" y="1575073"/>
                  <a:pt x="3829720" y="1566639"/>
                </a:cubicBezTo>
                <a:cubicBezTo>
                  <a:pt x="3834680" y="1560934"/>
                  <a:pt x="3837161" y="1545803"/>
                  <a:pt x="3837161" y="1521247"/>
                </a:cubicBezTo>
                <a:lnTo>
                  <a:pt x="3837161" y="1318096"/>
                </a:lnTo>
                <a:cubicBezTo>
                  <a:pt x="3837161" y="1293540"/>
                  <a:pt x="3834308" y="1277851"/>
                  <a:pt x="3828603" y="1271029"/>
                </a:cubicBezTo>
                <a:cubicBezTo>
                  <a:pt x="3822899" y="1264208"/>
                  <a:pt x="3811860" y="1260301"/>
                  <a:pt x="3795489" y="1259309"/>
                </a:cubicBezTo>
                <a:close/>
                <a:moveTo>
                  <a:pt x="6637585" y="1235125"/>
                </a:moveTo>
                <a:cubicBezTo>
                  <a:pt x="6659909" y="1235125"/>
                  <a:pt x="6678637" y="1240333"/>
                  <a:pt x="6693768" y="1250751"/>
                </a:cubicBezTo>
                <a:cubicBezTo>
                  <a:pt x="6708898" y="1261169"/>
                  <a:pt x="6720556" y="1277044"/>
                  <a:pt x="6728742" y="1298376"/>
                </a:cubicBezTo>
                <a:cubicBezTo>
                  <a:pt x="6748586" y="1276052"/>
                  <a:pt x="6767624" y="1259929"/>
                  <a:pt x="6785855" y="1250007"/>
                </a:cubicBezTo>
                <a:cubicBezTo>
                  <a:pt x="6804086" y="1240085"/>
                  <a:pt x="6823124" y="1235125"/>
                  <a:pt x="6842968" y="1235125"/>
                </a:cubicBezTo>
                <a:cubicBezTo>
                  <a:pt x="6867028" y="1235125"/>
                  <a:pt x="6886190" y="1240644"/>
                  <a:pt x="6900452" y="1251682"/>
                </a:cubicBezTo>
                <a:cubicBezTo>
                  <a:pt x="6914716" y="1262720"/>
                  <a:pt x="6924638" y="1276734"/>
                  <a:pt x="6930218" y="1293726"/>
                </a:cubicBezTo>
                <a:cubicBezTo>
                  <a:pt x="6935800" y="1310717"/>
                  <a:pt x="6938590" y="1337816"/>
                  <a:pt x="6938590" y="1375023"/>
                </a:cubicBezTo>
                <a:lnTo>
                  <a:pt x="6938590" y="1517526"/>
                </a:lnTo>
                <a:cubicBezTo>
                  <a:pt x="6938590" y="1544315"/>
                  <a:pt x="6941008" y="1560934"/>
                  <a:pt x="6945846" y="1567383"/>
                </a:cubicBezTo>
                <a:cubicBezTo>
                  <a:pt x="6950682" y="1573832"/>
                  <a:pt x="6960790" y="1578049"/>
                  <a:pt x="6976169" y="1580034"/>
                </a:cubicBezTo>
                <a:lnTo>
                  <a:pt x="6976169" y="1593428"/>
                </a:lnTo>
                <a:lnTo>
                  <a:pt x="6796459" y="1593428"/>
                </a:lnTo>
                <a:lnTo>
                  <a:pt x="6796459" y="1580034"/>
                </a:lnTo>
                <a:cubicBezTo>
                  <a:pt x="6810598" y="1578793"/>
                  <a:pt x="6821016" y="1573336"/>
                  <a:pt x="6827713" y="1563663"/>
                </a:cubicBezTo>
                <a:cubicBezTo>
                  <a:pt x="6832178" y="1556965"/>
                  <a:pt x="6834410" y="1541586"/>
                  <a:pt x="6834410" y="1517526"/>
                </a:cubicBezTo>
                <a:lnTo>
                  <a:pt x="6834410" y="1367954"/>
                </a:lnTo>
                <a:cubicBezTo>
                  <a:pt x="6834410" y="1336948"/>
                  <a:pt x="6833170" y="1317228"/>
                  <a:pt x="6830690" y="1308794"/>
                </a:cubicBezTo>
                <a:cubicBezTo>
                  <a:pt x="6828210" y="1300361"/>
                  <a:pt x="6824302" y="1294098"/>
                  <a:pt x="6818970" y="1290005"/>
                </a:cubicBezTo>
                <a:cubicBezTo>
                  <a:pt x="6813636" y="1285912"/>
                  <a:pt x="6807374" y="1283866"/>
                  <a:pt x="6800180" y="1283866"/>
                </a:cubicBezTo>
                <a:cubicBezTo>
                  <a:pt x="6789514" y="1283866"/>
                  <a:pt x="6778724" y="1287772"/>
                  <a:pt x="6767810" y="1295586"/>
                </a:cubicBezTo>
                <a:cubicBezTo>
                  <a:pt x="6756896" y="1303399"/>
                  <a:pt x="6745858" y="1315120"/>
                  <a:pt x="6734696" y="1330747"/>
                </a:cubicBezTo>
                <a:lnTo>
                  <a:pt x="6734696" y="1517526"/>
                </a:lnTo>
                <a:cubicBezTo>
                  <a:pt x="6734696" y="1542579"/>
                  <a:pt x="6736804" y="1558329"/>
                  <a:pt x="6741020" y="1564779"/>
                </a:cubicBezTo>
                <a:cubicBezTo>
                  <a:pt x="6746726" y="1573956"/>
                  <a:pt x="6757640" y="1579041"/>
                  <a:pt x="6773762" y="1580034"/>
                </a:cubicBezTo>
                <a:lnTo>
                  <a:pt x="6773762" y="1593428"/>
                </a:lnTo>
                <a:lnTo>
                  <a:pt x="6593680" y="1593428"/>
                </a:lnTo>
                <a:lnTo>
                  <a:pt x="6593680" y="1580034"/>
                </a:lnTo>
                <a:cubicBezTo>
                  <a:pt x="6603354" y="1579537"/>
                  <a:pt x="6610982" y="1577119"/>
                  <a:pt x="6616563" y="1572778"/>
                </a:cubicBezTo>
                <a:cubicBezTo>
                  <a:pt x="6622144" y="1568437"/>
                  <a:pt x="6625865" y="1563228"/>
                  <a:pt x="6627725" y="1557151"/>
                </a:cubicBezTo>
                <a:cubicBezTo>
                  <a:pt x="6629586" y="1551074"/>
                  <a:pt x="6630516" y="1537866"/>
                  <a:pt x="6630516" y="1517526"/>
                </a:cubicBezTo>
                <a:lnTo>
                  <a:pt x="6630516" y="1367954"/>
                </a:lnTo>
                <a:cubicBezTo>
                  <a:pt x="6630516" y="1336452"/>
                  <a:pt x="6629276" y="1316732"/>
                  <a:pt x="6626795" y="1308794"/>
                </a:cubicBezTo>
                <a:cubicBezTo>
                  <a:pt x="6624315" y="1300857"/>
                  <a:pt x="6620160" y="1294656"/>
                  <a:pt x="6614330" y="1290191"/>
                </a:cubicBezTo>
                <a:cubicBezTo>
                  <a:pt x="6608502" y="1285726"/>
                  <a:pt x="6602238" y="1283494"/>
                  <a:pt x="6595541" y="1283494"/>
                </a:cubicBezTo>
                <a:cubicBezTo>
                  <a:pt x="6585620" y="1283494"/>
                  <a:pt x="6576566" y="1286098"/>
                  <a:pt x="6568380" y="1291307"/>
                </a:cubicBezTo>
                <a:cubicBezTo>
                  <a:pt x="6556722" y="1298997"/>
                  <a:pt x="6544320" y="1312143"/>
                  <a:pt x="6531173" y="1330747"/>
                </a:cubicBezTo>
                <a:lnTo>
                  <a:pt x="6531173" y="1517526"/>
                </a:lnTo>
                <a:cubicBezTo>
                  <a:pt x="6531173" y="1542083"/>
                  <a:pt x="6533592" y="1558268"/>
                  <a:pt x="6538428" y="1566081"/>
                </a:cubicBezTo>
                <a:cubicBezTo>
                  <a:pt x="6543265" y="1573895"/>
                  <a:pt x="6553374" y="1578545"/>
                  <a:pt x="6568752" y="1580034"/>
                </a:cubicBezTo>
                <a:lnTo>
                  <a:pt x="6568752" y="1593428"/>
                </a:lnTo>
                <a:lnTo>
                  <a:pt x="6389414" y="1593428"/>
                </a:lnTo>
                <a:lnTo>
                  <a:pt x="6389414" y="1580034"/>
                </a:lnTo>
                <a:cubicBezTo>
                  <a:pt x="6404050" y="1578545"/>
                  <a:pt x="6414467" y="1573832"/>
                  <a:pt x="6420668" y="1565895"/>
                </a:cubicBezTo>
                <a:cubicBezTo>
                  <a:pt x="6424885" y="1560438"/>
                  <a:pt x="6426993" y="1544315"/>
                  <a:pt x="6426993" y="1517526"/>
                </a:cubicBezTo>
                <a:lnTo>
                  <a:pt x="6426993" y="1321073"/>
                </a:lnTo>
                <a:cubicBezTo>
                  <a:pt x="6426993" y="1294780"/>
                  <a:pt x="6424575" y="1278409"/>
                  <a:pt x="6419738" y="1271959"/>
                </a:cubicBezTo>
                <a:cubicBezTo>
                  <a:pt x="6414901" y="1265510"/>
                  <a:pt x="6404794" y="1261293"/>
                  <a:pt x="6389414" y="1259309"/>
                </a:cubicBezTo>
                <a:lnTo>
                  <a:pt x="6389414" y="1245542"/>
                </a:lnTo>
                <a:lnTo>
                  <a:pt x="6531173" y="1245542"/>
                </a:lnTo>
                <a:lnTo>
                  <a:pt x="6531173" y="1291307"/>
                </a:lnTo>
                <a:cubicBezTo>
                  <a:pt x="6550273" y="1270471"/>
                  <a:pt x="6567946" y="1255898"/>
                  <a:pt x="6584193" y="1247589"/>
                </a:cubicBezTo>
                <a:cubicBezTo>
                  <a:pt x="6600440" y="1239279"/>
                  <a:pt x="6618238" y="1235125"/>
                  <a:pt x="6637585" y="1235125"/>
                </a:cubicBezTo>
                <a:close/>
                <a:moveTo>
                  <a:pt x="6205016" y="1235125"/>
                </a:moveTo>
                <a:cubicBezTo>
                  <a:pt x="6240238" y="1235125"/>
                  <a:pt x="6270811" y="1249573"/>
                  <a:pt x="6296732" y="1278471"/>
                </a:cubicBezTo>
                <a:cubicBezTo>
                  <a:pt x="6322652" y="1307368"/>
                  <a:pt x="6336604" y="1350218"/>
                  <a:pt x="6338590" y="1407021"/>
                </a:cubicBezTo>
                <a:lnTo>
                  <a:pt x="6147717" y="1407021"/>
                </a:lnTo>
                <a:cubicBezTo>
                  <a:pt x="6149950" y="1453158"/>
                  <a:pt x="6162228" y="1489621"/>
                  <a:pt x="6184552" y="1516410"/>
                </a:cubicBezTo>
                <a:cubicBezTo>
                  <a:pt x="6201668" y="1536998"/>
                  <a:pt x="6222256" y="1547291"/>
                  <a:pt x="6246316" y="1547291"/>
                </a:cubicBezTo>
                <a:cubicBezTo>
                  <a:pt x="6261198" y="1547291"/>
                  <a:pt x="6274718" y="1543137"/>
                  <a:pt x="6286872" y="1534827"/>
                </a:cubicBezTo>
                <a:cubicBezTo>
                  <a:pt x="6299026" y="1526518"/>
                  <a:pt x="6312048" y="1511573"/>
                  <a:pt x="6325939" y="1489993"/>
                </a:cubicBezTo>
                <a:lnTo>
                  <a:pt x="6338590" y="1498178"/>
                </a:lnTo>
                <a:cubicBezTo>
                  <a:pt x="6319738" y="1536625"/>
                  <a:pt x="6298902" y="1563849"/>
                  <a:pt x="6276082" y="1579848"/>
                </a:cubicBezTo>
                <a:cubicBezTo>
                  <a:pt x="6253261" y="1595847"/>
                  <a:pt x="6226844" y="1603846"/>
                  <a:pt x="6196830" y="1603846"/>
                </a:cubicBezTo>
                <a:cubicBezTo>
                  <a:pt x="6145237" y="1603846"/>
                  <a:pt x="6106170" y="1584002"/>
                  <a:pt x="6079628" y="1544315"/>
                </a:cubicBezTo>
                <a:cubicBezTo>
                  <a:pt x="6058296" y="1512317"/>
                  <a:pt x="6047630" y="1472629"/>
                  <a:pt x="6047630" y="1425252"/>
                </a:cubicBezTo>
                <a:cubicBezTo>
                  <a:pt x="6047630" y="1367209"/>
                  <a:pt x="6063320" y="1321011"/>
                  <a:pt x="6094697" y="1286656"/>
                </a:cubicBezTo>
                <a:cubicBezTo>
                  <a:pt x="6126076" y="1252302"/>
                  <a:pt x="6162848" y="1235125"/>
                  <a:pt x="6205016" y="1235125"/>
                </a:cubicBezTo>
                <a:close/>
                <a:moveTo>
                  <a:pt x="5687467" y="1235125"/>
                </a:moveTo>
                <a:cubicBezTo>
                  <a:pt x="5723434" y="1235125"/>
                  <a:pt x="5752021" y="1244178"/>
                  <a:pt x="5773229" y="1262286"/>
                </a:cubicBezTo>
                <a:cubicBezTo>
                  <a:pt x="5794437" y="1280393"/>
                  <a:pt x="5805041" y="1300609"/>
                  <a:pt x="5805041" y="1322933"/>
                </a:cubicBezTo>
                <a:cubicBezTo>
                  <a:pt x="5805041" y="1337072"/>
                  <a:pt x="5800762" y="1348358"/>
                  <a:pt x="5792204" y="1356791"/>
                </a:cubicBezTo>
                <a:cubicBezTo>
                  <a:pt x="5783647" y="1365225"/>
                  <a:pt x="5772422" y="1369442"/>
                  <a:pt x="5758532" y="1369442"/>
                </a:cubicBezTo>
                <a:cubicBezTo>
                  <a:pt x="5743897" y="1369442"/>
                  <a:pt x="5731805" y="1364605"/>
                  <a:pt x="5722255" y="1354931"/>
                </a:cubicBezTo>
                <a:cubicBezTo>
                  <a:pt x="5712705" y="1345257"/>
                  <a:pt x="5706814" y="1328018"/>
                  <a:pt x="5704582" y="1303213"/>
                </a:cubicBezTo>
                <a:cubicBezTo>
                  <a:pt x="5703093" y="1287586"/>
                  <a:pt x="5699497" y="1276672"/>
                  <a:pt x="5693792" y="1270471"/>
                </a:cubicBezTo>
                <a:cubicBezTo>
                  <a:pt x="5688087" y="1264270"/>
                  <a:pt x="5681390" y="1261169"/>
                  <a:pt x="5673700" y="1261169"/>
                </a:cubicBezTo>
                <a:cubicBezTo>
                  <a:pt x="5661794" y="1261169"/>
                  <a:pt x="5651624" y="1267495"/>
                  <a:pt x="5643190" y="1280145"/>
                </a:cubicBezTo>
                <a:cubicBezTo>
                  <a:pt x="5630292" y="1299245"/>
                  <a:pt x="5623842" y="1328514"/>
                  <a:pt x="5623842" y="1367954"/>
                </a:cubicBezTo>
                <a:cubicBezTo>
                  <a:pt x="5623842" y="1400696"/>
                  <a:pt x="5629051" y="1432012"/>
                  <a:pt x="5639469" y="1461901"/>
                </a:cubicBezTo>
                <a:cubicBezTo>
                  <a:pt x="5649887" y="1491791"/>
                  <a:pt x="5664150" y="1514053"/>
                  <a:pt x="5682258" y="1528688"/>
                </a:cubicBezTo>
                <a:cubicBezTo>
                  <a:pt x="5695900" y="1539354"/>
                  <a:pt x="5712023" y="1544687"/>
                  <a:pt x="5730627" y="1544687"/>
                </a:cubicBezTo>
                <a:cubicBezTo>
                  <a:pt x="5742781" y="1544687"/>
                  <a:pt x="5754315" y="1541834"/>
                  <a:pt x="5765229" y="1536129"/>
                </a:cubicBezTo>
                <a:cubicBezTo>
                  <a:pt x="5776143" y="1530424"/>
                  <a:pt x="5789042" y="1519634"/>
                  <a:pt x="5803925" y="1503759"/>
                </a:cubicBezTo>
                <a:lnTo>
                  <a:pt x="5815459" y="1512689"/>
                </a:lnTo>
                <a:cubicBezTo>
                  <a:pt x="5799088" y="1543447"/>
                  <a:pt x="5778686" y="1566329"/>
                  <a:pt x="5754253" y="1581336"/>
                </a:cubicBezTo>
                <a:cubicBezTo>
                  <a:pt x="5729820" y="1596343"/>
                  <a:pt x="5703838" y="1603846"/>
                  <a:pt x="5676304" y="1603846"/>
                </a:cubicBezTo>
                <a:cubicBezTo>
                  <a:pt x="5629919" y="1603846"/>
                  <a:pt x="5592837" y="1586359"/>
                  <a:pt x="5565055" y="1551384"/>
                </a:cubicBezTo>
                <a:cubicBezTo>
                  <a:pt x="5537274" y="1516410"/>
                  <a:pt x="5523384" y="1474366"/>
                  <a:pt x="5523384" y="1425252"/>
                </a:cubicBezTo>
                <a:cubicBezTo>
                  <a:pt x="5523384" y="1377876"/>
                  <a:pt x="5536034" y="1336204"/>
                  <a:pt x="5561335" y="1300237"/>
                </a:cubicBezTo>
                <a:cubicBezTo>
                  <a:pt x="5591844" y="1256829"/>
                  <a:pt x="5633888" y="1235125"/>
                  <a:pt x="5687467" y="1235125"/>
                </a:cubicBezTo>
                <a:close/>
                <a:moveTo>
                  <a:pt x="5313908" y="1235125"/>
                </a:moveTo>
                <a:cubicBezTo>
                  <a:pt x="5346898" y="1235125"/>
                  <a:pt x="5373005" y="1242132"/>
                  <a:pt x="5392229" y="1256146"/>
                </a:cubicBezTo>
                <a:cubicBezTo>
                  <a:pt x="5411453" y="1270161"/>
                  <a:pt x="5423917" y="1285354"/>
                  <a:pt x="5429622" y="1301725"/>
                </a:cubicBezTo>
                <a:cubicBezTo>
                  <a:pt x="5433094" y="1312143"/>
                  <a:pt x="5434831" y="1336080"/>
                  <a:pt x="5434831" y="1373535"/>
                </a:cubicBezTo>
                <a:lnTo>
                  <a:pt x="5434831" y="1508596"/>
                </a:lnTo>
                <a:cubicBezTo>
                  <a:pt x="5434831" y="1524471"/>
                  <a:pt x="5435451" y="1534455"/>
                  <a:pt x="5436691" y="1538548"/>
                </a:cubicBezTo>
                <a:cubicBezTo>
                  <a:pt x="5437931" y="1542641"/>
                  <a:pt x="5439792" y="1545679"/>
                  <a:pt x="5442272" y="1547664"/>
                </a:cubicBezTo>
                <a:cubicBezTo>
                  <a:pt x="5444753" y="1549648"/>
                  <a:pt x="5447605" y="1550640"/>
                  <a:pt x="5450830" y="1550640"/>
                </a:cubicBezTo>
                <a:cubicBezTo>
                  <a:pt x="5457279" y="1550640"/>
                  <a:pt x="5463852" y="1546051"/>
                  <a:pt x="5470550" y="1536874"/>
                </a:cubicBezTo>
                <a:lnTo>
                  <a:pt x="5481712" y="1545803"/>
                </a:lnTo>
                <a:cubicBezTo>
                  <a:pt x="5469309" y="1564159"/>
                  <a:pt x="5456473" y="1577491"/>
                  <a:pt x="5443202" y="1585801"/>
                </a:cubicBezTo>
                <a:cubicBezTo>
                  <a:pt x="5429932" y="1594110"/>
                  <a:pt x="5414863" y="1598265"/>
                  <a:pt x="5397996" y="1598265"/>
                </a:cubicBezTo>
                <a:cubicBezTo>
                  <a:pt x="5378152" y="1598265"/>
                  <a:pt x="5362649" y="1593614"/>
                  <a:pt x="5351487" y="1584312"/>
                </a:cubicBezTo>
                <a:cubicBezTo>
                  <a:pt x="5340325" y="1575011"/>
                  <a:pt x="5333504" y="1560934"/>
                  <a:pt x="5331023" y="1542083"/>
                </a:cubicBezTo>
                <a:cubicBezTo>
                  <a:pt x="5288607" y="1579537"/>
                  <a:pt x="5250532" y="1598265"/>
                  <a:pt x="5216798" y="1598265"/>
                </a:cubicBezTo>
                <a:cubicBezTo>
                  <a:pt x="5196954" y="1598265"/>
                  <a:pt x="5180459" y="1591754"/>
                  <a:pt x="5167312" y="1578731"/>
                </a:cubicBezTo>
                <a:cubicBezTo>
                  <a:pt x="5154166" y="1565709"/>
                  <a:pt x="5147592" y="1549400"/>
                  <a:pt x="5147592" y="1529804"/>
                </a:cubicBezTo>
                <a:cubicBezTo>
                  <a:pt x="5147592" y="1503263"/>
                  <a:pt x="5159003" y="1479389"/>
                  <a:pt x="5181823" y="1458181"/>
                </a:cubicBezTo>
                <a:cubicBezTo>
                  <a:pt x="5204643" y="1436973"/>
                  <a:pt x="5254377" y="1408757"/>
                  <a:pt x="5331023" y="1373535"/>
                </a:cubicBezTo>
                <a:lnTo>
                  <a:pt x="5331023" y="1338560"/>
                </a:lnTo>
                <a:cubicBezTo>
                  <a:pt x="5331023" y="1312267"/>
                  <a:pt x="5329597" y="1295710"/>
                  <a:pt x="5326744" y="1288889"/>
                </a:cubicBezTo>
                <a:cubicBezTo>
                  <a:pt x="5323892" y="1282067"/>
                  <a:pt x="5318497" y="1276114"/>
                  <a:pt x="5310559" y="1271029"/>
                </a:cubicBezTo>
                <a:cubicBezTo>
                  <a:pt x="5302622" y="1265944"/>
                  <a:pt x="5293692" y="1263402"/>
                  <a:pt x="5283770" y="1263402"/>
                </a:cubicBezTo>
                <a:cubicBezTo>
                  <a:pt x="5267647" y="1263402"/>
                  <a:pt x="5254377" y="1266999"/>
                  <a:pt x="5243959" y="1274192"/>
                </a:cubicBezTo>
                <a:cubicBezTo>
                  <a:pt x="5237510" y="1278657"/>
                  <a:pt x="5234285" y="1283866"/>
                  <a:pt x="5234285" y="1289819"/>
                </a:cubicBezTo>
                <a:cubicBezTo>
                  <a:pt x="5234285" y="1295028"/>
                  <a:pt x="5237757" y="1301477"/>
                  <a:pt x="5244703" y="1309166"/>
                </a:cubicBezTo>
                <a:cubicBezTo>
                  <a:pt x="5254128" y="1319833"/>
                  <a:pt x="5258842" y="1330126"/>
                  <a:pt x="5258842" y="1340048"/>
                </a:cubicBezTo>
                <a:cubicBezTo>
                  <a:pt x="5258842" y="1352203"/>
                  <a:pt x="5254314" y="1362559"/>
                  <a:pt x="5245261" y="1371116"/>
                </a:cubicBezTo>
                <a:cubicBezTo>
                  <a:pt x="5236207" y="1379674"/>
                  <a:pt x="5224363" y="1383953"/>
                  <a:pt x="5209728" y="1383953"/>
                </a:cubicBezTo>
                <a:cubicBezTo>
                  <a:pt x="5194101" y="1383953"/>
                  <a:pt x="5181017" y="1379240"/>
                  <a:pt x="5170475" y="1369814"/>
                </a:cubicBezTo>
                <a:cubicBezTo>
                  <a:pt x="5159933" y="1360388"/>
                  <a:pt x="5154662" y="1349350"/>
                  <a:pt x="5154662" y="1336700"/>
                </a:cubicBezTo>
                <a:cubicBezTo>
                  <a:pt x="5154662" y="1318840"/>
                  <a:pt x="5161731" y="1301787"/>
                  <a:pt x="5175870" y="1285540"/>
                </a:cubicBezTo>
                <a:cubicBezTo>
                  <a:pt x="5190009" y="1269293"/>
                  <a:pt x="5209728" y="1256829"/>
                  <a:pt x="5235029" y="1248147"/>
                </a:cubicBezTo>
                <a:cubicBezTo>
                  <a:pt x="5260330" y="1239465"/>
                  <a:pt x="5286623" y="1235125"/>
                  <a:pt x="5313908" y="1235125"/>
                </a:cubicBezTo>
                <a:close/>
                <a:moveTo>
                  <a:pt x="4963567" y="1235125"/>
                </a:moveTo>
                <a:cubicBezTo>
                  <a:pt x="4999533" y="1235125"/>
                  <a:pt x="5028121" y="1244178"/>
                  <a:pt x="5049329" y="1262286"/>
                </a:cubicBezTo>
                <a:cubicBezTo>
                  <a:pt x="5070537" y="1280393"/>
                  <a:pt x="5081141" y="1300609"/>
                  <a:pt x="5081141" y="1322933"/>
                </a:cubicBezTo>
                <a:cubicBezTo>
                  <a:pt x="5081141" y="1337072"/>
                  <a:pt x="5076862" y="1348358"/>
                  <a:pt x="5068304" y="1356791"/>
                </a:cubicBezTo>
                <a:cubicBezTo>
                  <a:pt x="5059747" y="1365225"/>
                  <a:pt x="5048522" y="1369442"/>
                  <a:pt x="5034632" y="1369442"/>
                </a:cubicBezTo>
                <a:cubicBezTo>
                  <a:pt x="5019997" y="1369442"/>
                  <a:pt x="5007905" y="1364605"/>
                  <a:pt x="4998355" y="1354931"/>
                </a:cubicBezTo>
                <a:cubicBezTo>
                  <a:pt x="4988805" y="1345257"/>
                  <a:pt x="4982914" y="1328018"/>
                  <a:pt x="4980682" y="1303213"/>
                </a:cubicBezTo>
                <a:cubicBezTo>
                  <a:pt x="4979193" y="1287586"/>
                  <a:pt x="4975597" y="1276672"/>
                  <a:pt x="4969892" y="1270471"/>
                </a:cubicBezTo>
                <a:cubicBezTo>
                  <a:pt x="4964186" y="1264270"/>
                  <a:pt x="4957489" y="1261169"/>
                  <a:pt x="4949800" y="1261169"/>
                </a:cubicBezTo>
                <a:cubicBezTo>
                  <a:pt x="4937894" y="1261169"/>
                  <a:pt x="4927723" y="1267495"/>
                  <a:pt x="4919290" y="1280145"/>
                </a:cubicBezTo>
                <a:cubicBezTo>
                  <a:pt x="4906392" y="1299245"/>
                  <a:pt x="4899942" y="1328514"/>
                  <a:pt x="4899942" y="1367954"/>
                </a:cubicBezTo>
                <a:cubicBezTo>
                  <a:pt x="4899942" y="1400696"/>
                  <a:pt x="4905151" y="1432012"/>
                  <a:pt x="4915569" y="1461901"/>
                </a:cubicBezTo>
                <a:cubicBezTo>
                  <a:pt x="4925987" y="1491791"/>
                  <a:pt x="4940250" y="1514053"/>
                  <a:pt x="4958358" y="1528688"/>
                </a:cubicBezTo>
                <a:cubicBezTo>
                  <a:pt x="4972000" y="1539354"/>
                  <a:pt x="4988123" y="1544687"/>
                  <a:pt x="5006727" y="1544687"/>
                </a:cubicBezTo>
                <a:cubicBezTo>
                  <a:pt x="5018881" y="1544687"/>
                  <a:pt x="5030415" y="1541834"/>
                  <a:pt x="5041329" y="1536129"/>
                </a:cubicBezTo>
                <a:cubicBezTo>
                  <a:pt x="5052243" y="1530424"/>
                  <a:pt x="5065142" y="1519634"/>
                  <a:pt x="5080025" y="1503759"/>
                </a:cubicBezTo>
                <a:lnTo>
                  <a:pt x="5091559" y="1512689"/>
                </a:lnTo>
                <a:cubicBezTo>
                  <a:pt x="5075188" y="1543447"/>
                  <a:pt x="5054785" y="1566329"/>
                  <a:pt x="5030353" y="1581336"/>
                </a:cubicBezTo>
                <a:cubicBezTo>
                  <a:pt x="5005920" y="1596343"/>
                  <a:pt x="4979938" y="1603846"/>
                  <a:pt x="4952404" y="1603846"/>
                </a:cubicBezTo>
                <a:cubicBezTo>
                  <a:pt x="4906019" y="1603846"/>
                  <a:pt x="4868936" y="1586359"/>
                  <a:pt x="4841155" y="1551384"/>
                </a:cubicBezTo>
                <a:cubicBezTo>
                  <a:pt x="4813375" y="1516410"/>
                  <a:pt x="4799484" y="1474366"/>
                  <a:pt x="4799484" y="1425252"/>
                </a:cubicBezTo>
                <a:cubicBezTo>
                  <a:pt x="4799484" y="1377876"/>
                  <a:pt x="4812134" y="1336204"/>
                  <a:pt x="4837435" y="1300237"/>
                </a:cubicBezTo>
                <a:cubicBezTo>
                  <a:pt x="4867944" y="1256829"/>
                  <a:pt x="4909988" y="1235125"/>
                  <a:pt x="4963567" y="1235125"/>
                </a:cubicBezTo>
                <a:close/>
                <a:moveTo>
                  <a:pt x="4176192" y="1235125"/>
                </a:moveTo>
                <a:cubicBezTo>
                  <a:pt x="4211414" y="1235125"/>
                  <a:pt x="4241986" y="1249573"/>
                  <a:pt x="4267907" y="1278471"/>
                </a:cubicBezTo>
                <a:cubicBezTo>
                  <a:pt x="4293828" y="1307368"/>
                  <a:pt x="4307780" y="1350218"/>
                  <a:pt x="4309765" y="1407021"/>
                </a:cubicBezTo>
                <a:lnTo>
                  <a:pt x="4118893" y="1407021"/>
                </a:lnTo>
                <a:cubicBezTo>
                  <a:pt x="4121125" y="1453158"/>
                  <a:pt x="4133404" y="1489621"/>
                  <a:pt x="4155728" y="1516410"/>
                </a:cubicBezTo>
                <a:cubicBezTo>
                  <a:pt x="4172843" y="1536998"/>
                  <a:pt x="4193431" y="1547291"/>
                  <a:pt x="4217491" y="1547291"/>
                </a:cubicBezTo>
                <a:cubicBezTo>
                  <a:pt x="4232374" y="1547291"/>
                  <a:pt x="4245893" y="1543137"/>
                  <a:pt x="4258047" y="1534827"/>
                </a:cubicBezTo>
                <a:cubicBezTo>
                  <a:pt x="4270201" y="1526518"/>
                  <a:pt x="4283224" y="1511573"/>
                  <a:pt x="4297114" y="1489993"/>
                </a:cubicBezTo>
                <a:lnTo>
                  <a:pt x="4309765" y="1498178"/>
                </a:lnTo>
                <a:cubicBezTo>
                  <a:pt x="4290913" y="1536625"/>
                  <a:pt x="4270077" y="1563849"/>
                  <a:pt x="4247257" y="1579848"/>
                </a:cubicBezTo>
                <a:cubicBezTo>
                  <a:pt x="4224437" y="1595847"/>
                  <a:pt x="4198020" y="1603846"/>
                  <a:pt x="4168006" y="1603846"/>
                </a:cubicBezTo>
                <a:cubicBezTo>
                  <a:pt x="4116412" y="1603846"/>
                  <a:pt x="4077345" y="1584002"/>
                  <a:pt x="4050804" y="1544315"/>
                </a:cubicBezTo>
                <a:cubicBezTo>
                  <a:pt x="4029472" y="1512317"/>
                  <a:pt x="4018806" y="1472629"/>
                  <a:pt x="4018806" y="1425252"/>
                </a:cubicBezTo>
                <a:cubicBezTo>
                  <a:pt x="4018806" y="1367209"/>
                  <a:pt x="4034495" y="1321011"/>
                  <a:pt x="4065873" y="1286656"/>
                </a:cubicBezTo>
                <a:cubicBezTo>
                  <a:pt x="4097250" y="1252302"/>
                  <a:pt x="4134024" y="1235125"/>
                  <a:pt x="4176192" y="1235125"/>
                </a:cubicBezTo>
                <a:close/>
                <a:moveTo>
                  <a:pt x="2808535" y="1235125"/>
                </a:moveTo>
                <a:cubicBezTo>
                  <a:pt x="2830860" y="1235125"/>
                  <a:pt x="2849587" y="1240333"/>
                  <a:pt x="2864718" y="1250751"/>
                </a:cubicBezTo>
                <a:cubicBezTo>
                  <a:pt x="2879849" y="1261169"/>
                  <a:pt x="2891507" y="1277044"/>
                  <a:pt x="2899693" y="1298376"/>
                </a:cubicBezTo>
                <a:cubicBezTo>
                  <a:pt x="2919536" y="1276052"/>
                  <a:pt x="2938574" y="1259929"/>
                  <a:pt x="2956805" y="1250007"/>
                </a:cubicBezTo>
                <a:cubicBezTo>
                  <a:pt x="2975037" y="1240085"/>
                  <a:pt x="2994074" y="1235125"/>
                  <a:pt x="3013918" y="1235125"/>
                </a:cubicBezTo>
                <a:cubicBezTo>
                  <a:pt x="3037979" y="1235125"/>
                  <a:pt x="3057140" y="1240644"/>
                  <a:pt x="3071403" y="1251682"/>
                </a:cubicBezTo>
                <a:cubicBezTo>
                  <a:pt x="3085666" y="1262720"/>
                  <a:pt x="3095588" y="1276734"/>
                  <a:pt x="3101169" y="1293726"/>
                </a:cubicBezTo>
                <a:cubicBezTo>
                  <a:pt x="3106750" y="1310717"/>
                  <a:pt x="3109540" y="1337816"/>
                  <a:pt x="3109540" y="1375023"/>
                </a:cubicBezTo>
                <a:lnTo>
                  <a:pt x="3109540" y="1517526"/>
                </a:lnTo>
                <a:cubicBezTo>
                  <a:pt x="3109540" y="1544315"/>
                  <a:pt x="3111959" y="1560934"/>
                  <a:pt x="3116796" y="1567383"/>
                </a:cubicBezTo>
                <a:cubicBezTo>
                  <a:pt x="3121633" y="1573832"/>
                  <a:pt x="3131740" y="1578049"/>
                  <a:pt x="3147119" y="1580034"/>
                </a:cubicBezTo>
                <a:lnTo>
                  <a:pt x="3147119" y="1593428"/>
                </a:lnTo>
                <a:lnTo>
                  <a:pt x="2967409" y="1593428"/>
                </a:lnTo>
                <a:lnTo>
                  <a:pt x="2967409" y="1580034"/>
                </a:lnTo>
                <a:cubicBezTo>
                  <a:pt x="2981548" y="1578793"/>
                  <a:pt x="2991966" y="1573336"/>
                  <a:pt x="2998663" y="1563663"/>
                </a:cubicBezTo>
                <a:cubicBezTo>
                  <a:pt x="3003128" y="1556965"/>
                  <a:pt x="3005361" y="1541586"/>
                  <a:pt x="3005361" y="1517526"/>
                </a:cubicBezTo>
                <a:lnTo>
                  <a:pt x="3005361" y="1367954"/>
                </a:lnTo>
                <a:cubicBezTo>
                  <a:pt x="3005361" y="1336948"/>
                  <a:pt x="3004120" y="1317228"/>
                  <a:pt x="3001640" y="1308794"/>
                </a:cubicBezTo>
                <a:cubicBezTo>
                  <a:pt x="2999160" y="1300361"/>
                  <a:pt x="2995253" y="1294098"/>
                  <a:pt x="2989920" y="1290005"/>
                </a:cubicBezTo>
                <a:cubicBezTo>
                  <a:pt x="2984587" y="1285912"/>
                  <a:pt x="2978324" y="1283866"/>
                  <a:pt x="2971130" y="1283866"/>
                </a:cubicBezTo>
                <a:cubicBezTo>
                  <a:pt x="2960464" y="1283866"/>
                  <a:pt x="2949674" y="1287772"/>
                  <a:pt x="2938760" y="1295586"/>
                </a:cubicBezTo>
                <a:cubicBezTo>
                  <a:pt x="2927846" y="1303399"/>
                  <a:pt x="2916808" y="1315120"/>
                  <a:pt x="2905646" y="1330747"/>
                </a:cubicBezTo>
                <a:lnTo>
                  <a:pt x="2905646" y="1517526"/>
                </a:lnTo>
                <a:cubicBezTo>
                  <a:pt x="2905646" y="1542579"/>
                  <a:pt x="2907754" y="1558329"/>
                  <a:pt x="2911971" y="1564779"/>
                </a:cubicBezTo>
                <a:cubicBezTo>
                  <a:pt x="2917676" y="1573956"/>
                  <a:pt x="2928590" y="1579041"/>
                  <a:pt x="2944713" y="1580034"/>
                </a:cubicBezTo>
                <a:lnTo>
                  <a:pt x="2944713" y="1593428"/>
                </a:lnTo>
                <a:lnTo>
                  <a:pt x="2764631" y="1593428"/>
                </a:lnTo>
                <a:lnTo>
                  <a:pt x="2764631" y="1580034"/>
                </a:lnTo>
                <a:cubicBezTo>
                  <a:pt x="2774305" y="1579537"/>
                  <a:pt x="2781932" y="1577119"/>
                  <a:pt x="2787513" y="1572778"/>
                </a:cubicBezTo>
                <a:cubicBezTo>
                  <a:pt x="2793095" y="1568437"/>
                  <a:pt x="2796815" y="1563228"/>
                  <a:pt x="2798676" y="1557151"/>
                </a:cubicBezTo>
                <a:cubicBezTo>
                  <a:pt x="2800536" y="1551074"/>
                  <a:pt x="2801466" y="1537866"/>
                  <a:pt x="2801466" y="1517526"/>
                </a:cubicBezTo>
                <a:lnTo>
                  <a:pt x="2801466" y="1367954"/>
                </a:lnTo>
                <a:cubicBezTo>
                  <a:pt x="2801466" y="1336452"/>
                  <a:pt x="2800226" y="1316732"/>
                  <a:pt x="2797745" y="1308794"/>
                </a:cubicBezTo>
                <a:cubicBezTo>
                  <a:pt x="2795265" y="1300857"/>
                  <a:pt x="2791110" y="1294656"/>
                  <a:pt x="2785281" y="1290191"/>
                </a:cubicBezTo>
                <a:cubicBezTo>
                  <a:pt x="2779452" y="1285726"/>
                  <a:pt x="2773189" y="1283494"/>
                  <a:pt x="2766491" y="1283494"/>
                </a:cubicBezTo>
                <a:cubicBezTo>
                  <a:pt x="2756570" y="1283494"/>
                  <a:pt x="2747516" y="1286098"/>
                  <a:pt x="2739331" y="1291307"/>
                </a:cubicBezTo>
                <a:cubicBezTo>
                  <a:pt x="2727672" y="1298997"/>
                  <a:pt x="2715270" y="1312143"/>
                  <a:pt x="2702124" y="1330747"/>
                </a:cubicBezTo>
                <a:lnTo>
                  <a:pt x="2702124" y="1517526"/>
                </a:lnTo>
                <a:cubicBezTo>
                  <a:pt x="2702124" y="1542083"/>
                  <a:pt x="2704542" y="1558268"/>
                  <a:pt x="2709379" y="1566081"/>
                </a:cubicBezTo>
                <a:cubicBezTo>
                  <a:pt x="2714216" y="1573895"/>
                  <a:pt x="2724324" y="1578545"/>
                  <a:pt x="2739702" y="1580034"/>
                </a:cubicBezTo>
                <a:lnTo>
                  <a:pt x="2739702" y="1593428"/>
                </a:lnTo>
                <a:lnTo>
                  <a:pt x="2560365" y="1593428"/>
                </a:lnTo>
                <a:lnTo>
                  <a:pt x="2560365" y="1580034"/>
                </a:lnTo>
                <a:cubicBezTo>
                  <a:pt x="2575000" y="1578545"/>
                  <a:pt x="2585417" y="1573832"/>
                  <a:pt x="2591618" y="1565895"/>
                </a:cubicBezTo>
                <a:cubicBezTo>
                  <a:pt x="2595835" y="1560438"/>
                  <a:pt x="2597944" y="1544315"/>
                  <a:pt x="2597944" y="1517526"/>
                </a:cubicBezTo>
                <a:lnTo>
                  <a:pt x="2597944" y="1321073"/>
                </a:lnTo>
                <a:cubicBezTo>
                  <a:pt x="2597944" y="1294780"/>
                  <a:pt x="2595525" y="1278409"/>
                  <a:pt x="2590688" y="1271959"/>
                </a:cubicBezTo>
                <a:cubicBezTo>
                  <a:pt x="2585852" y="1265510"/>
                  <a:pt x="2575744" y="1261293"/>
                  <a:pt x="2560365" y="1259309"/>
                </a:cubicBezTo>
                <a:lnTo>
                  <a:pt x="2560365" y="1245542"/>
                </a:lnTo>
                <a:lnTo>
                  <a:pt x="2702124" y="1245542"/>
                </a:lnTo>
                <a:lnTo>
                  <a:pt x="2702124" y="1291307"/>
                </a:lnTo>
                <a:cubicBezTo>
                  <a:pt x="2721223" y="1270471"/>
                  <a:pt x="2738896" y="1255898"/>
                  <a:pt x="2755143" y="1247589"/>
                </a:cubicBezTo>
                <a:cubicBezTo>
                  <a:pt x="2771391" y="1239279"/>
                  <a:pt x="2789188" y="1235125"/>
                  <a:pt x="2808535" y="1235125"/>
                </a:cubicBezTo>
                <a:close/>
                <a:moveTo>
                  <a:pt x="2351633" y="1235125"/>
                </a:moveTo>
                <a:cubicBezTo>
                  <a:pt x="2384624" y="1235125"/>
                  <a:pt x="2410730" y="1242132"/>
                  <a:pt x="2429954" y="1256146"/>
                </a:cubicBezTo>
                <a:cubicBezTo>
                  <a:pt x="2449178" y="1270161"/>
                  <a:pt x="2461642" y="1285354"/>
                  <a:pt x="2467347" y="1301725"/>
                </a:cubicBezTo>
                <a:cubicBezTo>
                  <a:pt x="2470820" y="1312143"/>
                  <a:pt x="2472556" y="1336080"/>
                  <a:pt x="2472556" y="1373535"/>
                </a:cubicBezTo>
                <a:lnTo>
                  <a:pt x="2472556" y="1508596"/>
                </a:lnTo>
                <a:cubicBezTo>
                  <a:pt x="2472556" y="1524471"/>
                  <a:pt x="2473177" y="1534455"/>
                  <a:pt x="2474416" y="1538548"/>
                </a:cubicBezTo>
                <a:cubicBezTo>
                  <a:pt x="2475657" y="1542641"/>
                  <a:pt x="2477517" y="1545679"/>
                  <a:pt x="2479997" y="1547664"/>
                </a:cubicBezTo>
                <a:cubicBezTo>
                  <a:pt x="2482478" y="1549648"/>
                  <a:pt x="2485330" y="1550640"/>
                  <a:pt x="2488555" y="1550640"/>
                </a:cubicBezTo>
                <a:cubicBezTo>
                  <a:pt x="2495005" y="1550640"/>
                  <a:pt x="2501577" y="1546051"/>
                  <a:pt x="2508275" y="1536874"/>
                </a:cubicBezTo>
                <a:lnTo>
                  <a:pt x="2519437" y="1545803"/>
                </a:lnTo>
                <a:cubicBezTo>
                  <a:pt x="2507035" y="1564159"/>
                  <a:pt x="2494198" y="1577491"/>
                  <a:pt x="2480928" y="1585801"/>
                </a:cubicBezTo>
                <a:cubicBezTo>
                  <a:pt x="2467657" y="1594110"/>
                  <a:pt x="2452588" y="1598265"/>
                  <a:pt x="2435721" y="1598265"/>
                </a:cubicBezTo>
                <a:cubicBezTo>
                  <a:pt x="2415877" y="1598265"/>
                  <a:pt x="2400374" y="1593614"/>
                  <a:pt x="2389212" y="1584312"/>
                </a:cubicBezTo>
                <a:cubicBezTo>
                  <a:pt x="2378050" y="1575011"/>
                  <a:pt x="2371229" y="1560934"/>
                  <a:pt x="2368748" y="1542083"/>
                </a:cubicBezTo>
                <a:cubicBezTo>
                  <a:pt x="2326332" y="1579537"/>
                  <a:pt x="2288257" y="1598265"/>
                  <a:pt x="2254523" y="1598265"/>
                </a:cubicBezTo>
                <a:cubicBezTo>
                  <a:pt x="2234679" y="1598265"/>
                  <a:pt x="2218184" y="1591754"/>
                  <a:pt x="2205038" y="1578731"/>
                </a:cubicBezTo>
                <a:cubicBezTo>
                  <a:pt x="2191891" y="1565709"/>
                  <a:pt x="2185318" y="1549400"/>
                  <a:pt x="2185318" y="1529804"/>
                </a:cubicBezTo>
                <a:cubicBezTo>
                  <a:pt x="2185318" y="1503263"/>
                  <a:pt x="2196728" y="1479389"/>
                  <a:pt x="2219548" y="1458181"/>
                </a:cubicBezTo>
                <a:cubicBezTo>
                  <a:pt x="2242369" y="1436973"/>
                  <a:pt x="2292102" y="1408757"/>
                  <a:pt x="2368748" y="1373535"/>
                </a:cubicBezTo>
                <a:lnTo>
                  <a:pt x="2368748" y="1338560"/>
                </a:lnTo>
                <a:cubicBezTo>
                  <a:pt x="2368748" y="1312267"/>
                  <a:pt x="2367322" y="1295710"/>
                  <a:pt x="2364470" y="1288889"/>
                </a:cubicBezTo>
                <a:cubicBezTo>
                  <a:pt x="2361617" y="1282067"/>
                  <a:pt x="2356222" y="1276114"/>
                  <a:pt x="2348284" y="1271029"/>
                </a:cubicBezTo>
                <a:cubicBezTo>
                  <a:pt x="2340347" y="1265944"/>
                  <a:pt x="2331417" y="1263402"/>
                  <a:pt x="2321495" y="1263402"/>
                </a:cubicBezTo>
                <a:cubicBezTo>
                  <a:pt x="2305373" y="1263402"/>
                  <a:pt x="2292102" y="1266999"/>
                  <a:pt x="2281684" y="1274192"/>
                </a:cubicBezTo>
                <a:cubicBezTo>
                  <a:pt x="2275235" y="1278657"/>
                  <a:pt x="2272010" y="1283866"/>
                  <a:pt x="2272010" y="1289819"/>
                </a:cubicBezTo>
                <a:cubicBezTo>
                  <a:pt x="2272010" y="1295028"/>
                  <a:pt x="2275483" y="1301477"/>
                  <a:pt x="2282428" y="1309166"/>
                </a:cubicBezTo>
                <a:cubicBezTo>
                  <a:pt x="2291854" y="1319833"/>
                  <a:pt x="2296567" y="1330126"/>
                  <a:pt x="2296567" y="1340048"/>
                </a:cubicBezTo>
                <a:cubicBezTo>
                  <a:pt x="2296567" y="1352203"/>
                  <a:pt x="2292040" y="1362559"/>
                  <a:pt x="2282986" y="1371116"/>
                </a:cubicBezTo>
                <a:cubicBezTo>
                  <a:pt x="2273933" y="1379674"/>
                  <a:pt x="2262088" y="1383953"/>
                  <a:pt x="2247453" y="1383953"/>
                </a:cubicBezTo>
                <a:cubicBezTo>
                  <a:pt x="2231826" y="1383953"/>
                  <a:pt x="2218742" y="1379240"/>
                  <a:pt x="2208200" y="1369814"/>
                </a:cubicBezTo>
                <a:cubicBezTo>
                  <a:pt x="2197658" y="1360388"/>
                  <a:pt x="2192387" y="1349350"/>
                  <a:pt x="2192387" y="1336700"/>
                </a:cubicBezTo>
                <a:cubicBezTo>
                  <a:pt x="2192387" y="1318840"/>
                  <a:pt x="2199456" y="1301787"/>
                  <a:pt x="2213595" y="1285540"/>
                </a:cubicBezTo>
                <a:cubicBezTo>
                  <a:pt x="2227734" y="1269293"/>
                  <a:pt x="2247453" y="1256829"/>
                  <a:pt x="2272754" y="1248147"/>
                </a:cubicBezTo>
                <a:cubicBezTo>
                  <a:pt x="2298055" y="1239465"/>
                  <a:pt x="2324348" y="1235125"/>
                  <a:pt x="2351633" y="1235125"/>
                </a:cubicBezTo>
                <a:close/>
                <a:moveTo>
                  <a:pt x="1512168" y="1235125"/>
                </a:moveTo>
                <a:cubicBezTo>
                  <a:pt x="1542430" y="1235125"/>
                  <a:pt x="1570583" y="1242938"/>
                  <a:pt x="1596628" y="1258565"/>
                </a:cubicBezTo>
                <a:cubicBezTo>
                  <a:pt x="1622673" y="1274192"/>
                  <a:pt x="1642455" y="1296392"/>
                  <a:pt x="1655973" y="1325166"/>
                </a:cubicBezTo>
                <a:cubicBezTo>
                  <a:pt x="1669492" y="1353939"/>
                  <a:pt x="1676252" y="1385441"/>
                  <a:pt x="1676252" y="1419671"/>
                </a:cubicBezTo>
                <a:cubicBezTo>
                  <a:pt x="1676252" y="1469033"/>
                  <a:pt x="1663725" y="1510332"/>
                  <a:pt x="1638672" y="1543571"/>
                </a:cubicBezTo>
                <a:cubicBezTo>
                  <a:pt x="1608410" y="1583754"/>
                  <a:pt x="1566614" y="1603846"/>
                  <a:pt x="1513284" y="1603846"/>
                </a:cubicBezTo>
                <a:cubicBezTo>
                  <a:pt x="1460947" y="1603846"/>
                  <a:pt x="1420639" y="1585491"/>
                  <a:pt x="1392362" y="1548780"/>
                </a:cubicBezTo>
                <a:cubicBezTo>
                  <a:pt x="1364084" y="1512069"/>
                  <a:pt x="1349946" y="1469529"/>
                  <a:pt x="1349946" y="1421160"/>
                </a:cubicBezTo>
                <a:cubicBezTo>
                  <a:pt x="1349946" y="1371302"/>
                  <a:pt x="1364395" y="1327832"/>
                  <a:pt x="1393292" y="1290749"/>
                </a:cubicBezTo>
                <a:cubicBezTo>
                  <a:pt x="1422189" y="1253666"/>
                  <a:pt x="1461815" y="1235125"/>
                  <a:pt x="1512168" y="1235125"/>
                </a:cubicBezTo>
                <a:close/>
                <a:moveTo>
                  <a:pt x="1141958" y="1235125"/>
                </a:moveTo>
                <a:cubicBezTo>
                  <a:pt x="1174948" y="1235125"/>
                  <a:pt x="1201056" y="1242132"/>
                  <a:pt x="1220279" y="1256146"/>
                </a:cubicBezTo>
                <a:cubicBezTo>
                  <a:pt x="1239503" y="1270161"/>
                  <a:pt x="1251967" y="1285354"/>
                  <a:pt x="1257672" y="1301725"/>
                </a:cubicBezTo>
                <a:cubicBezTo>
                  <a:pt x="1261145" y="1312143"/>
                  <a:pt x="1262881" y="1336080"/>
                  <a:pt x="1262881" y="1373535"/>
                </a:cubicBezTo>
                <a:lnTo>
                  <a:pt x="1262881" y="1508596"/>
                </a:lnTo>
                <a:cubicBezTo>
                  <a:pt x="1262881" y="1524471"/>
                  <a:pt x="1263501" y="1534455"/>
                  <a:pt x="1264742" y="1538548"/>
                </a:cubicBezTo>
                <a:cubicBezTo>
                  <a:pt x="1265982" y="1542641"/>
                  <a:pt x="1267842" y="1545679"/>
                  <a:pt x="1270323" y="1547664"/>
                </a:cubicBezTo>
                <a:cubicBezTo>
                  <a:pt x="1272803" y="1549648"/>
                  <a:pt x="1275656" y="1550640"/>
                  <a:pt x="1278880" y="1550640"/>
                </a:cubicBezTo>
                <a:cubicBezTo>
                  <a:pt x="1285329" y="1550640"/>
                  <a:pt x="1291903" y="1546051"/>
                  <a:pt x="1298600" y="1536874"/>
                </a:cubicBezTo>
                <a:lnTo>
                  <a:pt x="1309763" y="1545803"/>
                </a:lnTo>
                <a:cubicBezTo>
                  <a:pt x="1297360" y="1564159"/>
                  <a:pt x="1284523" y="1577491"/>
                  <a:pt x="1271253" y="1585801"/>
                </a:cubicBezTo>
                <a:cubicBezTo>
                  <a:pt x="1257982" y="1594110"/>
                  <a:pt x="1242913" y="1598265"/>
                  <a:pt x="1226046" y="1598265"/>
                </a:cubicBezTo>
                <a:cubicBezTo>
                  <a:pt x="1206203" y="1598265"/>
                  <a:pt x="1190700" y="1593614"/>
                  <a:pt x="1179537" y="1584312"/>
                </a:cubicBezTo>
                <a:cubicBezTo>
                  <a:pt x="1168375" y="1575011"/>
                  <a:pt x="1161554" y="1560934"/>
                  <a:pt x="1159074" y="1542083"/>
                </a:cubicBezTo>
                <a:cubicBezTo>
                  <a:pt x="1116658" y="1579537"/>
                  <a:pt x="1078582" y="1598265"/>
                  <a:pt x="1044848" y="1598265"/>
                </a:cubicBezTo>
                <a:cubicBezTo>
                  <a:pt x="1025005" y="1598265"/>
                  <a:pt x="1008509" y="1591754"/>
                  <a:pt x="995363" y="1578731"/>
                </a:cubicBezTo>
                <a:cubicBezTo>
                  <a:pt x="982216" y="1565709"/>
                  <a:pt x="975643" y="1549400"/>
                  <a:pt x="975643" y="1529804"/>
                </a:cubicBezTo>
                <a:cubicBezTo>
                  <a:pt x="975643" y="1503263"/>
                  <a:pt x="987053" y="1479389"/>
                  <a:pt x="1009873" y="1458181"/>
                </a:cubicBezTo>
                <a:cubicBezTo>
                  <a:pt x="1032694" y="1436973"/>
                  <a:pt x="1082427" y="1408757"/>
                  <a:pt x="1159074" y="1373535"/>
                </a:cubicBezTo>
                <a:lnTo>
                  <a:pt x="1159074" y="1338560"/>
                </a:lnTo>
                <a:cubicBezTo>
                  <a:pt x="1159074" y="1312267"/>
                  <a:pt x="1157648" y="1295710"/>
                  <a:pt x="1154795" y="1288889"/>
                </a:cubicBezTo>
                <a:cubicBezTo>
                  <a:pt x="1151942" y="1282067"/>
                  <a:pt x="1146547" y="1276114"/>
                  <a:pt x="1138610" y="1271029"/>
                </a:cubicBezTo>
                <a:cubicBezTo>
                  <a:pt x="1130672" y="1265944"/>
                  <a:pt x="1121743" y="1263402"/>
                  <a:pt x="1111821" y="1263402"/>
                </a:cubicBezTo>
                <a:cubicBezTo>
                  <a:pt x="1095698" y="1263402"/>
                  <a:pt x="1082427" y="1266999"/>
                  <a:pt x="1072009" y="1274192"/>
                </a:cubicBezTo>
                <a:cubicBezTo>
                  <a:pt x="1065560" y="1278657"/>
                  <a:pt x="1062335" y="1283866"/>
                  <a:pt x="1062335" y="1289819"/>
                </a:cubicBezTo>
                <a:cubicBezTo>
                  <a:pt x="1062335" y="1295028"/>
                  <a:pt x="1065808" y="1301477"/>
                  <a:pt x="1072753" y="1309166"/>
                </a:cubicBezTo>
                <a:cubicBezTo>
                  <a:pt x="1082179" y="1319833"/>
                  <a:pt x="1086892" y="1330126"/>
                  <a:pt x="1086892" y="1340048"/>
                </a:cubicBezTo>
                <a:cubicBezTo>
                  <a:pt x="1086892" y="1352203"/>
                  <a:pt x="1082365" y="1362559"/>
                  <a:pt x="1073311" y="1371116"/>
                </a:cubicBezTo>
                <a:cubicBezTo>
                  <a:pt x="1064258" y="1379674"/>
                  <a:pt x="1052413" y="1383953"/>
                  <a:pt x="1037779" y="1383953"/>
                </a:cubicBezTo>
                <a:cubicBezTo>
                  <a:pt x="1022152" y="1383953"/>
                  <a:pt x="1009067" y="1379240"/>
                  <a:pt x="998525" y="1369814"/>
                </a:cubicBezTo>
                <a:cubicBezTo>
                  <a:pt x="987983" y="1360388"/>
                  <a:pt x="982712" y="1349350"/>
                  <a:pt x="982712" y="1336700"/>
                </a:cubicBezTo>
                <a:cubicBezTo>
                  <a:pt x="982712" y="1318840"/>
                  <a:pt x="989782" y="1301787"/>
                  <a:pt x="1003920" y="1285540"/>
                </a:cubicBezTo>
                <a:cubicBezTo>
                  <a:pt x="1018059" y="1269293"/>
                  <a:pt x="1037779" y="1256829"/>
                  <a:pt x="1063079" y="1248147"/>
                </a:cubicBezTo>
                <a:cubicBezTo>
                  <a:pt x="1088380" y="1239465"/>
                  <a:pt x="1114673" y="1235125"/>
                  <a:pt x="1141958" y="1235125"/>
                </a:cubicBezTo>
                <a:close/>
                <a:moveTo>
                  <a:pt x="4483745" y="1118294"/>
                </a:moveTo>
                <a:lnTo>
                  <a:pt x="4496023" y="1118294"/>
                </a:lnTo>
                <a:lnTo>
                  <a:pt x="4496023" y="1245542"/>
                </a:lnTo>
                <a:lnTo>
                  <a:pt x="4578623" y="1245542"/>
                </a:lnTo>
                <a:lnTo>
                  <a:pt x="4578623" y="1282377"/>
                </a:lnTo>
                <a:lnTo>
                  <a:pt x="4496023" y="1282377"/>
                </a:lnTo>
                <a:lnTo>
                  <a:pt x="4496023" y="1497062"/>
                </a:lnTo>
                <a:cubicBezTo>
                  <a:pt x="4496023" y="1517154"/>
                  <a:pt x="4496953" y="1530114"/>
                  <a:pt x="4498814" y="1535943"/>
                </a:cubicBezTo>
                <a:cubicBezTo>
                  <a:pt x="4500674" y="1541772"/>
                  <a:pt x="4503961" y="1546485"/>
                  <a:pt x="4508674" y="1550082"/>
                </a:cubicBezTo>
                <a:cubicBezTo>
                  <a:pt x="4513387" y="1553679"/>
                  <a:pt x="4517727" y="1555477"/>
                  <a:pt x="4521696" y="1555477"/>
                </a:cubicBezTo>
                <a:cubicBezTo>
                  <a:pt x="4537819" y="1555477"/>
                  <a:pt x="4553074" y="1543199"/>
                  <a:pt x="4567461" y="1518642"/>
                </a:cubicBezTo>
                <a:lnTo>
                  <a:pt x="4578623" y="1526828"/>
                </a:lnTo>
                <a:cubicBezTo>
                  <a:pt x="4558531" y="1574453"/>
                  <a:pt x="4525913" y="1598265"/>
                  <a:pt x="4480768" y="1598265"/>
                </a:cubicBezTo>
                <a:cubicBezTo>
                  <a:pt x="4458692" y="1598265"/>
                  <a:pt x="4440027" y="1592126"/>
                  <a:pt x="4424772" y="1579848"/>
                </a:cubicBezTo>
                <a:cubicBezTo>
                  <a:pt x="4409517" y="1567569"/>
                  <a:pt x="4399781" y="1553865"/>
                  <a:pt x="4395564" y="1538734"/>
                </a:cubicBezTo>
                <a:cubicBezTo>
                  <a:pt x="4393084" y="1530300"/>
                  <a:pt x="4391844" y="1507480"/>
                  <a:pt x="4391844" y="1470273"/>
                </a:cubicBezTo>
                <a:lnTo>
                  <a:pt x="4391844" y="1282377"/>
                </a:lnTo>
                <a:lnTo>
                  <a:pt x="4346451" y="1282377"/>
                </a:lnTo>
                <a:lnTo>
                  <a:pt x="4346451" y="1269355"/>
                </a:lnTo>
                <a:cubicBezTo>
                  <a:pt x="4377705" y="1247279"/>
                  <a:pt x="4404308" y="1224086"/>
                  <a:pt x="4426260" y="1199778"/>
                </a:cubicBezTo>
                <a:cubicBezTo>
                  <a:pt x="4448212" y="1175469"/>
                  <a:pt x="4467374" y="1148308"/>
                  <a:pt x="4483745" y="1118294"/>
                </a:cubicBezTo>
                <a:close/>
                <a:moveTo>
                  <a:pt x="2045345" y="1118294"/>
                </a:moveTo>
                <a:lnTo>
                  <a:pt x="2057623" y="1118294"/>
                </a:lnTo>
                <a:lnTo>
                  <a:pt x="2057623" y="1245542"/>
                </a:lnTo>
                <a:lnTo>
                  <a:pt x="2140223" y="1245542"/>
                </a:lnTo>
                <a:lnTo>
                  <a:pt x="2140223" y="1282377"/>
                </a:lnTo>
                <a:lnTo>
                  <a:pt x="2057623" y="1282377"/>
                </a:lnTo>
                <a:lnTo>
                  <a:pt x="2057623" y="1497062"/>
                </a:lnTo>
                <a:cubicBezTo>
                  <a:pt x="2057623" y="1517154"/>
                  <a:pt x="2058553" y="1530114"/>
                  <a:pt x="2060414" y="1535943"/>
                </a:cubicBezTo>
                <a:cubicBezTo>
                  <a:pt x="2062274" y="1541772"/>
                  <a:pt x="2065561" y="1546485"/>
                  <a:pt x="2070274" y="1550082"/>
                </a:cubicBezTo>
                <a:cubicBezTo>
                  <a:pt x="2074986" y="1553679"/>
                  <a:pt x="2079327" y="1555477"/>
                  <a:pt x="2083296" y="1555477"/>
                </a:cubicBezTo>
                <a:cubicBezTo>
                  <a:pt x="2099419" y="1555477"/>
                  <a:pt x="2114674" y="1543199"/>
                  <a:pt x="2129061" y="1518642"/>
                </a:cubicBezTo>
                <a:lnTo>
                  <a:pt x="2140223" y="1526828"/>
                </a:lnTo>
                <a:cubicBezTo>
                  <a:pt x="2120131" y="1574453"/>
                  <a:pt x="2087513" y="1598265"/>
                  <a:pt x="2042368" y="1598265"/>
                </a:cubicBezTo>
                <a:cubicBezTo>
                  <a:pt x="2020292" y="1598265"/>
                  <a:pt x="2001627" y="1592126"/>
                  <a:pt x="1986372" y="1579848"/>
                </a:cubicBezTo>
                <a:cubicBezTo>
                  <a:pt x="1971117" y="1567569"/>
                  <a:pt x="1961381" y="1553865"/>
                  <a:pt x="1957164" y="1538734"/>
                </a:cubicBezTo>
                <a:cubicBezTo>
                  <a:pt x="1954684" y="1530300"/>
                  <a:pt x="1953444" y="1507480"/>
                  <a:pt x="1953444" y="1470273"/>
                </a:cubicBezTo>
                <a:lnTo>
                  <a:pt x="1953444" y="1282377"/>
                </a:lnTo>
                <a:lnTo>
                  <a:pt x="1908051" y="1282377"/>
                </a:lnTo>
                <a:lnTo>
                  <a:pt x="1908051" y="1269355"/>
                </a:lnTo>
                <a:cubicBezTo>
                  <a:pt x="1939305" y="1247279"/>
                  <a:pt x="1965908" y="1224086"/>
                  <a:pt x="1987860" y="1199778"/>
                </a:cubicBezTo>
                <a:cubicBezTo>
                  <a:pt x="2009812" y="1175469"/>
                  <a:pt x="2028974" y="1148308"/>
                  <a:pt x="2045345" y="1118294"/>
                </a:cubicBezTo>
                <a:close/>
                <a:moveTo>
                  <a:pt x="3376761" y="1088901"/>
                </a:moveTo>
                <a:lnTo>
                  <a:pt x="3521124" y="1088901"/>
                </a:lnTo>
                <a:lnTo>
                  <a:pt x="3521124" y="1280517"/>
                </a:lnTo>
                <a:cubicBezTo>
                  <a:pt x="3550394" y="1250255"/>
                  <a:pt x="3582392" y="1235125"/>
                  <a:pt x="3617119" y="1235125"/>
                </a:cubicBezTo>
                <a:cubicBezTo>
                  <a:pt x="3640931" y="1235125"/>
                  <a:pt x="3663379" y="1242132"/>
                  <a:pt x="3684463" y="1256146"/>
                </a:cubicBezTo>
                <a:cubicBezTo>
                  <a:pt x="3705547" y="1270161"/>
                  <a:pt x="3722042" y="1290067"/>
                  <a:pt x="3733949" y="1315864"/>
                </a:cubicBezTo>
                <a:cubicBezTo>
                  <a:pt x="3745855" y="1341661"/>
                  <a:pt x="3751808" y="1371426"/>
                  <a:pt x="3751808" y="1405161"/>
                </a:cubicBezTo>
                <a:cubicBezTo>
                  <a:pt x="3751808" y="1443112"/>
                  <a:pt x="3744243" y="1477590"/>
                  <a:pt x="3729112" y="1508596"/>
                </a:cubicBezTo>
                <a:cubicBezTo>
                  <a:pt x="3713981" y="1539602"/>
                  <a:pt x="3693765" y="1563228"/>
                  <a:pt x="3668464" y="1579476"/>
                </a:cubicBezTo>
                <a:cubicBezTo>
                  <a:pt x="3643164" y="1595723"/>
                  <a:pt x="3614266" y="1603846"/>
                  <a:pt x="3581772" y="1603846"/>
                </a:cubicBezTo>
                <a:cubicBezTo>
                  <a:pt x="3562920" y="1603846"/>
                  <a:pt x="3546177" y="1600870"/>
                  <a:pt x="3531542" y="1594916"/>
                </a:cubicBezTo>
                <a:cubicBezTo>
                  <a:pt x="3516908" y="1588963"/>
                  <a:pt x="3502521" y="1579290"/>
                  <a:pt x="3488382" y="1565895"/>
                </a:cubicBezTo>
                <a:lnTo>
                  <a:pt x="3430711" y="1603474"/>
                </a:lnTo>
                <a:lnTo>
                  <a:pt x="3418061" y="1603474"/>
                </a:lnTo>
                <a:lnTo>
                  <a:pt x="3418061" y="1161083"/>
                </a:lnTo>
                <a:cubicBezTo>
                  <a:pt x="3418061" y="1140991"/>
                  <a:pt x="3417193" y="1128588"/>
                  <a:pt x="3415457" y="1123875"/>
                </a:cubicBezTo>
                <a:cubicBezTo>
                  <a:pt x="3412976" y="1116930"/>
                  <a:pt x="3409069" y="1111783"/>
                  <a:pt x="3403737" y="1108435"/>
                </a:cubicBezTo>
                <a:cubicBezTo>
                  <a:pt x="3398403" y="1105086"/>
                  <a:pt x="3389412" y="1103164"/>
                  <a:pt x="3376761" y="1102667"/>
                </a:cubicBezTo>
                <a:close/>
                <a:moveTo>
                  <a:pt x="548357" y="1088901"/>
                </a:moveTo>
                <a:lnTo>
                  <a:pt x="690116" y="1088901"/>
                </a:lnTo>
                <a:lnTo>
                  <a:pt x="690116" y="1290191"/>
                </a:lnTo>
                <a:cubicBezTo>
                  <a:pt x="709216" y="1270099"/>
                  <a:pt x="726703" y="1255898"/>
                  <a:pt x="742578" y="1247589"/>
                </a:cubicBezTo>
                <a:cubicBezTo>
                  <a:pt x="758453" y="1239279"/>
                  <a:pt x="774948" y="1235125"/>
                  <a:pt x="792063" y="1235125"/>
                </a:cubicBezTo>
                <a:cubicBezTo>
                  <a:pt x="813891" y="1235125"/>
                  <a:pt x="832557" y="1241326"/>
                  <a:pt x="848060" y="1253728"/>
                </a:cubicBezTo>
                <a:cubicBezTo>
                  <a:pt x="863563" y="1266130"/>
                  <a:pt x="873857" y="1280703"/>
                  <a:pt x="878942" y="1297446"/>
                </a:cubicBezTo>
                <a:cubicBezTo>
                  <a:pt x="884027" y="1314189"/>
                  <a:pt x="886569" y="1342405"/>
                  <a:pt x="886569" y="1382092"/>
                </a:cubicBezTo>
                <a:lnTo>
                  <a:pt x="886569" y="1517898"/>
                </a:lnTo>
                <a:cubicBezTo>
                  <a:pt x="886569" y="1544439"/>
                  <a:pt x="889050" y="1560996"/>
                  <a:pt x="894011" y="1567569"/>
                </a:cubicBezTo>
                <a:cubicBezTo>
                  <a:pt x="898972" y="1574142"/>
                  <a:pt x="909017" y="1578297"/>
                  <a:pt x="924148" y="1580034"/>
                </a:cubicBezTo>
                <a:lnTo>
                  <a:pt x="924148" y="1593428"/>
                </a:lnTo>
                <a:lnTo>
                  <a:pt x="747787" y="1593428"/>
                </a:lnTo>
                <a:lnTo>
                  <a:pt x="747787" y="1580034"/>
                </a:lnTo>
                <a:cubicBezTo>
                  <a:pt x="760189" y="1578297"/>
                  <a:pt x="769491" y="1573336"/>
                  <a:pt x="775692" y="1565151"/>
                </a:cubicBezTo>
                <a:cubicBezTo>
                  <a:pt x="780158" y="1558702"/>
                  <a:pt x="782390" y="1542951"/>
                  <a:pt x="782390" y="1517898"/>
                </a:cubicBezTo>
                <a:lnTo>
                  <a:pt x="782390" y="1362745"/>
                </a:lnTo>
                <a:cubicBezTo>
                  <a:pt x="782390" y="1333971"/>
                  <a:pt x="781273" y="1315926"/>
                  <a:pt x="779041" y="1308608"/>
                </a:cubicBezTo>
                <a:cubicBezTo>
                  <a:pt x="776808" y="1301291"/>
                  <a:pt x="773026" y="1295586"/>
                  <a:pt x="767693" y="1291493"/>
                </a:cubicBezTo>
                <a:cubicBezTo>
                  <a:pt x="762360" y="1287400"/>
                  <a:pt x="756345" y="1285354"/>
                  <a:pt x="749647" y="1285354"/>
                </a:cubicBezTo>
                <a:cubicBezTo>
                  <a:pt x="739725" y="1285354"/>
                  <a:pt x="730052" y="1288765"/>
                  <a:pt x="720626" y="1295586"/>
                </a:cubicBezTo>
                <a:cubicBezTo>
                  <a:pt x="711200" y="1302407"/>
                  <a:pt x="701031" y="1314375"/>
                  <a:pt x="690116" y="1331491"/>
                </a:cubicBezTo>
                <a:lnTo>
                  <a:pt x="690116" y="1517898"/>
                </a:lnTo>
                <a:cubicBezTo>
                  <a:pt x="690116" y="1542703"/>
                  <a:pt x="691977" y="1558206"/>
                  <a:pt x="695697" y="1564407"/>
                </a:cubicBezTo>
                <a:cubicBezTo>
                  <a:pt x="700410" y="1572840"/>
                  <a:pt x="710084" y="1578049"/>
                  <a:pt x="724718" y="1580034"/>
                </a:cubicBezTo>
                <a:lnTo>
                  <a:pt x="724718" y="1593428"/>
                </a:lnTo>
                <a:lnTo>
                  <a:pt x="548357" y="1593428"/>
                </a:lnTo>
                <a:lnTo>
                  <a:pt x="548357" y="1580034"/>
                </a:lnTo>
                <a:cubicBezTo>
                  <a:pt x="562992" y="1578545"/>
                  <a:pt x="573410" y="1573832"/>
                  <a:pt x="579611" y="1565895"/>
                </a:cubicBezTo>
                <a:cubicBezTo>
                  <a:pt x="583828" y="1560438"/>
                  <a:pt x="585936" y="1544439"/>
                  <a:pt x="585936" y="1517898"/>
                </a:cubicBezTo>
                <a:lnTo>
                  <a:pt x="585936" y="1164431"/>
                </a:lnTo>
                <a:cubicBezTo>
                  <a:pt x="585936" y="1138138"/>
                  <a:pt x="583518" y="1121767"/>
                  <a:pt x="578681" y="1115318"/>
                </a:cubicBezTo>
                <a:cubicBezTo>
                  <a:pt x="573845" y="1108869"/>
                  <a:pt x="563736" y="1104652"/>
                  <a:pt x="548357" y="1102667"/>
                </a:cubicBezTo>
                <a:close/>
                <a:moveTo>
                  <a:pt x="7107138" y="1077367"/>
                </a:moveTo>
                <a:cubicBezTo>
                  <a:pt x="7124997" y="1077367"/>
                  <a:pt x="7139818" y="1083258"/>
                  <a:pt x="7151600" y="1095040"/>
                </a:cubicBezTo>
                <a:cubicBezTo>
                  <a:pt x="7163382" y="1106822"/>
                  <a:pt x="7169274" y="1121767"/>
                  <a:pt x="7169274" y="1139875"/>
                </a:cubicBezTo>
                <a:cubicBezTo>
                  <a:pt x="7169274" y="1158726"/>
                  <a:pt x="7163072" y="1193949"/>
                  <a:pt x="7150670" y="1245542"/>
                </a:cubicBezTo>
                <a:lnTo>
                  <a:pt x="7130950" y="1326654"/>
                </a:lnTo>
                <a:cubicBezTo>
                  <a:pt x="7124006" y="1355427"/>
                  <a:pt x="7118920" y="1389658"/>
                  <a:pt x="7115696" y="1429345"/>
                </a:cubicBezTo>
                <a:lnTo>
                  <a:pt x="7099324" y="1429345"/>
                </a:lnTo>
                <a:cubicBezTo>
                  <a:pt x="7097588" y="1401068"/>
                  <a:pt x="7091883" y="1366837"/>
                  <a:pt x="7082209" y="1326654"/>
                </a:cubicBezTo>
                <a:lnTo>
                  <a:pt x="7062862" y="1245542"/>
                </a:lnTo>
                <a:cubicBezTo>
                  <a:pt x="7051204" y="1196925"/>
                  <a:pt x="7045374" y="1162075"/>
                  <a:pt x="7045374" y="1140991"/>
                </a:cubicBezTo>
                <a:cubicBezTo>
                  <a:pt x="7045374" y="1121891"/>
                  <a:pt x="7051080" y="1106512"/>
                  <a:pt x="7062490" y="1094854"/>
                </a:cubicBezTo>
                <a:cubicBezTo>
                  <a:pt x="7073900" y="1083196"/>
                  <a:pt x="7088782" y="1077367"/>
                  <a:pt x="7107138" y="1077367"/>
                </a:cubicBezTo>
                <a:close/>
                <a:moveTo>
                  <a:pt x="276076" y="1077367"/>
                </a:moveTo>
                <a:cubicBezTo>
                  <a:pt x="311547" y="1077367"/>
                  <a:pt x="349002" y="1085056"/>
                  <a:pt x="388442" y="1100435"/>
                </a:cubicBezTo>
                <a:cubicBezTo>
                  <a:pt x="411262" y="1109365"/>
                  <a:pt x="425773" y="1113830"/>
                  <a:pt x="431974" y="1113830"/>
                </a:cubicBezTo>
                <a:cubicBezTo>
                  <a:pt x="439911" y="1113830"/>
                  <a:pt x="446795" y="1110915"/>
                  <a:pt x="452624" y="1105086"/>
                </a:cubicBezTo>
                <a:cubicBezTo>
                  <a:pt x="458453" y="1099257"/>
                  <a:pt x="462235" y="1090017"/>
                  <a:pt x="463972" y="1077367"/>
                </a:cubicBezTo>
                <a:lnTo>
                  <a:pt x="478483" y="1077367"/>
                </a:lnTo>
                <a:lnTo>
                  <a:pt x="478483" y="1252240"/>
                </a:lnTo>
                <a:lnTo>
                  <a:pt x="463972" y="1252240"/>
                </a:lnTo>
                <a:cubicBezTo>
                  <a:pt x="453058" y="1206599"/>
                  <a:pt x="432718" y="1171624"/>
                  <a:pt x="402952" y="1147316"/>
                </a:cubicBezTo>
                <a:cubicBezTo>
                  <a:pt x="373186" y="1123007"/>
                  <a:pt x="339452" y="1110853"/>
                  <a:pt x="301749" y="1110853"/>
                </a:cubicBezTo>
                <a:cubicBezTo>
                  <a:pt x="270247" y="1110853"/>
                  <a:pt x="241350" y="1119907"/>
                  <a:pt x="215057" y="1138014"/>
                </a:cubicBezTo>
                <a:cubicBezTo>
                  <a:pt x="188764" y="1156121"/>
                  <a:pt x="169540" y="1179810"/>
                  <a:pt x="157386" y="1209080"/>
                </a:cubicBezTo>
                <a:cubicBezTo>
                  <a:pt x="141759" y="1246535"/>
                  <a:pt x="133945" y="1288207"/>
                  <a:pt x="133945" y="1334095"/>
                </a:cubicBezTo>
                <a:cubicBezTo>
                  <a:pt x="133945" y="1379240"/>
                  <a:pt x="139651" y="1420353"/>
                  <a:pt x="151060" y="1457437"/>
                </a:cubicBezTo>
                <a:cubicBezTo>
                  <a:pt x="162471" y="1494519"/>
                  <a:pt x="180330" y="1522549"/>
                  <a:pt x="204639" y="1541524"/>
                </a:cubicBezTo>
                <a:cubicBezTo>
                  <a:pt x="228947" y="1560500"/>
                  <a:pt x="260449" y="1569988"/>
                  <a:pt x="299145" y="1569988"/>
                </a:cubicBezTo>
                <a:cubicBezTo>
                  <a:pt x="330894" y="1569988"/>
                  <a:pt x="359978" y="1563042"/>
                  <a:pt x="386395" y="1549152"/>
                </a:cubicBezTo>
                <a:cubicBezTo>
                  <a:pt x="412812" y="1535261"/>
                  <a:pt x="440656" y="1511325"/>
                  <a:pt x="469925" y="1477342"/>
                </a:cubicBezTo>
                <a:lnTo>
                  <a:pt x="469925" y="1520875"/>
                </a:lnTo>
                <a:cubicBezTo>
                  <a:pt x="441648" y="1550392"/>
                  <a:pt x="412192" y="1571786"/>
                  <a:pt x="381558" y="1585057"/>
                </a:cubicBezTo>
                <a:cubicBezTo>
                  <a:pt x="350924" y="1598327"/>
                  <a:pt x="315144" y="1604962"/>
                  <a:pt x="274216" y="1604962"/>
                </a:cubicBezTo>
                <a:cubicBezTo>
                  <a:pt x="220390" y="1604962"/>
                  <a:pt x="172579" y="1594172"/>
                  <a:pt x="130783" y="1572592"/>
                </a:cubicBezTo>
                <a:cubicBezTo>
                  <a:pt x="88987" y="1551012"/>
                  <a:pt x="56741" y="1520006"/>
                  <a:pt x="34045" y="1479575"/>
                </a:cubicBezTo>
                <a:cubicBezTo>
                  <a:pt x="11348" y="1439143"/>
                  <a:pt x="0" y="1396107"/>
                  <a:pt x="0" y="1350466"/>
                </a:cubicBezTo>
                <a:cubicBezTo>
                  <a:pt x="0" y="1302345"/>
                  <a:pt x="12588" y="1256705"/>
                  <a:pt x="37765" y="1213544"/>
                </a:cubicBezTo>
                <a:cubicBezTo>
                  <a:pt x="62942" y="1170384"/>
                  <a:pt x="96924" y="1136898"/>
                  <a:pt x="139713" y="1113085"/>
                </a:cubicBezTo>
                <a:cubicBezTo>
                  <a:pt x="182501" y="1089273"/>
                  <a:pt x="227955" y="1077367"/>
                  <a:pt x="276076" y="1077367"/>
                </a:cubicBezTo>
                <a:close/>
                <a:moveTo>
                  <a:pt x="3889251" y="1076995"/>
                </a:moveTo>
                <a:cubicBezTo>
                  <a:pt x="3905374" y="1076995"/>
                  <a:pt x="3919016" y="1082638"/>
                  <a:pt x="3930179" y="1093924"/>
                </a:cubicBezTo>
                <a:cubicBezTo>
                  <a:pt x="3941341" y="1105210"/>
                  <a:pt x="3946922" y="1118791"/>
                  <a:pt x="3946922" y="1134666"/>
                </a:cubicBezTo>
                <a:cubicBezTo>
                  <a:pt x="3946922" y="1150540"/>
                  <a:pt x="3941278" y="1164059"/>
                  <a:pt x="3929993" y="1175221"/>
                </a:cubicBezTo>
                <a:cubicBezTo>
                  <a:pt x="3918707" y="1186383"/>
                  <a:pt x="3905126" y="1191964"/>
                  <a:pt x="3889251" y="1191964"/>
                </a:cubicBezTo>
                <a:cubicBezTo>
                  <a:pt x="3873376" y="1191964"/>
                  <a:pt x="3859857" y="1186383"/>
                  <a:pt x="3848695" y="1175221"/>
                </a:cubicBezTo>
                <a:cubicBezTo>
                  <a:pt x="3837533" y="1164059"/>
                  <a:pt x="3831952" y="1150540"/>
                  <a:pt x="3831952" y="1134666"/>
                </a:cubicBezTo>
                <a:cubicBezTo>
                  <a:pt x="3831952" y="1118791"/>
                  <a:pt x="3837533" y="1105210"/>
                  <a:pt x="3848695" y="1093924"/>
                </a:cubicBezTo>
                <a:cubicBezTo>
                  <a:pt x="3859857" y="1082638"/>
                  <a:pt x="3873376" y="1076995"/>
                  <a:pt x="3889251" y="1076995"/>
                </a:cubicBezTo>
                <a:close/>
                <a:moveTo>
                  <a:pt x="5304606" y="1071786"/>
                </a:moveTo>
                <a:lnTo>
                  <a:pt x="5416599" y="1071786"/>
                </a:lnTo>
                <a:lnTo>
                  <a:pt x="5293444" y="1200894"/>
                </a:lnTo>
                <a:lnTo>
                  <a:pt x="5261446" y="1200894"/>
                </a:lnTo>
                <a:close/>
                <a:moveTo>
                  <a:pt x="1018803" y="1071786"/>
                </a:moveTo>
                <a:lnTo>
                  <a:pt x="1130797" y="1071786"/>
                </a:lnTo>
                <a:lnTo>
                  <a:pt x="1173956" y="1200894"/>
                </a:lnTo>
                <a:lnTo>
                  <a:pt x="1142330" y="1200894"/>
                </a:lnTo>
                <a:close/>
                <a:moveTo>
                  <a:pt x="4133776" y="1062484"/>
                </a:moveTo>
                <a:lnTo>
                  <a:pt x="4217863" y="1062484"/>
                </a:lnTo>
                <a:lnTo>
                  <a:pt x="4293394" y="1204615"/>
                </a:lnTo>
                <a:lnTo>
                  <a:pt x="4264744" y="1204615"/>
                </a:lnTo>
                <a:lnTo>
                  <a:pt x="4176192" y="1127968"/>
                </a:lnTo>
                <a:lnTo>
                  <a:pt x="4085034" y="1202382"/>
                </a:lnTo>
                <a:lnTo>
                  <a:pt x="4054524" y="1202382"/>
                </a:lnTo>
                <a:close/>
                <a:moveTo>
                  <a:pt x="1996455" y="716979"/>
                </a:moveTo>
                <a:cubicBezTo>
                  <a:pt x="2013818" y="716979"/>
                  <a:pt x="2028515" y="722995"/>
                  <a:pt x="2040545" y="735025"/>
                </a:cubicBezTo>
                <a:cubicBezTo>
                  <a:pt x="2052575" y="747055"/>
                  <a:pt x="2058591" y="761752"/>
                  <a:pt x="2058591" y="779115"/>
                </a:cubicBezTo>
                <a:cubicBezTo>
                  <a:pt x="2058591" y="796230"/>
                  <a:pt x="2052513" y="810803"/>
                  <a:pt x="2040359" y="822833"/>
                </a:cubicBezTo>
                <a:cubicBezTo>
                  <a:pt x="2028205" y="834864"/>
                  <a:pt x="2013570" y="840879"/>
                  <a:pt x="1996455" y="840879"/>
                </a:cubicBezTo>
                <a:cubicBezTo>
                  <a:pt x="1979340" y="840879"/>
                  <a:pt x="1964767" y="834864"/>
                  <a:pt x="1952737" y="822833"/>
                </a:cubicBezTo>
                <a:cubicBezTo>
                  <a:pt x="1940706" y="810803"/>
                  <a:pt x="1934691" y="796230"/>
                  <a:pt x="1934691" y="779115"/>
                </a:cubicBezTo>
                <a:cubicBezTo>
                  <a:pt x="1934691" y="762000"/>
                  <a:pt x="1940706" y="747365"/>
                  <a:pt x="1952737" y="735211"/>
                </a:cubicBezTo>
                <a:cubicBezTo>
                  <a:pt x="1964767" y="723057"/>
                  <a:pt x="1979340" y="716979"/>
                  <a:pt x="1996455" y="716979"/>
                </a:cubicBezTo>
                <a:close/>
                <a:moveTo>
                  <a:pt x="1999431" y="347142"/>
                </a:moveTo>
                <a:cubicBezTo>
                  <a:pt x="1986781" y="347142"/>
                  <a:pt x="1975929" y="351916"/>
                  <a:pt x="1966875" y="361466"/>
                </a:cubicBezTo>
                <a:cubicBezTo>
                  <a:pt x="1957822" y="371016"/>
                  <a:pt x="1951869" y="389868"/>
                  <a:pt x="1949016" y="418021"/>
                </a:cubicBezTo>
                <a:cubicBezTo>
                  <a:pt x="1946163" y="446174"/>
                  <a:pt x="1944737" y="485304"/>
                  <a:pt x="1944737" y="535409"/>
                </a:cubicBezTo>
                <a:cubicBezTo>
                  <a:pt x="1944737" y="561950"/>
                  <a:pt x="1946473" y="586755"/>
                  <a:pt x="1949946" y="609823"/>
                </a:cubicBezTo>
                <a:cubicBezTo>
                  <a:pt x="1952675" y="627434"/>
                  <a:pt x="1958504" y="640829"/>
                  <a:pt x="1967433" y="650007"/>
                </a:cubicBezTo>
                <a:cubicBezTo>
                  <a:pt x="1976363" y="659184"/>
                  <a:pt x="1986533" y="663773"/>
                  <a:pt x="1997943" y="663773"/>
                </a:cubicBezTo>
                <a:cubicBezTo>
                  <a:pt x="2009105" y="663773"/>
                  <a:pt x="2018407" y="660673"/>
                  <a:pt x="2025848" y="654472"/>
                </a:cubicBezTo>
                <a:cubicBezTo>
                  <a:pt x="2035522" y="646038"/>
                  <a:pt x="2041971" y="634256"/>
                  <a:pt x="2045196" y="619125"/>
                </a:cubicBezTo>
                <a:cubicBezTo>
                  <a:pt x="2050157" y="595560"/>
                  <a:pt x="2052638" y="547935"/>
                  <a:pt x="2052638" y="476250"/>
                </a:cubicBezTo>
                <a:cubicBezTo>
                  <a:pt x="2052638" y="434082"/>
                  <a:pt x="2050281" y="405122"/>
                  <a:pt x="2045568" y="389372"/>
                </a:cubicBezTo>
                <a:cubicBezTo>
                  <a:pt x="2040855" y="373621"/>
                  <a:pt x="2033910" y="362148"/>
                  <a:pt x="2024732" y="354955"/>
                </a:cubicBezTo>
                <a:cubicBezTo>
                  <a:pt x="2018283" y="349746"/>
                  <a:pt x="2009849" y="347142"/>
                  <a:pt x="1999431" y="347142"/>
                </a:cubicBezTo>
                <a:close/>
                <a:moveTo>
                  <a:pt x="961206" y="347142"/>
                </a:moveTo>
                <a:cubicBezTo>
                  <a:pt x="932433" y="347142"/>
                  <a:pt x="915690" y="370706"/>
                  <a:pt x="910977" y="417835"/>
                </a:cubicBezTo>
                <a:cubicBezTo>
                  <a:pt x="908000" y="446112"/>
                  <a:pt x="906512" y="485304"/>
                  <a:pt x="906512" y="535409"/>
                </a:cubicBezTo>
                <a:cubicBezTo>
                  <a:pt x="906512" y="562198"/>
                  <a:pt x="908249" y="587003"/>
                  <a:pt x="911721" y="609823"/>
                </a:cubicBezTo>
                <a:cubicBezTo>
                  <a:pt x="917178" y="645790"/>
                  <a:pt x="933177" y="663773"/>
                  <a:pt x="959718" y="663773"/>
                </a:cubicBezTo>
                <a:cubicBezTo>
                  <a:pt x="985019" y="663773"/>
                  <a:pt x="1000770" y="648891"/>
                  <a:pt x="1006972" y="619125"/>
                </a:cubicBezTo>
                <a:cubicBezTo>
                  <a:pt x="1011932" y="595560"/>
                  <a:pt x="1014413" y="547935"/>
                  <a:pt x="1014413" y="476250"/>
                </a:cubicBezTo>
                <a:cubicBezTo>
                  <a:pt x="1014413" y="436562"/>
                  <a:pt x="1012056" y="407665"/>
                  <a:pt x="1007343" y="389558"/>
                </a:cubicBezTo>
                <a:cubicBezTo>
                  <a:pt x="1003375" y="374427"/>
                  <a:pt x="996429" y="362892"/>
                  <a:pt x="986507" y="354955"/>
                </a:cubicBezTo>
                <a:cubicBezTo>
                  <a:pt x="980058" y="349746"/>
                  <a:pt x="971625" y="347142"/>
                  <a:pt x="961206" y="347142"/>
                </a:cubicBezTo>
                <a:close/>
                <a:moveTo>
                  <a:pt x="3313360" y="344909"/>
                </a:moveTo>
                <a:cubicBezTo>
                  <a:pt x="3300462" y="344909"/>
                  <a:pt x="3289920" y="351234"/>
                  <a:pt x="3281734" y="363885"/>
                </a:cubicBezTo>
                <a:cubicBezTo>
                  <a:pt x="3267100" y="385961"/>
                  <a:pt x="3259782" y="416223"/>
                  <a:pt x="3259782" y="454670"/>
                </a:cubicBezTo>
                <a:lnTo>
                  <a:pt x="3259782" y="467692"/>
                </a:lnTo>
                <a:lnTo>
                  <a:pt x="3360985" y="467692"/>
                </a:lnTo>
                <a:cubicBezTo>
                  <a:pt x="3360985" y="427757"/>
                  <a:pt x="3358815" y="400348"/>
                  <a:pt x="3354474" y="385465"/>
                </a:cubicBezTo>
                <a:cubicBezTo>
                  <a:pt x="3350133" y="370582"/>
                  <a:pt x="3343374" y="359296"/>
                  <a:pt x="3334196" y="351606"/>
                </a:cubicBezTo>
                <a:cubicBezTo>
                  <a:pt x="3328987" y="347142"/>
                  <a:pt x="3322042" y="344909"/>
                  <a:pt x="3313360" y="344909"/>
                </a:cubicBezTo>
                <a:close/>
                <a:moveTo>
                  <a:pt x="4622453" y="331142"/>
                </a:moveTo>
                <a:lnTo>
                  <a:pt x="4764211" y="331142"/>
                </a:lnTo>
                <a:lnTo>
                  <a:pt x="4764211" y="568895"/>
                </a:lnTo>
                <a:cubicBezTo>
                  <a:pt x="4764211" y="593700"/>
                  <a:pt x="4765390" y="609699"/>
                  <a:pt x="4767746" y="616893"/>
                </a:cubicBezTo>
                <a:cubicBezTo>
                  <a:pt x="4770103" y="624086"/>
                  <a:pt x="4773823" y="629543"/>
                  <a:pt x="4778908" y="633264"/>
                </a:cubicBezTo>
                <a:cubicBezTo>
                  <a:pt x="4783993" y="636984"/>
                  <a:pt x="4789884" y="638845"/>
                  <a:pt x="4796581" y="638845"/>
                </a:cubicBezTo>
                <a:cubicBezTo>
                  <a:pt x="4805511" y="638845"/>
                  <a:pt x="4813573" y="636488"/>
                  <a:pt x="4820766" y="631775"/>
                </a:cubicBezTo>
                <a:cubicBezTo>
                  <a:pt x="4830688" y="625326"/>
                  <a:pt x="4842594" y="612304"/>
                  <a:pt x="4856485" y="592708"/>
                </a:cubicBezTo>
                <a:lnTo>
                  <a:pt x="4856485" y="406673"/>
                </a:lnTo>
                <a:cubicBezTo>
                  <a:pt x="4856485" y="380380"/>
                  <a:pt x="4854066" y="364009"/>
                  <a:pt x="4849229" y="357559"/>
                </a:cubicBezTo>
                <a:cubicBezTo>
                  <a:pt x="4844392" y="351110"/>
                  <a:pt x="4834285" y="346893"/>
                  <a:pt x="4818906" y="344909"/>
                </a:cubicBezTo>
                <a:lnTo>
                  <a:pt x="4818906" y="331142"/>
                </a:lnTo>
                <a:lnTo>
                  <a:pt x="4960664" y="331142"/>
                </a:lnTo>
                <a:lnTo>
                  <a:pt x="4960664" y="603498"/>
                </a:lnTo>
                <a:cubicBezTo>
                  <a:pt x="4960664" y="630039"/>
                  <a:pt x="4963145" y="646596"/>
                  <a:pt x="4968106" y="653169"/>
                </a:cubicBezTo>
                <a:cubicBezTo>
                  <a:pt x="4973067" y="659743"/>
                  <a:pt x="4983113" y="663897"/>
                  <a:pt x="4998243" y="665634"/>
                </a:cubicBezTo>
                <a:lnTo>
                  <a:pt x="4998243" y="679028"/>
                </a:lnTo>
                <a:lnTo>
                  <a:pt x="4856485" y="679028"/>
                </a:lnTo>
                <a:lnTo>
                  <a:pt x="4856485" y="632519"/>
                </a:lnTo>
                <a:cubicBezTo>
                  <a:pt x="4839866" y="652363"/>
                  <a:pt x="4823247" y="666812"/>
                  <a:pt x="4806627" y="675866"/>
                </a:cubicBezTo>
                <a:cubicBezTo>
                  <a:pt x="4790008" y="684919"/>
                  <a:pt x="4771405" y="689446"/>
                  <a:pt x="4750817" y="689446"/>
                </a:cubicBezTo>
                <a:cubicBezTo>
                  <a:pt x="4731221" y="689446"/>
                  <a:pt x="4713796" y="683431"/>
                  <a:pt x="4698541" y="671401"/>
                </a:cubicBezTo>
                <a:cubicBezTo>
                  <a:pt x="4683286" y="659371"/>
                  <a:pt x="4673054" y="645294"/>
                  <a:pt x="4667845" y="629171"/>
                </a:cubicBezTo>
                <a:cubicBezTo>
                  <a:pt x="4662636" y="613048"/>
                  <a:pt x="4660032" y="584894"/>
                  <a:pt x="4660032" y="544711"/>
                </a:cubicBezTo>
                <a:lnTo>
                  <a:pt x="4660032" y="406673"/>
                </a:lnTo>
                <a:cubicBezTo>
                  <a:pt x="4660032" y="380380"/>
                  <a:pt x="4657613" y="364009"/>
                  <a:pt x="4652776" y="357559"/>
                </a:cubicBezTo>
                <a:cubicBezTo>
                  <a:pt x="4647940" y="351110"/>
                  <a:pt x="4637832" y="346893"/>
                  <a:pt x="4622453" y="344909"/>
                </a:cubicBezTo>
                <a:close/>
                <a:moveTo>
                  <a:pt x="576039" y="331142"/>
                </a:moveTo>
                <a:lnTo>
                  <a:pt x="721891" y="331142"/>
                </a:lnTo>
                <a:lnTo>
                  <a:pt x="721891" y="606847"/>
                </a:lnTo>
                <a:cubicBezTo>
                  <a:pt x="721891" y="631403"/>
                  <a:pt x="724743" y="647092"/>
                  <a:pt x="730449" y="653914"/>
                </a:cubicBezTo>
                <a:cubicBezTo>
                  <a:pt x="736153" y="660735"/>
                  <a:pt x="747316" y="664641"/>
                  <a:pt x="763935" y="665634"/>
                </a:cubicBezTo>
                <a:lnTo>
                  <a:pt x="763935" y="679028"/>
                </a:lnTo>
                <a:lnTo>
                  <a:pt x="576039" y="679028"/>
                </a:lnTo>
                <a:lnTo>
                  <a:pt x="576039" y="665634"/>
                </a:lnTo>
                <a:cubicBezTo>
                  <a:pt x="591418" y="665138"/>
                  <a:pt x="602828" y="660673"/>
                  <a:pt x="610270" y="652239"/>
                </a:cubicBezTo>
                <a:cubicBezTo>
                  <a:pt x="615231" y="646534"/>
                  <a:pt x="617711" y="631403"/>
                  <a:pt x="617711" y="606847"/>
                </a:cubicBezTo>
                <a:lnTo>
                  <a:pt x="617711" y="403696"/>
                </a:lnTo>
                <a:cubicBezTo>
                  <a:pt x="617711" y="379140"/>
                  <a:pt x="614859" y="363451"/>
                  <a:pt x="609154" y="356629"/>
                </a:cubicBezTo>
                <a:cubicBezTo>
                  <a:pt x="603449" y="349808"/>
                  <a:pt x="592410" y="345901"/>
                  <a:pt x="576039" y="344909"/>
                </a:cubicBezTo>
                <a:close/>
                <a:moveTo>
                  <a:pt x="5211217" y="320725"/>
                </a:moveTo>
                <a:cubicBezTo>
                  <a:pt x="5247184" y="320725"/>
                  <a:pt x="5275771" y="329778"/>
                  <a:pt x="5296979" y="347886"/>
                </a:cubicBezTo>
                <a:cubicBezTo>
                  <a:pt x="5318187" y="365993"/>
                  <a:pt x="5328791" y="386209"/>
                  <a:pt x="5328791" y="408533"/>
                </a:cubicBezTo>
                <a:cubicBezTo>
                  <a:pt x="5328791" y="422672"/>
                  <a:pt x="5324512" y="433958"/>
                  <a:pt x="5315954" y="442391"/>
                </a:cubicBezTo>
                <a:cubicBezTo>
                  <a:pt x="5307397" y="450825"/>
                  <a:pt x="5296172" y="455042"/>
                  <a:pt x="5282282" y="455042"/>
                </a:cubicBezTo>
                <a:cubicBezTo>
                  <a:pt x="5267647" y="455042"/>
                  <a:pt x="5255555" y="450205"/>
                  <a:pt x="5246005" y="440531"/>
                </a:cubicBezTo>
                <a:cubicBezTo>
                  <a:pt x="5236455" y="430857"/>
                  <a:pt x="5230564" y="413618"/>
                  <a:pt x="5228332" y="388813"/>
                </a:cubicBezTo>
                <a:cubicBezTo>
                  <a:pt x="5226843" y="373186"/>
                  <a:pt x="5223247" y="362272"/>
                  <a:pt x="5217542" y="356071"/>
                </a:cubicBezTo>
                <a:cubicBezTo>
                  <a:pt x="5211837" y="349870"/>
                  <a:pt x="5205140" y="346769"/>
                  <a:pt x="5197450" y="346769"/>
                </a:cubicBezTo>
                <a:cubicBezTo>
                  <a:pt x="5185544" y="346769"/>
                  <a:pt x="5175374" y="353095"/>
                  <a:pt x="5166940" y="365745"/>
                </a:cubicBezTo>
                <a:cubicBezTo>
                  <a:pt x="5154042" y="384845"/>
                  <a:pt x="5147592" y="414114"/>
                  <a:pt x="5147592" y="453554"/>
                </a:cubicBezTo>
                <a:cubicBezTo>
                  <a:pt x="5147592" y="486296"/>
                  <a:pt x="5152801" y="517612"/>
                  <a:pt x="5163219" y="547501"/>
                </a:cubicBezTo>
                <a:cubicBezTo>
                  <a:pt x="5173637" y="577391"/>
                  <a:pt x="5187900" y="599653"/>
                  <a:pt x="5206008" y="614288"/>
                </a:cubicBezTo>
                <a:cubicBezTo>
                  <a:pt x="5219650" y="624954"/>
                  <a:pt x="5235773" y="630287"/>
                  <a:pt x="5254377" y="630287"/>
                </a:cubicBezTo>
                <a:cubicBezTo>
                  <a:pt x="5266531" y="630287"/>
                  <a:pt x="5278065" y="627434"/>
                  <a:pt x="5288979" y="621729"/>
                </a:cubicBezTo>
                <a:cubicBezTo>
                  <a:pt x="5299893" y="616024"/>
                  <a:pt x="5312792" y="605234"/>
                  <a:pt x="5327675" y="589359"/>
                </a:cubicBezTo>
                <a:lnTo>
                  <a:pt x="5339209" y="598289"/>
                </a:lnTo>
                <a:cubicBezTo>
                  <a:pt x="5322838" y="629047"/>
                  <a:pt x="5302436" y="651929"/>
                  <a:pt x="5278003" y="666936"/>
                </a:cubicBezTo>
                <a:cubicBezTo>
                  <a:pt x="5253570" y="681943"/>
                  <a:pt x="5227588" y="689446"/>
                  <a:pt x="5200054" y="689446"/>
                </a:cubicBezTo>
                <a:cubicBezTo>
                  <a:pt x="5153669" y="689446"/>
                  <a:pt x="5116587" y="671959"/>
                  <a:pt x="5088805" y="636984"/>
                </a:cubicBezTo>
                <a:cubicBezTo>
                  <a:pt x="5061024" y="602010"/>
                  <a:pt x="5047134" y="559966"/>
                  <a:pt x="5047134" y="510852"/>
                </a:cubicBezTo>
                <a:cubicBezTo>
                  <a:pt x="5047134" y="463475"/>
                  <a:pt x="5059784" y="421804"/>
                  <a:pt x="5085085" y="385837"/>
                </a:cubicBezTo>
                <a:cubicBezTo>
                  <a:pt x="5115594" y="342429"/>
                  <a:pt x="5157638" y="320725"/>
                  <a:pt x="5211217" y="320725"/>
                </a:cubicBezTo>
                <a:close/>
                <a:moveTo>
                  <a:pt x="3318941" y="320725"/>
                </a:moveTo>
                <a:cubicBezTo>
                  <a:pt x="3354164" y="320725"/>
                  <a:pt x="3384736" y="335173"/>
                  <a:pt x="3410657" y="364071"/>
                </a:cubicBezTo>
                <a:cubicBezTo>
                  <a:pt x="3436578" y="392968"/>
                  <a:pt x="3450530" y="435818"/>
                  <a:pt x="3452515" y="492621"/>
                </a:cubicBezTo>
                <a:lnTo>
                  <a:pt x="3261643" y="492621"/>
                </a:lnTo>
                <a:cubicBezTo>
                  <a:pt x="3263875" y="538758"/>
                  <a:pt x="3276153" y="575221"/>
                  <a:pt x="3298478" y="602010"/>
                </a:cubicBezTo>
                <a:cubicBezTo>
                  <a:pt x="3315593" y="622598"/>
                  <a:pt x="3336181" y="632892"/>
                  <a:pt x="3360241" y="632892"/>
                </a:cubicBezTo>
                <a:cubicBezTo>
                  <a:pt x="3375124" y="632892"/>
                  <a:pt x="3388642" y="628737"/>
                  <a:pt x="3400797" y="620427"/>
                </a:cubicBezTo>
                <a:cubicBezTo>
                  <a:pt x="3412951" y="612118"/>
                  <a:pt x="3425974" y="597173"/>
                  <a:pt x="3439864" y="575593"/>
                </a:cubicBezTo>
                <a:lnTo>
                  <a:pt x="3452515" y="583778"/>
                </a:lnTo>
                <a:cubicBezTo>
                  <a:pt x="3433663" y="622225"/>
                  <a:pt x="3412827" y="649449"/>
                  <a:pt x="3390007" y="665448"/>
                </a:cubicBezTo>
                <a:cubicBezTo>
                  <a:pt x="3367187" y="681447"/>
                  <a:pt x="3340770" y="689446"/>
                  <a:pt x="3310756" y="689446"/>
                </a:cubicBezTo>
                <a:cubicBezTo>
                  <a:pt x="3259162" y="689446"/>
                  <a:pt x="3220095" y="669602"/>
                  <a:pt x="3193554" y="629915"/>
                </a:cubicBezTo>
                <a:cubicBezTo>
                  <a:pt x="3172222" y="597917"/>
                  <a:pt x="3161556" y="558229"/>
                  <a:pt x="3161556" y="510852"/>
                </a:cubicBezTo>
                <a:cubicBezTo>
                  <a:pt x="3161556" y="452809"/>
                  <a:pt x="3177245" y="406611"/>
                  <a:pt x="3208623" y="372256"/>
                </a:cubicBezTo>
                <a:cubicBezTo>
                  <a:pt x="3240000" y="337902"/>
                  <a:pt x="3276773" y="320725"/>
                  <a:pt x="3318941" y="320725"/>
                </a:cubicBezTo>
                <a:close/>
                <a:moveTo>
                  <a:pt x="2382292" y="320725"/>
                </a:moveTo>
                <a:cubicBezTo>
                  <a:pt x="2418259" y="320725"/>
                  <a:pt x="2446846" y="329778"/>
                  <a:pt x="2468054" y="347886"/>
                </a:cubicBezTo>
                <a:cubicBezTo>
                  <a:pt x="2489262" y="365993"/>
                  <a:pt x="2499866" y="386209"/>
                  <a:pt x="2499866" y="408533"/>
                </a:cubicBezTo>
                <a:cubicBezTo>
                  <a:pt x="2499866" y="422672"/>
                  <a:pt x="2495587" y="433958"/>
                  <a:pt x="2487029" y="442391"/>
                </a:cubicBezTo>
                <a:cubicBezTo>
                  <a:pt x="2478472" y="450825"/>
                  <a:pt x="2467248" y="455042"/>
                  <a:pt x="2453357" y="455042"/>
                </a:cubicBezTo>
                <a:cubicBezTo>
                  <a:pt x="2438723" y="455042"/>
                  <a:pt x="2426630" y="450205"/>
                  <a:pt x="2417080" y="440531"/>
                </a:cubicBezTo>
                <a:cubicBezTo>
                  <a:pt x="2407531" y="430857"/>
                  <a:pt x="2401639" y="413618"/>
                  <a:pt x="2399407" y="388813"/>
                </a:cubicBezTo>
                <a:cubicBezTo>
                  <a:pt x="2397919" y="373186"/>
                  <a:pt x="2394322" y="362272"/>
                  <a:pt x="2388617" y="356071"/>
                </a:cubicBezTo>
                <a:cubicBezTo>
                  <a:pt x="2382912" y="349870"/>
                  <a:pt x="2376214" y="346769"/>
                  <a:pt x="2368525" y="346769"/>
                </a:cubicBezTo>
                <a:cubicBezTo>
                  <a:pt x="2356619" y="346769"/>
                  <a:pt x="2346449" y="353095"/>
                  <a:pt x="2338015" y="365745"/>
                </a:cubicBezTo>
                <a:cubicBezTo>
                  <a:pt x="2325117" y="384845"/>
                  <a:pt x="2318668" y="414114"/>
                  <a:pt x="2318668" y="453554"/>
                </a:cubicBezTo>
                <a:cubicBezTo>
                  <a:pt x="2318668" y="486296"/>
                  <a:pt x="2323877" y="517612"/>
                  <a:pt x="2334295" y="547501"/>
                </a:cubicBezTo>
                <a:cubicBezTo>
                  <a:pt x="2344713" y="577391"/>
                  <a:pt x="2358975" y="599653"/>
                  <a:pt x="2377083" y="614288"/>
                </a:cubicBezTo>
                <a:cubicBezTo>
                  <a:pt x="2390725" y="624954"/>
                  <a:pt x="2406848" y="630287"/>
                  <a:pt x="2425452" y="630287"/>
                </a:cubicBezTo>
                <a:cubicBezTo>
                  <a:pt x="2437606" y="630287"/>
                  <a:pt x="2449141" y="627434"/>
                  <a:pt x="2460054" y="621729"/>
                </a:cubicBezTo>
                <a:cubicBezTo>
                  <a:pt x="2470969" y="616024"/>
                  <a:pt x="2483867" y="605234"/>
                  <a:pt x="2498750" y="589359"/>
                </a:cubicBezTo>
                <a:lnTo>
                  <a:pt x="2510284" y="598289"/>
                </a:lnTo>
                <a:cubicBezTo>
                  <a:pt x="2493913" y="629047"/>
                  <a:pt x="2473511" y="651929"/>
                  <a:pt x="2449078" y="666936"/>
                </a:cubicBezTo>
                <a:cubicBezTo>
                  <a:pt x="2424646" y="681943"/>
                  <a:pt x="2398663" y="689446"/>
                  <a:pt x="2371130" y="689446"/>
                </a:cubicBezTo>
                <a:cubicBezTo>
                  <a:pt x="2324745" y="689446"/>
                  <a:pt x="2287662" y="671959"/>
                  <a:pt x="2259881" y="636984"/>
                </a:cubicBezTo>
                <a:cubicBezTo>
                  <a:pt x="2232099" y="602010"/>
                  <a:pt x="2218209" y="559966"/>
                  <a:pt x="2218209" y="510852"/>
                </a:cubicBezTo>
                <a:cubicBezTo>
                  <a:pt x="2218209" y="463475"/>
                  <a:pt x="2230859" y="421804"/>
                  <a:pt x="2256160" y="385837"/>
                </a:cubicBezTo>
                <a:cubicBezTo>
                  <a:pt x="2286670" y="342429"/>
                  <a:pt x="2328714" y="320725"/>
                  <a:pt x="2382292" y="320725"/>
                </a:cubicBezTo>
                <a:close/>
                <a:moveTo>
                  <a:pt x="1997943" y="320725"/>
                </a:moveTo>
                <a:cubicBezTo>
                  <a:pt x="2028205" y="320725"/>
                  <a:pt x="2056358" y="328538"/>
                  <a:pt x="2082403" y="344165"/>
                </a:cubicBezTo>
                <a:cubicBezTo>
                  <a:pt x="2108448" y="359792"/>
                  <a:pt x="2128230" y="381992"/>
                  <a:pt x="2141748" y="410766"/>
                </a:cubicBezTo>
                <a:cubicBezTo>
                  <a:pt x="2155267" y="439539"/>
                  <a:pt x="2162026" y="471041"/>
                  <a:pt x="2162026" y="505271"/>
                </a:cubicBezTo>
                <a:cubicBezTo>
                  <a:pt x="2162026" y="554633"/>
                  <a:pt x="2149500" y="595933"/>
                  <a:pt x="2124447" y="629171"/>
                </a:cubicBezTo>
                <a:cubicBezTo>
                  <a:pt x="2094185" y="669354"/>
                  <a:pt x="2052389" y="689446"/>
                  <a:pt x="1999059" y="689446"/>
                </a:cubicBezTo>
                <a:cubicBezTo>
                  <a:pt x="1946721" y="689446"/>
                  <a:pt x="1906414" y="671091"/>
                  <a:pt x="1878137" y="634380"/>
                </a:cubicBezTo>
                <a:cubicBezTo>
                  <a:pt x="1849859" y="597669"/>
                  <a:pt x="1835721" y="555129"/>
                  <a:pt x="1835721" y="506760"/>
                </a:cubicBezTo>
                <a:cubicBezTo>
                  <a:pt x="1835721" y="456902"/>
                  <a:pt x="1850169" y="413432"/>
                  <a:pt x="1879067" y="376349"/>
                </a:cubicBezTo>
                <a:cubicBezTo>
                  <a:pt x="1907964" y="339266"/>
                  <a:pt x="1947590" y="320725"/>
                  <a:pt x="1997943" y="320725"/>
                </a:cubicBezTo>
                <a:close/>
                <a:moveTo>
                  <a:pt x="1158358" y="293703"/>
                </a:moveTo>
                <a:cubicBezTo>
                  <a:pt x="1163845" y="293114"/>
                  <a:pt x="1169442" y="293687"/>
                  <a:pt x="1175147" y="295424"/>
                </a:cubicBezTo>
                <a:cubicBezTo>
                  <a:pt x="1188542" y="299641"/>
                  <a:pt x="1198339" y="308322"/>
                  <a:pt x="1204541" y="321469"/>
                </a:cubicBezTo>
                <a:cubicBezTo>
                  <a:pt x="1210742" y="334615"/>
                  <a:pt x="1211238" y="349002"/>
                  <a:pt x="1206029" y="364629"/>
                </a:cubicBezTo>
                <a:cubicBezTo>
                  <a:pt x="1200076" y="382240"/>
                  <a:pt x="1187549" y="395015"/>
                  <a:pt x="1168450" y="402952"/>
                </a:cubicBezTo>
                <a:cubicBezTo>
                  <a:pt x="1155551" y="408161"/>
                  <a:pt x="1133972" y="410766"/>
                  <a:pt x="1103709" y="410766"/>
                </a:cubicBezTo>
                <a:cubicBezTo>
                  <a:pt x="1117104" y="439539"/>
                  <a:pt x="1123801" y="471041"/>
                  <a:pt x="1123801" y="505271"/>
                </a:cubicBezTo>
                <a:cubicBezTo>
                  <a:pt x="1123801" y="554633"/>
                  <a:pt x="1111275" y="595933"/>
                  <a:pt x="1086222" y="629171"/>
                </a:cubicBezTo>
                <a:cubicBezTo>
                  <a:pt x="1055960" y="669354"/>
                  <a:pt x="1014164" y="689446"/>
                  <a:pt x="960834" y="689446"/>
                </a:cubicBezTo>
                <a:cubicBezTo>
                  <a:pt x="910481" y="689446"/>
                  <a:pt x="870173" y="671091"/>
                  <a:pt x="839912" y="634380"/>
                </a:cubicBezTo>
                <a:cubicBezTo>
                  <a:pt x="811634" y="600149"/>
                  <a:pt x="797495" y="557609"/>
                  <a:pt x="797495" y="506760"/>
                </a:cubicBezTo>
                <a:cubicBezTo>
                  <a:pt x="797495" y="454918"/>
                  <a:pt x="811882" y="411386"/>
                  <a:pt x="840656" y="376163"/>
                </a:cubicBezTo>
                <a:cubicBezTo>
                  <a:pt x="871165" y="339204"/>
                  <a:pt x="910853" y="320725"/>
                  <a:pt x="959718" y="320725"/>
                </a:cubicBezTo>
                <a:cubicBezTo>
                  <a:pt x="993205" y="320725"/>
                  <a:pt x="1022102" y="328910"/>
                  <a:pt x="1046411" y="345281"/>
                </a:cubicBezTo>
                <a:cubicBezTo>
                  <a:pt x="1053356" y="350242"/>
                  <a:pt x="1065386" y="361280"/>
                  <a:pt x="1082501" y="378395"/>
                </a:cubicBezTo>
                <a:cubicBezTo>
                  <a:pt x="1092175" y="388565"/>
                  <a:pt x="1103213" y="393774"/>
                  <a:pt x="1115616" y="394022"/>
                </a:cubicBezTo>
                <a:cubicBezTo>
                  <a:pt x="1125289" y="394270"/>
                  <a:pt x="1132855" y="393402"/>
                  <a:pt x="1138312" y="391418"/>
                </a:cubicBezTo>
                <a:cubicBezTo>
                  <a:pt x="1145009" y="388937"/>
                  <a:pt x="1149474" y="384969"/>
                  <a:pt x="1151707" y="379512"/>
                </a:cubicBezTo>
                <a:cubicBezTo>
                  <a:pt x="1152947" y="377031"/>
                  <a:pt x="1153071" y="375047"/>
                  <a:pt x="1152079" y="373559"/>
                </a:cubicBezTo>
                <a:cubicBezTo>
                  <a:pt x="1146374" y="370582"/>
                  <a:pt x="1138188" y="363389"/>
                  <a:pt x="1127522" y="351978"/>
                </a:cubicBezTo>
                <a:cubicBezTo>
                  <a:pt x="1121817" y="341809"/>
                  <a:pt x="1120205" y="332011"/>
                  <a:pt x="1122685" y="322585"/>
                </a:cubicBezTo>
                <a:cubicBezTo>
                  <a:pt x="1125165" y="312663"/>
                  <a:pt x="1131677" y="304788"/>
                  <a:pt x="1142219" y="298958"/>
                </a:cubicBezTo>
                <a:cubicBezTo>
                  <a:pt x="1147490" y="296044"/>
                  <a:pt x="1152869" y="294292"/>
                  <a:pt x="1158358" y="293703"/>
                </a:cubicBezTo>
                <a:close/>
                <a:moveTo>
                  <a:pt x="4074170" y="203894"/>
                </a:moveTo>
                <a:lnTo>
                  <a:pt x="4086448" y="203894"/>
                </a:lnTo>
                <a:lnTo>
                  <a:pt x="4086448" y="331142"/>
                </a:lnTo>
                <a:lnTo>
                  <a:pt x="4169048" y="331142"/>
                </a:lnTo>
                <a:lnTo>
                  <a:pt x="4169048" y="367977"/>
                </a:lnTo>
                <a:lnTo>
                  <a:pt x="4086448" y="367977"/>
                </a:lnTo>
                <a:lnTo>
                  <a:pt x="4086448" y="582662"/>
                </a:lnTo>
                <a:cubicBezTo>
                  <a:pt x="4086448" y="602754"/>
                  <a:pt x="4087378" y="615714"/>
                  <a:pt x="4089239" y="621543"/>
                </a:cubicBezTo>
                <a:cubicBezTo>
                  <a:pt x="4091099" y="627372"/>
                  <a:pt x="4094386" y="632085"/>
                  <a:pt x="4099099" y="635682"/>
                </a:cubicBezTo>
                <a:cubicBezTo>
                  <a:pt x="4103812" y="639279"/>
                  <a:pt x="4108152" y="641077"/>
                  <a:pt x="4112121" y="641077"/>
                </a:cubicBezTo>
                <a:cubicBezTo>
                  <a:pt x="4128244" y="641077"/>
                  <a:pt x="4143499" y="628799"/>
                  <a:pt x="4157886" y="604242"/>
                </a:cubicBezTo>
                <a:lnTo>
                  <a:pt x="4169048" y="612428"/>
                </a:lnTo>
                <a:cubicBezTo>
                  <a:pt x="4148956" y="660053"/>
                  <a:pt x="4116338" y="683865"/>
                  <a:pt x="4071193" y="683865"/>
                </a:cubicBezTo>
                <a:cubicBezTo>
                  <a:pt x="4049117" y="683865"/>
                  <a:pt x="4030452" y="677726"/>
                  <a:pt x="4015197" y="665448"/>
                </a:cubicBezTo>
                <a:cubicBezTo>
                  <a:pt x="3999942" y="653169"/>
                  <a:pt x="3990206" y="639465"/>
                  <a:pt x="3985989" y="624334"/>
                </a:cubicBezTo>
                <a:cubicBezTo>
                  <a:pt x="3983508" y="615900"/>
                  <a:pt x="3982268" y="593080"/>
                  <a:pt x="3982268" y="555873"/>
                </a:cubicBezTo>
                <a:lnTo>
                  <a:pt x="3982268" y="367977"/>
                </a:lnTo>
                <a:lnTo>
                  <a:pt x="3936876" y="367977"/>
                </a:lnTo>
                <a:lnTo>
                  <a:pt x="3936876" y="354955"/>
                </a:lnTo>
                <a:cubicBezTo>
                  <a:pt x="3968130" y="332879"/>
                  <a:pt x="3994733" y="309686"/>
                  <a:pt x="4016685" y="285378"/>
                </a:cubicBezTo>
                <a:cubicBezTo>
                  <a:pt x="4038637" y="261069"/>
                  <a:pt x="4057799" y="233908"/>
                  <a:pt x="4074170" y="203894"/>
                </a:cubicBezTo>
                <a:close/>
                <a:moveTo>
                  <a:pt x="3626495" y="203894"/>
                </a:moveTo>
                <a:lnTo>
                  <a:pt x="3638773" y="203894"/>
                </a:lnTo>
                <a:lnTo>
                  <a:pt x="3638773" y="331142"/>
                </a:lnTo>
                <a:lnTo>
                  <a:pt x="3721373" y="331142"/>
                </a:lnTo>
                <a:lnTo>
                  <a:pt x="3721373" y="367977"/>
                </a:lnTo>
                <a:lnTo>
                  <a:pt x="3638773" y="367977"/>
                </a:lnTo>
                <a:lnTo>
                  <a:pt x="3638773" y="582662"/>
                </a:lnTo>
                <a:cubicBezTo>
                  <a:pt x="3638773" y="602754"/>
                  <a:pt x="3639703" y="615714"/>
                  <a:pt x="3641564" y="621543"/>
                </a:cubicBezTo>
                <a:cubicBezTo>
                  <a:pt x="3643424" y="627372"/>
                  <a:pt x="3646711" y="632085"/>
                  <a:pt x="3651424" y="635682"/>
                </a:cubicBezTo>
                <a:cubicBezTo>
                  <a:pt x="3656137" y="639279"/>
                  <a:pt x="3660477" y="641077"/>
                  <a:pt x="3664446" y="641077"/>
                </a:cubicBezTo>
                <a:cubicBezTo>
                  <a:pt x="3680569" y="641077"/>
                  <a:pt x="3695824" y="628799"/>
                  <a:pt x="3710211" y="604242"/>
                </a:cubicBezTo>
                <a:lnTo>
                  <a:pt x="3721373" y="612428"/>
                </a:lnTo>
                <a:cubicBezTo>
                  <a:pt x="3701281" y="660053"/>
                  <a:pt x="3668663" y="683865"/>
                  <a:pt x="3623518" y="683865"/>
                </a:cubicBezTo>
                <a:cubicBezTo>
                  <a:pt x="3601442" y="683865"/>
                  <a:pt x="3582777" y="677726"/>
                  <a:pt x="3567522" y="665448"/>
                </a:cubicBezTo>
                <a:cubicBezTo>
                  <a:pt x="3552267" y="653169"/>
                  <a:pt x="3542531" y="639465"/>
                  <a:pt x="3538314" y="624334"/>
                </a:cubicBezTo>
                <a:cubicBezTo>
                  <a:pt x="3535834" y="615900"/>
                  <a:pt x="3534593" y="593080"/>
                  <a:pt x="3534593" y="555873"/>
                </a:cubicBezTo>
                <a:lnTo>
                  <a:pt x="3534593" y="367977"/>
                </a:lnTo>
                <a:lnTo>
                  <a:pt x="3489201" y="367977"/>
                </a:lnTo>
                <a:lnTo>
                  <a:pt x="3489201" y="354955"/>
                </a:lnTo>
                <a:cubicBezTo>
                  <a:pt x="3520455" y="332879"/>
                  <a:pt x="3547058" y="309686"/>
                  <a:pt x="3569010" y="285378"/>
                </a:cubicBezTo>
                <a:cubicBezTo>
                  <a:pt x="3590962" y="261069"/>
                  <a:pt x="3610124" y="233908"/>
                  <a:pt x="3626495" y="203894"/>
                </a:cubicBezTo>
                <a:close/>
                <a:moveTo>
                  <a:pt x="4205957" y="174501"/>
                </a:moveTo>
                <a:lnTo>
                  <a:pt x="4347716" y="174501"/>
                </a:lnTo>
                <a:lnTo>
                  <a:pt x="4347716" y="375791"/>
                </a:lnTo>
                <a:cubicBezTo>
                  <a:pt x="4366815" y="355699"/>
                  <a:pt x="4384303" y="341498"/>
                  <a:pt x="4400178" y="333189"/>
                </a:cubicBezTo>
                <a:cubicBezTo>
                  <a:pt x="4416053" y="324879"/>
                  <a:pt x="4432548" y="320725"/>
                  <a:pt x="4449663" y="320725"/>
                </a:cubicBezTo>
                <a:cubicBezTo>
                  <a:pt x="4471491" y="320725"/>
                  <a:pt x="4490157" y="326926"/>
                  <a:pt x="4505660" y="339328"/>
                </a:cubicBezTo>
                <a:cubicBezTo>
                  <a:pt x="4521163" y="351730"/>
                  <a:pt x="4531457" y="366303"/>
                  <a:pt x="4536542" y="383046"/>
                </a:cubicBezTo>
                <a:cubicBezTo>
                  <a:pt x="4541627" y="399789"/>
                  <a:pt x="4544169" y="428005"/>
                  <a:pt x="4544169" y="467692"/>
                </a:cubicBezTo>
                <a:lnTo>
                  <a:pt x="4544169" y="603498"/>
                </a:lnTo>
                <a:cubicBezTo>
                  <a:pt x="4544169" y="630039"/>
                  <a:pt x="4546650" y="646596"/>
                  <a:pt x="4551611" y="653169"/>
                </a:cubicBezTo>
                <a:cubicBezTo>
                  <a:pt x="4556571" y="659743"/>
                  <a:pt x="4566617" y="663897"/>
                  <a:pt x="4581748" y="665634"/>
                </a:cubicBezTo>
                <a:lnTo>
                  <a:pt x="4581748" y="679028"/>
                </a:lnTo>
                <a:lnTo>
                  <a:pt x="4405387" y="679028"/>
                </a:lnTo>
                <a:lnTo>
                  <a:pt x="4405387" y="665634"/>
                </a:lnTo>
                <a:cubicBezTo>
                  <a:pt x="4417789" y="663897"/>
                  <a:pt x="4427091" y="658936"/>
                  <a:pt x="4433292" y="650751"/>
                </a:cubicBezTo>
                <a:cubicBezTo>
                  <a:pt x="4437757" y="644302"/>
                  <a:pt x="4439989" y="628551"/>
                  <a:pt x="4439989" y="603498"/>
                </a:cubicBezTo>
                <a:lnTo>
                  <a:pt x="4439989" y="448345"/>
                </a:lnTo>
                <a:cubicBezTo>
                  <a:pt x="4439989" y="419571"/>
                  <a:pt x="4438873" y="401526"/>
                  <a:pt x="4436641" y="394208"/>
                </a:cubicBezTo>
                <a:cubicBezTo>
                  <a:pt x="4434408" y="386891"/>
                  <a:pt x="4430625" y="381186"/>
                  <a:pt x="4425293" y="377093"/>
                </a:cubicBezTo>
                <a:cubicBezTo>
                  <a:pt x="4419960" y="373000"/>
                  <a:pt x="4413945" y="370954"/>
                  <a:pt x="4407247" y="370954"/>
                </a:cubicBezTo>
                <a:cubicBezTo>
                  <a:pt x="4397325" y="370954"/>
                  <a:pt x="4387651" y="374365"/>
                  <a:pt x="4378226" y="381186"/>
                </a:cubicBezTo>
                <a:cubicBezTo>
                  <a:pt x="4368800" y="388007"/>
                  <a:pt x="4358630" y="399975"/>
                  <a:pt x="4347716" y="417091"/>
                </a:cubicBezTo>
                <a:lnTo>
                  <a:pt x="4347716" y="603498"/>
                </a:lnTo>
                <a:cubicBezTo>
                  <a:pt x="4347716" y="628303"/>
                  <a:pt x="4349576" y="643806"/>
                  <a:pt x="4353297" y="650007"/>
                </a:cubicBezTo>
                <a:cubicBezTo>
                  <a:pt x="4358010" y="658440"/>
                  <a:pt x="4367684" y="663649"/>
                  <a:pt x="4382319" y="665634"/>
                </a:cubicBezTo>
                <a:lnTo>
                  <a:pt x="4382319" y="679028"/>
                </a:lnTo>
                <a:lnTo>
                  <a:pt x="4205957" y="679028"/>
                </a:lnTo>
                <a:lnTo>
                  <a:pt x="4205957" y="665634"/>
                </a:lnTo>
                <a:cubicBezTo>
                  <a:pt x="4220592" y="664145"/>
                  <a:pt x="4231010" y="659432"/>
                  <a:pt x="4237211" y="651495"/>
                </a:cubicBezTo>
                <a:cubicBezTo>
                  <a:pt x="4241428" y="646038"/>
                  <a:pt x="4243536" y="630039"/>
                  <a:pt x="4243536" y="603498"/>
                </a:cubicBezTo>
                <a:lnTo>
                  <a:pt x="4243536" y="250031"/>
                </a:lnTo>
                <a:cubicBezTo>
                  <a:pt x="4243536" y="223738"/>
                  <a:pt x="4241118" y="207367"/>
                  <a:pt x="4236281" y="200918"/>
                </a:cubicBezTo>
                <a:cubicBezTo>
                  <a:pt x="4231444" y="194469"/>
                  <a:pt x="4221336" y="190252"/>
                  <a:pt x="4205957" y="188268"/>
                </a:cubicBezTo>
                <a:close/>
                <a:moveTo>
                  <a:pt x="2747888" y="174501"/>
                </a:moveTo>
                <a:lnTo>
                  <a:pt x="2889647" y="174501"/>
                </a:lnTo>
                <a:lnTo>
                  <a:pt x="2889647" y="506388"/>
                </a:lnTo>
                <a:lnTo>
                  <a:pt x="2970386" y="427137"/>
                </a:lnTo>
                <a:cubicBezTo>
                  <a:pt x="2987005" y="411014"/>
                  <a:pt x="2997361" y="399355"/>
                  <a:pt x="3001454" y="392162"/>
                </a:cubicBezTo>
                <a:cubicBezTo>
                  <a:pt x="3005547" y="384969"/>
                  <a:pt x="3007593" y="378023"/>
                  <a:pt x="3007593" y="371326"/>
                </a:cubicBezTo>
                <a:cubicBezTo>
                  <a:pt x="3007593" y="364629"/>
                  <a:pt x="3004865" y="359048"/>
                  <a:pt x="2999407" y="354583"/>
                </a:cubicBezTo>
                <a:cubicBezTo>
                  <a:pt x="2993951" y="350118"/>
                  <a:pt x="2983285" y="346893"/>
                  <a:pt x="2967409" y="344909"/>
                </a:cubicBezTo>
                <a:lnTo>
                  <a:pt x="2967409" y="331142"/>
                </a:lnTo>
                <a:lnTo>
                  <a:pt x="3123307" y="331142"/>
                </a:lnTo>
                <a:lnTo>
                  <a:pt x="3123307" y="344909"/>
                </a:lnTo>
                <a:cubicBezTo>
                  <a:pt x="3108424" y="345653"/>
                  <a:pt x="3095402" y="349188"/>
                  <a:pt x="3084240" y="355513"/>
                </a:cubicBezTo>
                <a:cubicBezTo>
                  <a:pt x="3073077" y="361838"/>
                  <a:pt x="3051249" y="380876"/>
                  <a:pt x="3018755" y="412626"/>
                </a:cubicBezTo>
                <a:lnTo>
                  <a:pt x="2980804" y="449833"/>
                </a:lnTo>
                <a:lnTo>
                  <a:pt x="3062659" y="569640"/>
                </a:lnTo>
                <a:cubicBezTo>
                  <a:pt x="3095650" y="618257"/>
                  <a:pt x="3115245" y="645542"/>
                  <a:pt x="3121447" y="651495"/>
                </a:cubicBezTo>
                <a:cubicBezTo>
                  <a:pt x="3129880" y="659929"/>
                  <a:pt x="3140546" y="664641"/>
                  <a:pt x="3153445" y="665634"/>
                </a:cubicBezTo>
                <a:lnTo>
                  <a:pt x="3153445" y="679028"/>
                </a:lnTo>
                <a:lnTo>
                  <a:pt x="2973735" y="679028"/>
                </a:lnTo>
                <a:lnTo>
                  <a:pt x="2973735" y="665634"/>
                </a:lnTo>
                <a:cubicBezTo>
                  <a:pt x="2981672" y="665634"/>
                  <a:pt x="2987439" y="664145"/>
                  <a:pt x="2991036" y="661169"/>
                </a:cubicBezTo>
                <a:cubicBezTo>
                  <a:pt x="2994633" y="658192"/>
                  <a:pt x="2996431" y="654968"/>
                  <a:pt x="2996431" y="651495"/>
                </a:cubicBezTo>
                <a:cubicBezTo>
                  <a:pt x="2996431" y="645790"/>
                  <a:pt x="2991222" y="635248"/>
                  <a:pt x="2980804" y="619869"/>
                </a:cubicBezTo>
                <a:lnTo>
                  <a:pt x="2911971" y="519038"/>
                </a:lnTo>
                <a:lnTo>
                  <a:pt x="2889647" y="540990"/>
                </a:lnTo>
                <a:lnTo>
                  <a:pt x="2889647" y="603498"/>
                </a:lnTo>
                <a:cubicBezTo>
                  <a:pt x="2889647" y="630039"/>
                  <a:pt x="2892127" y="646596"/>
                  <a:pt x="2897088" y="653169"/>
                </a:cubicBezTo>
                <a:cubicBezTo>
                  <a:pt x="2902049" y="659743"/>
                  <a:pt x="2912219" y="663897"/>
                  <a:pt x="2927598" y="665634"/>
                </a:cubicBezTo>
                <a:lnTo>
                  <a:pt x="2927598" y="679028"/>
                </a:lnTo>
                <a:lnTo>
                  <a:pt x="2747888" y="679028"/>
                </a:lnTo>
                <a:lnTo>
                  <a:pt x="2747888" y="665634"/>
                </a:lnTo>
                <a:cubicBezTo>
                  <a:pt x="2762523" y="664145"/>
                  <a:pt x="2772941" y="659432"/>
                  <a:pt x="2779142" y="651495"/>
                </a:cubicBezTo>
                <a:cubicBezTo>
                  <a:pt x="2783359" y="646038"/>
                  <a:pt x="2785467" y="630039"/>
                  <a:pt x="2785467" y="603498"/>
                </a:cubicBezTo>
                <a:lnTo>
                  <a:pt x="2785467" y="250031"/>
                </a:lnTo>
                <a:cubicBezTo>
                  <a:pt x="2785467" y="223738"/>
                  <a:pt x="2783049" y="207367"/>
                  <a:pt x="2778212" y="200918"/>
                </a:cubicBezTo>
                <a:cubicBezTo>
                  <a:pt x="2773375" y="194469"/>
                  <a:pt x="2763267" y="190252"/>
                  <a:pt x="2747888" y="188268"/>
                </a:cubicBezTo>
                <a:close/>
                <a:moveTo>
                  <a:pt x="1415132" y="174501"/>
                </a:moveTo>
                <a:lnTo>
                  <a:pt x="1556891" y="174501"/>
                </a:lnTo>
                <a:lnTo>
                  <a:pt x="1556891" y="375791"/>
                </a:lnTo>
                <a:cubicBezTo>
                  <a:pt x="1575991" y="355699"/>
                  <a:pt x="1593478" y="341498"/>
                  <a:pt x="1609353" y="333189"/>
                </a:cubicBezTo>
                <a:cubicBezTo>
                  <a:pt x="1625229" y="324879"/>
                  <a:pt x="1641723" y="320725"/>
                  <a:pt x="1658838" y="320725"/>
                </a:cubicBezTo>
                <a:cubicBezTo>
                  <a:pt x="1680667" y="320725"/>
                  <a:pt x="1699332" y="326926"/>
                  <a:pt x="1714835" y="339328"/>
                </a:cubicBezTo>
                <a:cubicBezTo>
                  <a:pt x="1730338" y="351730"/>
                  <a:pt x="1740632" y="366303"/>
                  <a:pt x="1745717" y="383046"/>
                </a:cubicBezTo>
                <a:cubicBezTo>
                  <a:pt x="1750802" y="399789"/>
                  <a:pt x="1753344" y="428005"/>
                  <a:pt x="1753344" y="467692"/>
                </a:cubicBezTo>
                <a:lnTo>
                  <a:pt x="1753344" y="603498"/>
                </a:lnTo>
                <a:cubicBezTo>
                  <a:pt x="1753344" y="630039"/>
                  <a:pt x="1755825" y="646596"/>
                  <a:pt x="1760785" y="653169"/>
                </a:cubicBezTo>
                <a:cubicBezTo>
                  <a:pt x="1765747" y="659743"/>
                  <a:pt x="1775793" y="663897"/>
                  <a:pt x="1790923" y="665634"/>
                </a:cubicBezTo>
                <a:lnTo>
                  <a:pt x="1790923" y="679028"/>
                </a:lnTo>
                <a:lnTo>
                  <a:pt x="1614562" y="679028"/>
                </a:lnTo>
                <a:lnTo>
                  <a:pt x="1614562" y="665634"/>
                </a:lnTo>
                <a:cubicBezTo>
                  <a:pt x="1626964" y="663897"/>
                  <a:pt x="1636266" y="658936"/>
                  <a:pt x="1642467" y="650751"/>
                </a:cubicBezTo>
                <a:cubicBezTo>
                  <a:pt x="1646932" y="644302"/>
                  <a:pt x="1649165" y="628551"/>
                  <a:pt x="1649165" y="603498"/>
                </a:cubicBezTo>
                <a:lnTo>
                  <a:pt x="1649165" y="448345"/>
                </a:lnTo>
                <a:cubicBezTo>
                  <a:pt x="1649165" y="419571"/>
                  <a:pt x="1648048" y="401526"/>
                  <a:pt x="1645816" y="394208"/>
                </a:cubicBezTo>
                <a:cubicBezTo>
                  <a:pt x="1643583" y="386891"/>
                  <a:pt x="1639801" y="381186"/>
                  <a:pt x="1634468" y="377093"/>
                </a:cubicBezTo>
                <a:cubicBezTo>
                  <a:pt x="1629135" y="373000"/>
                  <a:pt x="1623120" y="370954"/>
                  <a:pt x="1616422" y="370954"/>
                </a:cubicBezTo>
                <a:cubicBezTo>
                  <a:pt x="1606501" y="370954"/>
                  <a:pt x="1596827" y="374365"/>
                  <a:pt x="1587401" y="381186"/>
                </a:cubicBezTo>
                <a:cubicBezTo>
                  <a:pt x="1577975" y="388007"/>
                  <a:pt x="1567805" y="399975"/>
                  <a:pt x="1556891" y="417091"/>
                </a:cubicBezTo>
                <a:lnTo>
                  <a:pt x="1556891" y="603498"/>
                </a:lnTo>
                <a:cubicBezTo>
                  <a:pt x="1556891" y="628303"/>
                  <a:pt x="1558751" y="643806"/>
                  <a:pt x="1562472" y="650007"/>
                </a:cubicBezTo>
                <a:cubicBezTo>
                  <a:pt x="1567185" y="658440"/>
                  <a:pt x="1576859" y="663649"/>
                  <a:pt x="1591494" y="665634"/>
                </a:cubicBezTo>
                <a:lnTo>
                  <a:pt x="1591494" y="679028"/>
                </a:lnTo>
                <a:lnTo>
                  <a:pt x="1415132" y="679028"/>
                </a:lnTo>
                <a:lnTo>
                  <a:pt x="1415132" y="665634"/>
                </a:lnTo>
                <a:cubicBezTo>
                  <a:pt x="1429767" y="664145"/>
                  <a:pt x="1440185" y="659432"/>
                  <a:pt x="1446386" y="651495"/>
                </a:cubicBezTo>
                <a:cubicBezTo>
                  <a:pt x="1450603" y="646038"/>
                  <a:pt x="1452712" y="630039"/>
                  <a:pt x="1452712" y="603498"/>
                </a:cubicBezTo>
                <a:lnTo>
                  <a:pt x="1452712" y="250031"/>
                </a:lnTo>
                <a:cubicBezTo>
                  <a:pt x="1452712" y="223738"/>
                  <a:pt x="1450293" y="207367"/>
                  <a:pt x="1445457" y="200918"/>
                </a:cubicBezTo>
                <a:cubicBezTo>
                  <a:pt x="1440619" y="194469"/>
                  <a:pt x="1430511" y="190252"/>
                  <a:pt x="1415132" y="188268"/>
                </a:cubicBezTo>
                <a:close/>
                <a:moveTo>
                  <a:pt x="669801" y="162595"/>
                </a:moveTo>
                <a:cubicBezTo>
                  <a:pt x="685924" y="162595"/>
                  <a:pt x="699567" y="168238"/>
                  <a:pt x="710729" y="179524"/>
                </a:cubicBezTo>
                <a:cubicBezTo>
                  <a:pt x="721891" y="190810"/>
                  <a:pt x="727472" y="204391"/>
                  <a:pt x="727472" y="220266"/>
                </a:cubicBezTo>
                <a:cubicBezTo>
                  <a:pt x="727472" y="236141"/>
                  <a:pt x="721829" y="249659"/>
                  <a:pt x="710543" y="260821"/>
                </a:cubicBezTo>
                <a:cubicBezTo>
                  <a:pt x="699257" y="271983"/>
                  <a:pt x="685676" y="277564"/>
                  <a:pt x="669801" y="277564"/>
                </a:cubicBezTo>
                <a:cubicBezTo>
                  <a:pt x="653926" y="277564"/>
                  <a:pt x="640407" y="271983"/>
                  <a:pt x="629245" y="260821"/>
                </a:cubicBezTo>
                <a:cubicBezTo>
                  <a:pt x="618083" y="249659"/>
                  <a:pt x="612503" y="236141"/>
                  <a:pt x="612503" y="220266"/>
                </a:cubicBezTo>
                <a:cubicBezTo>
                  <a:pt x="612503" y="204391"/>
                  <a:pt x="618083" y="190810"/>
                  <a:pt x="629245" y="179524"/>
                </a:cubicBezTo>
                <a:cubicBezTo>
                  <a:pt x="640407" y="168238"/>
                  <a:pt x="653926" y="162595"/>
                  <a:pt x="669801" y="162595"/>
                </a:cubicBezTo>
                <a:close/>
                <a:moveTo>
                  <a:pt x="282030" y="162595"/>
                </a:moveTo>
                <a:cubicBezTo>
                  <a:pt x="307082" y="162595"/>
                  <a:pt x="329654" y="164579"/>
                  <a:pt x="349746" y="168548"/>
                </a:cubicBezTo>
                <a:cubicBezTo>
                  <a:pt x="360660" y="170532"/>
                  <a:pt x="378334" y="176175"/>
                  <a:pt x="402766" y="185477"/>
                </a:cubicBezTo>
                <a:cubicBezTo>
                  <a:pt x="427199" y="194779"/>
                  <a:pt x="441648" y="199430"/>
                  <a:pt x="446112" y="199430"/>
                </a:cubicBezTo>
                <a:cubicBezTo>
                  <a:pt x="453058" y="199430"/>
                  <a:pt x="459507" y="196887"/>
                  <a:pt x="465460" y="191802"/>
                </a:cubicBezTo>
                <a:cubicBezTo>
                  <a:pt x="471413" y="186717"/>
                  <a:pt x="476871" y="177105"/>
                  <a:pt x="481831" y="162967"/>
                </a:cubicBezTo>
                <a:lnTo>
                  <a:pt x="495598" y="162967"/>
                </a:lnTo>
                <a:lnTo>
                  <a:pt x="495598" y="340816"/>
                </a:lnTo>
                <a:lnTo>
                  <a:pt x="481831" y="340816"/>
                </a:lnTo>
                <a:cubicBezTo>
                  <a:pt x="465212" y="292199"/>
                  <a:pt x="440283" y="255240"/>
                  <a:pt x="407045" y="229939"/>
                </a:cubicBezTo>
                <a:cubicBezTo>
                  <a:pt x="373807" y="204639"/>
                  <a:pt x="337468" y="191988"/>
                  <a:pt x="298028" y="191988"/>
                </a:cubicBezTo>
                <a:cubicBezTo>
                  <a:pt x="260325" y="191988"/>
                  <a:pt x="228947" y="202592"/>
                  <a:pt x="203894" y="223800"/>
                </a:cubicBezTo>
                <a:cubicBezTo>
                  <a:pt x="178842" y="245008"/>
                  <a:pt x="161107" y="274588"/>
                  <a:pt x="150689" y="312539"/>
                </a:cubicBezTo>
                <a:cubicBezTo>
                  <a:pt x="140271" y="350490"/>
                  <a:pt x="135061" y="389434"/>
                  <a:pt x="135061" y="429369"/>
                </a:cubicBezTo>
                <a:cubicBezTo>
                  <a:pt x="135061" y="477738"/>
                  <a:pt x="140767" y="520154"/>
                  <a:pt x="152177" y="556617"/>
                </a:cubicBezTo>
                <a:cubicBezTo>
                  <a:pt x="163587" y="593080"/>
                  <a:pt x="182005" y="619869"/>
                  <a:pt x="207429" y="636984"/>
                </a:cubicBezTo>
                <a:cubicBezTo>
                  <a:pt x="232854" y="654100"/>
                  <a:pt x="263054" y="662657"/>
                  <a:pt x="298028" y="662657"/>
                </a:cubicBezTo>
                <a:cubicBezTo>
                  <a:pt x="310183" y="662657"/>
                  <a:pt x="322647" y="661355"/>
                  <a:pt x="335421" y="658750"/>
                </a:cubicBezTo>
                <a:cubicBezTo>
                  <a:pt x="348196" y="656146"/>
                  <a:pt x="361280" y="652363"/>
                  <a:pt x="374675" y="647402"/>
                </a:cubicBezTo>
                <a:lnTo>
                  <a:pt x="374675" y="542478"/>
                </a:lnTo>
                <a:cubicBezTo>
                  <a:pt x="374675" y="522635"/>
                  <a:pt x="373311" y="509798"/>
                  <a:pt x="370582" y="503969"/>
                </a:cubicBezTo>
                <a:cubicBezTo>
                  <a:pt x="367854" y="498140"/>
                  <a:pt x="362210" y="492869"/>
                  <a:pt x="353653" y="488156"/>
                </a:cubicBezTo>
                <a:cubicBezTo>
                  <a:pt x="345095" y="483443"/>
                  <a:pt x="334739" y="481087"/>
                  <a:pt x="322585" y="481087"/>
                </a:cubicBezTo>
                <a:lnTo>
                  <a:pt x="309562" y="481087"/>
                </a:lnTo>
                <a:lnTo>
                  <a:pt x="309562" y="467320"/>
                </a:lnTo>
                <a:lnTo>
                  <a:pt x="554757" y="467320"/>
                </a:lnTo>
                <a:lnTo>
                  <a:pt x="554757" y="481087"/>
                </a:lnTo>
                <a:cubicBezTo>
                  <a:pt x="536153" y="482327"/>
                  <a:pt x="523193" y="484870"/>
                  <a:pt x="515875" y="488714"/>
                </a:cubicBezTo>
                <a:cubicBezTo>
                  <a:pt x="508558" y="492559"/>
                  <a:pt x="502915" y="498946"/>
                  <a:pt x="498946" y="507876"/>
                </a:cubicBezTo>
                <a:cubicBezTo>
                  <a:pt x="496714" y="512589"/>
                  <a:pt x="495598" y="524123"/>
                  <a:pt x="495598" y="542478"/>
                </a:cubicBezTo>
                <a:lnTo>
                  <a:pt x="495598" y="647402"/>
                </a:lnTo>
                <a:cubicBezTo>
                  <a:pt x="463352" y="661789"/>
                  <a:pt x="429803" y="672641"/>
                  <a:pt x="394953" y="679958"/>
                </a:cubicBezTo>
                <a:cubicBezTo>
                  <a:pt x="360102" y="687276"/>
                  <a:pt x="323949" y="690934"/>
                  <a:pt x="286494" y="690934"/>
                </a:cubicBezTo>
                <a:cubicBezTo>
                  <a:pt x="238621" y="690934"/>
                  <a:pt x="198872" y="684423"/>
                  <a:pt x="167246" y="671401"/>
                </a:cubicBezTo>
                <a:cubicBezTo>
                  <a:pt x="135620" y="658378"/>
                  <a:pt x="107715" y="641263"/>
                  <a:pt x="83530" y="620055"/>
                </a:cubicBezTo>
                <a:cubicBezTo>
                  <a:pt x="59345" y="598847"/>
                  <a:pt x="40432" y="574973"/>
                  <a:pt x="26789" y="548432"/>
                </a:cubicBezTo>
                <a:cubicBezTo>
                  <a:pt x="9426" y="514201"/>
                  <a:pt x="744" y="475878"/>
                  <a:pt x="744" y="433462"/>
                </a:cubicBezTo>
                <a:cubicBezTo>
                  <a:pt x="744" y="357559"/>
                  <a:pt x="27409" y="293439"/>
                  <a:pt x="80739" y="241101"/>
                </a:cubicBezTo>
                <a:cubicBezTo>
                  <a:pt x="134070" y="188764"/>
                  <a:pt x="201166" y="162595"/>
                  <a:pt x="282030" y="162595"/>
                </a:cubicBezTo>
                <a:close/>
                <a:moveTo>
                  <a:pt x="4810348" y="157386"/>
                </a:moveTo>
                <a:lnTo>
                  <a:pt x="4922341" y="157386"/>
                </a:lnTo>
                <a:lnTo>
                  <a:pt x="4799186" y="286494"/>
                </a:lnTo>
                <a:lnTo>
                  <a:pt x="4767188" y="286494"/>
                </a:lnTo>
                <a:close/>
                <a:moveTo>
                  <a:pt x="846981" y="157386"/>
                </a:moveTo>
                <a:lnTo>
                  <a:pt x="958974" y="157386"/>
                </a:lnTo>
                <a:lnTo>
                  <a:pt x="1002134" y="286494"/>
                </a:lnTo>
                <a:lnTo>
                  <a:pt x="970508" y="286494"/>
                </a:lnTo>
                <a:close/>
                <a:moveTo>
                  <a:pt x="3276525" y="148084"/>
                </a:moveTo>
                <a:lnTo>
                  <a:pt x="3360613" y="148084"/>
                </a:lnTo>
                <a:lnTo>
                  <a:pt x="3436144" y="290215"/>
                </a:lnTo>
                <a:lnTo>
                  <a:pt x="3407494" y="290215"/>
                </a:lnTo>
                <a:lnTo>
                  <a:pt x="3318941" y="213568"/>
                </a:lnTo>
                <a:lnTo>
                  <a:pt x="3227784" y="287982"/>
                </a:lnTo>
                <a:lnTo>
                  <a:pt x="3197274" y="287982"/>
                </a:lnTo>
                <a:close/>
                <a:moveTo>
                  <a:pt x="3318941" y="0"/>
                </a:moveTo>
                <a:lnTo>
                  <a:pt x="3430935" y="0"/>
                </a:lnTo>
                <a:lnTo>
                  <a:pt x="3310756" y="124643"/>
                </a:lnTo>
                <a:lnTo>
                  <a:pt x="3278758" y="124643"/>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2598038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stretch>
            <a:fillRect/>
          </a:stretch>
        </p:blipFill>
        <p:spPr>
          <a:xfrm>
            <a:off x="-51953" y="-60364"/>
            <a:ext cx="12243953" cy="6963797"/>
          </a:xfrm>
          <a:prstGeom prst="rect">
            <a:avLst/>
          </a:prstGeom>
        </p:spPr>
      </p:pic>
      <p:sp>
        <p:nvSpPr>
          <p:cNvPr id="7" name="TextBox 6"/>
          <p:cNvSpPr txBox="1"/>
          <p:nvPr/>
        </p:nvSpPr>
        <p:spPr>
          <a:xfrm>
            <a:off x="819694" y="2032507"/>
            <a:ext cx="10552612" cy="3046988"/>
          </a:xfrm>
          <a:prstGeom prst="rect">
            <a:avLst/>
          </a:prstGeom>
          <a:noFill/>
        </p:spPr>
        <p:txBody>
          <a:bodyPr wrap="square" rtlCol="0">
            <a:spAutoFit/>
          </a:bodyPr>
          <a:lstStyle/>
          <a:p>
            <a:r>
              <a:rPr lang="vi-VN" sz="2400" dirty="0">
                <a:solidFill>
                  <a:srgbClr val="FF0000"/>
                </a:solidFill>
                <a:latin typeface="+mj-lt"/>
              </a:rPr>
              <a:t>Yêu cầu cần đạt :</a:t>
            </a:r>
          </a:p>
          <a:p>
            <a:pPr marL="285750" indent="-285750">
              <a:buFontTx/>
              <a:buChar char="-"/>
            </a:pPr>
            <a:r>
              <a:rPr lang="vi-VN" sz="2400" dirty="0">
                <a:latin typeface="+mj-lt"/>
              </a:rPr>
              <a:t>Nhận biết được Iĩnh vực thiết kế đồ gia dụng từ vật liệu đã qua sử dụng. </a:t>
            </a:r>
          </a:p>
          <a:p>
            <a:pPr marL="285750" indent="-285750">
              <a:buFontTx/>
              <a:buChar char="-"/>
            </a:pPr>
            <a:r>
              <a:rPr lang="vi-VN" sz="2400" dirty="0">
                <a:latin typeface="+mj-lt"/>
              </a:rPr>
              <a:t>Hiều cách thiết kế đồ gia dụng đảm bảo sự hài hoà giữa tính công năng và thẩm mĩ. </a:t>
            </a:r>
          </a:p>
          <a:p>
            <a:pPr marL="285750" indent="-285750">
              <a:buFontTx/>
              <a:buChar char="-"/>
            </a:pPr>
            <a:r>
              <a:rPr lang="vi-VN" sz="2400" dirty="0">
                <a:latin typeface="+mj-lt"/>
              </a:rPr>
              <a:t>Vận dụng kiến thức, Kĩ năng tạo hình để thiết kế và trang trí một sản phẩm đồ gia dụng từ vật liệu đã qua sử dụng phù hợp với công năng sử dụng. </a:t>
            </a:r>
          </a:p>
          <a:p>
            <a:pPr marL="285750" indent="-285750">
              <a:buFontTx/>
              <a:buChar char="-"/>
            </a:pPr>
            <a:r>
              <a:rPr lang="vi-VN" sz="2400" dirty="0">
                <a:latin typeface="+mj-lt"/>
              </a:rPr>
              <a:t>Nhận định, phân tích được sự hài hoà giữa sản phẩm, tác phẩm và môi trường Xung quanh.</a:t>
            </a:r>
          </a:p>
        </p:txBody>
      </p:sp>
      <p:grpSp>
        <p:nvGrpSpPr>
          <p:cNvPr id="10" name="Group 9"/>
          <p:cNvGrpSpPr/>
          <p:nvPr/>
        </p:nvGrpSpPr>
        <p:grpSpPr>
          <a:xfrm>
            <a:off x="1719943" y="511175"/>
            <a:ext cx="8799286" cy="1211352"/>
            <a:chOff x="1719943" y="511175"/>
            <a:chExt cx="8799286" cy="1211352"/>
          </a:xfrm>
        </p:grpSpPr>
        <p:sp>
          <p:nvSpPr>
            <p:cNvPr id="6" name="TextBox 5"/>
            <p:cNvSpPr txBox="1"/>
            <p:nvPr/>
          </p:nvSpPr>
          <p:spPr>
            <a:xfrm>
              <a:off x="1719943" y="522198"/>
              <a:ext cx="8752114" cy="1200329"/>
            </a:xfrm>
            <a:prstGeom prst="rect">
              <a:avLst/>
            </a:prstGeom>
            <a:noFill/>
          </p:spPr>
          <p:txBody>
            <a:bodyPr wrap="square" rtlCol="0">
              <a:spAutoFit/>
            </a:bodyPr>
            <a:lstStyle/>
            <a:p>
              <a:r>
                <a:rPr lang="vi-VN" sz="3600" b="1" dirty="0">
                  <a:latin typeface="+mj-lt"/>
                </a:rPr>
                <a:t>Bài 14: THIẾT KẾ SẢN PHẨM ĐỒ GIA DỤNG TỪ VẬT LIỆU ĐÃ QUA SỬ DỤNG</a:t>
              </a:r>
            </a:p>
          </p:txBody>
        </p:sp>
        <p:sp>
          <p:nvSpPr>
            <p:cNvPr id="9" name="TextBox 8"/>
            <p:cNvSpPr txBox="1"/>
            <p:nvPr/>
          </p:nvSpPr>
          <p:spPr>
            <a:xfrm>
              <a:off x="1767115" y="511175"/>
              <a:ext cx="8752114" cy="1200329"/>
            </a:xfrm>
            <a:prstGeom prst="rect">
              <a:avLst/>
            </a:prstGeom>
            <a:noFill/>
          </p:spPr>
          <p:txBody>
            <a:bodyPr wrap="square" rtlCol="0">
              <a:spAutoFit/>
            </a:bodyPr>
            <a:lstStyle/>
            <a:p>
              <a:r>
                <a:rPr lang="vi-VN" sz="3600" b="1" dirty="0">
                  <a:solidFill>
                    <a:srgbClr val="FF0000"/>
                  </a:solidFill>
                  <a:latin typeface="+mj-lt"/>
                </a:rPr>
                <a:t>Bài 14: THIẾT KẾ SẢN PHẨM ĐỒ GIA DỤNG TỪ VẬT LIỆU ĐÃ QUA SỬ DỤNG</a:t>
              </a:r>
            </a:p>
          </p:txBody>
        </p:sp>
      </p:grpSp>
    </p:spTree>
    <p:extLst>
      <p:ext uri="{BB962C8B-B14F-4D97-AF65-F5344CB8AC3E}">
        <p14:creationId xmlns:p14="http://schemas.microsoft.com/office/powerpoint/2010/main" val="1868860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394" y="-105137"/>
            <a:ext cx="10515600" cy="1325563"/>
          </a:xfrm>
        </p:spPr>
        <p:txBody>
          <a:bodyPr>
            <a:noAutofit/>
          </a:bodyPr>
          <a:lstStyle/>
          <a:p>
            <a:r>
              <a:rPr lang="vi-VN" sz="3200" b="1" dirty="0">
                <a:solidFill>
                  <a:srgbClr val="C00000"/>
                </a:solidFill>
              </a:rPr>
              <a:t>QUAN SÁT </a:t>
            </a:r>
            <a:br>
              <a:rPr lang="vi-VN" sz="2800" b="1" dirty="0"/>
            </a:br>
            <a:r>
              <a:rPr lang="vi-VN" sz="2800" b="1" dirty="0"/>
              <a:t>Tìm hiều về đồ gia dụng được làm từ vật liệu đã qua sử dụng</a:t>
            </a:r>
          </a:p>
        </p:txBody>
      </p:sp>
      <p:sp>
        <p:nvSpPr>
          <p:cNvPr id="5" name="TextBox 4"/>
          <p:cNvSpPr txBox="1"/>
          <p:nvPr/>
        </p:nvSpPr>
        <p:spPr>
          <a:xfrm>
            <a:off x="633367" y="5490788"/>
            <a:ext cx="11421654" cy="1292662"/>
          </a:xfrm>
          <a:prstGeom prst="rect">
            <a:avLst/>
          </a:prstGeom>
          <a:noFill/>
        </p:spPr>
        <p:txBody>
          <a:bodyPr wrap="square" rtlCol="0">
            <a:spAutoFit/>
          </a:bodyPr>
          <a:lstStyle/>
          <a:p>
            <a:r>
              <a:rPr lang="vi-VN" sz="2000" i="1" dirty="0">
                <a:solidFill>
                  <a:srgbClr val="FF0000"/>
                </a:solidFill>
                <a:latin typeface="+mj-lt"/>
              </a:rPr>
              <a:t>-Kể tên các vật liệu đã qua sử dụng trong các sản phẩm trên?</a:t>
            </a:r>
          </a:p>
          <a:p>
            <a:r>
              <a:rPr lang="vi-VN" sz="2000" i="1" dirty="0">
                <a:solidFill>
                  <a:srgbClr val="FF0000"/>
                </a:solidFill>
                <a:latin typeface="+mj-lt"/>
              </a:rPr>
              <a:t>-Các vật liệu có đã qua sử dụng trong các hình trên được làm nhằm mục đích gì?</a:t>
            </a:r>
          </a:p>
          <a:p>
            <a:r>
              <a:rPr lang="vi-VN" sz="2000" i="1" dirty="0">
                <a:solidFill>
                  <a:srgbClr val="FF0000"/>
                </a:solidFill>
                <a:latin typeface="+mj-lt"/>
              </a:rPr>
              <a:t>- Hāy cho biết vì sao thiết kế đồ gia dụng từ vật liệu đã qua sử dụng đuợc đề cao trong đời sống đương đại?.</a:t>
            </a:r>
          </a:p>
          <a:p>
            <a:endParaRPr lang="vi-VN" dirty="0"/>
          </a:p>
        </p:txBody>
      </p:sp>
      <p:grpSp>
        <p:nvGrpSpPr>
          <p:cNvPr id="9" name="Group 8"/>
          <p:cNvGrpSpPr/>
          <p:nvPr/>
        </p:nvGrpSpPr>
        <p:grpSpPr>
          <a:xfrm>
            <a:off x="755651" y="1088277"/>
            <a:ext cx="10721554" cy="4262085"/>
            <a:chOff x="755651" y="1088277"/>
            <a:chExt cx="10721554" cy="4262085"/>
          </a:xfrm>
        </p:grpSpPr>
        <p:grpSp>
          <p:nvGrpSpPr>
            <p:cNvPr id="6" name="Group 5"/>
            <p:cNvGrpSpPr/>
            <p:nvPr/>
          </p:nvGrpSpPr>
          <p:grpSpPr>
            <a:xfrm>
              <a:off x="755651" y="1088277"/>
              <a:ext cx="10721554" cy="4262085"/>
              <a:chOff x="877566" y="1110015"/>
              <a:chExt cx="10077389" cy="4262085"/>
            </a:xfrm>
          </p:grpSpPr>
          <p:grpSp>
            <p:nvGrpSpPr>
              <p:cNvPr id="4" name="Group 3"/>
              <p:cNvGrpSpPr/>
              <p:nvPr/>
            </p:nvGrpSpPr>
            <p:grpSpPr>
              <a:xfrm>
                <a:off x="945613" y="1201115"/>
                <a:ext cx="10009342" cy="4170985"/>
                <a:chOff x="589663" y="1339503"/>
                <a:chExt cx="10934454" cy="4771460"/>
              </a:xfrm>
            </p:grpSpPr>
            <p:pic>
              <p:nvPicPr>
                <p:cNvPr id="1036" name="Picture 12" descr="Có thể là hình ảnh về vòng trang trí khăn ăn và văn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0073" y="1339503"/>
                  <a:ext cx="2304044" cy="19863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ó thể là hình ảnh về dâu tây và văn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121" y="3786879"/>
                  <a:ext cx="2574573" cy="21775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ó thể là hình ảnh về đồ chơi và văn bả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4923" y="3786879"/>
                  <a:ext cx="2247735" cy="232408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hông có mô tả ả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663" y="3786879"/>
                  <a:ext cx="2177390" cy="232408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hông có mô tả ả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8834" y="3786879"/>
                  <a:ext cx="2265626" cy="226562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rotWithShape="1">
              <a:blip r:embed="rId7"/>
              <a:srcRect l="6399" t="54797" r="7390" b="11623"/>
              <a:stretch/>
            </p:blipFill>
            <p:spPr>
              <a:xfrm>
                <a:off x="877566" y="1110015"/>
                <a:ext cx="3464394" cy="1736345"/>
              </a:xfrm>
              <a:prstGeom prst="rect">
                <a:avLst/>
              </a:prstGeom>
            </p:spPr>
          </p:pic>
        </p:grpSp>
        <p:pic>
          <p:nvPicPr>
            <p:cNvPr id="7" name="Picture 6"/>
            <p:cNvPicPr>
              <a:picLocks noChangeAspect="1"/>
            </p:cNvPicPr>
            <p:nvPr/>
          </p:nvPicPr>
          <p:blipFill>
            <a:blip r:embed="rId8"/>
            <a:stretch>
              <a:fillRect/>
            </a:stretch>
          </p:blipFill>
          <p:spPr>
            <a:xfrm>
              <a:off x="6967197" y="1151792"/>
              <a:ext cx="1837901" cy="1736344"/>
            </a:xfrm>
            <a:prstGeom prst="rect">
              <a:avLst/>
            </a:prstGeom>
          </p:spPr>
        </p:pic>
        <p:pic>
          <p:nvPicPr>
            <p:cNvPr id="8" name="Picture 7"/>
            <p:cNvPicPr>
              <a:picLocks noChangeAspect="1"/>
            </p:cNvPicPr>
            <p:nvPr/>
          </p:nvPicPr>
          <p:blipFill>
            <a:blip r:embed="rId9"/>
            <a:stretch>
              <a:fillRect/>
            </a:stretch>
          </p:blipFill>
          <p:spPr>
            <a:xfrm>
              <a:off x="4608009" y="1138328"/>
              <a:ext cx="1952336" cy="1736344"/>
            </a:xfrm>
            <a:prstGeom prst="rect">
              <a:avLst/>
            </a:prstGeom>
          </p:spPr>
        </p:pic>
      </p:grpSp>
    </p:spTree>
    <p:extLst>
      <p:ext uri="{BB962C8B-B14F-4D97-AF65-F5344CB8AC3E}">
        <p14:creationId xmlns:p14="http://schemas.microsoft.com/office/powerpoint/2010/main" val="32987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grpSp>
        <p:nvGrpSpPr>
          <p:cNvPr id="12" name="Group 11"/>
          <p:cNvGrpSpPr/>
          <p:nvPr/>
        </p:nvGrpSpPr>
        <p:grpSpPr>
          <a:xfrm>
            <a:off x="493981" y="560412"/>
            <a:ext cx="10786471" cy="5779961"/>
            <a:chOff x="493981" y="560412"/>
            <a:chExt cx="10786471" cy="5779961"/>
          </a:xfrm>
        </p:grpSpPr>
        <p:pic>
          <p:nvPicPr>
            <p:cNvPr id="4" name="Picture 3"/>
            <p:cNvPicPr>
              <a:picLocks noChangeAspect="1"/>
            </p:cNvPicPr>
            <p:nvPr/>
          </p:nvPicPr>
          <p:blipFill>
            <a:blip r:embed="rId2"/>
            <a:stretch>
              <a:fillRect/>
            </a:stretch>
          </p:blipFill>
          <p:spPr>
            <a:xfrm>
              <a:off x="1159467" y="560412"/>
              <a:ext cx="3585126" cy="2682663"/>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5241752" y="560412"/>
              <a:ext cx="2628338" cy="2628338"/>
            </a:xfrm>
            <a:prstGeom prst="rect">
              <a:avLst/>
            </a:prstGeom>
            <a:ln>
              <a:solidFill>
                <a:schemeClr val="tx1"/>
              </a:solidFill>
            </a:ln>
          </p:spPr>
        </p:pic>
        <p:pic>
          <p:nvPicPr>
            <p:cNvPr id="7" name="Picture 6"/>
            <p:cNvPicPr>
              <a:picLocks noChangeAspect="1"/>
            </p:cNvPicPr>
            <p:nvPr/>
          </p:nvPicPr>
          <p:blipFill rotWithShape="1">
            <a:blip r:embed="rId4"/>
            <a:srcRect t="15689" b="13293"/>
            <a:stretch/>
          </p:blipFill>
          <p:spPr>
            <a:xfrm>
              <a:off x="8767240" y="560412"/>
              <a:ext cx="2417261" cy="2628338"/>
            </a:xfrm>
            <a:prstGeom prst="rect">
              <a:avLst/>
            </a:prstGeom>
            <a:ln>
              <a:solidFill>
                <a:schemeClr val="tx1"/>
              </a:solidFill>
            </a:ln>
          </p:spPr>
        </p:pic>
        <p:pic>
          <p:nvPicPr>
            <p:cNvPr id="8" name="Picture 7"/>
            <p:cNvPicPr>
              <a:picLocks noChangeAspect="1"/>
            </p:cNvPicPr>
            <p:nvPr/>
          </p:nvPicPr>
          <p:blipFill rotWithShape="1">
            <a:blip r:embed="rId5"/>
            <a:srcRect t="36633" b="9174"/>
            <a:stretch/>
          </p:blipFill>
          <p:spPr>
            <a:xfrm>
              <a:off x="493981" y="4001294"/>
              <a:ext cx="2348568" cy="2262706"/>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7870090" y="4001294"/>
              <a:ext cx="3410362" cy="2276265"/>
            </a:xfrm>
            <a:prstGeom prst="rect">
              <a:avLst/>
            </a:prstGeom>
            <a:ln>
              <a:solidFill>
                <a:schemeClr val="tx1"/>
              </a:solidFill>
            </a:ln>
          </p:spPr>
        </p:pic>
        <p:pic>
          <p:nvPicPr>
            <p:cNvPr id="11" name="Picture 10"/>
            <p:cNvPicPr>
              <a:picLocks noChangeAspect="1"/>
            </p:cNvPicPr>
            <p:nvPr/>
          </p:nvPicPr>
          <p:blipFill>
            <a:blip r:embed="rId7"/>
            <a:stretch>
              <a:fillRect/>
            </a:stretch>
          </p:blipFill>
          <p:spPr>
            <a:xfrm>
              <a:off x="3639671" y="4001294"/>
              <a:ext cx="3469634" cy="2339079"/>
            </a:xfrm>
            <a:prstGeom prst="rect">
              <a:avLst/>
            </a:prstGeom>
            <a:ln>
              <a:solidFill>
                <a:schemeClr val="tx1"/>
              </a:solidFill>
            </a:ln>
          </p:spPr>
        </p:pic>
      </p:grpSp>
    </p:spTree>
    <p:extLst>
      <p:ext uri="{BB962C8B-B14F-4D97-AF65-F5344CB8AC3E}">
        <p14:creationId xmlns:p14="http://schemas.microsoft.com/office/powerpoint/2010/main" val="34390122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394" y="-105137"/>
            <a:ext cx="10515600" cy="1325563"/>
          </a:xfrm>
        </p:spPr>
        <p:txBody>
          <a:bodyPr>
            <a:noAutofit/>
          </a:bodyPr>
          <a:lstStyle/>
          <a:p>
            <a:r>
              <a:rPr lang="vi-VN" sz="2800" b="1" dirty="0">
                <a:solidFill>
                  <a:srgbClr val="FF0000"/>
                </a:solidFill>
              </a:rPr>
              <a:t>QUAN SÁT </a:t>
            </a:r>
            <a:br>
              <a:rPr lang="vi-VN" sz="2800" b="1" dirty="0">
                <a:solidFill>
                  <a:srgbClr val="FF0000"/>
                </a:solidFill>
              </a:rPr>
            </a:br>
            <a:r>
              <a:rPr lang="vi-VN" sz="2800" b="1" dirty="0"/>
              <a:t>Tim hiều về đồ gia dụng được làm từ vật liệu đã qua sử dụng</a:t>
            </a:r>
          </a:p>
        </p:txBody>
      </p:sp>
      <p:pic>
        <p:nvPicPr>
          <p:cNvPr id="1028" name="Picture 4" descr="Có thể là hình ảnh về ch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82471" y="2389743"/>
            <a:ext cx="1482956" cy="21969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ó thể là hình ảnh về văn b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46508" y="6192788"/>
            <a:ext cx="1544746" cy="27462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hông có mô tả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60690" y="3807016"/>
            <a:ext cx="2526518" cy="33675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6330" y="5143555"/>
            <a:ext cx="11124656" cy="1477328"/>
          </a:xfrm>
          <a:prstGeom prst="rect">
            <a:avLst/>
          </a:prstGeom>
          <a:noFill/>
        </p:spPr>
        <p:txBody>
          <a:bodyPr wrap="square" rtlCol="0">
            <a:spAutoFit/>
          </a:bodyPr>
          <a:lstStyle/>
          <a:p>
            <a:r>
              <a:rPr lang="vi-VN" dirty="0">
                <a:latin typeface="+mj-lt"/>
              </a:rPr>
              <a:t>-Các vật liệu đã qua sử dụng được tái chế ở các sản phẩm trên như lốp xe vỏ chai vỏ hộp sữa ..</a:t>
            </a:r>
          </a:p>
          <a:p>
            <a:r>
              <a:rPr lang="vi-VN" dirty="0">
                <a:latin typeface="+mj-lt"/>
              </a:rPr>
              <a:t>-Các vật dụng tái chế đã qua sử dụng ở các hình trên nhằm mục đích trang trí sân vườn, trồng hoa, làm đèn và để vui chơi...</a:t>
            </a:r>
          </a:p>
          <a:p>
            <a:r>
              <a:rPr lang="vi-VN" dirty="0">
                <a:latin typeface="+mj-lt"/>
              </a:rPr>
              <a:t>-Các sản phẩm đồ gia dụng từ vật liệu đã qua sử dụng được đề cao trong cuộc sống đương đại . Nó không chỉ làm đẹp thêm môi trường xung quanh, tiết kiệm được chi phí mà nó còn tích cực gớp phần bảo vệ môi trường.</a:t>
            </a:r>
          </a:p>
        </p:txBody>
      </p:sp>
      <p:grpSp>
        <p:nvGrpSpPr>
          <p:cNvPr id="5" name="Group 4"/>
          <p:cNvGrpSpPr/>
          <p:nvPr/>
        </p:nvGrpSpPr>
        <p:grpSpPr>
          <a:xfrm>
            <a:off x="1696093" y="1220426"/>
            <a:ext cx="8194219" cy="3632125"/>
            <a:chOff x="1696093" y="1220426"/>
            <a:chExt cx="8194219" cy="3632125"/>
          </a:xfrm>
        </p:grpSpPr>
        <p:grpSp>
          <p:nvGrpSpPr>
            <p:cNvPr id="4" name="Group 3"/>
            <p:cNvGrpSpPr/>
            <p:nvPr/>
          </p:nvGrpSpPr>
          <p:grpSpPr>
            <a:xfrm>
              <a:off x="1753233" y="1221396"/>
              <a:ext cx="8137079" cy="3631155"/>
              <a:chOff x="589663" y="1292544"/>
              <a:chExt cx="10725031" cy="4818419"/>
            </a:xfrm>
          </p:grpSpPr>
          <p:pic>
            <p:nvPicPr>
              <p:cNvPr id="1036" name="Picture 12" descr="Có thể là hình ảnh về vòng trang trí khăn ăn và văn bả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7688" y="1292544"/>
                <a:ext cx="2304044" cy="19863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ó thể là hình ảnh về hoa tử linh l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4615" y="1334901"/>
                <a:ext cx="2467478" cy="18990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ó thể là hình ảnh về dâu tây và văn bả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40121" y="3786879"/>
                <a:ext cx="2574573" cy="21775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ó thể là hình ảnh về đồ chơi và văn bả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4923" y="3786879"/>
                <a:ext cx="2247735" cy="232408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hông có mô tả ản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663" y="3786879"/>
                <a:ext cx="2177390" cy="232408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hông có mô tả ản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88834" y="3786879"/>
                <a:ext cx="2265626" cy="226562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p:cNvPicPr>
              <a:picLocks noChangeAspect="1"/>
            </p:cNvPicPr>
            <p:nvPr/>
          </p:nvPicPr>
          <p:blipFill>
            <a:blip r:embed="rId11"/>
            <a:stretch>
              <a:fillRect/>
            </a:stretch>
          </p:blipFill>
          <p:spPr>
            <a:xfrm>
              <a:off x="3712187" y="1220426"/>
              <a:ext cx="1568512" cy="1481841"/>
            </a:xfrm>
            <a:prstGeom prst="rect">
              <a:avLst/>
            </a:prstGeom>
          </p:spPr>
        </p:pic>
        <p:pic>
          <p:nvPicPr>
            <p:cNvPr id="17" name="Picture 16"/>
            <p:cNvPicPr>
              <a:picLocks noChangeAspect="1"/>
            </p:cNvPicPr>
            <p:nvPr/>
          </p:nvPicPr>
          <p:blipFill>
            <a:blip r:embed="rId12"/>
            <a:stretch>
              <a:fillRect/>
            </a:stretch>
          </p:blipFill>
          <p:spPr>
            <a:xfrm>
              <a:off x="1696093" y="1259449"/>
              <a:ext cx="1710238" cy="1424972"/>
            </a:xfrm>
            <a:prstGeom prst="rect">
              <a:avLst/>
            </a:prstGeom>
          </p:spPr>
        </p:pic>
      </p:grpSp>
    </p:spTree>
    <p:extLst>
      <p:ext uri="{BB962C8B-B14F-4D97-AF65-F5344CB8AC3E}">
        <p14:creationId xmlns:p14="http://schemas.microsoft.com/office/powerpoint/2010/main" val="15795470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469" y="-142875"/>
            <a:ext cx="10515600" cy="1325563"/>
          </a:xfrm>
        </p:spPr>
        <p:txBody>
          <a:bodyPr>
            <a:normAutofit/>
          </a:bodyPr>
          <a:lstStyle/>
          <a:p>
            <a:pPr algn="ctr"/>
            <a:r>
              <a:rPr lang="vi-VN" dirty="0">
                <a:solidFill>
                  <a:srgbClr val="FF0000"/>
                </a:solidFill>
              </a:rPr>
              <a:t>Thể hiện </a:t>
            </a:r>
            <a:br>
              <a:rPr lang="vi-VN" sz="3200" dirty="0"/>
            </a:br>
            <a:endParaRPr lang="vi-VN" sz="3200" dirty="0"/>
          </a:p>
        </p:txBody>
      </p:sp>
      <p:pic>
        <p:nvPicPr>
          <p:cNvPr id="4" name="Picture 3"/>
          <p:cNvPicPr>
            <a:picLocks noChangeAspect="1"/>
          </p:cNvPicPr>
          <p:nvPr/>
        </p:nvPicPr>
        <p:blipFill rotWithShape="1">
          <a:blip r:embed="rId4"/>
          <a:srcRect t="9027" b="23907"/>
          <a:stretch/>
        </p:blipFill>
        <p:spPr>
          <a:xfrm>
            <a:off x="6467013" y="777359"/>
            <a:ext cx="5476243" cy="5503374"/>
          </a:xfrm>
          <a:prstGeom prst="rect">
            <a:avLst/>
          </a:prstGeom>
        </p:spPr>
      </p:pic>
      <p:pic>
        <p:nvPicPr>
          <p:cNvPr id="5" name="cách làm chậu 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611" b="15555"/>
          <a:stretch/>
        </p:blipFill>
        <p:spPr>
          <a:xfrm>
            <a:off x="1193354" y="590550"/>
            <a:ext cx="4350196" cy="5700705"/>
          </a:xfrm>
          <a:prstGeom prst="rect">
            <a:avLst/>
          </a:prstGeom>
        </p:spPr>
      </p:pic>
      <p:sp>
        <p:nvSpPr>
          <p:cNvPr id="6" name="TextBox 5"/>
          <p:cNvSpPr txBox="1"/>
          <p:nvPr/>
        </p:nvSpPr>
        <p:spPr>
          <a:xfrm>
            <a:off x="1442098" y="6280733"/>
            <a:ext cx="4776171" cy="461665"/>
          </a:xfrm>
          <a:prstGeom prst="rect">
            <a:avLst/>
          </a:prstGeom>
          <a:noFill/>
        </p:spPr>
        <p:txBody>
          <a:bodyPr wrap="square" rtlCol="0">
            <a:spAutoFit/>
          </a:bodyPr>
          <a:lstStyle/>
          <a:p>
            <a:r>
              <a:rPr lang="vi-VN" sz="2400" dirty="0">
                <a:latin typeface="+mj-lt"/>
              </a:rPr>
              <a:t>Cách làm chậu hoa treo và đèn lồng</a:t>
            </a:r>
          </a:p>
        </p:txBody>
      </p:sp>
      <p:sp>
        <p:nvSpPr>
          <p:cNvPr id="7" name="TextBox 6"/>
          <p:cNvSpPr txBox="1"/>
          <p:nvPr/>
        </p:nvSpPr>
        <p:spPr>
          <a:xfrm>
            <a:off x="7010400" y="6280733"/>
            <a:ext cx="5181600" cy="461665"/>
          </a:xfrm>
          <a:prstGeom prst="rect">
            <a:avLst/>
          </a:prstGeom>
          <a:noFill/>
        </p:spPr>
        <p:txBody>
          <a:bodyPr wrap="square" rtlCol="0">
            <a:spAutoFit/>
          </a:bodyPr>
          <a:lstStyle/>
          <a:p>
            <a:r>
              <a:rPr lang="vi-VN" sz="2400" dirty="0">
                <a:latin typeface="+mj-lt"/>
              </a:rPr>
              <a:t>Gợi ý thiết kế ghế từ vật liệu xốp và vải</a:t>
            </a:r>
          </a:p>
        </p:txBody>
      </p:sp>
    </p:spTree>
    <p:extLst>
      <p:ext uri="{BB962C8B-B14F-4D97-AF65-F5344CB8AC3E}">
        <p14:creationId xmlns:p14="http://schemas.microsoft.com/office/powerpoint/2010/main" val="38557113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5"/>
                </p:tgtEl>
              </p:cMediaNode>
            </p:video>
          </p:childTnLst>
        </p:cTn>
      </p:par>
    </p:tnLst>
    <p:bldLst>
      <p:bldP spid="2"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5630" y="611868"/>
            <a:ext cx="2427514" cy="2431560"/>
          </a:xfrm>
          <a:prstGeom prst="rect">
            <a:avLst/>
          </a:prstGeom>
        </p:spPr>
      </p:pic>
      <p:pic>
        <p:nvPicPr>
          <p:cNvPr id="8" name="Picture 7"/>
          <p:cNvPicPr>
            <a:picLocks noChangeAspect="1"/>
          </p:cNvPicPr>
          <p:nvPr/>
        </p:nvPicPr>
        <p:blipFill>
          <a:blip r:embed="rId3"/>
          <a:stretch>
            <a:fillRect/>
          </a:stretch>
        </p:blipFill>
        <p:spPr>
          <a:xfrm>
            <a:off x="8369782" y="3194505"/>
            <a:ext cx="2443362" cy="2443362"/>
          </a:xfrm>
          <a:prstGeom prst="rect">
            <a:avLst/>
          </a:prstGeom>
        </p:spPr>
      </p:pic>
      <p:pic>
        <p:nvPicPr>
          <p:cNvPr id="9" name="Picture 8"/>
          <p:cNvPicPr>
            <a:picLocks noChangeAspect="1"/>
          </p:cNvPicPr>
          <p:nvPr/>
        </p:nvPicPr>
        <p:blipFill>
          <a:blip r:embed="rId4"/>
          <a:stretch>
            <a:fillRect/>
          </a:stretch>
        </p:blipFill>
        <p:spPr>
          <a:xfrm>
            <a:off x="928915" y="472592"/>
            <a:ext cx="6023430" cy="5165275"/>
          </a:xfrm>
          <a:prstGeom prst="rect">
            <a:avLst/>
          </a:prstGeom>
        </p:spPr>
      </p:pic>
      <p:sp>
        <p:nvSpPr>
          <p:cNvPr id="10" name="Rectangle 9"/>
          <p:cNvSpPr/>
          <p:nvPr/>
        </p:nvSpPr>
        <p:spPr>
          <a:xfrm>
            <a:off x="3693397" y="6002049"/>
            <a:ext cx="4238661" cy="523220"/>
          </a:xfrm>
          <a:prstGeom prst="rect">
            <a:avLst/>
          </a:prstGeom>
        </p:spPr>
        <p:txBody>
          <a:bodyPr wrap="none">
            <a:spAutoFit/>
          </a:bodyPr>
          <a:lstStyle/>
          <a:p>
            <a:r>
              <a:rPr lang="vi-VN" sz="2800" b="0" i="0" dirty="0">
                <a:solidFill>
                  <a:srgbClr val="000000"/>
                </a:solidFill>
                <a:effectLst/>
                <a:latin typeface="Times New Roman" panose="02020603050405020304" pitchFamily="18" charset="0"/>
              </a:rPr>
              <a:t>Một số sản phẩm tham khảo</a:t>
            </a:r>
            <a:endParaRPr lang="vi-VN" sz="2800" dirty="0"/>
          </a:p>
        </p:txBody>
      </p:sp>
    </p:spTree>
    <p:extLst>
      <p:ext uri="{BB962C8B-B14F-4D97-AF65-F5344CB8AC3E}">
        <p14:creationId xmlns:p14="http://schemas.microsoft.com/office/powerpoint/2010/main" val="1970517802"/>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629" y="553811"/>
            <a:ext cx="11179628" cy="1325563"/>
          </a:xfrm>
        </p:spPr>
        <p:txBody>
          <a:bodyPr>
            <a:normAutofit fontScale="90000"/>
          </a:bodyPr>
          <a:lstStyle/>
          <a:p>
            <a:r>
              <a:rPr lang="vi-VN" dirty="0"/>
              <a:t>THẢO LUẬN </a:t>
            </a:r>
            <a:br>
              <a:rPr lang="vi-VN" dirty="0"/>
            </a:br>
            <a:r>
              <a:rPr lang="vi-VN" sz="2700" dirty="0">
                <a:solidFill>
                  <a:srgbClr val="FF0000"/>
                </a:solidFill>
              </a:rPr>
              <a:t>Trưng bày sản phẩm mĩ thuật và thảo luận: </a:t>
            </a:r>
            <a:br>
              <a:rPr lang="vi-VN" sz="2700" dirty="0"/>
            </a:br>
            <a:r>
              <a:rPr lang="vi-VN" sz="2700" dirty="0"/>
              <a:t>-Bạn thực hiện thiết kế, tạo dáng sản phầm đồ gia dụng từ vật liệu đã qua sử dụng nào? </a:t>
            </a:r>
            <a:br>
              <a:rPr lang="vi-VN" sz="2700" dirty="0"/>
            </a:br>
            <a:r>
              <a:rPr lang="vi-VN" sz="2700" dirty="0"/>
              <a:t>- Sản phẩm có kiều dáng, trang trí như thế nào? </a:t>
            </a:r>
            <a:br>
              <a:rPr lang="vi-VN" sz="2700" dirty="0"/>
            </a:br>
            <a:r>
              <a:rPr lang="vi-VN" sz="2700" dirty="0"/>
              <a:t>- Hãy giới thiệu về sản phẩm của bạn?</a:t>
            </a:r>
          </a:p>
        </p:txBody>
      </p:sp>
      <p:pic>
        <p:nvPicPr>
          <p:cNvPr id="6" name="Picture 5"/>
          <p:cNvPicPr>
            <a:picLocks noChangeAspect="1"/>
          </p:cNvPicPr>
          <p:nvPr/>
        </p:nvPicPr>
        <p:blipFill>
          <a:blip r:embed="rId2"/>
          <a:stretch>
            <a:fillRect/>
          </a:stretch>
        </p:blipFill>
        <p:spPr>
          <a:xfrm>
            <a:off x="-4624234" y="8115300"/>
            <a:ext cx="2857500" cy="1600200"/>
          </a:xfrm>
          <a:prstGeom prst="rect">
            <a:avLst/>
          </a:prstGeom>
        </p:spPr>
      </p:pic>
      <p:grpSp>
        <p:nvGrpSpPr>
          <p:cNvPr id="9" name="Group 8"/>
          <p:cNvGrpSpPr/>
          <p:nvPr/>
        </p:nvGrpSpPr>
        <p:grpSpPr>
          <a:xfrm>
            <a:off x="545716" y="2625214"/>
            <a:ext cx="10309097" cy="3421625"/>
            <a:chOff x="545716" y="2625214"/>
            <a:chExt cx="10309097" cy="3421625"/>
          </a:xfrm>
        </p:grpSpPr>
        <p:pic>
          <p:nvPicPr>
            <p:cNvPr id="5" name="Image 63">
              <a:hlinkClick r:id="rId3"/>
            </p:cNvPr>
            <p:cNvPicPr/>
            <p:nvPr/>
          </p:nvPicPr>
          <p:blipFill rotWithShape="1">
            <a:blip r:embed="rId4" cstate="print"/>
            <a:srcRect t="25603" r="1531" b="25096"/>
            <a:stretch/>
          </p:blipFill>
          <p:spPr>
            <a:xfrm>
              <a:off x="545716" y="2625214"/>
              <a:ext cx="4704710" cy="3421625"/>
            </a:xfrm>
            <a:prstGeom prst="rect">
              <a:avLst/>
            </a:prstGeom>
          </p:spPr>
        </p:pic>
        <p:pic>
          <p:nvPicPr>
            <p:cNvPr id="8" name="Picture 7"/>
            <p:cNvPicPr>
              <a:picLocks noChangeAspect="1"/>
            </p:cNvPicPr>
            <p:nvPr/>
          </p:nvPicPr>
          <p:blipFill>
            <a:blip r:embed="rId5"/>
            <a:stretch>
              <a:fillRect/>
            </a:stretch>
          </p:blipFill>
          <p:spPr>
            <a:xfrm>
              <a:off x="6622026" y="2625214"/>
              <a:ext cx="4232787" cy="3391521"/>
            </a:xfrm>
            <a:prstGeom prst="rect">
              <a:avLst/>
            </a:prstGeom>
          </p:spPr>
        </p:pic>
      </p:grpSp>
    </p:spTree>
    <p:extLst>
      <p:ext uri="{BB962C8B-B14F-4D97-AF65-F5344CB8AC3E}">
        <p14:creationId xmlns:p14="http://schemas.microsoft.com/office/powerpoint/2010/main" val="29563615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ó thể là hình vẽ ngẫu hứ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114"/>
            <a:ext cx="12192000" cy="699611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endParaRPr lang="vi-VN"/>
          </a:p>
        </p:txBody>
      </p:sp>
      <p:sp>
        <p:nvSpPr>
          <p:cNvPr id="6" name="Title 1"/>
          <p:cNvSpPr txBox="1">
            <a:spLocks/>
          </p:cNvSpPr>
          <p:nvPr/>
        </p:nvSpPr>
        <p:spPr>
          <a:xfrm>
            <a:off x="1438275" y="2524124"/>
            <a:ext cx="9915525" cy="16716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200" dirty="0"/>
              <a:t>.Thiết kế đồ gia dụng trong thời kì đương đại hướng đến tính hiệu quả, sự tiện lợi và thân thiện với môi trường. phù hợp </a:t>
            </a:r>
            <a:r>
              <a:rPr lang="vi-VN" sz="3200"/>
              <a:t>những tiến </a:t>
            </a:r>
            <a:r>
              <a:rPr lang="vi-VN" sz="3200" dirty="0"/>
              <a:t>bộ trong công nghệ và nhận thức ngày càng tăng về tầm quan trọng của tính bền vững. </a:t>
            </a:r>
          </a:p>
          <a:p>
            <a:r>
              <a:rPr lang="vi-VN" sz="3200" dirty="0"/>
              <a:t>.Việc sử dụng vật liệu tái chế trong thiết kế nói chung và thiết kế sản phầm đồ gia dụng nói riêng giúp giảm chất thải ra môi trường và việc khai thác tài nguyên thiên nhiên quá mức. Từ đó, góp phần giảm thiều tác động tiêu cực đến môi trường sống.</a:t>
            </a:r>
          </a:p>
        </p:txBody>
      </p:sp>
      <p:pic>
        <p:nvPicPr>
          <p:cNvPr id="2" name="_Thiết kế đồ gia dụ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6019800"/>
            <a:ext cx="609600" cy="609600"/>
          </a:xfrm>
          <a:prstGeom prst="rect">
            <a:avLst/>
          </a:prstGeom>
        </p:spPr>
      </p:pic>
    </p:spTree>
    <p:extLst>
      <p:ext uri="{BB962C8B-B14F-4D97-AF65-F5344CB8AC3E}">
        <p14:creationId xmlns:p14="http://schemas.microsoft.com/office/powerpoint/2010/main" val="76062133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08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569</Words>
  <Application>Microsoft Office PowerPoint</Application>
  <PresentationFormat>Widescreen</PresentationFormat>
  <Paragraphs>23</Paragraphs>
  <Slides>11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PowerPoint Presentation</vt:lpstr>
      <vt:lpstr>PowerPoint Presentation</vt:lpstr>
      <vt:lpstr>QUAN SÁT  Tìm hiều về đồ gia dụng được làm từ vật liệu đã qua sử dụng</vt:lpstr>
      <vt:lpstr>PowerPoint Presentation</vt:lpstr>
      <vt:lpstr>QUAN SÁT  Tim hiều về đồ gia dụng được làm từ vật liệu đã qua sử dụng</vt:lpstr>
      <vt:lpstr>Thể hiện  </vt:lpstr>
      <vt:lpstr>PowerPoint Presentation</vt:lpstr>
      <vt:lpstr>THẢO LUẬN  Trưng bày sản phẩm mĩ thuật và thảo luận:  -Bạn thực hiện thiết kế, tạo dáng sản phầm đồ gia dụng từ vật liệu đã qua sử dụng nào?  - Sản phẩm có kiều dáng, trang trí như thế nào?  - Hãy giới thiệu về sản phẩm của bạn?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Nguyễn Thị Hợp</cp:lastModifiedBy>
  <cp:revision>13</cp:revision>
  <dcterms:created xsi:type="dcterms:W3CDTF">2024-07-25T13:43:18Z</dcterms:created>
  <dcterms:modified xsi:type="dcterms:W3CDTF">2024-12-05T14:49:05Z</dcterms:modified>
</cp:coreProperties>
</file>