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1" r:id="rId5"/>
    <p:sldId id="262" r:id="rId6"/>
    <p:sldId id="260"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568C4EC-8544-4380-A723-815EBD535D1B}">
          <p14:sldIdLst>
            <p14:sldId id="257"/>
            <p14:sldId id="258"/>
            <p14:sldId id="259"/>
            <p14:sldId id="261"/>
            <p14:sldId id="262"/>
            <p14:sldId id="260"/>
            <p14:sldId id="263"/>
            <p14:sldId id="264"/>
            <p14:sldId id="265"/>
            <p14:sldId id="266"/>
            <p14:sldId id="267"/>
            <p14:sldId id="268"/>
            <p14:sldId id="269"/>
            <p14:sldId id="270"/>
            <p14:sldId id="271"/>
          </p14:sldIdLst>
        </p14:section>
        <p14:section name="Untitled Section" id="{52D7565D-7A22-47A8-B72C-5CCD43DB3CF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79" autoAdjust="0"/>
    <p:restoredTop sz="94660"/>
  </p:normalViewPr>
  <p:slideViewPr>
    <p:cSldViewPr snapToGrid="0">
      <p:cViewPr varScale="1">
        <p:scale>
          <a:sx n="66" d="100"/>
          <a:sy n="66" d="100"/>
        </p:scale>
        <p:origin x="4956"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12FE4388-2535-4207-9796-2BDD243FB370}"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FA332D1-1CB5-40B6-807B-33281B19EEF1}" type="slidenum">
              <a:rPr lang="vi-VN" smtClean="0"/>
              <a:t>‹#›</a:t>
            </a:fld>
            <a:endParaRPr lang="vi-VN"/>
          </a:p>
        </p:txBody>
      </p:sp>
    </p:spTree>
    <p:extLst>
      <p:ext uri="{BB962C8B-B14F-4D97-AF65-F5344CB8AC3E}">
        <p14:creationId xmlns:p14="http://schemas.microsoft.com/office/powerpoint/2010/main" val="238385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2FE4388-2535-4207-9796-2BDD243FB370}"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FA332D1-1CB5-40B6-807B-33281B19EEF1}" type="slidenum">
              <a:rPr lang="vi-VN" smtClean="0"/>
              <a:t>‹#›</a:t>
            </a:fld>
            <a:endParaRPr lang="vi-VN"/>
          </a:p>
        </p:txBody>
      </p:sp>
    </p:spTree>
    <p:extLst>
      <p:ext uri="{BB962C8B-B14F-4D97-AF65-F5344CB8AC3E}">
        <p14:creationId xmlns:p14="http://schemas.microsoft.com/office/powerpoint/2010/main" val="19080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2FE4388-2535-4207-9796-2BDD243FB370}"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FA332D1-1CB5-40B6-807B-33281B19EEF1}" type="slidenum">
              <a:rPr lang="vi-VN" smtClean="0"/>
              <a:t>‹#›</a:t>
            </a:fld>
            <a:endParaRPr lang="vi-VN"/>
          </a:p>
        </p:txBody>
      </p:sp>
    </p:spTree>
    <p:extLst>
      <p:ext uri="{BB962C8B-B14F-4D97-AF65-F5344CB8AC3E}">
        <p14:creationId xmlns:p14="http://schemas.microsoft.com/office/powerpoint/2010/main" val="1951414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2FE4388-2535-4207-9796-2BDD243FB370}"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FA332D1-1CB5-40B6-807B-33281B19EEF1}" type="slidenum">
              <a:rPr lang="vi-VN" smtClean="0"/>
              <a:t>‹#›</a:t>
            </a:fld>
            <a:endParaRPr lang="vi-VN"/>
          </a:p>
        </p:txBody>
      </p:sp>
    </p:spTree>
    <p:extLst>
      <p:ext uri="{BB962C8B-B14F-4D97-AF65-F5344CB8AC3E}">
        <p14:creationId xmlns:p14="http://schemas.microsoft.com/office/powerpoint/2010/main" val="4252418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FE4388-2535-4207-9796-2BDD243FB370}"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FA332D1-1CB5-40B6-807B-33281B19EEF1}" type="slidenum">
              <a:rPr lang="vi-VN" smtClean="0"/>
              <a:t>‹#›</a:t>
            </a:fld>
            <a:endParaRPr lang="vi-VN"/>
          </a:p>
        </p:txBody>
      </p:sp>
    </p:spTree>
    <p:extLst>
      <p:ext uri="{BB962C8B-B14F-4D97-AF65-F5344CB8AC3E}">
        <p14:creationId xmlns:p14="http://schemas.microsoft.com/office/powerpoint/2010/main" val="2232251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12FE4388-2535-4207-9796-2BDD243FB370}" type="datetimeFigureOut">
              <a:rPr lang="vi-VN" smtClean="0"/>
              <a:t>05/12/2024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FA332D1-1CB5-40B6-807B-33281B19EEF1}" type="slidenum">
              <a:rPr lang="vi-VN" smtClean="0"/>
              <a:t>‹#›</a:t>
            </a:fld>
            <a:endParaRPr lang="vi-VN"/>
          </a:p>
        </p:txBody>
      </p:sp>
    </p:spTree>
    <p:extLst>
      <p:ext uri="{BB962C8B-B14F-4D97-AF65-F5344CB8AC3E}">
        <p14:creationId xmlns:p14="http://schemas.microsoft.com/office/powerpoint/2010/main" val="1594934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12FE4388-2535-4207-9796-2BDD243FB370}" type="datetimeFigureOut">
              <a:rPr lang="vi-VN" smtClean="0"/>
              <a:t>05/12/2024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FA332D1-1CB5-40B6-807B-33281B19EEF1}" type="slidenum">
              <a:rPr lang="vi-VN" smtClean="0"/>
              <a:t>‹#›</a:t>
            </a:fld>
            <a:endParaRPr lang="vi-VN"/>
          </a:p>
        </p:txBody>
      </p:sp>
    </p:spTree>
    <p:extLst>
      <p:ext uri="{BB962C8B-B14F-4D97-AF65-F5344CB8AC3E}">
        <p14:creationId xmlns:p14="http://schemas.microsoft.com/office/powerpoint/2010/main" val="2554624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12FE4388-2535-4207-9796-2BDD243FB370}" type="datetimeFigureOut">
              <a:rPr lang="vi-VN" smtClean="0"/>
              <a:t>05/12/2024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FA332D1-1CB5-40B6-807B-33281B19EEF1}" type="slidenum">
              <a:rPr lang="vi-VN" smtClean="0"/>
              <a:t>‹#›</a:t>
            </a:fld>
            <a:endParaRPr lang="vi-VN"/>
          </a:p>
        </p:txBody>
      </p:sp>
    </p:spTree>
    <p:extLst>
      <p:ext uri="{BB962C8B-B14F-4D97-AF65-F5344CB8AC3E}">
        <p14:creationId xmlns:p14="http://schemas.microsoft.com/office/powerpoint/2010/main" val="1240567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FE4388-2535-4207-9796-2BDD243FB370}" type="datetimeFigureOut">
              <a:rPr lang="vi-VN" smtClean="0"/>
              <a:t>05/12/2024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FA332D1-1CB5-40B6-807B-33281B19EEF1}" type="slidenum">
              <a:rPr lang="vi-VN" smtClean="0"/>
              <a:t>‹#›</a:t>
            </a:fld>
            <a:endParaRPr lang="vi-VN"/>
          </a:p>
        </p:txBody>
      </p:sp>
    </p:spTree>
    <p:extLst>
      <p:ext uri="{BB962C8B-B14F-4D97-AF65-F5344CB8AC3E}">
        <p14:creationId xmlns:p14="http://schemas.microsoft.com/office/powerpoint/2010/main" val="2020759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FE4388-2535-4207-9796-2BDD243FB370}" type="datetimeFigureOut">
              <a:rPr lang="vi-VN" smtClean="0"/>
              <a:t>05/12/2024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FA332D1-1CB5-40B6-807B-33281B19EEF1}" type="slidenum">
              <a:rPr lang="vi-VN" smtClean="0"/>
              <a:t>‹#›</a:t>
            </a:fld>
            <a:endParaRPr lang="vi-VN"/>
          </a:p>
        </p:txBody>
      </p:sp>
    </p:spTree>
    <p:extLst>
      <p:ext uri="{BB962C8B-B14F-4D97-AF65-F5344CB8AC3E}">
        <p14:creationId xmlns:p14="http://schemas.microsoft.com/office/powerpoint/2010/main" val="3119894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FE4388-2535-4207-9796-2BDD243FB370}" type="datetimeFigureOut">
              <a:rPr lang="vi-VN" smtClean="0"/>
              <a:t>05/12/2024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FA332D1-1CB5-40B6-807B-33281B19EEF1}" type="slidenum">
              <a:rPr lang="vi-VN" smtClean="0"/>
              <a:t>‹#›</a:t>
            </a:fld>
            <a:endParaRPr lang="vi-VN"/>
          </a:p>
        </p:txBody>
      </p:sp>
    </p:spTree>
    <p:extLst>
      <p:ext uri="{BB962C8B-B14F-4D97-AF65-F5344CB8AC3E}">
        <p14:creationId xmlns:p14="http://schemas.microsoft.com/office/powerpoint/2010/main" val="3797922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E4388-2535-4207-9796-2BDD243FB370}" type="datetimeFigureOut">
              <a:rPr lang="vi-VN" smtClean="0"/>
              <a:t>05/12/2024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332D1-1CB5-40B6-807B-33281B19EEF1}" type="slidenum">
              <a:rPr lang="vi-VN" smtClean="0"/>
              <a:t>‹#›</a:t>
            </a:fld>
            <a:endParaRPr lang="vi-VN"/>
          </a:p>
        </p:txBody>
      </p:sp>
    </p:spTree>
    <p:extLst>
      <p:ext uri="{BB962C8B-B14F-4D97-AF65-F5344CB8AC3E}">
        <p14:creationId xmlns:p14="http://schemas.microsoft.com/office/powerpoint/2010/main" val="2985904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3"/>
          <p:cNvSpPr>
            <a:spLocks noChangeArrowheads="1"/>
          </p:cNvSpPr>
          <p:nvPr/>
        </p:nvSpPr>
        <p:spPr bwMode="gray">
          <a:xfrm>
            <a:off x="417558" y="468086"/>
            <a:ext cx="750858" cy="739775"/>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7" name="Text Box 64"/>
          <p:cNvSpPr txBox="1">
            <a:spLocks noChangeArrowheads="1"/>
          </p:cNvSpPr>
          <p:nvPr/>
        </p:nvSpPr>
        <p:spPr bwMode="gray">
          <a:xfrm>
            <a:off x="2625900" y="2093059"/>
            <a:ext cx="3754291" cy="34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b="1" dirty="0" err="1">
                <a:solidFill>
                  <a:srgbClr val="FFFFFF"/>
                </a:solidFill>
              </a:rPr>
              <a:t>Thêm</a:t>
            </a:r>
            <a:r>
              <a:rPr lang="en-US" b="1" dirty="0">
                <a:solidFill>
                  <a:srgbClr val="FFFFFF"/>
                </a:solidFill>
              </a:rPr>
              <a:t> </a:t>
            </a:r>
            <a:r>
              <a:rPr lang="en-US" b="1" dirty="0" err="1">
                <a:solidFill>
                  <a:srgbClr val="FFFFFF"/>
                </a:solidFill>
              </a:rPr>
              <a:t>chữ</a:t>
            </a:r>
            <a:endParaRPr lang="en-US" b="1" dirty="0">
              <a:solidFill>
                <a:srgbClr val="FFFFFF"/>
              </a:solidFill>
            </a:endParaRPr>
          </a:p>
        </p:txBody>
      </p:sp>
      <p:pic>
        <p:nvPicPr>
          <p:cNvPr id="8" name="Picture 7"/>
          <p:cNvPicPr>
            <a:picLocks noChangeAspect="1"/>
          </p:cNvPicPr>
          <p:nvPr/>
        </p:nvPicPr>
        <p:blipFill>
          <a:blip r:embed="rId4"/>
          <a:stretch>
            <a:fillRect/>
          </a:stretch>
        </p:blipFill>
        <p:spPr>
          <a:xfrm>
            <a:off x="-361950" y="-742950"/>
            <a:ext cx="12553950" cy="8058149"/>
          </a:xfrm>
          <a:prstGeom prst="rect">
            <a:avLst/>
          </a:prstGeom>
        </p:spPr>
      </p:pic>
      <p:sp>
        <p:nvSpPr>
          <p:cNvPr id="14" name="TextBox 13"/>
          <p:cNvSpPr txBox="1"/>
          <p:nvPr/>
        </p:nvSpPr>
        <p:spPr>
          <a:xfrm>
            <a:off x="1822886" y="3282179"/>
            <a:ext cx="8464114" cy="3231654"/>
          </a:xfrm>
          <a:prstGeom prst="rect">
            <a:avLst/>
          </a:prstGeom>
          <a:noFill/>
        </p:spPr>
        <p:txBody>
          <a:bodyPr wrap="square" rtlCol="0">
            <a:spAutoFit/>
          </a:bodyPr>
          <a:lstStyle/>
          <a:p>
            <a:pPr algn="ctr"/>
            <a:r>
              <a:rPr lang="vi-VN" sz="2800" b="1" dirty="0">
                <a:solidFill>
                  <a:srgbClr val="C00000"/>
                </a:solidFill>
                <a:latin typeface="+mj-lt"/>
              </a:rPr>
              <a:t>Yêu cầu cần đạt</a:t>
            </a:r>
            <a:endParaRPr lang="vi-VN" sz="2800" b="0" dirty="0">
              <a:solidFill>
                <a:srgbClr val="C00000"/>
              </a:solidFill>
              <a:effectLst/>
              <a:latin typeface="+mj-lt"/>
            </a:endParaRPr>
          </a:p>
          <a:p>
            <a:r>
              <a:rPr lang="vi-VN" sz="2000" dirty="0">
                <a:latin typeface="+mj-lt"/>
              </a:rPr>
              <a:t>- Nhận biết được cấu trúc, tỉ lệ của đồ vật theo các khối cơ bản.</a:t>
            </a:r>
            <a:endParaRPr lang="vi-VN" sz="2000" b="0" dirty="0">
              <a:effectLst/>
              <a:latin typeface="+mj-lt"/>
            </a:endParaRPr>
          </a:p>
          <a:p>
            <a:r>
              <a:rPr lang="vi-VN" sz="2000" dirty="0">
                <a:latin typeface="+mj-lt"/>
              </a:rPr>
              <a:t>- Hiểu cách mô phỏng đồ vật từ yếu tố tạo hình (chấm, nét, hình, màu,...) để tạo chất cảm khác nhau trên bề mặt.</a:t>
            </a:r>
            <a:endParaRPr lang="vi-VN" sz="2000" b="0" dirty="0">
              <a:effectLst/>
              <a:latin typeface="+mj-lt"/>
            </a:endParaRPr>
          </a:p>
          <a:p>
            <a:r>
              <a:rPr lang="vi-VN" sz="2000" dirty="0">
                <a:latin typeface="+mj-lt"/>
              </a:rPr>
              <a:t>- Sáng tạo, thực hiện sản phẩm mĩ thuật mô phỏng được vẻ đẹp nguyên mẫu của đồ vật từ các kĩ năng khác nhau.</a:t>
            </a:r>
            <a:endParaRPr lang="vi-VN" sz="2000" b="0" dirty="0">
              <a:effectLst/>
              <a:latin typeface="+mj-lt"/>
            </a:endParaRPr>
          </a:p>
          <a:p>
            <a:r>
              <a:rPr lang="vi-VN" sz="2000" dirty="0">
                <a:latin typeface="+mj-lt"/>
              </a:rPr>
              <a:t>- Có ý thức tìm hiểu sự đa dạng từ vẻ đẹp của đồ vật về hình dáng, màu sắc và chất cảm.</a:t>
            </a:r>
            <a:endParaRPr lang="vi-VN" sz="2000" b="0" dirty="0">
              <a:effectLst/>
              <a:latin typeface="+mj-lt"/>
            </a:endParaRPr>
          </a:p>
          <a:p>
            <a:br>
              <a:rPr lang="vi-VN" dirty="0"/>
            </a:br>
            <a:endParaRPr lang="vi-VN" dirty="0">
              <a:latin typeface="+mj-lt"/>
            </a:endParaRPr>
          </a:p>
        </p:txBody>
      </p:sp>
      <p:sp>
        <p:nvSpPr>
          <p:cNvPr id="15" name="Rounded Rectangle 14"/>
          <p:cNvSpPr/>
          <p:nvPr/>
        </p:nvSpPr>
        <p:spPr>
          <a:xfrm>
            <a:off x="1168416" y="1729539"/>
            <a:ext cx="9880584" cy="98935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Content Placeholder 2"/>
          <p:cNvSpPr txBox="1">
            <a:spLocks/>
          </p:cNvSpPr>
          <p:nvPr/>
        </p:nvSpPr>
        <p:spPr>
          <a:xfrm>
            <a:off x="1386513" y="203938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3600" b="1" dirty="0">
                <a:solidFill>
                  <a:schemeClr val="bg1"/>
                </a:solidFill>
                <a:latin typeface="+mj-lt"/>
              </a:rPr>
              <a:t>Bài 9: TỈ LỆ VÀ HÌNH KHỐI CỦA ĐỒ VẬT</a:t>
            </a:r>
          </a:p>
        </p:txBody>
      </p:sp>
      <p:grpSp>
        <p:nvGrpSpPr>
          <p:cNvPr id="21" name="Group 20"/>
          <p:cNvGrpSpPr/>
          <p:nvPr/>
        </p:nvGrpSpPr>
        <p:grpSpPr>
          <a:xfrm>
            <a:off x="-11869204" y="200882"/>
            <a:ext cx="10364254" cy="2064942"/>
            <a:chOff x="-809926" y="-209708"/>
            <a:chExt cx="9990909" cy="2064942"/>
          </a:xfrm>
        </p:grpSpPr>
        <p:sp>
          <p:nvSpPr>
            <p:cNvPr id="18" name="Right Arrow 17"/>
            <p:cNvSpPr/>
            <p:nvPr/>
          </p:nvSpPr>
          <p:spPr>
            <a:xfrm>
              <a:off x="-611977" y="-209708"/>
              <a:ext cx="9792960" cy="2064942"/>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itle 1"/>
            <p:cNvSpPr txBox="1">
              <a:spLocks/>
            </p:cNvSpPr>
            <p:nvPr/>
          </p:nvSpPr>
          <p:spPr>
            <a:xfrm>
              <a:off x="-809926" y="314625"/>
              <a:ext cx="9990909" cy="132556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a:solidFill>
                    <a:srgbClr val="FFFF00"/>
                  </a:solidFill>
                </a:rPr>
                <a:t>Chủ đề 5</a:t>
              </a:r>
              <a:br>
                <a:rPr lang="vi-VN" sz="3600" b="1" dirty="0">
                  <a:solidFill>
                    <a:srgbClr val="FFFF00"/>
                  </a:solidFill>
                </a:rPr>
              </a:br>
              <a:r>
                <a:rPr lang="vi-VN" sz="4100" b="1" dirty="0">
                  <a:solidFill>
                    <a:srgbClr val="FFFF00"/>
                  </a:solidFill>
                </a:rPr>
                <a:t>VẺ ĐẸP CỦA NGUYÊN MẪU TRONG THỰC HÀNH, SÁNG TẠO</a:t>
              </a:r>
              <a:br>
                <a:rPr lang="vi-VN" dirty="0">
                  <a:solidFill>
                    <a:srgbClr val="FFFF00"/>
                  </a:solidFill>
                </a:rPr>
              </a:br>
              <a:br>
                <a:rPr lang="vi-VN" dirty="0"/>
              </a:br>
              <a:endParaRPr lang="vi-VN" dirty="0"/>
            </a:p>
          </p:txBody>
        </p:sp>
      </p:grpSp>
      <p:pic>
        <p:nvPicPr>
          <p:cNvPr id="2" name="Yêu cầu cần đạt Nhậ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14" y="6390722"/>
            <a:ext cx="609600" cy="609600"/>
          </a:xfrm>
          <a:prstGeom prst="rect">
            <a:avLst/>
          </a:prstGeom>
        </p:spPr>
      </p:pic>
    </p:spTree>
    <p:extLst>
      <p:ext uri="{BB962C8B-B14F-4D97-AF65-F5344CB8AC3E}">
        <p14:creationId xmlns:p14="http://schemas.microsoft.com/office/powerpoint/2010/main" val="29261163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2.5E-6 -1.11111E-6 L 1.03399 -0.03356 " pathEditMode="relative" rAng="0" ptsTypes="AA">
                                      <p:cBhvr>
                                        <p:cTn id="6" dur="1500" fill="hold"/>
                                        <p:tgtEl>
                                          <p:spTgt spid="21"/>
                                        </p:tgtEl>
                                        <p:attrNameLst>
                                          <p:attrName>ppt_x</p:attrName>
                                          <p:attrName>ppt_y</p:attrName>
                                        </p:attrNameLst>
                                      </p:cBhvr>
                                      <p:rCtr x="51706" y="-1690"/>
                                    </p:animMotion>
                                  </p:childTnLst>
                                </p:cTn>
                              </p:par>
                            </p:childTnLst>
                          </p:cTn>
                        </p:par>
                        <p:par>
                          <p:cTn id="7" fill="hold">
                            <p:stCondLst>
                              <p:cond delay="1500"/>
                            </p:stCondLst>
                            <p:childTnLst>
                              <p:par>
                                <p:cTn id="8" presetID="6" presetClass="entr" presetSubtype="16"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1500"/>
                                        <p:tgtEl>
                                          <p:spTgt spid="16"/>
                                        </p:tgtEl>
                                      </p:cBhvr>
                                    </p:animEffect>
                                  </p:childTnLst>
                                </p:cTn>
                              </p:par>
                            </p:childTnLst>
                          </p:cTn>
                        </p:par>
                        <p:par>
                          <p:cTn id="11" fill="hold">
                            <p:stCondLst>
                              <p:cond delay="3000"/>
                            </p:stCondLst>
                            <p:childTnLst>
                              <p:par>
                                <p:cTn id="12" presetID="22" presetClass="entr" presetSubtype="4"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1500"/>
                                        <p:tgtEl>
                                          <p:spTgt spid="15"/>
                                        </p:tgtEl>
                                      </p:cBhvr>
                                    </p:animEffect>
                                  </p:childTnLst>
                                </p:cTn>
                              </p:par>
                            </p:childTnLst>
                          </p:cTn>
                        </p:par>
                        <p:par>
                          <p:cTn id="15" fill="hold">
                            <p:stCondLst>
                              <p:cond delay="4500"/>
                            </p:stCondLst>
                            <p:childTnLst>
                              <p:par>
                                <p:cTn id="16" presetID="6" presetClass="entr" presetSubtype="16"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4457"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14" grpId="0"/>
      <p:bldP spid="15" grpId="0" animBg="1"/>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24309" y="3829433"/>
            <a:ext cx="10829062" cy="2385761"/>
            <a:chOff x="509796" y="3674246"/>
            <a:chExt cx="12169429" cy="2734426"/>
          </a:xfrm>
        </p:grpSpPr>
        <p:pic>
          <p:nvPicPr>
            <p:cNvPr id="4" name="Picture 3"/>
            <p:cNvPicPr>
              <a:picLocks noChangeAspect="1"/>
            </p:cNvPicPr>
            <p:nvPr/>
          </p:nvPicPr>
          <p:blipFill rotWithShape="1">
            <a:blip r:embed="rId2"/>
            <a:srcRect t="7387"/>
            <a:stretch/>
          </p:blipFill>
          <p:spPr>
            <a:xfrm>
              <a:off x="6348717" y="3853385"/>
              <a:ext cx="1934730" cy="2376144"/>
            </a:xfrm>
            <a:prstGeom prst="rect">
              <a:avLst/>
            </a:prstGeom>
          </p:spPr>
        </p:pic>
        <p:pic>
          <p:nvPicPr>
            <p:cNvPr id="6" name="Picture 5"/>
            <p:cNvPicPr>
              <a:picLocks noChangeAspect="1"/>
            </p:cNvPicPr>
            <p:nvPr/>
          </p:nvPicPr>
          <p:blipFill>
            <a:blip r:embed="rId3"/>
            <a:stretch>
              <a:fillRect/>
            </a:stretch>
          </p:blipFill>
          <p:spPr>
            <a:xfrm>
              <a:off x="8882929" y="3674246"/>
              <a:ext cx="3796296" cy="2734426"/>
            </a:xfrm>
            <a:prstGeom prst="rect">
              <a:avLst/>
            </a:prstGeom>
          </p:spPr>
        </p:pic>
        <p:pic>
          <p:nvPicPr>
            <p:cNvPr id="11" name="Picture 10"/>
            <p:cNvPicPr>
              <a:picLocks noChangeAspect="1"/>
            </p:cNvPicPr>
            <p:nvPr/>
          </p:nvPicPr>
          <p:blipFill rotWithShape="1">
            <a:blip r:embed="rId4"/>
            <a:srcRect l="7051" t="4771" r="5235" b="4353"/>
            <a:stretch/>
          </p:blipFill>
          <p:spPr>
            <a:xfrm>
              <a:off x="3451656" y="3840281"/>
              <a:ext cx="1828270" cy="2339430"/>
            </a:xfrm>
            <a:prstGeom prst="rect">
              <a:avLst/>
            </a:prstGeom>
          </p:spPr>
        </p:pic>
        <p:pic>
          <p:nvPicPr>
            <p:cNvPr id="12" name="Picture 4" descr="Không có mô tả."/>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796" y="3840282"/>
              <a:ext cx="1837248" cy="233943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2869330" y="262995"/>
            <a:ext cx="5787340" cy="523220"/>
          </a:xfrm>
          <a:prstGeom prst="rect">
            <a:avLst/>
          </a:prstGeom>
          <a:noFill/>
        </p:spPr>
        <p:txBody>
          <a:bodyPr wrap="square" rtlCol="0">
            <a:spAutoFit/>
          </a:bodyPr>
          <a:lstStyle/>
          <a:p>
            <a:r>
              <a:rPr lang="vi-VN" sz="2800" b="1" dirty="0">
                <a:latin typeface="+mj-lt"/>
              </a:rPr>
              <a:t>	MỘT SỐ CÁCH THỂ HIỆN</a:t>
            </a:r>
          </a:p>
        </p:txBody>
      </p:sp>
      <p:sp>
        <p:nvSpPr>
          <p:cNvPr id="15" name="TextBox 14"/>
          <p:cNvSpPr txBox="1"/>
          <p:nvPr/>
        </p:nvSpPr>
        <p:spPr>
          <a:xfrm>
            <a:off x="2474170" y="3355403"/>
            <a:ext cx="9901132" cy="369332"/>
          </a:xfrm>
          <a:prstGeom prst="rect">
            <a:avLst/>
          </a:prstGeom>
          <a:noFill/>
        </p:spPr>
        <p:txBody>
          <a:bodyPr wrap="square" rtlCol="0">
            <a:spAutoFit/>
          </a:bodyPr>
          <a:lstStyle/>
          <a:p>
            <a:r>
              <a:rPr lang="vi-VN" b="1" dirty="0">
                <a:latin typeface="+mj-lt"/>
              </a:rPr>
              <a:t>ĐIỂM SẮC                                                MẢNG MÀU,                       NÉT MÀU</a:t>
            </a:r>
          </a:p>
        </p:txBody>
      </p:sp>
      <p:grpSp>
        <p:nvGrpSpPr>
          <p:cNvPr id="17" name="Group 16"/>
          <p:cNvGrpSpPr/>
          <p:nvPr/>
        </p:nvGrpSpPr>
        <p:grpSpPr>
          <a:xfrm>
            <a:off x="724309" y="1021441"/>
            <a:ext cx="10363525" cy="2204529"/>
            <a:chOff x="724309" y="1021441"/>
            <a:chExt cx="10363525" cy="2204529"/>
          </a:xfrm>
        </p:grpSpPr>
        <p:grpSp>
          <p:nvGrpSpPr>
            <p:cNvPr id="8" name="Group 7"/>
            <p:cNvGrpSpPr/>
            <p:nvPr/>
          </p:nvGrpSpPr>
          <p:grpSpPr>
            <a:xfrm>
              <a:off x="724309" y="1021441"/>
              <a:ext cx="7610445" cy="2194411"/>
              <a:chOff x="825909" y="688953"/>
              <a:chExt cx="7610445" cy="2280157"/>
            </a:xfrm>
          </p:grpSpPr>
          <p:pic>
            <p:nvPicPr>
              <p:cNvPr id="2050" name="Picture 2" descr="Không có mô t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909" y="688954"/>
                <a:ext cx="2145021" cy="22801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3787651" y="688953"/>
                <a:ext cx="1873902" cy="2280157"/>
              </a:xfrm>
              <a:prstGeom prst="rect">
                <a:avLst/>
              </a:prstGeom>
            </p:spPr>
          </p:pic>
          <p:pic>
            <p:nvPicPr>
              <p:cNvPr id="10" name="Picture 9"/>
              <p:cNvPicPr>
                <a:picLocks noChangeAspect="1"/>
              </p:cNvPicPr>
              <p:nvPr/>
            </p:nvPicPr>
            <p:blipFill>
              <a:blip r:embed="rId8"/>
              <a:stretch>
                <a:fillRect/>
              </a:stretch>
            </p:blipFill>
            <p:spPr>
              <a:xfrm>
                <a:off x="6616318" y="688953"/>
                <a:ext cx="1820036" cy="2280157"/>
              </a:xfrm>
              <a:prstGeom prst="rect">
                <a:avLst/>
              </a:prstGeom>
            </p:spPr>
          </p:pic>
        </p:grpSp>
        <p:pic>
          <p:nvPicPr>
            <p:cNvPr id="19" name="Picture 18"/>
            <p:cNvPicPr>
              <a:picLocks noChangeAspect="1"/>
            </p:cNvPicPr>
            <p:nvPr/>
          </p:nvPicPr>
          <p:blipFill>
            <a:blip r:embed="rId9"/>
            <a:stretch>
              <a:fillRect/>
            </a:stretch>
          </p:blipFill>
          <p:spPr>
            <a:xfrm>
              <a:off x="9028963" y="1021441"/>
              <a:ext cx="2058871" cy="2204529"/>
            </a:xfrm>
            <a:prstGeom prst="rect">
              <a:avLst/>
            </a:prstGeom>
            <a:ln>
              <a:solidFill>
                <a:schemeClr val="tx1"/>
              </a:solidFill>
            </a:ln>
          </p:spPr>
        </p:pic>
      </p:grpSp>
      <p:sp>
        <p:nvSpPr>
          <p:cNvPr id="18" name="TextBox 17"/>
          <p:cNvSpPr txBox="1"/>
          <p:nvPr/>
        </p:nvSpPr>
        <p:spPr>
          <a:xfrm>
            <a:off x="5285757" y="6319892"/>
            <a:ext cx="9157063" cy="369332"/>
          </a:xfrm>
          <a:prstGeom prst="rect">
            <a:avLst/>
          </a:prstGeom>
          <a:noFill/>
        </p:spPr>
        <p:txBody>
          <a:bodyPr wrap="square" rtlCol="0">
            <a:spAutoFit/>
          </a:bodyPr>
          <a:lstStyle/>
          <a:p>
            <a:r>
              <a:rPr lang="vi-VN" b="1">
                <a:latin typeface="+mj-lt"/>
              </a:rPr>
              <a:t>MẢNG ĐEN  VÀ TRẮNG</a:t>
            </a:r>
          </a:p>
        </p:txBody>
      </p:sp>
    </p:spTree>
    <p:extLst>
      <p:ext uri="{BB962C8B-B14F-4D97-AF65-F5344CB8AC3E}">
        <p14:creationId xmlns:p14="http://schemas.microsoft.com/office/powerpoint/2010/main" val="8489266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4923" b="25061"/>
          <a:stretch/>
        </p:blipFill>
        <p:spPr>
          <a:xfrm>
            <a:off x="6096000" y="182562"/>
            <a:ext cx="5886450" cy="6569076"/>
          </a:xfrm>
          <a:prstGeom prst="rect">
            <a:avLst/>
          </a:prstGeom>
        </p:spPr>
      </p:pic>
      <p:sp>
        <p:nvSpPr>
          <p:cNvPr id="6" name="Rounded Rectangle 5"/>
          <p:cNvSpPr/>
          <p:nvPr/>
        </p:nvSpPr>
        <p:spPr>
          <a:xfrm>
            <a:off x="838200" y="578756"/>
            <a:ext cx="4854678" cy="5851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itle 1"/>
          <p:cNvSpPr txBox="1">
            <a:spLocks/>
          </p:cNvSpPr>
          <p:nvPr/>
        </p:nvSpPr>
        <p:spPr>
          <a:xfrm>
            <a:off x="1162665" y="2804318"/>
            <a:ext cx="453021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600" dirty="0">
                <a:solidFill>
                  <a:srgbClr val="FF0000"/>
                </a:solidFill>
              </a:rPr>
              <a:t>Em có biết </a:t>
            </a:r>
            <a:br>
              <a:rPr lang="vi-VN" sz="3200" dirty="0"/>
            </a:br>
            <a:r>
              <a:rPr lang="vi-VN" sz="2800" dirty="0">
                <a:solidFill>
                  <a:srgbClr val="FFFF00"/>
                </a:solidFill>
              </a:rPr>
              <a:t>Đồ vật trong cuộc sống thường ngày có cấu trúc từ sự biến đổi của các khối cơ bản. Để thể hiện sự vật theo đúng tỷ lệ, hình khối nguyên mẫu, bên cạnh việc sử dụng que đo ta có thể ước lượng bằng mắt để xác định, so sánh tỉ lệ giữa các đồ vật từ đó là cơ sở nền tảng xây dựng bố cục và phác hình.</a:t>
            </a:r>
          </a:p>
        </p:txBody>
      </p:sp>
      <p:pic>
        <p:nvPicPr>
          <p:cNvPr id="2" name="Em có biết Đồ vật 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078" y="6125029"/>
            <a:ext cx="609600" cy="609600"/>
          </a:xfrm>
          <a:prstGeom prst="rect">
            <a:avLst/>
          </a:prstGeom>
        </p:spPr>
      </p:pic>
    </p:spTree>
    <p:extLst>
      <p:ext uri="{BB962C8B-B14F-4D97-AF65-F5344CB8AC3E}">
        <p14:creationId xmlns:p14="http://schemas.microsoft.com/office/powerpoint/2010/main" val="15583034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7285" fill="hold"/>
                                        <p:tgtEl>
                                          <p:spTgt spid="2"/>
                                        </p:tgtEl>
                                      </p:cBhvr>
                                    </p:cmd>
                                  </p:childTnLst>
                                </p:cTn>
                              </p:par>
                            </p:childTnLst>
                          </p:cTn>
                        </p:par>
                      </p:childTnLst>
                    </p:cTn>
                  </p:par>
                </p:childTnLst>
              </p:cTn>
              <p:nextCondLst>
                <p:cond evt="onClick" delay="0">
                  <p:tgtEl>
                    <p:spTgt spid="2"/>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6"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234497"/>
            <a:ext cx="10515600" cy="1325563"/>
          </a:xfrm>
        </p:spPr>
        <p:txBody>
          <a:bodyPr>
            <a:normAutofit fontScale="90000"/>
          </a:bodyPr>
          <a:lstStyle/>
          <a:p>
            <a:r>
              <a:rPr lang="vi-VN" sz="5300" dirty="0">
                <a:solidFill>
                  <a:srgbClr val="C00000"/>
                </a:solidFill>
              </a:rPr>
              <a:t>Bài tập </a:t>
            </a:r>
            <a:br>
              <a:rPr lang="vi-VN" dirty="0"/>
            </a:br>
            <a:r>
              <a:rPr lang="vi-VN" sz="3100" dirty="0"/>
              <a:t>mô phỏng mẫu đồ vật theo hướng sát với nguyên mẫu về tỉ lệ và hình khối bằng hình thức thể hiện yêu thích</a:t>
            </a:r>
          </a:p>
        </p:txBody>
      </p:sp>
      <p:grpSp>
        <p:nvGrpSpPr>
          <p:cNvPr id="4" name="Group 3"/>
          <p:cNvGrpSpPr/>
          <p:nvPr/>
        </p:nvGrpSpPr>
        <p:grpSpPr>
          <a:xfrm>
            <a:off x="1014595" y="4150621"/>
            <a:ext cx="10829062" cy="2482408"/>
            <a:chOff x="509796" y="3674246"/>
            <a:chExt cx="12169429" cy="2734426"/>
          </a:xfrm>
        </p:grpSpPr>
        <p:pic>
          <p:nvPicPr>
            <p:cNvPr id="5" name="Picture 4"/>
            <p:cNvPicPr>
              <a:picLocks noChangeAspect="1"/>
            </p:cNvPicPr>
            <p:nvPr/>
          </p:nvPicPr>
          <p:blipFill rotWithShape="1">
            <a:blip r:embed="rId2"/>
            <a:srcRect t="7387"/>
            <a:stretch/>
          </p:blipFill>
          <p:spPr>
            <a:xfrm>
              <a:off x="6348717" y="3853385"/>
              <a:ext cx="1934730" cy="2376144"/>
            </a:xfrm>
            <a:prstGeom prst="rect">
              <a:avLst/>
            </a:prstGeom>
          </p:spPr>
        </p:pic>
        <p:pic>
          <p:nvPicPr>
            <p:cNvPr id="6" name="Picture 5"/>
            <p:cNvPicPr>
              <a:picLocks noChangeAspect="1"/>
            </p:cNvPicPr>
            <p:nvPr/>
          </p:nvPicPr>
          <p:blipFill>
            <a:blip r:embed="rId3"/>
            <a:stretch>
              <a:fillRect/>
            </a:stretch>
          </p:blipFill>
          <p:spPr>
            <a:xfrm>
              <a:off x="8882929" y="3674246"/>
              <a:ext cx="3796296" cy="2734426"/>
            </a:xfrm>
            <a:prstGeom prst="rect">
              <a:avLst/>
            </a:prstGeom>
          </p:spPr>
        </p:pic>
        <p:pic>
          <p:nvPicPr>
            <p:cNvPr id="7" name="Picture 6"/>
            <p:cNvPicPr>
              <a:picLocks noChangeAspect="1"/>
            </p:cNvPicPr>
            <p:nvPr/>
          </p:nvPicPr>
          <p:blipFill rotWithShape="1">
            <a:blip r:embed="rId4"/>
            <a:srcRect l="7051" t="4771" r="5235" b="4353"/>
            <a:stretch/>
          </p:blipFill>
          <p:spPr>
            <a:xfrm>
              <a:off x="3451656" y="3840282"/>
              <a:ext cx="1828270" cy="2272939"/>
            </a:xfrm>
            <a:prstGeom prst="rect">
              <a:avLst/>
            </a:prstGeom>
          </p:spPr>
        </p:pic>
        <p:pic>
          <p:nvPicPr>
            <p:cNvPr id="8" name="Picture 4" descr="Không có mô tả."/>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796" y="3840282"/>
              <a:ext cx="1837248" cy="23394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825909" y="1758135"/>
            <a:ext cx="10363525" cy="2204529"/>
            <a:chOff x="724309" y="1021441"/>
            <a:chExt cx="10363525" cy="2204529"/>
          </a:xfrm>
        </p:grpSpPr>
        <p:grpSp>
          <p:nvGrpSpPr>
            <p:cNvPr id="10" name="Group 9"/>
            <p:cNvGrpSpPr/>
            <p:nvPr/>
          </p:nvGrpSpPr>
          <p:grpSpPr>
            <a:xfrm>
              <a:off x="724309" y="1021441"/>
              <a:ext cx="7610445" cy="2194411"/>
              <a:chOff x="825909" y="688953"/>
              <a:chExt cx="7610445" cy="2280157"/>
            </a:xfrm>
          </p:grpSpPr>
          <p:pic>
            <p:nvPicPr>
              <p:cNvPr id="12" name="Picture 2" descr="Không có mô t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909" y="688954"/>
                <a:ext cx="2145021" cy="22801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3787651" y="688953"/>
                <a:ext cx="1873902" cy="2280157"/>
              </a:xfrm>
              <a:prstGeom prst="rect">
                <a:avLst/>
              </a:prstGeom>
            </p:spPr>
          </p:pic>
          <p:pic>
            <p:nvPicPr>
              <p:cNvPr id="14" name="Picture 13"/>
              <p:cNvPicPr>
                <a:picLocks noChangeAspect="1"/>
              </p:cNvPicPr>
              <p:nvPr/>
            </p:nvPicPr>
            <p:blipFill>
              <a:blip r:embed="rId8"/>
              <a:stretch>
                <a:fillRect/>
              </a:stretch>
            </p:blipFill>
            <p:spPr>
              <a:xfrm>
                <a:off x="6616318" y="688953"/>
                <a:ext cx="1820036" cy="2280157"/>
              </a:xfrm>
              <a:prstGeom prst="rect">
                <a:avLst/>
              </a:prstGeom>
            </p:spPr>
          </p:pic>
        </p:grpSp>
        <p:pic>
          <p:nvPicPr>
            <p:cNvPr id="11" name="Picture 10"/>
            <p:cNvPicPr>
              <a:picLocks noChangeAspect="1"/>
            </p:cNvPicPr>
            <p:nvPr/>
          </p:nvPicPr>
          <p:blipFill>
            <a:blip r:embed="rId9"/>
            <a:stretch>
              <a:fillRect/>
            </a:stretch>
          </p:blipFill>
          <p:spPr>
            <a:xfrm>
              <a:off x="9028963" y="1021441"/>
              <a:ext cx="2058871" cy="2204529"/>
            </a:xfrm>
            <a:prstGeom prst="rect">
              <a:avLst/>
            </a:prstGeom>
            <a:ln>
              <a:solidFill>
                <a:schemeClr val="tx1"/>
              </a:solidFill>
            </a:ln>
          </p:spPr>
        </p:pic>
      </p:grpSp>
    </p:spTree>
    <p:extLst>
      <p:ext uri="{BB962C8B-B14F-4D97-AF65-F5344CB8AC3E}">
        <p14:creationId xmlns:p14="http://schemas.microsoft.com/office/powerpoint/2010/main" val="1720775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6" y="708025"/>
            <a:ext cx="11411857" cy="1325563"/>
          </a:xfrm>
        </p:spPr>
        <p:txBody>
          <a:bodyPr>
            <a:noAutofit/>
          </a:bodyPr>
          <a:lstStyle/>
          <a:p>
            <a:r>
              <a:rPr lang="vi-VN" sz="3600" b="1" dirty="0">
                <a:solidFill>
                  <a:srgbClr val="C00000"/>
                </a:solidFill>
              </a:rPr>
              <a:t>Thảo luận </a:t>
            </a:r>
            <a:br>
              <a:rPr lang="vi-VN" sz="2800" dirty="0"/>
            </a:br>
            <a:r>
              <a:rPr lang="vi-VN" sz="2800" b="1" dirty="0">
                <a:solidFill>
                  <a:srgbClr val="00B0F0"/>
                </a:solidFill>
              </a:rPr>
              <a:t>Trưng bày sản phẩm và trao đổi </a:t>
            </a:r>
            <a:br>
              <a:rPr lang="vi-VN" sz="2800" b="1" dirty="0">
                <a:solidFill>
                  <a:srgbClr val="00B0F0"/>
                </a:solidFill>
              </a:rPr>
            </a:br>
            <a:r>
              <a:rPr lang="vi-VN" sz="2400" dirty="0"/>
              <a:t>- Vẻ đẹp nguyên mẫu được thể hiện thế nào trong sản phẩm mỹ thuật của bạn ?</a:t>
            </a:r>
            <a:br>
              <a:rPr lang="vi-VN" sz="2400" dirty="0"/>
            </a:br>
            <a:r>
              <a:rPr lang="vi-VN" sz="2400" dirty="0"/>
              <a:t>- Sản phẩm mỹ thuật của bạn mô phỏng vẻ đẹp nguyên mẫu theo cách nào?</a:t>
            </a:r>
            <a:br>
              <a:rPr lang="vi-VN" sz="2400" dirty="0"/>
            </a:br>
            <a:r>
              <a:rPr lang="vi-VN" sz="2400" dirty="0"/>
              <a:t>- Tỷ lệ của mẫu vợt mô phỏng trên sản phẩm mỹ thuật của bạn có tạo nên sự hài hòa cân đối không Vì sao?</a:t>
            </a:r>
          </a:p>
        </p:txBody>
      </p:sp>
      <p:grpSp>
        <p:nvGrpSpPr>
          <p:cNvPr id="8" name="Group 7"/>
          <p:cNvGrpSpPr/>
          <p:nvPr/>
        </p:nvGrpSpPr>
        <p:grpSpPr>
          <a:xfrm>
            <a:off x="362857" y="2902857"/>
            <a:ext cx="11640456" cy="3773714"/>
            <a:chOff x="362857" y="3439885"/>
            <a:chExt cx="11640456" cy="3236686"/>
          </a:xfrm>
        </p:grpSpPr>
        <p:pic>
          <p:nvPicPr>
            <p:cNvPr id="4" name="Picture 3"/>
            <p:cNvPicPr>
              <a:picLocks noChangeAspect="1"/>
            </p:cNvPicPr>
            <p:nvPr/>
          </p:nvPicPr>
          <p:blipFill rotWithShape="1">
            <a:blip r:embed="rId2"/>
            <a:srcRect l="21977" r="24070"/>
            <a:stretch/>
          </p:blipFill>
          <p:spPr>
            <a:xfrm>
              <a:off x="362857" y="3439885"/>
              <a:ext cx="2699657" cy="3236686"/>
            </a:xfrm>
            <a:prstGeom prst="rect">
              <a:avLst/>
            </a:prstGeom>
          </p:spPr>
        </p:pic>
        <p:pic>
          <p:nvPicPr>
            <p:cNvPr id="5" name="Picture 4"/>
            <p:cNvPicPr>
              <a:picLocks noChangeAspect="1"/>
            </p:cNvPicPr>
            <p:nvPr/>
          </p:nvPicPr>
          <p:blipFill>
            <a:blip r:embed="rId3"/>
            <a:stretch>
              <a:fillRect/>
            </a:stretch>
          </p:blipFill>
          <p:spPr>
            <a:xfrm>
              <a:off x="3199834" y="3643082"/>
              <a:ext cx="2678169" cy="2772229"/>
            </a:xfrm>
            <a:prstGeom prst="rect">
              <a:avLst/>
            </a:prstGeom>
          </p:spPr>
        </p:pic>
        <p:pic>
          <p:nvPicPr>
            <p:cNvPr id="6" name="Picture 5"/>
            <p:cNvPicPr>
              <a:picLocks noChangeAspect="1"/>
            </p:cNvPicPr>
            <p:nvPr/>
          </p:nvPicPr>
          <p:blipFill>
            <a:blip r:embed="rId4"/>
            <a:stretch>
              <a:fillRect/>
            </a:stretch>
          </p:blipFill>
          <p:spPr>
            <a:xfrm>
              <a:off x="6545943" y="3643084"/>
              <a:ext cx="2670628" cy="2772229"/>
            </a:xfrm>
            <a:prstGeom prst="rect">
              <a:avLst/>
            </a:prstGeom>
          </p:spPr>
        </p:pic>
        <p:pic>
          <p:nvPicPr>
            <p:cNvPr id="7" name="Picture 6"/>
            <p:cNvPicPr>
              <a:picLocks noChangeAspect="1"/>
            </p:cNvPicPr>
            <p:nvPr/>
          </p:nvPicPr>
          <p:blipFill>
            <a:blip r:embed="rId5"/>
            <a:stretch>
              <a:fillRect/>
            </a:stretch>
          </p:blipFill>
          <p:spPr>
            <a:xfrm>
              <a:off x="9485368" y="3643082"/>
              <a:ext cx="2517945" cy="2810931"/>
            </a:xfrm>
            <a:prstGeom prst="rect">
              <a:avLst/>
            </a:prstGeom>
          </p:spPr>
        </p:pic>
      </p:grpSp>
    </p:spTree>
    <p:extLst>
      <p:ext uri="{BB962C8B-B14F-4D97-AF65-F5344CB8AC3E}">
        <p14:creationId xmlns:p14="http://schemas.microsoft.com/office/powerpoint/2010/main" val="162315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dirty="0">
                <a:solidFill>
                  <a:srgbClr val="C00000"/>
                </a:solidFill>
              </a:rPr>
              <a:t>Vận dụng</a:t>
            </a:r>
            <a:br>
              <a:rPr lang="vi-VN" dirty="0"/>
            </a:br>
            <a:r>
              <a:rPr lang="vi-VN" sz="3100" dirty="0"/>
              <a:t>Em hãy lồng khung sản phẩm mỹ thuật đã thực hành và trưng bày trang trí lớp học hoặc góc học học tập của cảu mình!</a:t>
            </a:r>
          </a:p>
        </p:txBody>
      </p:sp>
      <p:pic>
        <p:nvPicPr>
          <p:cNvPr id="5" name="Picture 4"/>
          <p:cNvPicPr>
            <a:picLocks noChangeAspect="1"/>
          </p:cNvPicPr>
          <p:nvPr/>
        </p:nvPicPr>
        <p:blipFill rotWithShape="1">
          <a:blip r:embed="rId2"/>
          <a:srcRect l="21977" r="24070"/>
          <a:stretch/>
        </p:blipFill>
        <p:spPr>
          <a:xfrm>
            <a:off x="-9352643" y="8126808"/>
            <a:ext cx="2699657" cy="3773714"/>
          </a:xfrm>
          <a:prstGeom prst="rect">
            <a:avLst/>
          </a:prstGeom>
        </p:spPr>
      </p:pic>
      <p:pic>
        <p:nvPicPr>
          <p:cNvPr id="6" name="Picture 5"/>
          <p:cNvPicPr>
            <a:picLocks noChangeAspect="1"/>
          </p:cNvPicPr>
          <p:nvPr/>
        </p:nvPicPr>
        <p:blipFill>
          <a:blip r:embed="rId3"/>
          <a:stretch>
            <a:fillRect/>
          </a:stretch>
        </p:blipFill>
        <p:spPr>
          <a:xfrm>
            <a:off x="-4267766" y="8668327"/>
            <a:ext cx="2678169" cy="3232195"/>
          </a:xfrm>
          <a:prstGeom prst="rect">
            <a:avLst/>
          </a:prstGeom>
        </p:spPr>
      </p:pic>
      <p:pic>
        <p:nvPicPr>
          <p:cNvPr id="8" name="Picture 7"/>
          <p:cNvPicPr>
            <a:picLocks noChangeAspect="1"/>
          </p:cNvPicPr>
          <p:nvPr/>
        </p:nvPicPr>
        <p:blipFill>
          <a:blip r:embed="rId4"/>
          <a:stretch>
            <a:fillRect/>
          </a:stretch>
        </p:blipFill>
        <p:spPr>
          <a:xfrm>
            <a:off x="16226689" y="3068015"/>
            <a:ext cx="2517945" cy="3277318"/>
          </a:xfrm>
          <a:prstGeom prst="rect">
            <a:avLst/>
          </a:prstGeom>
        </p:spPr>
      </p:pic>
      <p:pic>
        <p:nvPicPr>
          <p:cNvPr id="9" name="Picture 8"/>
          <p:cNvPicPr>
            <a:picLocks noChangeAspect="1"/>
          </p:cNvPicPr>
          <p:nvPr/>
        </p:nvPicPr>
        <p:blipFill rotWithShape="1">
          <a:blip r:embed="rId5"/>
          <a:srcRect l="8811" r="8440" b="4053"/>
          <a:stretch/>
        </p:blipFill>
        <p:spPr>
          <a:xfrm>
            <a:off x="711200" y="2336128"/>
            <a:ext cx="3280230" cy="3803416"/>
          </a:xfrm>
          <a:prstGeom prst="rect">
            <a:avLst/>
          </a:prstGeom>
        </p:spPr>
      </p:pic>
      <p:pic>
        <p:nvPicPr>
          <p:cNvPr id="10" name="Picture 9"/>
          <p:cNvPicPr>
            <a:picLocks noChangeAspect="1"/>
          </p:cNvPicPr>
          <p:nvPr/>
        </p:nvPicPr>
        <p:blipFill>
          <a:blip r:embed="rId6"/>
          <a:stretch>
            <a:fillRect/>
          </a:stretch>
        </p:blipFill>
        <p:spPr>
          <a:xfrm>
            <a:off x="1277511" y="2859314"/>
            <a:ext cx="2132958" cy="2685144"/>
          </a:xfrm>
          <a:prstGeom prst="rect">
            <a:avLst/>
          </a:prstGeom>
        </p:spPr>
      </p:pic>
      <p:pic>
        <p:nvPicPr>
          <p:cNvPr id="11" name="Picture 10"/>
          <p:cNvPicPr>
            <a:picLocks noChangeAspect="1"/>
          </p:cNvPicPr>
          <p:nvPr/>
        </p:nvPicPr>
        <p:blipFill rotWithShape="1">
          <a:blip r:embed="rId7"/>
          <a:srcRect l="2507" t="22920" r="-1556" b="17142"/>
          <a:stretch/>
        </p:blipFill>
        <p:spPr>
          <a:xfrm>
            <a:off x="4981378" y="2370498"/>
            <a:ext cx="6372422" cy="3856133"/>
          </a:xfrm>
          <a:prstGeom prst="rect">
            <a:avLst/>
          </a:prstGeom>
        </p:spPr>
      </p:pic>
    </p:spTree>
    <p:extLst>
      <p:ext uri="{BB962C8B-B14F-4D97-AF65-F5344CB8AC3E}">
        <p14:creationId xmlns:p14="http://schemas.microsoft.com/office/powerpoint/2010/main" val="22763664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2001" cy="67491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325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850" y="500062"/>
            <a:ext cx="10515600" cy="1325563"/>
          </a:xfrm>
        </p:spPr>
        <p:txBody>
          <a:bodyPr>
            <a:normAutofit fontScale="90000"/>
          </a:bodyPr>
          <a:lstStyle/>
          <a:p>
            <a:r>
              <a:rPr lang="vi-VN" sz="3100" b="1" dirty="0"/>
              <a:t>QUAN SÁT</a:t>
            </a:r>
            <a:br>
              <a:rPr lang="vi-VN" sz="3100" b="0" dirty="0">
                <a:effectLst/>
              </a:rPr>
            </a:br>
            <a:r>
              <a:rPr lang="vi-VN" sz="3100" b="1" dirty="0"/>
              <a:t>Tìm hiểu cấu trúc của đồ vật được kết hợp từ các khối cơ bản</a:t>
            </a:r>
            <a:br>
              <a:rPr lang="vi-VN" b="0" dirty="0">
                <a:effectLst/>
              </a:rPr>
            </a:br>
            <a:br>
              <a:rPr lang="vi-VN" dirty="0"/>
            </a:br>
            <a:endParaRPr lang="vi-VN" dirty="0"/>
          </a:p>
        </p:txBody>
      </p:sp>
      <p:pic>
        <p:nvPicPr>
          <p:cNvPr id="8" name="Picture 7"/>
          <p:cNvPicPr>
            <a:picLocks noChangeAspect="1"/>
          </p:cNvPicPr>
          <p:nvPr/>
        </p:nvPicPr>
        <p:blipFill>
          <a:blip r:embed="rId2"/>
          <a:stretch>
            <a:fillRect/>
          </a:stretch>
        </p:blipFill>
        <p:spPr>
          <a:xfrm>
            <a:off x="800100" y="1205506"/>
            <a:ext cx="10801350" cy="4471393"/>
          </a:xfrm>
          <a:prstGeom prst="rect">
            <a:avLst/>
          </a:prstGeom>
        </p:spPr>
      </p:pic>
      <p:sp>
        <p:nvSpPr>
          <p:cNvPr id="9" name="Rectangle 8"/>
          <p:cNvSpPr/>
          <p:nvPr/>
        </p:nvSpPr>
        <p:spPr>
          <a:xfrm>
            <a:off x="3562423" y="6252907"/>
            <a:ext cx="8039027" cy="461665"/>
          </a:xfrm>
          <a:prstGeom prst="rect">
            <a:avLst/>
          </a:prstGeom>
        </p:spPr>
        <p:txBody>
          <a:bodyPr wrap="square">
            <a:spAutoFit/>
          </a:bodyPr>
          <a:lstStyle/>
          <a:p>
            <a:r>
              <a:rPr lang="vi-VN" sz="2400" b="1" i="1" dirty="0">
                <a:solidFill>
                  <a:srgbClr val="C00000"/>
                </a:solidFill>
                <a:effectLst/>
                <a:latin typeface="Times New Roman" panose="02020603050405020304" pitchFamily="18" charset="0"/>
              </a:rPr>
              <a:t>Kể tên các khối cơ bản trong các hình trên?</a:t>
            </a:r>
            <a:endParaRPr lang="vi-VN" sz="2400" b="1" i="1" dirty="0">
              <a:solidFill>
                <a:srgbClr val="C00000"/>
              </a:solidFill>
            </a:endParaRPr>
          </a:p>
        </p:txBody>
      </p:sp>
      <p:pic>
        <p:nvPicPr>
          <p:cNvPr id="10" name="Picture 9"/>
          <p:cNvPicPr>
            <a:picLocks noChangeAspect="1"/>
          </p:cNvPicPr>
          <p:nvPr/>
        </p:nvPicPr>
        <p:blipFill>
          <a:blip r:embed="rId3"/>
          <a:stretch>
            <a:fillRect/>
          </a:stretch>
        </p:blipFill>
        <p:spPr>
          <a:xfrm>
            <a:off x="1752600" y="909059"/>
            <a:ext cx="8458200" cy="5343848"/>
          </a:xfrm>
          <a:prstGeom prst="rect">
            <a:avLst/>
          </a:prstGeom>
        </p:spPr>
      </p:pic>
      <p:pic>
        <p:nvPicPr>
          <p:cNvPr id="11" name="Picture 10"/>
          <p:cNvPicPr>
            <a:picLocks noChangeAspect="1"/>
          </p:cNvPicPr>
          <p:nvPr/>
        </p:nvPicPr>
        <p:blipFill>
          <a:blip r:embed="rId4"/>
          <a:stretch>
            <a:fillRect/>
          </a:stretch>
        </p:blipFill>
        <p:spPr>
          <a:xfrm>
            <a:off x="3810000" y="1100193"/>
            <a:ext cx="4343400" cy="5152714"/>
          </a:xfrm>
          <a:prstGeom prst="rect">
            <a:avLst/>
          </a:prstGeom>
        </p:spPr>
      </p:pic>
    </p:spTree>
    <p:extLst>
      <p:ext uri="{BB962C8B-B14F-4D97-AF65-F5344CB8AC3E}">
        <p14:creationId xmlns:p14="http://schemas.microsoft.com/office/powerpoint/2010/main" val="31219810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8"/>
                                        </p:tgtEl>
                                        <p:attrNameLst>
                                          <p:attrName>ppt_w</p:attrName>
                                        </p:attrNameLst>
                                      </p:cBhvr>
                                      <p:tavLst>
                                        <p:tav tm="0">
                                          <p:val>
                                            <p:strVal val="ppt_w"/>
                                          </p:val>
                                        </p:tav>
                                        <p:tav tm="100000">
                                          <p:val>
                                            <p:fltVal val="0"/>
                                          </p:val>
                                        </p:tav>
                                      </p:tavLst>
                                    </p:anim>
                                    <p:anim calcmode="lin" valueType="num">
                                      <p:cBhvr>
                                        <p:cTn id="23" dur="500"/>
                                        <p:tgtEl>
                                          <p:spTgt spid="8"/>
                                        </p:tgtEl>
                                        <p:attrNameLst>
                                          <p:attrName>ppt_h</p:attrName>
                                        </p:attrNameLst>
                                      </p:cBhvr>
                                      <p:tavLst>
                                        <p:tav tm="0">
                                          <p:val>
                                            <p:strVal val="ppt_h"/>
                                          </p:val>
                                        </p:tav>
                                        <p:tav tm="100000">
                                          <p:val>
                                            <p:fltVal val="0"/>
                                          </p:val>
                                        </p:tav>
                                      </p:tavLst>
                                    </p:anim>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nodeType="clickEffect">
                                  <p:stCondLst>
                                    <p:cond delay="0"/>
                                  </p:stCondLst>
                                  <p:childTnLst>
                                    <p:animEffect transition="out" filter="randombar(horizont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p:cNvPicPr>
          <p:nvPr/>
        </p:nvPicPr>
        <p:blipFill rotWithShape="1">
          <a:blip r:embed="rId2"/>
          <a:srcRect l="7075" t="51349" b="3053"/>
          <a:stretch/>
        </p:blipFill>
        <p:spPr>
          <a:xfrm>
            <a:off x="1309112" y="212724"/>
            <a:ext cx="9878575" cy="6492875"/>
          </a:xfrm>
          <a:prstGeom prst="rect">
            <a:avLst/>
          </a:prstGeom>
        </p:spPr>
      </p:pic>
    </p:spTree>
    <p:extLst>
      <p:ext uri="{BB962C8B-B14F-4D97-AF65-F5344CB8AC3E}">
        <p14:creationId xmlns:p14="http://schemas.microsoft.com/office/powerpoint/2010/main" val="36224552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2912" y="170997"/>
            <a:ext cx="4748689" cy="6289652"/>
          </a:xfrm>
          <a:prstGeom prst="rect">
            <a:avLst/>
          </a:prstGeom>
        </p:spPr>
      </p:pic>
      <p:grpSp>
        <p:nvGrpSpPr>
          <p:cNvPr id="30" name="Group 29"/>
          <p:cNvGrpSpPr/>
          <p:nvPr/>
        </p:nvGrpSpPr>
        <p:grpSpPr>
          <a:xfrm>
            <a:off x="5519420" y="279399"/>
            <a:ext cx="1384300" cy="1853383"/>
            <a:chOff x="5684520" y="307341"/>
            <a:chExt cx="1384300" cy="1914342"/>
          </a:xfrm>
        </p:grpSpPr>
        <p:grpSp>
          <p:nvGrpSpPr>
            <p:cNvPr id="11" name="Group 10"/>
            <p:cNvGrpSpPr/>
            <p:nvPr/>
          </p:nvGrpSpPr>
          <p:grpSpPr>
            <a:xfrm>
              <a:off x="5684520" y="696096"/>
              <a:ext cx="1384300" cy="1525587"/>
              <a:chOff x="6096000" y="1465716"/>
              <a:chExt cx="1384300" cy="1525587"/>
            </a:xfrm>
          </p:grpSpPr>
          <p:sp>
            <p:nvSpPr>
              <p:cNvPr id="6" name="Oval 5"/>
              <p:cNvSpPr/>
              <p:nvPr/>
            </p:nvSpPr>
            <p:spPr>
              <a:xfrm>
                <a:off x="6108700" y="1465716"/>
                <a:ext cx="137160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8" name="Straight Connector 7"/>
              <p:cNvCxnSpPr/>
              <p:nvPr/>
            </p:nvCxnSpPr>
            <p:spPr>
              <a:xfrm>
                <a:off x="6096000" y="1690688"/>
                <a:ext cx="86679" cy="115062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10" idx="6"/>
              </p:cNvCxnSpPr>
              <p:nvPr/>
            </p:nvCxnSpPr>
            <p:spPr>
              <a:xfrm flipH="1">
                <a:off x="7372032" y="1675266"/>
                <a:ext cx="100648" cy="1106487"/>
              </a:xfrm>
              <a:prstGeom prst="line">
                <a:avLst/>
              </a:prstGeom>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182679" y="2572203"/>
                <a:ext cx="1189353"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13" name="Straight Connector 12"/>
            <p:cNvCxnSpPr/>
            <p:nvPr/>
          </p:nvCxnSpPr>
          <p:spPr>
            <a:xfrm>
              <a:off x="5871845" y="479426"/>
              <a:ext cx="1" cy="167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78953" y="497687"/>
              <a:ext cx="1" cy="167129"/>
            </a:xfrm>
            <a:prstGeom prst="line">
              <a:avLst/>
            </a:prstGeom>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5867400" y="307341"/>
              <a:ext cx="1016794" cy="473709"/>
              <a:chOff x="5867400" y="307341"/>
              <a:chExt cx="1016794" cy="473709"/>
            </a:xfrm>
          </p:grpSpPr>
          <p:sp>
            <p:nvSpPr>
              <p:cNvPr id="19" name="Oval 18"/>
              <p:cNvSpPr/>
              <p:nvPr/>
            </p:nvSpPr>
            <p:spPr>
              <a:xfrm>
                <a:off x="5871845" y="307341"/>
                <a:ext cx="1007109" cy="3441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Freeform 20"/>
              <p:cNvSpPr/>
              <p:nvPr/>
            </p:nvSpPr>
            <p:spPr>
              <a:xfrm>
                <a:off x="5867400" y="490538"/>
                <a:ext cx="1016794" cy="290512"/>
              </a:xfrm>
              <a:custGeom>
                <a:avLst/>
                <a:gdLst>
                  <a:gd name="connsiteX0" fmla="*/ 0 w 1016794"/>
                  <a:gd name="connsiteY0" fmla="*/ 0 h 290512"/>
                  <a:gd name="connsiteX1" fmla="*/ 9525 w 1016794"/>
                  <a:gd name="connsiteY1" fmla="*/ 147637 h 290512"/>
                  <a:gd name="connsiteX2" fmla="*/ 59531 w 1016794"/>
                  <a:gd name="connsiteY2" fmla="*/ 197643 h 290512"/>
                  <a:gd name="connsiteX3" fmla="*/ 171450 w 1016794"/>
                  <a:gd name="connsiteY3" fmla="*/ 250031 h 290512"/>
                  <a:gd name="connsiteX4" fmla="*/ 366713 w 1016794"/>
                  <a:gd name="connsiteY4" fmla="*/ 290512 h 290512"/>
                  <a:gd name="connsiteX5" fmla="*/ 621506 w 1016794"/>
                  <a:gd name="connsiteY5" fmla="*/ 290512 h 290512"/>
                  <a:gd name="connsiteX6" fmla="*/ 783431 w 1016794"/>
                  <a:gd name="connsiteY6" fmla="*/ 261937 h 290512"/>
                  <a:gd name="connsiteX7" fmla="*/ 935831 w 1016794"/>
                  <a:gd name="connsiteY7" fmla="*/ 219075 h 290512"/>
                  <a:gd name="connsiteX8" fmla="*/ 1002506 w 1016794"/>
                  <a:gd name="connsiteY8" fmla="*/ 166687 h 290512"/>
                  <a:gd name="connsiteX9" fmla="*/ 1004888 w 1016794"/>
                  <a:gd name="connsiteY9" fmla="*/ 161925 h 290512"/>
                  <a:gd name="connsiteX10" fmla="*/ 1016794 w 1016794"/>
                  <a:gd name="connsiteY10" fmla="*/ 14287 h 29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794" h="290512">
                    <a:moveTo>
                      <a:pt x="0" y="0"/>
                    </a:moveTo>
                    <a:lnTo>
                      <a:pt x="9525" y="147637"/>
                    </a:lnTo>
                    <a:lnTo>
                      <a:pt x="59531" y="197643"/>
                    </a:lnTo>
                    <a:lnTo>
                      <a:pt x="171450" y="250031"/>
                    </a:lnTo>
                    <a:lnTo>
                      <a:pt x="366713" y="290512"/>
                    </a:lnTo>
                    <a:lnTo>
                      <a:pt x="621506" y="290512"/>
                    </a:lnTo>
                    <a:lnTo>
                      <a:pt x="783431" y="261937"/>
                    </a:lnTo>
                    <a:lnTo>
                      <a:pt x="935831" y="219075"/>
                    </a:lnTo>
                    <a:lnTo>
                      <a:pt x="1002506" y="166687"/>
                    </a:lnTo>
                    <a:lnTo>
                      <a:pt x="1004888" y="161925"/>
                    </a:lnTo>
                    <a:lnTo>
                      <a:pt x="1016794" y="1428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24" name="Straight Connector 23"/>
            <p:cNvCxnSpPr>
              <a:stCxn id="21" idx="1"/>
              <a:endCxn id="6" idx="2"/>
            </p:cNvCxnSpPr>
            <p:nvPr/>
          </p:nvCxnSpPr>
          <p:spPr>
            <a:xfrm flipH="1">
              <a:off x="5697220" y="638175"/>
              <a:ext cx="179705" cy="2674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1" idx="8"/>
              <a:endCxn id="6" idx="6"/>
            </p:cNvCxnSpPr>
            <p:nvPr/>
          </p:nvCxnSpPr>
          <p:spPr>
            <a:xfrm>
              <a:off x="6869906" y="657225"/>
              <a:ext cx="198914" cy="24842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1" name="Picture 30"/>
          <p:cNvPicPr>
            <a:picLocks noChangeAspect="1"/>
          </p:cNvPicPr>
          <p:nvPr/>
        </p:nvPicPr>
        <p:blipFill>
          <a:blip r:embed="rId3"/>
          <a:stretch>
            <a:fillRect/>
          </a:stretch>
        </p:blipFill>
        <p:spPr>
          <a:xfrm>
            <a:off x="5359401" y="279399"/>
            <a:ext cx="6286499" cy="4190999"/>
          </a:xfrm>
          <a:prstGeom prst="rect">
            <a:avLst/>
          </a:prstGeom>
        </p:spPr>
      </p:pic>
    </p:spTree>
    <p:extLst>
      <p:ext uri="{BB962C8B-B14F-4D97-AF65-F5344CB8AC3E}">
        <p14:creationId xmlns:p14="http://schemas.microsoft.com/office/powerpoint/2010/main" val="4386685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p:cNvPicPr>
          <p:nvPr/>
        </p:nvPicPr>
        <p:blipFill>
          <a:blip r:embed="rId2"/>
          <a:stretch>
            <a:fillRect/>
          </a:stretch>
        </p:blipFill>
        <p:spPr>
          <a:xfrm>
            <a:off x="838200" y="614363"/>
            <a:ext cx="5562600" cy="5562600"/>
          </a:xfrm>
          <a:prstGeom prst="rect">
            <a:avLst/>
          </a:prstGeom>
        </p:spPr>
      </p:pic>
      <p:pic>
        <p:nvPicPr>
          <p:cNvPr id="5" name="Picture 4"/>
          <p:cNvPicPr>
            <a:picLocks noChangeAspect="1"/>
          </p:cNvPicPr>
          <p:nvPr/>
        </p:nvPicPr>
        <p:blipFill>
          <a:blip r:embed="rId3"/>
          <a:stretch>
            <a:fillRect/>
          </a:stretch>
        </p:blipFill>
        <p:spPr>
          <a:xfrm>
            <a:off x="7082064" y="614363"/>
            <a:ext cx="4396975" cy="5979886"/>
          </a:xfrm>
          <a:prstGeom prst="rect">
            <a:avLst/>
          </a:prstGeom>
        </p:spPr>
      </p:pic>
    </p:spTree>
    <p:extLst>
      <p:ext uri="{BB962C8B-B14F-4D97-AF65-F5344CB8AC3E}">
        <p14:creationId xmlns:p14="http://schemas.microsoft.com/office/powerpoint/2010/main" val="22595659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4" name="Picture 3"/>
          <p:cNvPicPr>
            <a:picLocks noChangeAspect="1"/>
          </p:cNvPicPr>
          <p:nvPr/>
        </p:nvPicPr>
        <p:blipFill>
          <a:blip r:embed="rId2"/>
          <a:stretch>
            <a:fillRect/>
          </a:stretch>
        </p:blipFill>
        <p:spPr>
          <a:xfrm>
            <a:off x="1331458" y="229733"/>
            <a:ext cx="4114800" cy="5811838"/>
          </a:xfrm>
          <a:prstGeom prst="rect">
            <a:avLst/>
          </a:prstGeom>
        </p:spPr>
      </p:pic>
      <p:pic>
        <p:nvPicPr>
          <p:cNvPr id="1026" name="Picture 2" descr="Không có mô tả."/>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9516" y="229733"/>
            <a:ext cx="4467226" cy="581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4115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1" y="5773672"/>
            <a:ext cx="11808823" cy="4351338"/>
          </a:xfrm>
        </p:spPr>
        <p:txBody>
          <a:bodyPr>
            <a:normAutofit/>
          </a:bodyPr>
          <a:lstStyle/>
          <a:p>
            <a:r>
              <a:rPr lang="vi-VN" sz="2400" dirty="0">
                <a:latin typeface="+mj-lt"/>
              </a:rPr>
              <a:t>Trong thực tế cuộc sống có rất nhiều cấu hình được tạo từ các khối cơ bản Ví dụ như quả bóng, ngôi nhà, chiếc nón ...mỗi vật thường có một cấu trúc và tỉ lệ nhất định.</a:t>
            </a:r>
          </a:p>
        </p:txBody>
      </p:sp>
      <p:pic>
        <p:nvPicPr>
          <p:cNvPr id="4" name="Picture 3"/>
          <p:cNvPicPr>
            <a:picLocks noChangeAspect="1"/>
          </p:cNvPicPr>
          <p:nvPr/>
        </p:nvPicPr>
        <p:blipFill>
          <a:blip r:embed="rId2"/>
          <a:stretch>
            <a:fillRect/>
          </a:stretch>
        </p:blipFill>
        <p:spPr>
          <a:xfrm>
            <a:off x="1474719" y="1017001"/>
            <a:ext cx="1553029" cy="1553029"/>
          </a:xfrm>
          <a:prstGeom prst="rect">
            <a:avLst/>
          </a:prstGeom>
        </p:spPr>
      </p:pic>
      <p:pic>
        <p:nvPicPr>
          <p:cNvPr id="5" name="Picture 4"/>
          <p:cNvPicPr>
            <a:picLocks noChangeAspect="1"/>
          </p:cNvPicPr>
          <p:nvPr/>
        </p:nvPicPr>
        <p:blipFill>
          <a:blip r:embed="rId3"/>
          <a:stretch>
            <a:fillRect/>
          </a:stretch>
        </p:blipFill>
        <p:spPr>
          <a:xfrm>
            <a:off x="4081995" y="696048"/>
            <a:ext cx="2705100" cy="1685925"/>
          </a:xfrm>
          <a:prstGeom prst="rect">
            <a:avLst/>
          </a:prstGeom>
        </p:spPr>
      </p:pic>
      <p:pic>
        <p:nvPicPr>
          <p:cNvPr id="7" name="Picture 6"/>
          <p:cNvPicPr>
            <a:picLocks noChangeAspect="1"/>
          </p:cNvPicPr>
          <p:nvPr/>
        </p:nvPicPr>
        <p:blipFill rotWithShape="1">
          <a:blip r:embed="rId4"/>
          <a:srcRect l="40540" t="17952" r="40685" b="22655"/>
          <a:stretch/>
        </p:blipFill>
        <p:spPr>
          <a:xfrm>
            <a:off x="1245884" y="2818523"/>
            <a:ext cx="1376137" cy="2357567"/>
          </a:xfrm>
          <a:prstGeom prst="rect">
            <a:avLst/>
          </a:prstGeom>
        </p:spPr>
      </p:pic>
      <p:pic>
        <p:nvPicPr>
          <p:cNvPr id="8" name="Picture 7"/>
          <p:cNvPicPr>
            <a:picLocks noChangeAspect="1"/>
          </p:cNvPicPr>
          <p:nvPr/>
        </p:nvPicPr>
        <p:blipFill>
          <a:blip r:embed="rId5"/>
          <a:stretch>
            <a:fillRect/>
          </a:stretch>
        </p:blipFill>
        <p:spPr>
          <a:xfrm>
            <a:off x="7578310" y="3290135"/>
            <a:ext cx="3332604" cy="2266661"/>
          </a:xfrm>
          <a:prstGeom prst="rect">
            <a:avLst/>
          </a:prstGeom>
        </p:spPr>
      </p:pic>
      <p:pic>
        <p:nvPicPr>
          <p:cNvPr id="9" name="Picture 8"/>
          <p:cNvPicPr>
            <a:picLocks noChangeAspect="1"/>
          </p:cNvPicPr>
          <p:nvPr/>
        </p:nvPicPr>
        <p:blipFill>
          <a:blip r:embed="rId6"/>
          <a:stretch>
            <a:fillRect/>
          </a:stretch>
        </p:blipFill>
        <p:spPr>
          <a:xfrm>
            <a:off x="3413236" y="2641014"/>
            <a:ext cx="3373859" cy="2712583"/>
          </a:xfrm>
          <a:prstGeom prst="rect">
            <a:avLst/>
          </a:prstGeom>
        </p:spPr>
      </p:pic>
      <p:pic>
        <p:nvPicPr>
          <p:cNvPr id="10" name="Picture 9"/>
          <p:cNvPicPr>
            <a:picLocks noChangeAspect="1"/>
          </p:cNvPicPr>
          <p:nvPr/>
        </p:nvPicPr>
        <p:blipFill>
          <a:blip r:embed="rId7"/>
          <a:stretch>
            <a:fillRect/>
          </a:stretch>
        </p:blipFill>
        <p:spPr>
          <a:xfrm>
            <a:off x="7841342" y="308117"/>
            <a:ext cx="2458211" cy="2765142"/>
          </a:xfrm>
          <a:prstGeom prst="rect">
            <a:avLst/>
          </a:prstGeom>
        </p:spPr>
      </p:pic>
    </p:spTree>
    <p:extLst>
      <p:ext uri="{BB962C8B-B14F-4D97-AF65-F5344CB8AC3E}">
        <p14:creationId xmlns:p14="http://schemas.microsoft.com/office/powerpoint/2010/main" val="3191063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0" y="0"/>
            <a:ext cx="10515600" cy="1325563"/>
          </a:xfrm>
        </p:spPr>
        <p:txBody>
          <a:bodyPr>
            <a:normAutofit/>
          </a:bodyPr>
          <a:lstStyle/>
          <a:p>
            <a:r>
              <a:rPr lang="vi-VN" dirty="0"/>
              <a:t> Thể hiện </a:t>
            </a:r>
            <a:br>
              <a:rPr lang="vi-VN" dirty="0"/>
            </a:br>
            <a:r>
              <a:rPr lang="vi-VN" sz="3200" dirty="0"/>
              <a:t>cách mô phỏng đồ vật bằng yếu tố chấm và nét</a:t>
            </a:r>
          </a:p>
        </p:txBody>
      </p:sp>
      <p:pic>
        <p:nvPicPr>
          <p:cNvPr id="4" name="Picture 3"/>
          <p:cNvPicPr>
            <a:picLocks noChangeAspect="1"/>
          </p:cNvPicPr>
          <p:nvPr/>
        </p:nvPicPr>
        <p:blipFill rotWithShape="1">
          <a:blip r:embed="rId2"/>
          <a:srcRect t="12008" r="3637" b="55923"/>
          <a:stretch/>
        </p:blipFill>
        <p:spPr>
          <a:xfrm>
            <a:off x="-164098" y="1883569"/>
            <a:ext cx="6583948" cy="3259931"/>
          </a:xfrm>
          <a:prstGeom prst="rect">
            <a:avLst/>
          </a:prstGeom>
        </p:spPr>
      </p:pic>
      <p:pic>
        <p:nvPicPr>
          <p:cNvPr id="5" name="Picture 4"/>
          <p:cNvPicPr>
            <a:picLocks noChangeAspect="1"/>
          </p:cNvPicPr>
          <p:nvPr/>
        </p:nvPicPr>
        <p:blipFill rotWithShape="1">
          <a:blip r:embed="rId2"/>
          <a:srcRect t="43650" r="3637" b="9234"/>
          <a:stretch/>
        </p:blipFill>
        <p:spPr>
          <a:xfrm>
            <a:off x="6419850" y="1731169"/>
            <a:ext cx="5633488" cy="4098131"/>
          </a:xfrm>
          <a:prstGeom prst="rect">
            <a:avLst/>
          </a:prstGeom>
        </p:spPr>
      </p:pic>
    </p:spTree>
    <p:extLst>
      <p:ext uri="{BB962C8B-B14F-4D97-AF65-F5344CB8AC3E}">
        <p14:creationId xmlns:p14="http://schemas.microsoft.com/office/powerpoint/2010/main" val="113105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24604" y="336550"/>
            <a:ext cx="4632722" cy="6176963"/>
          </a:xfrm>
          <a:prstGeom prst="rect">
            <a:avLst/>
          </a:prstGeom>
        </p:spPr>
      </p:pic>
      <p:sp>
        <p:nvSpPr>
          <p:cNvPr id="9" name="Down Arrow 8"/>
          <p:cNvSpPr/>
          <p:nvPr/>
        </p:nvSpPr>
        <p:spPr>
          <a:xfrm>
            <a:off x="3359150" y="2381250"/>
            <a:ext cx="45719" cy="45719"/>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9" name="Group 58"/>
          <p:cNvGrpSpPr/>
          <p:nvPr/>
        </p:nvGrpSpPr>
        <p:grpSpPr>
          <a:xfrm>
            <a:off x="3657600" y="4333875"/>
            <a:ext cx="1519238" cy="1462088"/>
            <a:chOff x="3657600" y="4333875"/>
            <a:chExt cx="1519238" cy="1462088"/>
          </a:xfrm>
        </p:grpSpPr>
        <p:sp>
          <p:nvSpPr>
            <p:cNvPr id="20" name="Freeform 19"/>
            <p:cNvSpPr/>
            <p:nvPr/>
          </p:nvSpPr>
          <p:spPr>
            <a:xfrm>
              <a:off x="3976688" y="4600575"/>
              <a:ext cx="347662" cy="95250"/>
            </a:xfrm>
            <a:custGeom>
              <a:avLst/>
              <a:gdLst>
                <a:gd name="connsiteX0" fmla="*/ 0 w 347662"/>
                <a:gd name="connsiteY0" fmla="*/ 85725 h 95250"/>
                <a:gd name="connsiteX1" fmla="*/ 66675 w 347662"/>
                <a:gd name="connsiteY1" fmla="*/ 47625 h 95250"/>
                <a:gd name="connsiteX2" fmla="*/ 271462 w 347662"/>
                <a:gd name="connsiteY2" fmla="*/ 0 h 95250"/>
                <a:gd name="connsiteX3" fmla="*/ 271462 w 347662"/>
                <a:gd name="connsiteY3" fmla="*/ 0 h 95250"/>
                <a:gd name="connsiteX4" fmla="*/ 347662 w 347662"/>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62" h="95250">
                  <a:moveTo>
                    <a:pt x="0" y="85725"/>
                  </a:moveTo>
                  <a:lnTo>
                    <a:pt x="66675" y="47625"/>
                  </a:lnTo>
                  <a:lnTo>
                    <a:pt x="271462" y="0"/>
                  </a:lnTo>
                  <a:lnTo>
                    <a:pt x="271462" y="0"/>
                  </a:lnTo>
                  <a:lnTo>
                    <a:pt x="347662" y="952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8" name="Group 57"/>
            <p:cNvGrpSpPr/>
            <p:nvPr/>
          </p:nvGrpSpPr>
          <p:grpSpPr>
            <a:xfrm>
              <a:off x="3657600" y="4333875"/>
              <a:ext cx="1519238" cy="1462088"/>
              <a:chOff x="3657600" y="4333875"/>
              <a:chExt cx="1519238" cy="1462088"/>
            </a:xfrm>
          </p:grpSpPr>
          <p:sp>
            <p:nvSpPr>
              <p:cNvPr id="21" name="Freeform 20"/>
              <p:cNvSpPr/>
              <p:nvPr/>
            </p:nvSpPr>
            <p:spPr>
              <a:xfrm>
                <a:off x="3971925" y="4719638"/>
                <a:ext cx="357188" cy="157162"/>
              </a:xfrm>
              <a:custGeom>
                <a:avLst/>
                <a:gdLst>
                  <a:gd name="connsiteX0" fmla="*/ 0 w 357188"/>
                  <a:gd name="connsiteY0" fmla="*/ 0 h 157162"/>
                  <a:gd name="connsiteX1" fmla="*/ 33338 w 357188"/>
                  <a:gd name="connsiteY1" fmla="*/ 123825 h 157162"/>
                  <a:gd name="connsiteX2" fmla="*/ 200025 w 357188"/>
                  <a:gd name="connsiteY2" fmla="*/ 157162 h 157162"/>
                  <a:gd name="connsiteX3" fmla="*/ 280988 w 357188"/>
                  <a:gd name="connsiteY3" fmla="*/ 95250 h 157162"/>
                  <a:gd name="connsiteX4" fmla="*/ 357188 w 357188"/>
                  <a:gd name="connsiteY4" fmla="*/ 33337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8" h="157162">
                    <a:moveTo>
                      <a:pt x="0" y="0"/>
                    </a:moveTo>
                    <a:lnTo>
                      <a:pt x="33338" y="123825"/>
                    </a:lnTo>
                    <a:lnTo>
                      <a:pt x="200025" y="157162"/>
                    </a:lnTo>
                    <a:lnTo>
                      <a:pt x="280988" y="95250"/>
                    </a:lnTo>
                    <a:lnTo>
                      <a:pt x="357188" y="3333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1" name="Group 50"/>
              <p:cNvGrpSpPr/>
              <p:nvPr/>
            </p:nvGrpSpPr>
            <p:grpSpPr>
              <a:xfrm>
                <a:off x="3657600" y="4333875"/>
                <a:ext cx="1519238" cy="1462088"/>
                <a:chOff x="3657600" y="4333875"/>
                <a:chExt cx="1519238" cy="1462088"/>
              </a:xfrm>
            </p:grpSpPr>
            <p:sp>
              <p:nvSpPr>
                <p:cNvPr id="17" name="Freeform 16"/>
                <p:cNvSpPr/>
                <p:nvPr/>
              </p:nvSpPr>
              <p:spPr>
                <a:xfrm>
                  <a:off x="3795713" y="4400550"/>
                  <a:ext cx="800100" cy="781050"/>
                </a:xfrm>
                <a:custGeom>
                  <a:avLst/>
                  <a:gdLst>
                    <a:gd name="connsiteX0" fmla="*/ 619125 w 800100"/>
                    <a:gd name="connsiteY0" fmla="*/ 61913 h 781050"/>
                    <a:gd name="connsiteX1" fmla="*/ 619125 w 800100"/>
                    <a:gd name="connsiteY1" fmla="*/ 61913 h 781050"/>
                    <a:gd name="connsiteX2" fmla="*/ 428625 w 800100"/>
                    <a:gd name="connsiteY2" fmla="*/ 0 h 781050"/>
                    <a:gd name="connsiteX3" fmla="*/ 228600 w 800100"/>
                    <a:gd name="connsiteY3" fmla="*/ 0 h 781050"/>
                    <a:gd name="connsiteX4" fmla="*/ 104775 w 800100"/>
                    <a:gd name="connsiteY4" fmla="*/ 109538 h 781050"/>
                    <a:gd name="connsiteX5" fmla="*/ 38100 w 800100"/>
                    <a:gd name="connsiteY5" fmla="*/ 185738 h 781050"/>
                    <a:gd name="connsiteX6" fmla="*/ 0 w 800100"/>
                    <a:gd name="connsiteY6" fmla="*/ 357188 h 781050"/>
                    <a:gd name="connsiteX7" fmla="*/ 33337 w 800100"/>
                    <a:gd name="connsiteY7" fmla="*/ 609600 h 781050"/>
                    <a:gd name="connsiteX8" fmla="*/ 161925 w 800100"/>
                    <a:gd name="connsiteY8" fmla="*/ 733425 h 781050"/>
                    <a:gd name="connsiteX9" fmla="*/ 400050 w 800100"/>
                    <a:gd name="connsiteY9" fmla="*/ 781050 h 781050"/>
                    <a:gd name="connsiteX10" fmla="*/ 561975 w 800100"/>
                    <a:gd name="connsiteY10" fmla="*/ 700088 h 781050"/>
                    <a:gd name="connsiteX11" fmla="*/ 700087 w 800100"/>
                    <a:gd name="connsiteY11" fmla="*/ 538163 h 781050"/>
                    <a:gd name="connsiteX12" fmla="*/ 800100 w 800100"/>
                    <a:gd name="connsiteY12" fmla="*/ 395288 h 781050"/>
                    <a:gd name="connsiteX13" fmla="*/ 785812 w 800100"/>
                    <a:gd name="connsiteY13" fmla="*/ 17621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0100" h="781050">
                      <a:moveTo>
                        <a:pt x="619125" y="61913"/>
                      </a:moveTo>
                      <a:lnTo>
                        <a:pt x="619125" y="61913"/>
                      </a:lnTo>
                      <a:lnTo>
                        <a:pt x="428625" y="0"/>
                      </a:lnTo>
                      <a:lnTo>
                        <a:pt x="228600" y="0"/>
                      </a:lnTo>
                      <a:lnTo>
                        <a:pt x="104775" y="109538"/>
                      </a:lnTo>
                      <a:lnTo>
                        <a:pt x="38100" y="185738"/>
                      </a:lnTo>
                      <a:lnTo>
                        <a:pt x="0" y="357188"/>
                      </a:lnTo>
                      <a:lnTo>
                        <a:pt x="33337" y="609600"/>
                      </a:lnTo>
                      <a:lnTo>
                        <a:pt x="161925" y="733425"/>
                      </a:lnTo>
                      <a:lnTo>
                        <a:pt x="400050" y="781050"/>
                      </a:lnTo>
                      <a:lnTo>
                        <a:pt x="561975" y="700088"/>
                      </a:lnTo>
                      <a:lnTo>
                        <a:pt x="700087" y="538163"/>
                      </a:lnTo>
                      <a:lnTo>
                        <a:pt x="800100" y="395288"/>
                      </a:lnTo>
                      <a:lnTo>
                        <a:pt x="785812" y="17621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7" name="Group 46"/>
                <p:cNvGrpSpPr/>
                <p:nvPr/>
              </p:nvGrpSpPr>
              <p:grpSpPr>
                <a:xfrm>
                  <a:off x="3657600" y="4333875"/>
                  <a:ext cx="1519238" cy="1462088"/>
                  <a:chOff x="3657600" y="4333875"/>
                  <a:chExt cx="1519238" cy="1462088"/>
                </a:xfrm>
              </p:grpSpPr>
              <p:sp>
                <p:nvSpPr>
                  <p:cNvPr id="16" name="Freeform 15"/>
                  <p:cNvSpPr/>
                  <p:nvPr/>
                </p:nvSpPr>
                <p:spPr>
                  <a:xfrm>
                    <a:off x="3657600" y="4333875"/>
                    <a:ext cx="1319213" cy="1352550"/>
                  </a:xfrm>
                  <a:custGeom>
                    <a:avLst/>
                    <a:gdLst>
                      <a:gd name="connsiteX0" fmla="*/ 809625 w 1319213"/>
                      <a:gd name="connsiteY0" fmla="*/ 157163 h 1352550"/>
                      <a:gd name="connsiteX1" fmla="*/ 1023938 w 1319213"/>
                      <a:gd name="connsiteY1" fmla="*/ 219075 h 1352550"/>
                      <a:gd name="connsiteX2" fmla="*/ 1057275 w 1319213"/>
                      <a:gd name="connsiteY2" fmla="*/ 247650 h 1352550"/>
                      <a:gd name="connsiteX3" fmla="*/ 1071563 w 1319213"/>
                      <a:gd name="connsiteY3" fmla="*/ 266700 h 1352550"/>
                      <a:gd name="connsiteX4" fmla="*/ 1252538 w 1319213"/>
                      <a:gd name="connsiteY4" fmla="*/ 485775 h 1352550"/>
                      <a:gd name="connsiteX5" fmla="*/ 1319213 w 1319213"/>
                      <a:gd name="connsiteY5" fmla="*/ 833438 h 1352550"/>
                      <a:gd name="connsiteX6" fmla="*/ 1166813 w 1319213"/>
                      <a:gd name="connsiteY6" fmla="*/ 1090613 h 1352550"/>
                      <a:gd name="connsiteX7" fmla="*/ 881063 w 1319213"/>
                      <a:gd name="connsiteY7" fmla="*/ 1247775 h 1352550"/>
                      <a:gd name="connsiteX8" fmla="*/ 542925 w 1319213"/>
                      <a:gd name="connsiteY8" fmla="*/ 1352550 h 1352550"/>
                      <a:gd name="connsiteX9" fmla="*/ 414338 w 1319213"/>
                      <a:gd name="connsiteY9" fmla="*/ 1252538 h 1352550"/>
                      <a:gd name="connsiteX10" fmla="*/ 395288 w 1319213"/>
                      <a:gd name="connsiteY10" fmla="*/ 1214438 h 1352550"/>
                      <a:gd name="connsiteX11" fmla="*/ 328613 w 1319213"/>
                      <a:gd name="connsiteY11" fmla="*/ 1147763 h 1352550"/>
                      <a:gd name="connsiteX12" fmla="*/ 114300 w 1319213"/>
                      <a:gd name="connsiteY12" fmla="*/ 1109663 h 1352550"/>
                      <a:gd name="connsiteX13" fmla="*/ 85725 w 1319213"/>
                      <a:gd name="connsiteY13" fmla="*/ 1076325 h 1352550"/>
                      <a:gd name="connsiteX14" fmla="*/ 33338 w 1319213"/>
                      <a:gd name="connsiteY14" fmla="*/ 1000125 h 1352550"/>
                      <a:gd name="connsiteX15" fmla="*/ 0 w 1319213"/>
                      <a:gd name="connsiteY15" fmla="*/ 738188 h 1352550"/>
                      <a:gd name="connsiteX16" fmla="*/ 52388 w 1319213"/>
                      <a:gd name="connsiteY16" fmla="*/ 500063 h 1352550"/>
                      <a:gd name="connsiteX17" fmla="*/ 95250 w 1319213"/>
                      <a:gd name="connsiteY17" fmla="*/ 242888 h 1352550"/>
                      <a:gd name="connsiteX18" fmla="*/ 142875 w 1319213"/>
                      <a:gd name="connsiteY18" fmla="*/ 80963 h 1352550"/>
                      <a:gd name="connsiteX19" fmla="*/ 285750 w 1319213"/>
                      <a:gd name="connsiteY19" fmla="*/ 0 h 1352550"/>
                      <a:gd name="connsiteX20" fmla="*/ 509588 w 1319213"/>
                      <a:gd name="connsiteY20" fmla="*/ 14288 h 1352550"/>
                      <a:gd name="connsiteX21" fmla="*/ 728663 w 1319213"/>
                      <a:gd name="connsiteY21" fmla="*/ 52388 h 1352550"/>
                      <a:gd name="connsiteX22" fmla="*/ 781050 w 1319213"/>
                      <a:gd name="connsiteY22" fmla="*/ 104775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9213" h="1352550">
                        <a:moveTo>
                          <a:pt x="809625" y="157163"/>
                        </a:moveTo>
                        <a:lnTo>
                          <a:pt x="1023938" y="219075"/>
                        </a:lnTo>
                        <a:cubicBezTo>
                          <a:pt x="1035050" y="228600"/>
                          <a:pt x="1046926" y="237301"/>
                          <a:pt x="1057275" y="247650"/>
                        </a:cubicBezTo>
                        <a:cubicBezTo>
                          <a:pt x="1062888" y="253263"/>
                          <a:pt x="1071563" y="266700"/>
                          <a:pt x="1071563" y="266700"/>
                        </a:cubicBezTo>
                        <a:lnTo>
                          <a:pt x="1252538" y="485775"/>
                        </a:lnTo>
                        <a:lnTo>
                          <a:pt x="1319213" y="833438"/>
                        </a:lnTo>
                        <a:lnTo>
                          <a:pt x="1166813" y="1090613"/>
                        </a:lnTo>
                        <a:lnTo>
                          <a:pt x="881063" y="1247775"/>
                        </a:lnTo>
                        <a:lnTo>
                          <a:pt x="542925" y="1352550"/>
                        </a:lnTo>
                        <a:lnTo>
                          <a:pt x="414338" y="1252538"/>
                        </a:lnTo>
                        <a:lnTo>
                          <a:pt x="395288" y="1214438"/>
                        </a:lnTo>
                        <a:lnTo>
                          <a:pt x="328613" y="1147763"/>
                        </a:lnTo>
                        <a:lnTo>
                          <a:pt x="114300" y="1109663"/>
                        </a:lnTo>
                        <a:lnTo>
                          <a:pt x="85725" y="1076325"/>
                        </a:lnTo>
                        <a:lnTo>
                          <a:pt x="33338" y="1000125"/>
                        </a:lnTo>
                        <a:lnTo>
                          <a:pt x="0" y="738188"/>
                        </a:lnTo>
                        <a:lnTo>
                          <a:pt x="52388" y="500063"/>
                        </a:lnTo>
                        <a:lnTo>
                          <a:pt x="95250" y="242888"/>
                        </a:lnTo>
                        <a:lnTo>
                          <a:pt x="142875" y="80963"/>
                        </a:lnTo>
                        <a:lnTo>
                          <a:pt x="285750" y="0"/>
                        </a:lnTo>
                        <a:lnTo>
                          <a:pt x="509588" y="14288"/>
                        </a:lnTo>
                        <a:lnTo>
                          <a:pt x="728663" y="52388"/>
                        </a:lnTo>
                        <a:lnTo>
                          <a:pt x="781050" y="1047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Freeform 21"/>
                  <p:cNvSpPr/>
                  <p:nvPr/>
                </p:nvSpPr>
                <p:spPr>
                  <a:xfrm>
                    <a:off x="3990975" y="4852988"/>
                    <a:ext cx="914400" cy="623887"/>
                  </a:xfrm>
                  <a:custGeom>
                    <a:avLst/>
                    <a:gdLst>
                      <a:gd name="connsiteX0" fmla="*/ 914400 w 914400"/>
                      <a:gd name="connsiteY0" fmla="*/ 0 h 623887"/>
                      <a:gd name="connsiteX1" fmla="*/ 781050 w 914400"/>
                      <a:gd name="connsiteY1" fmla="*/ 252412 h 623887"/>
                      <a:gd name="connsiteX2" fmla="*/ 542925 w 914400"/>
                      <a:gd name="connsiteY2" fmla="*/ 428625 h 623887"/>
                      <a:gd name="connsiteX3" fmla="*/ 433388 w 914400"/>
                      <a:gd name="connsiteY3" fmla="*/ 495300 h 623887"/>
                      <a:gd name="connsiteX4" fmla="*/ 371475 w 914400"/>
                      <a:gd name="connsiteY4" fmla="*/ 523875 h 623887"/>
                      <a:gd name="connsiteX5" fmla="*/ 333375 w 914400"/>
                      <a:gd name="connsiteY5" fmla="*/ 538162 h 623887"/>
                      <a:gd name="connsiteX6" fmla="*/ 209550 w 914400"/>
                      <a:gd name="connsiteY6" fmla="*/ 557212 h 623887"/>
                      <a:gd name="connsiteX7" fmla="*/ 42863 w 914400"/>
                      <a:gd name="connsiteY7" fmla="*/ 609600 h 623887"/>
                      <a:gd name="connsiteX8" fmla="*/ 0 w 914400"/>
                      <a:gd name="connsiteY8" fmla="*/ 623887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623887">
                        <a:moveTo>
                          <a:pt x="914400" y="0"/>
                        </a:moveTo>
                        <a:lnTo>
                          <a:pt x="781050" y="252412"/>
                        </a:lnTo>
                        <a:lnTo>
                          <a:pt x="542925" y="428625"/>
                        </a:lnTo>
                        <a:lnTo>
                          <a:pt x="433388" y="495300"/>
                        </a:lnTo>
                        <a:cubicBezTo>
                          <a:pt x="352125" y="540445"/>
                          <a:pt x="419468" y="507877"/>
                          <a:pt x="371475" y="523875"/>
                        </a:cubicBezTo>
                        <a:cubicBezTo>
                          <a:pt x="358607" y="528164"/>
                          <a:pt x="333375" y="538162"/>
                          <a:pt x="333375" y="538162"/>
                        </a:cubicBezTo>
                        <a:lnTo>
                          <a:pt x="209550" y="557212"/>
                        </a:lnTo>
                        <a:lnTo>
                          <a:pt x="42863" y="609600"/>
                        </a:lnTo>
                        <a:lnTo>
                          <a:pt x="0" y="62388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Freeform 22"/>
                  <p:cNvSpPr/>
                  <p:nvPr/>
                </p:nvSpPr>
                <p:spPr>
                  <a:xfrm>
                    <a:off x="4219575" y="5129213"/>
                    <a:ext cx="957263" cy="666750"/>
                  </a:xfrm>
                  <a:custGeom>
                    <a:avLst/>
                    <a:gdLst>
                      <a:gd name="connsiteX0" fmla="*/ 790575 w 957263"/>
                      <a:gd name="connsiteY0" fmla="*/ 0 h 666750"/>
                      <a:gd name="connsiteX1" fmla="*/ 790575 w 957263"/>
                      <a:gd name="connsiteY1" fmla="*/ 0 h 666750"/>
                      <a:gd name="connsiteX2" fmla="*/ 952500 w 957263"/>
                      <a:gd name="connsiteY2" fmla="*/ 142875 h 666750"/>
                      <a:gd name="connsiteX3" fmla="*/ 957263 w 957263"/>
                      <a:gd name="connsiteY3" fmla="*/ 228600 h 666750"/>
                      <a:gd name="connsiteX4" fmla="*/ 942975 w 957263"/>
                      <a:gd name="connsiteY4" fmla="*/ 280987 h 666750"/>
                      <a:gd name="connsiteX5" fmla="*/ 923925 w 957263"/>
                      <a:gd name="connsiteY5" fmla="*/ 323850 h 666750"/>
                      <a:gd name="connsiteX6" fmla="*/ 747713 w 957263"/>
                      <a:gd name="connsiteY6" fmla="*/ 490537 h 666750"/>
                      <a:gd name="connsiteX7" fmla="*/ 714375 w 957263"/>
                      <a:gd name="connsiteY7" fmla="*/ 514350 h 666750"/>
                      <a:gd name="connsiteX8" fmla="*/ 523875 w 957263"/>
                      <a:gd name="connsiteY8" fmla="*/ 576262 h 666750"/>
                      <a:gd name="connsiteX9" fmla="*/ 476250 w 957263"/>
                      <a:gd name="connsiteY9" fmla="*/ 595312 h 666750"/>
                      <a:gd name="connsiteX10" fmla="*/ 452438 w 957263"/>
                      <a:gd name="connsiteY10" fmla="*/ 600075 h 666750"/>
                      <a:gd name="connsiteX11" fmla="*/ 261938 w 957263"/>
                      <a:gd name="connsiteY11" fmla="*/ 666750 h 666750"/>
                      <a:gd name="connsiteX12" fmla="*/ 0 w 957263"/>
                      <a:gd name="connsiteY12" fmla="*/ 595312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7263" h="666750">
                        <a:moveTo>
                          <a:pt x="790575" y="0"/>
                        </a:moveTo>
                        <a:lnTo>
                          <a:pt x="790575" y="0"/>
                        </a:lnTo>
                        <a:lnTo>
                          <a:pt x="952500" y="142875"/>
                        </a:lnTo>
                        <a:lnTo>
                          <a:pt x="957263" y="228600"/>
                        </a:lnTo>
                        <a:cubicBezTo>
                          <a:pt x="952500" y="246062"/>
                          <a:pt x="948954" y="263903"/>
                          <a:pt x="942975" y="280987"/>
                        </a:cubicBezTo>
                        <a:cubicBezTo>
                          <a:pt x="937810" y="295744"/>
                          <a:pt x="923925" y="323850"/>
                          <a:pt x="923925" y="323850"/>
                        </a:cubicBezTo>
                        <a:lnTo>
                          <a:pt x="747713" y="490537"/>
                        </a:lnTo>
                        <a:lnTo>
                          <a:pt x="714375" y="514350"/>
                        </a:lnTo>
                        <a:lnTo>
                          <a:pt x="523875" y="576262"/>
                        </a:lnTo>
                        <a:cubicBezTo>
                          <a:pt x="508000" y="582612"/>
                          <a:pt x="492470" y="589905"/>
                          <a:pt x="476250" y="595312"/>
                        </a:cubicBezTo>
                        <a:cubicBezTo>
                          <a:pt x="468571" y="597872"/>
                          <a:pt x="452438" y="600075"/>
                          <a:pt x="452438" y="600075"/>
                        </a:cubicBezTo>
                        <a:lnTo>
                          <a:pt x="261938" y="666750"/>
                        </a:lnTo>
                        <a:lnTo>
                          <a:pt x="0" y="595312"/>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grpSp>
      </p:grpSp>
      <p:sp>
        <p:nvSpPr>
          <p:cNvPr id="28" name="Freeform 27"/>
          <p:cNvSpPr/>
          <p:nvPr/>
        </p:nvSpPr>
        <p:spPr>
          <a:xfrm>
            <a:off x="1116689" y="4050181"/>
            <a:ext cx="9642" cy="19375"/>
          </a:xfrm>
          <a:custGeom>
            <a:avLst/>
            <a:gdLst>
              <a:gd name="connsiteX0" fmla="*/ 9642 w 9642"/>
              <a:gd name="connsiteY0" fmla="*/ 19375 h 19375"/>
              <a:gd name="connsiteX1" fmla="*/ 9642 w 9642"/>
              <a:gd name="connsiteY1" fmla="*/ 19375 h 19375"/>
              <a:gd name="connsiteX2" fmla="*/ 117 w 9642"/>
              <a:gd name="connsiteY2" fmla="*/ 325 h 19375"/>
              <a:gd name="connsiteX3" fmla="*/ 9642 w 9642"/>
              <a:gd name="connsiteY3" fmla="*/ 19375 h 19375"/>
            </a:gdLst>
            <a:ahLst/>
            <a:cxnLst>
              <a:cxn ang="0">
                <a:pos x="connsiteX0" y="connsiteY0"/>
              </a:cxn>
              <a:cxn ang="0">
                <a:pos x="connsiteX1" y="connsiteY1"/>
              </a:cxn>
              <a:cxn ang="0">
                <a:pos x="connsiteX2" y="connsiteY2"/>
              </a:cxn>
              <a:cxn ang="0">
                <a:pos x="connsiteX3" y="connsiteY3"/>
              </a:cxn>
            </a:cxnLst>
            <a:rect l="l" t="t" r="r" b="b"/>
            <a:pathLst>
              <a:path w="9642" h="19375">
                <a:moveTo>
                  <a:pt x="9642" y="19375"/>
                </a:moveTo>
                <a:lnTo>
                  <a:pt x="9642" y="19375"/>
                </a:lnTo>
                <a:cubicBezTo>
                  <a:pt x="6467" y="13025"/>
                  <a:pt x="2848" y="6878"/>
                  <a:pt x="117" y="325"/>
                </a:cubicBezTo>
                <a:cubicBezTo>
                  <a:pt x="-1142" y="-2696"/>
                  <a:pt x="8055" y="16200"/>
                  <a:pt x="9642" y="19375"/>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Freeform 29"/>
          <p:cNvSpPr/>
          <p:nvPr/>
        </p:nvSpPr>
        <p:spPr>
          <a:xfrm>
            <a:off x="1685925" y="3795713"/>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Freeform 30"/>
          <p:cNvSpPr/>
          <p:nvPr/>
        </p:nvSpPr>
        <p:spPr>
          <a:xfrm>
            <a:off x="1681163" y="379095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9" name="Group 18"/>
          <p:cNvGrpSpPr/>
          <p:nvPr/>
        </p:nvGrpSpPr>
        <p:grpSpPr>
          <a:xfrm>
            <a:off x="719138" y="3048000"/>
            <a:ext cx="2424112" cy="2357438"/>
            <a:chOff x="719138" y="3048000"/>
            <a:chExt cx="2424112" cy="2357438"/>
          </a:xfrm>
        </p:grpSpPr>
        <p:sp>
          <p:nvSpPr>
            <p:cNvPr id="26" name="Freeform 25"/>
            <p:cNvSpPr/>
            <p:nvPr/>
          </p:nvSpPr>
          <p:spPr>
            <a:xfrm>
              <a:off x="1181100" y="3862388"/>
              <a:ext cx="190500" cy="242887"/>
            </a:xfrm>
            <a:custGeom>
              <a:avLst/>
              <a:gdLst>
                <a:gd name="connsiteX0" fmla="*/ 190500 w 190500"/>
                <a:gd name="connsiteY0" fmla="*/ 0 h 242887"/>
                <a:gd name="connsiteX1" fmla="*/ 190500 w 190500"/>
                <a:gd name="connsiteY1" fmla="*/ 0 h 242887"/>
                <a:gd name="connsiteX2" fmla="*/ 76200 w 190500"/>
                <a:gd name="connsiteY2" fmla="*/ 85725 h 242887"/>
                <a:gd name="connsiteX3" fmla="*/ 61913 w 190500"/>
                <a:gd name="connsiteY3" fmla="*/ 138112 h 242887"/>
                <a:gd name="connsiteX4" fmla="*/ 0 w 190500"/>
                <a:gd name="connsiteY4" fmla="*/ 223837 h 242887"/>
                <a:gd name="connsiteX5" fmla="*/ 0 w 190500"/>
                <a:gd name="connsiteY5" fmla="*/ 242887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 h="242887">
                  <a:moveTo>
                    <a:pt x="190500" y="0"/>
                  </a:moveTo>
                  <a:lnTo>
                    <a:pt x="190500" y="0"/>
                  </a:lnTo>
                  <a:lnTo>
                    <a:pt x="76200" y="85725"/>
                  </a:lnTo>
                  <a:lnTo>
                    <a:pt x="61913" y="138112"/>
                  </a:lnTo>
                  <a:lnTo>
                    <a:pt x="0" y="223837"/>
                  </a:lnTo>
                  <a:lnTo>
                    <a:pt x="0" y="24288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8" name="Group 17"/>
            <p:cNvGrpSpPr/>
            <p:nvPr/>
          </p:nvGrpSpPr>
          <p:grpSpPr>
            <a:xfrm>
              <a:off x="719138" y="3048000"/>
              <a:ext cx="2424112" cy="2357438"/>
              <a:chOff x="719138" y="3048000"/>
              <a:chExt cx="2424112" cy="2357438"/>
            </a:xfrm>
          </p:grpSpPr>
          <p:sp>
            <p:nvSpPr>
              <p:cNvPr id="24" name="Freeform 23"/>
              <p:cNvSpPr/>
              <p:nvPr/>
            </p:nvSpPr>
            <p:spPr>
              <a:xfrm>
                <a:off x="719138" y="3600450"/>
                <a:ext cx="2424112" cy="1804988"/>
              </a:xfrm>
              <a:custGeom>
                <a:avLst/>
                <a:gdLst>
                  <a:gd name="connsiteX0" fmla="*/ 704850 w 2424112"/>
                  <a:gd name="connsiteY0" fmla="*/ 1066800 h 1804988"/>
                  <a:gd name="connsiteX1" fmla="*/ 704850 w 2424112"/>
                  <a:gd name="connsiteY1" fmla="*/ 1066800 h 1804988"/>
                  <a:gd name="connsiteX2" fmla="*/ 461962 w 2424112"/>
                  <a:gd name="connsiteY2" fmla="*/ 1066800 h 1804988"/>
                  <a:gd name="connsiteX3" fmla="*/ 204787 w 2424112"/>
                  <a:gd name="connsiteY3" fmla="*/ 1162050 h 1804988"/>
                  <a:gd name="connsiteX4" fmla="*/ 19050 w 2424112"/>
                  <a:gd name="connsiteY4" fmla="*/ 1238250 h 1804988"/>
                  <a:gd name="connsiteX5" fmla="*/ 0 w 2424112"/>
                  <a:gd name="connsiteY5" fmla="*/ 1409700 h 1804988"/>
                  <a:gd name="connsiteX6" fmla="*/ 209550 w 2424112"/>
                  <a:gd name="connsiteY6" fmla="*/ 1652588 h 1804988"/>
                  <a:gd name="connsiteX7" fmla="*/ 881062 w 2424112"/>
                  <a:gd name="connsiteY7" fmla="*/ 1804988 h 1804988"/>
                  <a:gd name="connsiteX8" fmla="*/ 1838325 w 2424112"/>
                  <a:gd name="connsiteY8" fmla="*/ 1747838 h 1804988"/>
                  <a:gd name="connsiteX9" fmla="*/ 2376487 w 2424112"/>
                  <a:gd name="connsiteY9" fmla="*/ 1509713 h 1804988"/>
                  <a:gd name="connsiteX10" fmla="*/ 2424112 w 2424112"/>
                  <a:gd name="connsiteY10" fmla="*/ 1333500 h 1804988"/>
                  <a:gd name="connsiteX11" fmla="*/ 2295525 w 2424112"/>
                  <a:gd name="connsiteY11" fmla="*/ 1152525 h 1804988"/>
                  <a:gd name="connsiteX12" fmla="*/ 2038350 w 2424112"/>
                  <a:gd name="connsiteY12" fmla="*/ 1100138 h 1804988"/>
                  <a:gd name="connsiteX13" fmla="*/ 1652587 w 2424112"/>
                  <a:gd name="connsiteY13" fmla="*/ 1014413 h 1804988"/>
                  <a:gd name="connsiteX14" fmla="*/ 1576387 w 2424112"/>
                  <a:gd name="connsiteY14" fmla="*/ 1162050 h 1804988"/>
                  <a:gd name="connsiteX15" fmla="*/ 1557337 w 2424112"/>
                  <a:gd name="connsiteY15" fmla="*/ 1219200 h 1804988"/>
                  <a:gd name="connsiteX16" fmla="*/ 1857375 w 2424112"/>
                  <a:gd name="connsiteY16" fmla="*/ 1271588 h 1804988"/>
                  <a:gd name="connsiteX17" fmla="*/ 1909762 w 2424112"/>
                  <a:gd name="connsiteY17" fmla="*/ 1343025 h 1804988"/>
                  <a:gd name="connsiteX18" fmla="*/ 1762125 w 2424112"/>
                  <a:gd name="connsiteY18" fmla="*/ 1409700 h 1804988"/>
                  <a:gd name="connsiteX19" fmla="*/ 1714500 w 2424112"/>
                  <a:gd name="connsiteY19" fmla="*/ 1423988 h 1804988"/>
                  <a:gd name="connsiteX20" fmla="*/ 1504950 w 2424112"/>
                  <a:gd name="connsiteY20" fmla="*/ 1447800 h 1804988"/>
                  <a:gd name="connsiteX21" fmla="*/ 966787 w 2424112"/>
                  <a:gd name="connsiteY21" fmla="*/ 1471613 h 1804988"/>
                  <a:gd name="connsiteX22" fmla="*/ 919162 w 2424112"/>
                  <a:gd name="connsiteY22" fmla="*/ 1471613 h 1804988"/>
                  <a:gd name="connsiteX23" fmla="*/ 685800 w 2424112"/>
                  <a:gd name="connsiteY23" fmla="*/ 1438275 h 1804988"/>
                  <a:gd name="connsiteX24" fmla="*/ 642937 w 2424112"/>
                  <a:gd name="connsiteY24" fmla="*/ 1428750 h 1804988"/>
                  <a:gd name="connsiteX25" fmla="*/ 528637 w 2424112"/>
                  <a:gd name="connsiteY25" fmla="*/ 1371600 h 1804988"/>
                  <a:gd name="connsiteX26" fmla="*/ 547687 w 2424112"/>
                  <a:gd name="connsiteY26" fmla="*/ 1290638 h 1804988"/>
                  <a:gd name="connsiteX27" fmla="*/ 852487 w 2424112"/>
                  <a:gd name="connsiteY27" fmla="*/ 1223963 h 1804988"/>
                  <a:gd name="connsiteX28" fmla="*/ 871537 w 2424112"/>
                  <a:gd name="connsiteY28" fmla="*/ 1262063 h 1804988"/>
                  <a:gd name="connsiteX29" fmla="*/ 1204912 w 2424112"/>
                  <a:gd name="connsiteY29" fmla="*/ 1295400 h 1804988"/>
                  <a:gd name="connsiteX30" fmla="*/ 1504950 w 2424112"/>
                  <a:gd name="connsiteY30" fmla="*/ 1304925 h 1804988"/>
                  <a:gd name="connsiteX31" fmla="*/ 1547812 w 2424112"/>
                  <a:gd name="connsiteY31" fmla="*/ 1266825 h 1804988"/>
                  <a:gd name="connsiteX32" fmla="*/ 1604962 w 2424112"/>
                  <a:gd name="connsiteY32" fmla="*/ 1085850 h 1804988"/>
                  <a:gd name="connsiteX33" fmla="*/ 1619250 w 2424112"/>
                  <a:gd name="connsiteY33" fmla="*/ 1042988 h 1804988"/>
                  <a:gd name="connsiteX34" fmla="*/ 1752600 w 2424112"/>
                  <a:gd name="connsiteY34" fmla="*/ 766763 h 1804988"/>
                  <a:gd name="connsiteX35" fmla="*/ 1881187 w 2424112"/>
                  <a:gd name="connsiteY35" fmla="*/ 271463 h 1804988"/>
                  <a:gd name="connsiteX36" fmla="*/ 1843087 w 2424112"/>
                  <a:gd name="connsiteY36" fmla="*/ 123825 h 1804988"/>
                  <a:gd name="connsiteX37" fmla="*/ 1328737 w 2424112"/>
                  <a:gd name="connsiteY37" fmla="*/ 0 h 1804988"/>
                  <a:gd name="connsiteX38" fmla="*/ 1057275 w 2424112"/>
                  <a:gd name="connsiteY38" fmla="*/ 0 h 1804988"/>
                  <a:gd name="connsiteX39" fmla="*/ 652462 w 2424112"/>
                  <a:gd name="connsiteY39" fmla="*/ 47625 h 1804988"/>
                  <a:gd name="connsiteX40" fmla="*/ 419100 w 2424112"/>
                  <a:gd name="connsiteY40" fmla="*/ 142875 h 1804988"/>
                  <a:gd name="connsiteX41" fmla="*/ 366712 w 2424112"/>
                  <a:gd name="connsiteY41" fmla="*/ 280988 h 1804988"/>
                  <a:gd name="connsiteX42" fmla="*/ 581025 w 2424112"/>
                  <a:gd name="connsiteY42" fmla="*/ 795338 h 1804988"/>
                  <a:gd name="connsiteX43" fmla="*/ 600075 w 2424112"/>
                  <a:gd name="connsiteY43" fmla="*/ 866775 h 1804988"/>
                  <a:gd name="connsiteX44" fmla="*/ 676275 w 2424112"/>
                  <a:gd name="connsiteY44" fmla="*/ 957263 h 180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24112" h="1804988">
                    <a:moveTo>
                      <a:pt x="704850" y="1066800"/>
                    </a:moveTo>
                    <a:lnTo>
                      <a:pt x="704850" y="1066800"/>
                    </a:lnTo>
                    <a:lnTo>
                      <a:pt x="461962" y="1066800"/>
                    </a:lnTo>
                    <a:lnTo>
                      <a:pt x="204787" y="1162050"/>
                    </a:lnTo>
                    <a:lnTo>
                      <a:pt x="19050" y="1238250"/>
                    </a:lnTo>
                    <a:lnTo>
                      <a:pt x="0" y="1409700"/>
                    </a:lnTo>
                    <a:lnTo>
                      <a:pt x="209550" y="1652588"/>
                    </a:lnTo>
                    <a:lnTo>
                      <a:pt x="881062" y="1804988"/>
                    </a:lnTo>
                    <a:lnTo>
                      <a:pt x="1838325" y="1747838"/>
                    </a:lnTo>
                    <a:lnTo>
                      <a:pt x="2376487" y="1509713"/>
                    </a:lnTo>
                    <a:lnTo>
                      <a:pt x="2424112" y="1333500"/>
                    </a:lnTo>
                    <a:lnTo>
                      <a:pt x="2295525" y="1152525"/>
                    </a:lnTo>
                    <a:lnTo>
                      <a:pt x="2038350" y="1100138"/>
                    </a:lnTo>
                    <a:lnTo>
                      <a:pt x="1652587" y="1014413"/>
                    </a:lnTo>
                    <a:lnTo>
                      <a:pt x="1576387" y="1162050"/>
                    </a:lnTo>
                    <a:lnTo>
                      <a:pt x="1557337" y="1219200"/>
                    </a:lnTo>
                    <a:lnTo>
                      <a:pt x="1857375" y="1271588"/>
                    </a:lnTo>
                    <a:lnTo>
                      <a:pt x="1909762" y="1343025"/>
                    </a:lnTo>
                    <a:lnTo>
                      <a:pt x="1762125" y="1409700"/>
                    </a:lnTo>
                    <a:lnTo>
                      <a:pt x="1714500" y="1423988"/>
                    </a:lnTo>
                    <a:lnTo>
                      <a:pt x="1504950" y="1447800"/>
                    </a:lnTo>
                    <a:lnTo>
                      <a:pt x="966787" y="1471613"/>
                    </a:lnTo>
                    <a:lnTo>
                      <a:pt x="919162" y="1471613"/>
                    </a:lnTo>
                    <a:lnTo>
                      <a:pt x="685800" y="1438275"/>
                    </a:lnTo>
                    <a:lnTo>
                      <a:pt x="642937" y="1428750"/>
                    </a:lnTo>
                    <a:lnTo>
                      <a:pt x="528637" y="1371600"/>
                    </a:lnTo>
                    <a:lnTo>
                      <a:pt x="547687" y="1290638"/>
                    </a:lnTo>
                    <a:lnTo>
                      <a:pt x="852487" y="1223963"/>
                    </a:lnTo>
                    <a:lnTo>
                      <a:pt x="871537" y="1262063"/>
                    </a:lnTo>
                    <a:lnTo>
                      <a:pt x="1204912" y="1295400"/>
                    </a:lnTo>
                    <a:lnTo>
                      <a:pt x="1504950" y="1304925"/>
                    </a:lnTo>
                    <a:lnTo>
                      <a:pt x="1547812" y="1266825"/>
                    </a:lnTo>
                    <a:lnTo>
                      <a:pt x="1604962" y="1085850"/>
                    </a:lnTo>
                    <a:lnTo>
                      <a:pt x="1619250" y="1042988"/>
                    </a:lnTo>
                    <a:lnTo>
                      <a:pt x="1752600" y="766763"/>
                    </a:lnTo>
                    <a:lnTo>
                      <a:pt x="1881187" y="271463"/>
                    </a:lnTo>
                    <a:lnTo>
                      <a:pt x="1843087" y="123825"/>
                    </a:lnTo>
                    <a:lnTo>
                      <a:pt x="1328737" y="0"/>
                    </a:lnTo>
                    <a:lnTo>
                      <a:pt x="1057275" y="0"/>
                    </a:lnTo>
                    <a:lnTo>
                      <a:pt x="652462" y="47625"/>
                    </a:lnTo>
                    <a:lnTo>
                      <a:pt x="419100" y="142875"/>
                    </a:lnTo>
                    <a:lnTo>
                      <a:pt x="366712" y="280988"/>
                    </a:lnTo>
                    <a:lnTo>
                      <a:pt x="581025" y="795338"/>
                    </a:lnTo>
                    <a:cubicBezTo>
                      <a:pt x="601581" y="857006"/>
                      <a:pt x="600075" y="832408"/>
                      <a:pt x="600075" y="866775"/>
                    </a:cubicBezTo>
                    <a:lnTo>
                      <a:pt x="676275" y="95726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Freeform 24"/>
              <p:cNvSpPr/>
              <p:nvPr/>
            </p:nvSpPr>
            <p:spPr>
              <a:xfrm>
                <a:off x="1428750" y="3781425"/>
                <a:ext cx="1114425" cy="1000125"/>
              </a:xfrm>
              <a:custGeom>
                <a:avLst/>
                <a:gdLst>
                  <a:gd name="connsiteX0" fmla="*/ 0 w 1114425"/>
                  <a:gd name="connsiteY0" fmla="*/ 852488 h 1000125"/>
                  <a:gd name="connsiteX1" fmla="*/ 104775 w 1114425"/>
                  <a:gd name="connsiteY1" fmla="*/ 947738 h 1000125"/>
                  <a:gd name="connsiteX2" fmla="*/ 319088 w 1114425"/>
                  <a:gd name="connsiteY2" fmla="*/ 976313 h 1000125"/>
                  <a:gd name="connsiteX3" fmla="*/ 833438 w 1114425"/>
                  <a:gd name="connsiteY3" fmla="*/ 966788 h 1000125"/>
                  <a:gd name="connsiteX4" fmla="*/ 723900 w 1114425"/>
                  <a:gd name="connsiteY4" fmla="*/ 966788 h 1000125"/>
                  <a:gd name="connsiteX5" fmla="*/ 790575 w 1114425"/>
                  <a:gd name="connsiteY5" fmla="*/ 752475 h 1000125"/>
                  <a:gd name="connsiteX6" fmla="*/ 776288 w 1114425"/>
                  <a:gd name="connsiteY6" fmla="*/ 714375 h 1000125"/>
                  <a:gd name="connsiteX7" fmla="*/ 800100 w 1114425"/>
                  <a:gd name="connsiteY7" fmla="*/ 471488 h 1000125"/>
                  <a:gd name="connsiteX8" fmla="*/ 700088 w 1114425"/>
                  <a:gd name="connsiteY8" fmla="*/ 76200 h 1000125"/>
                  <a:gd name="connsiteX9" fmla="*/ 842963 w 1114425"/>
                  <a:gd name="connsiteY9" fmla="*/ 71438 h 1000125"/>
                  <a:gd name="connsiteX10" fmla="*/ 1114425 w 1114425"/>
                  <a:gd name="connsiteY10" fmla="*/ 0 h 1000125"/>
                  <a:gd name="connsiteX11" fmla="*/ 909638 w 1114425"/>
                  <a:gd name="connsiteY11" fmla="*/ 47625 h 1000125"/>
                  <a:gd name="connsiteX12" fmla="*/ 628650 w 1114425"/>
                  <a:gd name="connsiteY12" fmla="*/ 76200 h 1000125"/>
                  <a:gd name="connsiteX13" fmla="*/ 523875 w 1114425"/>
                  <a:gd name="connsiteY13" fmla="*/ 80963 h 1000125"/>
                  <a:gd name="connsiteX14" fmla="*/ 266700 w 1114425"/>
                  <a:gd name="connsiteY14" fmla="*/ 71438 h 1000125"/>
                  <a:gd name="connsiteX15" fmla="*/ 385763 w 1114425"/>
                  <a:gd name="connsiteY15" fmla="*/ 266700 h 1000125"/>
                  <a:gd name="connsiteX16" fmla="*/ 390525 w 1114425"/>
                  <a:gd name="connsiteY16" fmla="*/ 433388 h 1000125"/>
                  <a:gd name="connsiteX17" fmla="*/ 395288 w 1114425"/>
                  <a:gd name="connsiteY17" fmla="*/ 495300 h 1000125"/>
                  <a:gd name="connsiteX18" fmla="*/ 395288 w 1114425"/>
                  <a:gd name="connsiteY18" fmla="*/ 609600 h 1000125"/>
                  <a:gd name="connsiteX19" fmla="*/ 347663 w 1114425"/>
                  <a:gd name="connsiteY19" fmla="*/ 752475 h 1000125"/>
                  <a:gd name="connsiteX20" fmla="*/ 257175 w 1114425"/>
                  <a:gd name="connsiteY20" fmla="*/ 914400 h 1000125"/>
                  <a:gd name="connsiteX21" fmla="*/ 219075 w 1114425"/>
                  <a:gd name="connsiteY21" fmla="*/ 1000125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4425" h="1000125">
                    <a:moveTo>
                      <a:pt x="0" y="852488"/>
                    </a:moveTo>
                    <a:lnTo>
                      <a:pt x="104775" y="947738"/>
                    </a:lnTo>
                    <a:lnTo>
                      <a:pt x="319088" y="976313"/>
                    </a:lnTo>
                    <a:lnTo>
                      <a:pt x="833438" y="966788"/>
                    </a:lnTo>
                    <a:lnTo>
                      <a:pt x="723900" y="966788"/>
                    </a:lnTo>
                    <a:lnTo>
                      <a:pt x="790575" y="752475"/>
                    </a:lnTo>
                    <a:lnTo>
                      <a:pt x="776288" y="714375"/>
                    </a:lnTo>
                    <a:lnTo>
                      <a:pt x="800100" y="471488"/>
                    </a:lnTo>
                    <a:lnTo>
                      <a:pt x="700088" y="76200"/>
                    </a:lnTo>
                    <a:lnTo>
                      <a:pt x="842963" y="71438"/>
                    </a:lnTo>
                    <a:lnTo>
                      <a:pt x="1114425" y="0"/>
                    </a:lnTo>
                    <a:lnTo>
                      <a:pt x="909638" y="47625"/>
                    </a:lnTo>
                    <a:lnTo>
                      <a:pt x="628650" y="76200"/>
                    </a:lnTo>
                    <a:lnTo>
                      <a:pt x="523875" y="80963"/>
                    </a:lnTo>
                    <a:lnTo>
                      <a:pt x="266700" y="71438"/>
                    </a:lnTo>
                    <a:lnTo>
                      <a:pt x="385763" y="266700"/>
                    </a:lnTo>
                    <a:lnTo>
                      <a:pt x="390525" y="433388"/>
                    </a:lnTo>
                    <a:lnTo>
                      <a:pt x="395288" y="495300"/>
                    </a:lnTo>
                    <a:lnTo>
                      <a:pt x="395288" y="609600"/>
                    </a:lnTo>
                    <a:lnTo>
                      <a:pt x="347663" y="752475"/>
                    </a:lnTo>
                    <a:lnTo>
                      <a:pt x="257175" y="914400"/>
                    </a:lnTo>
                    <a:lnTo>
                      <a:pt x="219075" y="10001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Freeform 26"/>
              <p:cNvSpPr/>
              <p:nvPr/>
            </p:nvSpPr>
            <p:spPr>
              <a:xfrm>
                <a:off x="1171575" y="3629025"/>
                <a:ext cx="1214438" cy="171450"/>
              </a:xfrm>
              <a:custGeom>
                <a:avLst/>
                <a:gdLst>
                  <a:gd name="connsiteX0" fmla="*/ 0 w 1214438"/>
                  <a:gd name="connsiteY0" fmla="*/ 133350 h 171450"/>
                  <a:gd name="connsiteX1" fmla="*/ 633413 w 1214438"/>
                  <a:gd name="connsiteY1" fmla="*/ 171450 h 171450"/>
                  <a:gd name="connsiteX2" fmla="*/ 964406 w 1214438"/>
                  <a:gd name="connsiteY2" fmla="*/ 164306 h 171450"/>
                  <a:gd name="connsiteX3" fmla="*/ 1004888 w 1214438"/>
                  <a:gd name="connsiteY3" fmla="*/ 161925 h 171450"/>
                  <a:gd name="connsiteX4" fmla="*/ 1214438 w 1214438"/>
                  <a:gd name="connsiteY4" fmla="*/ 104775 h 171450"/>
                  <a:gd name="connsiteX5" fmla="*/ 1214438 w 1214438"/>
                  <a:gd name="connsiteY5" fmla="*/ 73819 h 171450"/>
                  <a:gd name="connsiteX6" fmla="*/ 1181100 w 1214438"/>
                  <a:gd name="connsiteY6" fmla="*/ 64294 h 171450"/>
                  <a:gd name="connsiteX7" fmla="*/ 1169194 w 1214438"/>
                  <a:gd name="connsiteY7" fmla="*/ 61913 h 171450"/>
                  <a:gd name="connsiteX8" fmla="*/ 928688 w 1214438"/>
                  <a:gd name="connsiteY8" fmla="*/ 30956 h 171450"/>
                  <a:gd name="connsiteX9" fmla="*/ 883444 w 1214438"/>
                  <a:gd name="connsiteY9" fmla="*/ 30956 h 171450"/>
                  <a:gd name="connsiteX10" fmla="*/ 523875 w 1214438"/>
                  <a:gd name="connsiteY10"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4438" h="171450">
                    <a:moveTo>
                      <a:pt x="0" y="133350"/>
                    </a:moveTo>
                    <a:lnTo>
                      <a:pt x="633413" y="171450"/>
                    </a:lnTo>
                    <a:lnTo>
                      <a:pt x="964406" y="164306"/>
                    </a:lnTo>
                    <a:lnTo>
                      <a:pt x="1004888" y="161925"/>
                    </a:lnTo>
                    <a:lnTo>
                      <a:pt x="1214438" y="104775"/>
                    </a:lnTo>
                    <a:lnTo>
                      <a:pt x="1214438" y="73819"/>
                    </a:lnTo>
                    <a:cubicBezTo>
                      <a:pt x="1203325" y="70644"/>
                      <a:pt x="1192277" y="67235"/>
                      <a:pt x="1181100" y="64294"/>
                    </a:cubicBezTo>
                    <a:cubicBezTo>
                      <a:pt x="1177186" y="63264"/>
                      <a:pt x="1169194" y="61913"/>
                      <a:pt x="1169194" y="61913"/>
                    </a:cubicBezTo>
                    <a:lnTo>
                      <a:pt x="928688" y="30956"/>
                    </a:lnTo>
                    <a:lnTo>
                      <a:pt x="883444" y="30956"/>
                    </a:lnTo>
                    <a:lnTo>
                      <a:pt x="523875"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Freeform 28"/>
              <p:cNvSpPr/>
              <p:nvPr/>
            </p:nvSpPr>
            <p:spPr>
              <a:xfrm>
                <a:off x="809625" y="3867150"/>
                <a:ext cx="488156" cy="669131"/>
              </a:xfrm>
              <a:custGeom>
                <a:avLst/>
                <a:gdLst>
                  <a:gd name="connsiteX0" fmla="*/ 342900 w 488156"/>
                  <a:gd name="connsiteY0" fmla="*/ 230981 h 669131"/>
                  <a:gd name="connsiteX1" fmla="*/ 283369 w 488156"/>
                  <a:gd name="connsiteY1" fmla="*/ 183356 h 669131"/>
                  <a:gd name="connsiteX2" fmla="*/ 307181 w 488156"/>
                  <a:gd name="connsiteY2" fmla="*/ 133350 h 669131"/>
                  <a:gd name="connsiteX3" fmla="*/ 288131 w 488156"/>
                  <a:gd name="connsiteY3" fmla="*/ 123825 h 669131"/>
                  <a:gd name="connsiteX4" fmla="*/ 200025 w 488156"/>
                  <a:gd name="connsiteY4" fmla="*/ 69056 h 669131"/>
                  <a:gd name="connsiteX5" fmla="*/ 126206 w 488156"/>
                  <a:gd name="connsiteY5" fmla="*/ 61913 h 669131"/>
                  <a:gd name="connsiteX6" fmla="*/ 71438 w 488156"/>
                  <a:gd name="connsiteY6" fmla="*/ 138113 h 669131"/>
                  <a:gd name="connsiteX7" fmla="*/ 73819 w 488156"/>
                  <a:gd name="connsiteY7" fmla="*/ 161925 h 669131"/>
                  <a:gd name="connsiteX8" fmla="*/ 88106 w 488156"/>
                  <a:gd name="connsiteY8" fmla="*/ 204788 h 669131"/>
                  <a:gd name="connsiteX9" fmla="*/ 102394 w 488156"/>
                  <a:gd name="connsiteY9" fmla="*/ 238125 h 669131"/>
                  <a:gd name="connsiteX10" fmla="*/ 111919 w 488156"/>
                  <a:gd name="connsiteY10" fmla="*/ 259556 h 669131"/>
                  <a:gd name="connsiteX11" fmla="*/ 204788 w 488156"/>
                  <a:gd name="connsiteY11" fmla="*/ 376238 h 669131"/>
                  <a:gd name="connsiteX12" fmla="*/ 228600 w 488156"/>
                  <a:gd name="connsiteY12" fmla="*/ 388144 h 669131"/>
                  <a:gd name="connsiteX13" fmla="*/ 447675 w 488156"/>
                  <a:gd name="connsiteY13" fmla="*/ 526256 h 669131"/>
                  <a:gd name="connsiteX14" fmla="*/ 485775 w 488156"/>
                  <a:gd name="connsiteY14" fmla="*/ 592931 h 669131"/>
                  <a:gd name="connsiteX15" fmla="*/ 488156 w 488156"/>
                  <a:gd name="connsiteY15" fmla="*/ 650081 h 669131"/>
                  <a:gd name="connsiteX16" fmla="*/ 466725 w 488156"/>
                  <a:gd name="connsiteY16" fmla="*/ 652463 h 669131"/>
                  <a:gd name="connsiteX17" fmla="*/ 457200 w 488156"/>
                  <a:gd name="connsiteY17" fmla="*/ 654844 h 669131"/>
                  <a:gd name="connsiteX18" fmla="*/ 383381 w 488156"/>
                  <a:gd name="connsiteY18" fmla="*/ 669131 h 669131"/>
                  <a:gd name="connsiteX19" fmla="*/ 402431 w 488156"/>
                  <a:gd name="connsiteY19" fmla="*/ 535781 h 669131"/>
                  <a:gd name="connsiteX20" fmla="*/ 335756 w 488156"/>
                  <a:gd name="connsiteY20" fmla="*/ 509588 h 669131"/>
                  <a:gd name="connsiteX21" fmla="*/ 280988 w 488156"/>
                  <a:gd name="connsiteY21" fmla="*/ 473869 h 669131"/>
                  <a:gd name="connsiteX22" fmla="*/ 269081 w 488156"/>
                  <a:gd name="connsiteY22" fmla="*/ 466725 h 669131"/>
                  <a:gd name="connsiteX23" fmla="*/ 69056 w 488156"/>
                  <a:gd name="connsiteY23" fmla="*/ 345281 h 669131"/>
                  <a:gd name="connsiteX24" fmla="*/ 50006 w 488156"/>
                  <a:gd name="connsiteY24" fmla="*/ 326231 h 669131"/>
                  <a:gd name="connsiteX25" fmla="*/ 4763 w 488156"/>
                  <a:gd name="connsiteY25" fmla="*/ 214313 h 669131"/>
                  <a:gd name="connsiteX26" fmla="*/ 0 w 488156"/>
                  <a:gd name="connsiteY26" fmla="*/ 92869 h 669131"/>
                  <a:gd name="connsiteX27" fmla="*/ 88106 w 488156"/>
                  <a:gd name="connsiteY27" fmla="*/ 11906 h 669131"/>
                  <a:gd name="connsiteX28" fmla="*/ 219075 w 488156"/>
                  <a:gd name="connsiteY28" fmla="*/ 0 h 669131"/>
                  <a:gd name="connsiteX29" fmla="*/ 266700 w 488156"/>
                  <a:gd name="connsiteY29" fmla="*/ 11906 h 66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8156" h="669131">
                    <a:moveTo>
                      <a:pt x="342900" y="230981"/>
                    </a:moveTo>
                    <a:lnTo>
                      <a:pt x="283369" y="183356"/>
                    </a:lnTo>
                    <a:lnTo>
                      <a:pt x="307181" y="133350"/>
                    </a:lnTo>
                    <a:lnTo>
                      <a:pt x="288131" y="123825"/>
                    </a:lnTo>
                    <a:lnTo>
                      <a:pt x="200025" y="69056"/>
                    </a:lnTo>
                    <a:lnTo>
                      <a:pt x="126206" y="61913"/>
                    </a:lnTo>
                    <a:lnTo>
                      <a:pt x="71438" y="138113"/>
                    </a:lnTo>
                    <a:cubicBezTo>
                      <a:pt x="72232" y="146050"/>
                      <a:pt x="71884" y="154186"/>
                      <a:pt x="73819" y="161925"/>
                    </a:cubicBezTo>
                    <a:cubicBezTo>
                      <a:pt x="77472" y="176536"/>
                      <a:pt x="88106" y="204788"/>
                      <a:pt x="88106" y="204788"/>
                    </a:cubicBezTo>
                    <a:lnTo>
                      <a:pt x="102394" y="238125"/>
                    </a:lnTo>
                    <a:cubicBezTo>
                      <a:pt x="109932" y="258226"/>
                      <a:pt x="104743" y="252380"/>
                      <a:pt x="111919" y="259556"/>
                    </a:cubicBezTo>
                    <a:lnTo>
                      <a:pt x="204788" y="376238"/>
                    </a:lnTo>
                    <a:lnTo>
                      <a:pt x="228600" y="388144"/>
                    </a:lnTo>
                    <a:lnTo>
                      <a:pt x="447675" y="526256"/>
                    </a:lnTo>
                    <a:lnTo>
                      <a:pt x="485775" y="592931"/>
                    </a:lnTo>
                    <a:cubicBezTo>
                      <a:pt x="486569" y="611981"/>
                      <a:pt x="487362" y="631031"/>
                      <a:pt x="488156" y="650081"/>
                    </a:cubicBezTo>
                    <a:cubicBezTo>
                      <a:pt x="481012" y="650875"/>
                      <a:pt x="473815" y="651281"/>
                      <a:pt x="466725" y="652463"/>
                    </a:cubicBezTo>
                    <a:cubicBezTo>
                      <a:pt x="450935" y="655095"/>
                      <a:pt x="464587" y="654844"/>
                      <a:pt x="457200" y="654844"/>
                    </a:cubicBezTo>
                    <a:lnTo>
                      <a:pt x="383381" y="669131"/>
                    </a:lnTo>
                    <a:lnTo>
                      <a:pt x="402431" y="535781"/>
                    </a:lnTo>
                    <a:lnTo>
                      <a:pt x="335756" y="509588"/>
                    </a:lnTo>
                    <a:cubicBezTo>
                      <a:pt x="299824" y="477248"/>
                      <a:pt x="325548" y="496149"/>
                      <a:pt x="280988" y="473869"/>
                    </a:cubicBezTo>
                    <a:cubicBezTo>
                      <a:pt x="276848" y="471799"/>
                      <a:pt x="269081" y="466725"/>
                      <a:pt x="269081" y="466725"/>
                    </a:cubicBezTo>
                    <a:lnTo>
                      <a:pt x="69056" y="345281"/>
                    </a:lnTo>
                    <a:lnTo>
                      <a:pt x="50006" y="326231"/>
                    </a:lnTo>
                    <a:lnTo>
                      <a:pt x="4763" y="214313"/>
                    </a:lnTo>
                    <a:lnTo>
                      <a:pt x="0" y="92869"/>
                    </a:lnTo>
                    <a:lnTo>
                      <a:pt x="88106" y="11906"/>
                    </a:lnTo>
                    <a:lnTo>
                      <a:pt x="219075" y="0"/>
                    </a:lnTo>
                    <a:lnTo>
                      <a:pt x="266700" y="1190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Freeform 31"/>
              <p:cNvSpPr/>
              <p:nvPr/>
            </p:nvSpPr>
            <p:spPr>
              <a:xfrm>
                <a:off x="1257300" y="3048000"/>
                <a:ext cx="445294" cy="738188"/>
              </a:xfrm>
              <a:custGeom>
                <a:avLst/>
                <a:gdLst>
                  <a:gd name="connsiteX0" fmla="*/ 445294 w 445294"/>
                  <a:gd name="connsiteY0" fmla="*/ 728663 h 738188"/>
                  <a:gd name="connsiteX1" fmla="*/ 445294 w 445294"/>
                  <a:gd name="connsiteY1" fmla="*/ 728663 h 738188"/>
                  <a:gd name="connsiteX2" fmla="*/ 428625 w 445294"/>
                  <a:gd name="connsiteY2" fmla="*/ 704850 h 738188"/>
                  <a:gd name="connsiteX3" fmla="*/ 423863 w 445294"/>
                  <a:gd name="connsiteY3" fmla="*/ 695325 h 738188"/>
                  <a:gd name="connsiteX4" fmla="*/ 416719 w 445294"/>
                  <a:gd name="connsiteY4" fmla="*/ 685800 h 738188"/>
                  <a:gd name="connsiteX5" fmla="*/ 352425 w 445294"/>
                  <a:gd name="connsiteY5" fmla="*/ 511969 h 738188"/>
                  <a:gd name="connsiteX6" fmla="*/ 288131 w 445294"/>
                  <a:gd name="connsiteY6" fmla="*/ 250031 h 738188"/>
                  <a:gd name="connsiteX7" fmla="*/ 288131 w 445294"/>
                  <a:gd name="connsiteY7" fmla="*/ 228600 h 738188"/>
                  <a:gd name="connsiteX8" fmla="*/ 235744 w 445294"/>
                  <a:gd name="connsiteY8" fmla="*/ 85725 h 738188"/>
                  <a:gd name="connsiteX9" fmla="*/ 121444 w 445294"/>
                  <a:gd name="connsiteY9" fmla="*/ 0 h 738188"/>
                  <a:gd name="connsiteX10" fmla="*/ 97631 w 445294"/>
                  <a:gd name="connsiteY10" fmla="*/ 4763 h 738188"/>
                  <a:gd name="connsiteX11" fmla="*/ 30956 w 445294"/>
                  <a:gd name="connsiteY11" fmla="*/ 23813 h 738188"/>
                  <a:gd name="connsiteX12" fmla="*/ 23813 w 445294"/>
                  <a:gd name="connsiteY12" fmla="*/ 42863 h 738188"/>
                  <a:gd name="connsiteX13" fmla="*/ 0 w 445294"/>
                  <a:gd name="connsiteY13" fmla="*/ 111919 h 738188"/>
                  <a:gd name="connsiteX14" fmla="*/ 4763 w 445294"/>
                  <a:gd name="connsiteY14" fmla="*/ 233363 h 738188"/>
                  <a:gd name="connsiteX15" fmla="*/ 19050 w 445294"/>
                  <a:gd name="connsiteY15" fmla="*/ 259556 h 738188"/>
                  <a:gd name="connsiteX16" fmla="*/ 130969 w 445294"/>
                  <a:gd name="connsiteY16" fmla="*/ 426244 h 738188"/>
                  <a:gd name="connsiteX17" fmla="*/ 280988 w 445294"/>
                  <a:gd name="connsiteY17" fmla="*/ 619125 h 738188"/>
                  <a:gd name="connsiteX18" fmla="*/ 345281 w 445294"/>
                  <a:gd name="connsiteY18" fmla="*/ 738188 h 73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5294" h="738188">
                    <a:moveTo>
                      <a:pt x="445294" y="728663"/>
                    </a:moveTo>
                    <a:lnTo>
                      <a:pt x="445294" y="728663"/>
                    </a:lnTo>
                    <a:cubicBezTo>
                      <a:pt x="439738" y="720725"/>
                      <a:pt x="432958" y="713516"/>
                      <a:pt x="428625" y="704850"/>
                    </a:cubicBezTo>
                    <a:cubicBezTo>
                      <a:pt x="427038" y="701675"/>
                      <a:pt x="425744" y="698335"/>
                      <a:pt x="423863" y="695325"/>
                    </a:cubicBezTo>
                    <a:cubicBezTo>
                      <a:pt x="421760" y="691959"/>
                      <a:pt x="416719" y="685800"/>
                      <a:pt x="416719" y="685800"/>
                    </a:cubicBezTo>
                    <a:lnTo>
                      <a:pt x="352425" y="511969"/>
                    </a:lnTo>
                    <a:lnTo>
                      <a:pt x="288131" y="250031"/>
                    </a:lnTo>
                    <a:lnTo>
                      <a:pt x="288131" y="228600"/>
                    </a:lnTo>
                    <a:lnTo>
                      <a:pt x="235744" y="85725"/>
                    </a:lnTo>
                    <a:lnTo>
                      <a:pt x="121444" y="0"/>
                    </a:lnTo>
                    <a:lnTo>
                      <a:pt x="97631" y="4763"/>
                    </a:lnTo>
                    <a:lnTo>
                      <a:pt x="30956" y="23813"/>
                    </a:lnTo>
                    <a:lnTo>
                      <a:pt x="23813" y="42863"/>
                    </a:lnTo>
                    <a:lnTo>
                      <a:pt x="0" y="111919"/>
                    </a:lnTo>
                    <a:lnTo>
                      <a:pt x="4763" y="233363"/>
                    </a:lnTo>
                    <a:cubicBezTo>
                      <a:pt x="19458" y="257856"/>
                      <a:pt x="19050" y="247919"/>
                      <a:pt x="19050" y="259556"/>
                    </a:cubicBezTo>
                    <a:lnTo>
                      <a:pt x="130969" y="426244"/>
                    </a:lnTo>
                    <a:lnTo>
                      <a:pt x="280988" y="619125"/>
                    </a:lnTo>
                    <a:lnTo>
                      <a:pt x="345281" y="73818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grpSp>
        <p:nvGrpSpPr>
          <p:cNvPr id="49" name="Group 48"/>
          <p:cNvGrpSpPr/>
          <p:nvPr/>
        </p:nvGrpSpPr>
        <p:grpSpPr>
          <a:xfrm>
            <a:off x="641350" y="285750"/>
            <a:ext cx="4724400" cy="6197600"/>
            <a:chOff x="641350" y="285750"/>
            <a:chExt cx="4724400" cy="6197600"/>
          </a:xfrm>
        </p:grpSpPr>
        <p:sp>
          <p:nvSpPr>
            <p:cNvPr id="33" name="Freeform 32"/>
            <p:cNvSpPr/>
            <p:nvPr/>
          </p:nvSpPr>
          <p:spPr>
            <a:xfrm>
              <a:off x="641350" y="5721350"/>
              <a:ext cx="4724400" cy="457200"/>
            </a:xfrm>
            <a:custGeom>
              <a:avLst/>
              <a:gdLst>
                <a:gd name="connsiteX0" fmla="*/ 4724400 w 4724400"/>
                <a:gd name="connsiteY0" fmla="*/ 76200 h 457200"/>
                <a:gd name="connsiteX1" fmla="*/ 3276600 w 4724400"/>
                <a:gd name="connsiteY1" fmla="*/ 431800 h 457200"/>
                <a:gd name="connsiteX2" fmla="*/ 2235200 w 4724400"/>
                <a:gd name="connsiteY2" fmla="*/ 457200 h 457200"/>
                <a:gd name="connsiteX3" fmla="*/ 2120900 w 4724400"/>
                <a:gd name="connsiteY3" fmla="*/ 444500 h 457200"/>
                <a:gd name="connsiteX4" fmla="*/ 2019300 w 4724400"/>
                <a:gd name="connsiteY4" fmla="*/ 431800 h 457200"/>
                <a:gd name="connsiteX5" fmla="*/ 635000 w 4724400"/>
                <a:gd name="connsiteY5" fmla="*/ 228600 h 457200"/>
                <a:gd name="connsiteX6" fmla="*/ 533400 w 4724400"/>
                <a:gd name="connsiteY6" fmla="*/ 177800 h 457200"/>
                <a:gd name="connsiteX7" fmla="*/ 0 w 4724400"/>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4400" h="457200">
                  <a:moveTo>
                    <a:pt x="4724400" y="76200"/>
                  </a:moveTo>
                  <a:lnTo>
                    <a:pt x="3276600" y="431800"/>
                  </a:lnTo>
                  <a:lnTo>
                    <a:pt x="2235200" y="457200"/>
                  </a:lnTo>
                  <a:lnTo>
                    <a:pt x="2120900" y="444500"/>
                  </a:lnTo>
                  <a:lnTo>
                    <a:pt x="2019300" y="431800"/>
                  </a:lnTo>
                  <a:lnTo>
                    <a:pt x="635000" y="228600"/>
                  </a:lnTo>
                  <a:lnTo>
                    <a:pt x="533400" y="17780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Freeform 33"/>
            <p:cNvSpPr/>
            <p:nvPr/>
          </p:nvSpPr>
          <p:spPr>
            <a:xfrm>
              <a:off x="2787650" y="6203950"/>
              <a:ext cx="977900" cy="279400"/>
            </a:xfrm>
            <a:custGeom>
              <a:avLst/>
              <a:gdLst>
                <a:gd name="connsiteX0" fmla="*/ 977900 w 977900"/>
                <a:gd name="connsiteY0" fmla="*/ 0 h 279400"/>
                <a:gd name="connsiteX1" fmla="*/ 0 w 977900"/>
                <a:gd name="connsiteY1" fmla="*/ 279400 h 279400"/>
              </a:gdLst>
              <a:ahLst/>
              <a:cxnLst>
                <a:cxn ang="0">
                  <a:pos x="connsiteX0" y="connsiteY0"/>
                </a:cxn>
                <a:cxn ang="0">
                  <a:pos x="connsiteX1" y="connsiteY1"/>
                </a:cxn>
              </a:cxnLst>
              <a:rect l="l" t="t" r="r" b="b"/>
              <a:pathLst>
                <a:path w="977900" h="279400">
                  <a:moveTo>
                    <a:pt x="977900" y="0"/>
                  </a:moveTo>
                  <a:lnTo>
                    <a:pt x="0" y="279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Freeform 34"/>
            <p:cNvSpPr/>
            <p:nvPr/>
          </p:nvSpPr>
          <p:spPr>
            <a:xfrm>
              <a:off x="3917950" y="298450"/>
              <a:ext cx="1335549" cy="1003300"/>
            </a:xfrm>
            <a:custGeom>
              <a:avLst/>
              <a:gdLst>
                <a:gd name="connsiteX0" fmla="*/ 0 w 1435100"/>
                <a:gd name="connsiteY0" fmla="*/ 0 h 1117600"/>
                <a:gd name="connsiteX1" fmla="*/ 1168400 w 1435100"/>
                <a:gd name="connsiteY1" fmla="*/ 965200 h 1117600"/>
                <a:gd name="connsiteX2" fmla="*/ 1435100 w 1435100"/>
                <a:gd name="connsiteY2" fmla="*/ 1117600 h 1117600"/>
              </a:gdLst>
              <a:ahLst/>
              <a:cxnLst>
                <a:cxn ang="0">
                  <a:pos x="connsiteX0" y="connsiteY0"/>
                </a:cxn>
                <a:cxn ang="0">
                  <a:pos x="connsiteX1" y="connsiteY1"/>
                </a:cxn>
                <a:cxn ang="0">
                  <a:pos x="connsiteX2" y="connsiteY2"/>
                </a:cxn>
              </a:cxnLst>
              <a:rect l="l" t="t" r="r" b="b"/>
              <a:pathLst>
                <a:path w="1435100" h="1117600">
                  <a:moveTo>
                    <a:pt x="0" y="0"/>
                  </a:moveTo>
                  <a:lnTo>
                    <a:pt x="1168400" y="965200"/>
                  </a:lnTo>
                  <a:lnTo>
                    <a:pt x="1435100" y="1117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Freeform 35"/>
            <p:cNvSpPr/>
            <p:nvPr/>
          </p:nvSpPr>
          <p:spPr>
            <a:xfrm>
              <a:off x="3155950" y="285750"/>
              <a:ext cx="2108200" cy="1625600"/>
            </a:xfrm>
            <a:custGeom>
              <a:avLst/>
              <a:gdLst>
                <a:gd name="connsiteX0" fmla="*/ 0 w 2108200"/>
                <a:gd name="connsiteY0" fmla="*/ 0 h 1625600"/>
                <a:gd name="connsiteX1" fmla="*/ 520700 w 2108200"/>
                <a:gd name="connsiteY1" fmla="*/ 635000 h 1625600"/>
                <a:gd name="connsiteX2" fmla="*/ 1955800 w 2108200"/>
                <a:gd name="connsiteY2" fmla="*/ 1574800 h 1625600"/>
                <a:gd name="connsiteX3" fmla="*/ 2108200 w 2108200"/>
                <a:gd name="connsiteY3" fmla="*/ 1625600 h 1625600"/>
              </a:gdLst>
              <a:ahLst/>
              <a:cxnLst>
                <a:cxn ang="0">
                  <a:pos x="connsiteX0" y="connsiteY0"/>
                </a:cxn>
                <a:cxn ang="0">
                  <a:pos x="connsiteX1" y="connsiteY1"/>
                </a:cxn>
                <a:cxn ang="0">
                  <a:pos x="connsiteX2" y="connsiteY2"/>
                </a:cxn>
                <a:cxn ang="0">
                  <a:pos x="connsiteX3" y="connsiteY3"/>
                </a:cxn>
              </a:cxnLst>
              <a:rect l="l" t="t" r="r" b="b"/>
              <a:pathLst>
                <a:path w="2108200" h="1625600">
                  <a:moveTo>
                    <a:pt x="0" y="0"/>
                  </a:moveTo>
                  <a:lnTo>
                    <a:pt x="520700" y="635000"/>
                  </a:lnTo>
                  <a:lnTo>
                    <a:pt x="1955800" y="1574800"/>
                  </a:lnTo>
                  <a:lnTo>
                    <a:pt x="2108200" y="1625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Freeform 36"/>
            <p:cNvSpPr/>
            <p:nvPr/>
          </p:nvSpPr>
          <p:spPr>
            <a:xfrm>
              <a:off x="4743450" y="3155950"/>
              <a:ext cx="433388" cy="139700"/>
            </a:xfrm>
            <a:custGeom>
              <a:avLst/>
              <a:gdLst>
                <a:gd name="connsiteX0" fmla="*/ 609600 w 609600"/>
                <a:gd name="connsiteY0" fmla="*/ 266700 h 266700"/>
                <a:gd name="connsiteX1" fmla="*/ 0 w 609600"/>
                <a:gd name="connsiteY1" fmla="*/ 0 h 266700"/>
              </a:gdLst>
              <a:ahLst/>
              <a:cxnLst>
                <a:cxn ang="0">
                  <a:pos x="connsiteX0" y="connsiteY0"/>
                </a:cxn>
                <a:cxn ang="0">
                  <a:pos x="connsiteX1" y="connsiteY1"/>
                </a:cxn>
              </a:cxnLst>
              <a:rect l="l" t="t" r="r" b="b"/>
              <a:pathLst>
                <a:path w="609600" h="266700">
                  <a:moveTo>
                    <a:pt x="609600" y="266700"/>
                  </a:move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Freeform 37"/>
            <p:cNvSpPr/>
            <p:nvPr/>
          </p:nvSpPr>
          <p:spPr>
            <a:xfrm>
              <a:off x="4591050" y="4210050"/>
              <a:ext cx="723900" cy="457200"/>
            </a:xfrm>
            <a:custGeom>
              <a:avLst/>
              <a:gdLst>
                <a:gd name="connsiteX0" fmla="*/ 330200 w 723900"/>
                <a:gd name="connsiteY0" fmla="*/ 457200 h 457200"/>
                <a:gd name="connsiteX1" fmla="*/ 723900 w 723900"/>
                <a:gd name="connsiteY1" fmla="*/ 317500 h 457200"/>
                <a:gd name="connsiteX2" fmla="*/ 139700 w 723900"/>
                <a:gd name="connsiteY2" fmla="*/ 76200 h 457200"/>
                <a:gd name="connsiteX3" fmla="*/ 0 w 723900"/>
                <a:gd name="connsiteY3" fmla="*/ 0 h 457200"/>
              </a:gdLst>
              <a:ahLst/>
              <a:cxnLst>
                <a:cxn ang="0">
                  <a:pos x="connsiteX0" y="connsiteY0"/>
                </a:cxn>
                <a:cxn ang="0">
                  <a:pos x="connsiteX1" y="connsiteY1"/>
                </a:cxn>
                <a:cxn ang="0">
                  <a:pos x="connsiteX2" y="connsiteY2"/>
                </a:cxn>
                <a:cxn ang="0">
                  <a:pos x="connsiteX3" y="connsiteY3"/>
                </a:cxn>
              </a:cxnLst>
              <a:rect l="l" t="t" r="r" b="b"/>
              <a:pathLst>
                <a:path w="723900" h="457200">
                  <a:moveTo>
                    <a:pt x="330200" y="457200"/>
                  </a:moveTo>
                  <a:lnTo>
                    <a:pt x="723900" y="317500"/>
                  </a:lnTo>
                  <a:lnTo>
                    <a:pt x="139700" y="7620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Freeform 38"/>
            <p:cNvSpPr/>
            <p:nvPr/>
          </p:nvSpPr>
          <p:spPr>
            <a:xfrm>
              <a:off x="755650" y="4311650"/>
              <a:ext cx="444500" cy="88900"/>
            </a:xfrm>
            <a:custGeom>
              <a:avLst/>
              <a:gdLst>
                <a:gd name="connsiteX0" fmla="*/ 0 w 444500"/>
                <a:gd name="connsiteY0" fmla="*/ 88900 h 88900"/>
                <a:gd name="connsiteX1" fmla="*/ 444500 w 444500"/>
                <a:gd name="connsiteY1" fmla="*/ 0 h 88900"/>
              </a:gdLst>
              <a:ahLst/>
              <a:cxnLst>
                <a:cxn ang="0">
                  <a:pos x="connsiteX0" y="connsiteY0"/>
                </a:cxn>
                <a:cxn ang="0">
                  <a:pos x="connsiteX1" y="connsiteY1"/>
                </a:cxn>
              </a:cxnLst>
              <a:rect l="l" t="t" r="r" b="b"/>
              <a:pathLst>
                <a:path w="444500" h="88900">
                  <a:moveTo>
                    <a:pt x="0" y="88900"/>
                  </a:moveTo>
                  <a:lnTo>
                    <a:pt x="4445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Freeform 39"/>
            <p:cNvSpPr/>
            <p:nvPr/>
          </p:nvSpPr>
          <p:spPr>
            <a:xfrm>
              <a:off x="2571750" y="4286250"/>
              <a:ext cx="355600" cy="38100"/>
            </a:xfrm>
            <a:custGeom>
              <a:avLst/>
              <a:gdLst>
                <a:gd name="connsiteX0" fmla="*/ 355600 w 355600"/>
                <a:gd name="connsiteY0" fmla="*/ 38100 h 38100"/>
                <a:gd name="connsiteX1" fmla="*/ 0 w 355600"/>
                <a:gd name="connsiteY1" fmla="*/ 0 h 38100"/>
              </a:gdLst>
              <a:ahLst/>
              <a:cxnLst>
                <a:cxn ang="0">
                  <a:pos x="connsiteX0" y="connsiteY0"/>
                </a:cxn>
                <a:cxn ang="0">
                  <a:pos x="connsiteX1" y="connsiteY1"/>
                </a:cxn>
              </a:cxnLst>
              <a:rect l="l" t="t" r="r" b="b"/>
              <a:pathLst>
                <a:path w="355600" h="38100">
                  <a:moveTo>
                    <a:pt x="355600" y="38100"/>
                  </a:move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Freeform 40"/>
            <p:cNvSpPr/>
            <p:nvPr/>
          </p:nvSpPr>
          <p:spPr>
            <a:xfrm>
              <a:off x="2101850" y="1797050"/>
              <a:ext cx="1193800" cy="1778000"/>
            </a:xfrm>
            <a:custGeom>
              <a:avLst/>
              <a:gdLst>
                <a:gd name="connsiteX0" fmla="*/ 1193800 w 1193800"/>
                <a:gd name="connsiteY0" fmla="*/ 0 h 1778000"/>
                <a:gd name="connsiteX1" fmla="*/ 444500 w 1193800"/>
                <a:gd name="connsiteY1" fmla="*/ 609600 h 1778000"/>
                <a:gd name="connsiteX2" fmla="*/ 0 w 1193800"/>
                <a:gd name="connsiteY2" fmla="*/ 1778000 h 1778000"/>
              </a:gdLst>
              <a:ahLst/>
              <a:cxnLst>
                <a:cxn ang="0">
                  <a:pos x="connsiteX0" y="connsiteY0"/>
                </a:cxn>
                <a:cxn ang="0">
                  <a:pos x="connsiteX1" y="connsiteY1"/>
                </a:cxn>
                <a:cxn ang="0">
                  <a:pos x="connsiteX2" y="connsiteY2"/>
                </a:cxn>
              </a:cxnLst>
              <a:rect l="l" t="t" r="r" b="b"/>
              <a:pathLst>
                <a:path w="1193800" h="1778000">
                  <a:moveTo>
                    <a:pt x="1193800" y="0"/>
                  </a:moveTo>
                  <a:lnTo>
                    <a:pt x="444500" y="609600"/>
                  </a:lnTo>
                  <a:lnTo>
                    <a:pt x="0" y="17780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Freeform 41"/>
            <p:cNvSpPr/>
            <p:nvPr/>
          </p:nvSpPr>
          <p:spPr>
            <a:xfrm>
              <a:off x="1327150" y="1352550"/>
              <a:ext cx="1663700" cy="2311400"/>
            </a:xfrm>
            <a:custGeom>
              <a:avLst/>
              <a:gdLst>
                <a:gd name="connsiteX0" fmla="*/ 1663700 w 1663700"/>
                <a:gd name="connsiteY0" fmla="*/ 0 h 2311400"/>
                <a:gd name="connsiteX1" fmla="*/ 914400 w 1663700"/>
                <a:gd name="connsiteY1" fmla="*/ 647700 h 2311400"/>
                <a:gd name="connsiteX2" fmla="*/ 406400 w 1663700"/>
                <a:gd name="connsiteY2" fmla="*/ 1308100 h 2311400"/>
                <a:gd name="connsiteX3" fmla="*/ 0 w 1663700"/>
                <a:gd name="connsiteY3" fmla="*/ 2311400 h 2311400"/>
              </a:gdLst>
              <a:ahLst/>
              <a:cxnLst>
                <a:cxn ang="0">
                  <a:pos x="connsiteX0" y="connsiteY0"/>
                </a:cxn>
                <a:cxn ang="0">
                  <a:pos x="connsiteX1" y="connsiteY1"/>
                </a:cxn>
                <a:cxn ang="0">
                  <a:pos x="connsiteX2" y="connsiteY2"/>
                </a:cxn>
                <a:cxn ang="0">
                  <a:pos x="connsiteX3" y="connsiteY3"/>
                </a:cxn>
              </a:cxnLst>
              <a:rect l="l" t="t" r="r" b="b"/>
              <a:pathLst>
                <a:path w="1663700" h="2311400">
                  <a:moveTo>
                    <a:pt x="1663700" y="0"/>
                  </a:moveTo>
                  <a:lnTo>
                    <a:pt x="914400" y="647700"/>
                  </a:lnTo>
                  <a:lnTo>
                    <a:pt x="406400" y="1308100"/>
                  </a:lnTo>
                  <a:lnTo>
                    <a:pt x="0" y="2311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Freeform 42"/>
            <p:cNvSpPr/>
            <p:nvPr/>
          </p:nvSpPr>
          <p:spPr>
            <a:xfrm>
              <a:off x="768350" y="323850"/>
              <a:ext cx="2311400" cy="2768600"/>
            </a:xfrm>
            <a:custGeom>
              <a:avLst/>
              <a:gdLst>
                <a:gd name="connsiteX0" fmla="*/ 1816100 w 2311400"/>
                <a:gd name="connsiteY0" fmla="*/ 0 h 2768600"/>
                <a:gd name="connsiteX1" fmla="*/ 1854200 w 2311400"/>
                <a:gd name="connsiteY1" fmla="*/ 50800 h 2768600"/>
                <a:gd name="connsiteX2" fmla="*/ 2311400 w 2311400"/>
                <a:gd name="connsiteY2" fmla="*/ 762000 h 2768600"/>
                <a:gd name="connsiteX3" fmla="*/ 2171700 w 2311400"/>
                <a:gd name="connsiteY3" fmla="*/ 571500 h 2768600"/>
                <a:gd name="connsiteX4" fmla="*/ 1422400 w 2311400"/>
                <a:gd name="connsiteY4" fmla="*/ 863600 h 2768600"/>
                <a:gd name="connsiteX5" fmla="*/ 1016000 w 2311400"/>
                <a:gd name="connsiteY5" fmla="*/ 1206500 h 2768600"/>
                <a:gd name="connsiteX6" fmla="*/ 723900 w 2311400"/>
                <a:gd name="connsiteY6" fmla="*/ 1498600 h 2768600"/>
                <a:gd name="connsiteX7" fmla="*/ 431800 w 2311400"/>
                <a:gd name="connsiteY7" fmla="*/ 1841500 h 2768600"/>
                <a:gd name="connsiteX8" fmla="*/ 177800 w 2311400"/>
                <a:gd name="connsiteY8" fmla="*/ 2146300 h 2768600"/>
                <a:gd name="connsiteX9" fmla="*/ 0 w 2311400"/>
                <a:gd name="connsiteY9" fmla="*/ 2768600 h 276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00" h="2768600">
                  <a:moveTo>
                    <a:pt x="1816100" y="0"/>
                  </a:moveTo>
                  <a:lnTo>
                    <a:pt x="1854200" y="50800"/>
                  </a:lnTo>
                  <a:lnTo>
                    <a:pt x="2311400" y="762000"/>
                  </a:lnTo>
                  <a:lnTo>
                    <a:pt x="2171700" y="571500"/>
                  </a:lnTo>
                  <a:lnTo>
                    <a:pt x="1422400" y="863600"/>
                  </a:lnTo>
                  <a:lnTo>
                    <a:pt x="1016000" y="1206500"/>
                  </a:lnTo>
                  <a:lnTo>
                    <a:pt x="723900" y="1498600"/>
                  </a:lnTo>
                  <a:lnTo>
                    <a:pt x="431800" y="1841500"/>
                  </a:lnTo>
                  <a:lnTo>
                    <a:pt x="177800" y="2146300"/>
                  </a:lnTo>
                  <a:lnTo>
                    <a:pt x="0" y="2768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Freeform 43"/>
            <p:cNvSpPr/>
            <p:nvPr/>
          </p:nvSpPr>
          <p:spPr>
            <a:xfrm>
              <a:off x="831850" y="425450"/>
              <a:ext cx="1714500" cy="1231900"/>
            </a:xfrm>
            <a:custGeom>
              <a:avLst/>
              <a:gdLst>
                <a:gd name="connsiteX0" fmla="*/ 1714500 w 1714500"/>
                <a:gd name="connsiteY0" fmla="*/ 0 h 1231900"/>
                <a:gd name="connsiteX1" fmla="*/ 647700 w 1714500"/>
                <a:gd name="connsiteY1" fmla="*/ 622300 h 1231900"/>
                <a:gd name="connsiteX2" fmla="*/ 0 w 1714500"/>
                <a:gd name="connsiteY2" fmla="*/ 1231900 h 1231900"/>
              </a:gdLst>
              <a:ahLst/>
              <a:cxnLst>
                <a:cxn ang="0">
                  <a:pos x="connsiteX0" y="connsiteY0"/>
                </a:cxn>
                <a:cxn ang="0">
                  <a:pos x="connsiteX1" y="connsiteY1"/>
                </a:cxn>
                <a:cxn ang="0">
                  <a:pos x="connsiteX2" y="connsiteY2"/>
                </a:cxn>
              </a:cxnLst>
              <a:rect l="l" t="t" r="r" b="b"/>
              <a:pathLst>
                <a:path w="1714500" h="1231900">
                  <a:moveTo>
                    <a:pt x="1714500" y="0"/>
                  </a:moveTo>
                  <a:lnTo>
                    <a:pt x="647700" y="622300"/>
                  </a:lnTo>
                  <a:lnTo>
                    <a:pt x="0" y="12319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Freeform 44"/>
            <p:cNvSpPr/>
            <p:nvPr/>
          </p:nvSpPr>
          <p:spPr>
            <a:xfrm>
              <a:off x="831850" y="311150"/>
              <a:ext cx="1054100" cy="774700"/>
            </a:xfrm>
            <a:custGeom>
              <a:avLst/>
              <a:gdLst>
                <a:gd name="connsiteX0" fmla="*/ 1054100 w 1054100"/>
                <a:gd name="connsiteY0" fmla="*/ 0 h 774700"/>
                <a:gd name="connsiteX1" fmla="*/ 444500 w 1054100"/>
                <a:gd name="connsiteY1" fmla="*/ 330200 h 774700"/>
                <a:gd name="connsiteX2" fmla="*/ 0 w 1054100"/>
                <a:gd name="connsiteY2" fmla="*/ 774700 h 774700"/>
              </a:gdLst>
              <a:ahLst/>
              <a:cxnLst>
                <a:cxn ang="0">
                  <a:pos x="connsiteX0" y="connsiteY0"/>
                </a:cxn>
                <a:cxn ang="0">
                  <a:pos x="connsiteX1" y="connsiteY1"/>
                </a:cxn>
                <a:cxn ang="0">
                  <a:pos x="connsiteX2" y="connsiteY2"/>
                </a:cxn>
              </a:cxnLst>
              <a:rect l="l" t="t" r="r" b="b"/>
              <a:pathLst>
                <a:path w="1054100" h="774700">
                  <a:moveTo>
                    <a:pt x="1054100" y="0"/>
                  </a:moveTo>
                  <a:lnTo>
                    <a:pt x="444500" y="330200"/>
                  </a:lnTo>
                  <a:lnTo>
                    <a:pt x="0" y="7747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4" name="Group 53"/>
          <p:cNvGrpSpPr/>
          <p:nvPr/>
        </p:nvGrpSpPr>
        <p:grpSpPr>
          <a:xfrm>
            <a:off x="607423" y="285750"/>
            <a:ext cx="4656727" cy="6253163"/>
            <a:chOff x="3674473" y="342900"/>
            <a:chExt cx="4665220" cy="6253163"/>
          </a:xfrm>
        </p:grpSpPr>
        <p:cxnSp>
          <p:nvCxnSpPr>
            <p:cNvPr id="48" name="Straight Connector 47"/>
            <p:cNvCxnSpPr/>
            <p:nvPr/>
          </p:nvCxnSpPr>
          <p:spPr>
            <a:xfrm flipH="1">
              <a:off x="8329023" y="355600"/>
              <a:ext cx="2177" cy="6240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3674473" y="349249"/>
              <a:ext cx="2177" cy="6240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707312" y="342900"/>
              <a:ext cx="4628061" cy="12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711632" y="6557963"/>
              <a:ext cx="4628061" cy="12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2571750" y="996950"/>
            <a:ext cx="2533650" cy="3841750"/>
            <a:chOff x="2571750" y="996950"/>
            <a:chExt cx="2533650" cy="3841750"/>
          </a:xfrm>
        </p:grpSpPr>
        <p:grpSp>
          <p:nvGrpSpPr>
            <p:cNvPr id="6" name="Group 5"/>
            <p:cNvGrpSpPr/>
            <p:nvPr/>
          </p:nvGrpSpPr>
          <p:grpSpPr>
            <a:xfrm>
              <a:off x="2571750" y="996950"/>
              <a:ext cx="2533650" cy="3841750"/>
              <a:chOff x="2571750" y="996950"/>
              <a:chExt cx="2533650" cy="3841750"/>
            </a:xfrm>
          </p:grpSpPr>
          <p:grpSp>
            <p:nvGrpSpPr>
              <p:cNvPr id="4" name="Group 3"/>
              <p:cNvGrpSpPr/>
              <p:nvPr/>
            </p:nvGrpSpPr>
            <p:grpSpPr>
              <a:xfrm>
                <a:off x="2571750" y="996950"/>
                <a:ext cx="2241550" cy="3841750"/>
                <a:chOff x="2571750" y="996950"/>
                <a:chExt cx="2241550" cy="3841750"/>
              </a:xfrm>
            </p:grpSpPr>
            <p:sp>
              <p:nvSpPr>
                <p:cNvPr id="11" name="Freeform 10"/>
                <p:cNvSpPr/>
                <p:nvPr/>
              </p:nvSpPr>
              <p:spPr>
                <a:xfrm>
                  <a:off x="3079750" y="2628900"/>
                  <a:ext cx="196850" cy="914400"/>
                </a:xfrm>
                <a:custGeom>
                  <a:avLst/>
                  <a:gdLst>
                    <a:gd name="connsiteX0" fmla="*/ 196850 w 196850"/>
                    <a:gd name="connsiteY0" fmla="*/ 0 h 914400"/>
                    <a:gd name="connsiteX1" fmla="*/ 57150 w 196850"/>
                    <a:gd name="connsiteY1" fmla="*/ 57150 h 914400"/>
                    <a:gd name="connsiteX2" fmla="*/ 0 w 196850"/>
                    <a:gd name="connsiteY2" fmla="*/ 368300 h 914400"/>
                    <a:gd name="connsiteX3" fmla="*/ 25400 w 196850"/>
                    <a:gd name="connsiteY3" fmla="*/ 762000 h 914400"/>
                    <a:gd name="connsiteX4" fmla="*/ 0 w 196850"/>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50" h="914400">
                      <a:moveTo>
                        <a:pt x="196850" y="0"/>
                      </a:moveTo>
                      <a:lnTo>
                        <a:pt x="57150" y="57150"/>
                      </a:lnTo>
                      <a:lnTo>
                        <a:pt x="0" y="368300"/>
                      </a:lnTo>
                      <a:lnTo>
                        <a:pt x="25400" y="762000"/>
                      </a:lnTo>
                      <a:lnTo>
                        <a:pt x="0" y="914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2"/>
                <p:cNvGrpSpPr/>
                <p:nvPr/>
              </p:nvGrpSpPr>
              <p:grpSpPr>
                <a:xfrm>
                  <a:off x="2571750" y="996950"/>
                  <a:ext cx="2241550" cy="3841750"/>
                  <a:chOff x="2571750" y="996950"/>
                  <a:chExt cx="2241550" cy="3841750"/>
                </a:xfrm>
              </p:grpSpPr>
              <p:sp>
                <p:nvSpPr>
                  <p:cNvPr id="12" name="Freeform 11"/>
                  <p:cNvSpPr/>
                  <p:nvPr/>
                </p:nvSpPr>
                <p:spPr>
                  <a:xfrm>
                    <a:off x="3067050" y="2641600"/>
                    <a:ext cx="317500" cy="895350"/>
                  </a:xfrm>
                  <a:custGeom>
                    <a:avLst/>
                    <a:gdLst>
                      <a:gd name="connsiteX0" fmla="*/ 171450 w 317500"/>
                      <a:gd name="connsiteY0" fmla="*/ 0 h 895350"/>
                      <a:gd name="connsiteX1" fmla="*/ 292100 w 317500"/>
                      <a:gd name="connsiteY1" fmla="*/ 19050 h 895350"/>
                      <a:gd name="connsiteX2" fmla="*/ 311150 w 317500"/>
                      <a:gd name="connsiteY2" fmla="*/ 146050 h 895350"/>
                      <a:gd name="connsiteX3" fmla="*/ 317500 w 317500"/>
                      <a:gd name="connsiteY3" fmla="*/ 323850 h 895350"/>
                      <a:gd name="connsiteX4" fmla="*/ 120650 w 317500"/>
                      <a:gd name="connsiteY4" fmla="*/ 704850 h 895350"/>
                      <a:gd name="connsiteX5" fmla="*/ 0 w 317500"/>
                      <a:gd name="connsiteY5" fmla="*/ 895350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500" h="895350">
                        <a:moveTo>
                          <a:pt x="171450" y="0"/>
                        </a:moveTo>
                        <a:lnTo>
                          <a:pt x="292100" y="19050"/>
                        </a:lnTo>
                        <a:lnTo>
                          <a:pt x="311150" y="146050"/>
                        </a:lnTo>
                        <a:lnTo>
                          <a:pt x="317500" y="323850"/>
                        </a:lnTo>
                        <a:lnTo>
                          <a:pt x="120650" y="704850"/>
                        </a:lnTo>
                        <a:lnTo>
                          <a:pt x="0" y="8953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1"/>
                  <p:cNvGrpSpPr/>
                  <p:nvPr/>
                </p:nvGrpSpPr>
                <p:grpSpPr>
                  <a:xfrm>
                    <a:off x="2571750" y="996950"/>
                    <a:ext cx="2241550" cy="3841750"/>
                    <a:chOff x="2571750" y="996950"/>
                    <a:chExt cx="2241550" cy="3841750"/>
                  </a:xfrm>
                </p:grpSpPr>
                <p:sp>
                  <p:nvSpPr>
                    <p:cNvPr id="7" name="Freeform 6"/>
                    <p:cNvSpPr/>
                    <p:nvPr/>
                  </p:nvSpPr>
                  <p:spPr>
                    <a:xfrm>
                      <a:off x="2628900" y="996950"/>
                      <a:ext cx="2184400" cy="2552700"/>
                    </a:xfrm>
                    <a:custGeom>
                      <a:avLst/>
                      <a:gdLst>
                        <a:gd name="connsiteX0" fmla="*/ 0 w 2184400"/>
                        <a:gd name="connsiteY0" fmla="*/ 215900 h 2552700"/>
                        <a:gd name="connsiteX1" fmla="*/ 177800 w 2184400"/>
                        <a:gd name="connsiteY1" fmla="*/ 95250 h 2552700"/>
                        <a:gd name="connsiteX2" fmla="*/ 800100 w 2184400"/>
                        <a:gd name="connsiteY2" fmla="*/ 0 h 2552700"/>
                        <a:gd name="connsiteX3" fmla="*/ 1447800 w 2184400"/>
                        <a:gd name="connsiteY3" fmla="*/ 0 h 2552700"/>
                        <a:gd name="connsiteX4" fmla="*/ 1809750 w 2184400"/>
                        <a:gd name="connsiteY4" fmla="*/ 127000 h 2552700"/>
                        <a:gd name="connsiteX5" fmla="*/ 1841500 w 2184400"/>
                        <a:gd name="connsiteY5" fmla="*/ 196850 h 2552700"/>
                        <a:gd name="connsiteX6" fmla="*/ 1822450 w 2184400"/>
                        <a:gd name="connsiteY6" fmla="*/ 266700 h 2552700"/>
                        <a:gd name="connsiteX7" fmla="*/ 1631950 w 2184400"/>
                        <a:gd name="connsiteY7" fmla="*/ 260350 h 2552700"/>
                        <a:gd name="connsiteX8" fmla="*/ 1511300 w 2184400"/>
                        <a:gd name="connsiteY8" fmla="*/ 349250 h 2552700"/>
                        <a:gd name="connsiteX9" fmla="*/ 1454150 w 2184400"/>
                        <a:gd name="connsiteY9" fmla="*/ 717550 h 2552700"/>
                        <a:gd name="connsiteX10" fmla="*/ 1530350 w 2184400"/>
                        <a:gd name="connsiteY10" fmla="*/ 1155700 h 2552700"/>
                        <a:gd name="connsiteX11" fmla="*/ 1562100 w 2184400"/>
                        <a:gd name="connsiteY11" fmla="*/ 1282700 h 2552700"/>
                        <a:gd name="connsiteX12" fmla="*/ 1816100 w 2184400"/>
                        <a:gd name="connsiteY12" fmla="*/ 1390650 h 2552700"/>
                        <a:gd name="connsiteX13" fmla="*/ 2044700 w 2184400"/>
                        <a:gd name="connsiteY13" fmla="*/ 1644650 h 2552700"/>
                        <a:gd name="connsiteX14" fmla="*/ 2184400 w 2184400"/>
                        <a:gd name="connsiteY14" fmla="*/ 2006600 h 2552700"/>
                        <a:gd name="connsiteX15" fmla="*/ 2159000 w 2184400"/>
                        <a:gd name="connsiteY15" fmla="*/ 255270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4400" h="2552700">
                          <a:moveTo>
                            <a:pt x="0" y="215900"/>
                          </a:moveTo>
                          <a:lnTo>
                            <a:pt x="177800" y="95250"/>
                          </a:lnTo>
                          <a:lnTo>
                            <a:pt x="800100" y="0"/>
                          </a:lnTo>
                          <a:lnTo>
                            <a:pt x="1447800" y="0"/>
                          </a:lnTo>
                          <a:lnTo>
                            <a:pt x="1809750" y="127000"/>
                          </a:lnTo>
                          <a:lnTo>
                            <a:pt x="1841500" y="196850"/>
                          </a:lnTo>
                          <a:lnTo>
                            <a:pt x="1822450" y="266700"/>
                          </a:lnTo>
                          <a:lnTo>
                            <a:pt x="1631950" y="260350"/>
                          </a:lnTo>
                          <a:lnTo>
                            <a:pt x="1511300" y="349250"/>
                          </a:lnTo>
                          <a:lnTo>
                            <a:pt x="1454150" y="717550"/>
                          </a:lnTo>
                          <a:lnTo>
                            <a:pt x="1530350" y="1155700"/>
                          </a:lnTo>
                          <a:lnTo>
                            <a:pt x="1562100" y="1282700"/>
                          </a:lnTo>
                          <a:lnTo>
                            <a:pt x="1816100" y="1390650"/>
                          </a:lnTo>
                          <a:lnTo>
                            <a:pt x="2044700" y="1644650"/>
                          </a:lnTo>
                          <a:lnTo>
                            <a:pt x="2184400" y="2006600"/>
                          </a:lnTo>
                          <a:lnTo>
                            <a:pt x="2159000" y="25527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Freeform 7"/>
                    <p:cNvSpPr/>
                    <p:nvPr/>
                  </p:nvSpPr>
                  <p:spPr>
                    <a:xfrm>
                      <a:off x="2571750" y="2324100"/>
                      <a:ext cx="2235200" cy="2514600"/>
                    </a:xfrm>
                    <a:custGeom>
                      <a:avLst/>
                      <a:gdLst>
                        <a:gd name="connsiteX0" fmla="*/ 2235200 w 2235200"/>
                        <a:gd name="connsiteY0" fmla="*/ 1206500 h 2514600"/>
                        <a:gd name="connsiteX1" fmla="*/ 1911350 w 2235200"/>
                        <a:gd name="connsiteY1" fmla="*/ 2095500 h 2514600"/>
                        <a:gd name="connsiteX2" fmla="*/ 1879600 w 2235200"/>
                        <a:gd name="connsiteY2" fmla="*/ 2146300 h 2514600"/>
                        <a:gd name="connsiteX3" fmla="*/ 1873250 w 2235200"/>
                        <a:gd name="connsiteY3" fmla="*/ 2171700 h 2514600"/>
                        <a:gd name="connsiteX4" fmla="*/ 1847850 w 2235200"/>
                        <a:gd name="connsiteY4" fmla="*/ 2190750 h 2514600"/>
                        <a:gd name="connsiteX5" fmla="*/ 1701800 w 2235200"/>
                        <a:gd name="connsiteY5" fmla="*/ 2476500 h 2514600"/>
                        <a:gd name="connsiteX6" fmla="*/ 1365250 w 2235200"/>
                        <a:gd name="connsiteY6" fmla="*/ 2514600 h 2514600"/>
                        <a:gd name="connsiteX7" fmla="*/ 1149350 w 2235200"/>
                        <a:gd name="connsiteY7" fmla="*/ 2508250 h 2514600"/>
                        <a:gd name="connsiteX8" fmla="*/ 920750 w 2235200"/>
                        <a:gd name="connsiteY8" fmla="*/ 2470150 h 2514600"/>
                        <a:gd name="connsiteX9" fmla="*/ 641350 w 2235200"/>
                        <a:gd name="connsiteY9" fmla="*/ 2419350 h 2514600"/>
                        <a:gd name="connsiteX10" fmla="*/ 520700 w 2235200"/>
                        <a:gd name="connsiteY10" fmla="*/ 2254250 h 2514600"/>
                        <a:gd name="connsiteX11" fmla="*/ 95250 w 2235200"/>
                        <a:gd name="connsiteY11" fmla="*/ 1320800 h 2514600"/>
                        <a:gd name="connsiteX12" fmla="*/ 38100 w 2235200"/>
                        <a:gd name="connsiteY12" fmla="*/ 1060450 h 2514600"/>
                        <a:gd name="connsiteX13" fmla="*/ 0 w 2235200"/>
                        <a:gd name="connsiteY13" fmla="*/ 749300 h 2514600"/>
                        <a:gd name="connsiteX14" fmla="*/ 69850 w 2235200"/>
                        <a:gd name="connsiteY14" fmla="*/ 539750 h 2514600"/>
                        <a:gd name="connsiteX15" fmla="*/ 209550 w 2235200"/>
                        <a:gd name="connsiteY15" fmla="*/ 241300 h 2514600"/>
                        <a:gd name="connsiteX16" fmla="*/ 374650 w 2235200"/>
                        <a:gd name="connsiteY16" fmla="*/ 127000 h 2514600"/>
                        <a:gd name="connsiteX17" fmla="*/ 628650 w 2235200"/>
                        <a:gd name="connsiteY1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5200" h="2514600">
                          <a:moveTo>
                            <a:pt x="2235200" y="1206500"/>
                          </a:moveTo>
                          <a:lnTo>
                            <a:pt x="1911350" y="2095500"/>
                          </a:lnTo>
                          <a:cubicBezTo>
                            <a:pt x="1900767" y="2112433"/>
                            <a:pt x="1888530" y="2128440"/>
                            <a:pt x="1879600" y="2146300"/>
                          </a:cubicBezTo>
                          <a:cubicBezTo>
                            <a:pt x="1875697" y="2154106"/>
                            <a:pt x="1878323" y="2164598"/>
                            <a:pt x="1873250" y="2171700"/>
                          </a:cubicBezTo>
                          <a:cubicBezTo>
                            <a:pt x="1867099" y="2180312"/>
                            <a:pt x="1847850" y="2190750"/>
                            <a:pt x="1847850" y="2190750"/>
                          </a:cubicBezTo>
                          <a:lnTo>
                            <a:pt x="1701800" y="2476500"/>
                          </a:lnTo>
                          <a:lnTo>
                            <a:pt x="1365250" y="2514600"/>
                          </a:lnTo>
                          <a:lnTo>
                            <a:pt x="1149350" y="2508250"/>
                          </a:lnTo>
                          <a:lnTo>
                            <a:pt x="920750" y="2470150"/>
                          </a:lnTo>
                          <a:lnTo>
                            <a:pt x="641350" y="2419350"/>
                          </a:lnTo>
                          <a:lnTo>
                            <a:pt x="520700" y="2254250"/>
                          </a:lnTo>
                          <a:lnTo>
                            <a:pt x="95250" y="1320800"/>
                          </a:lnTo>
                          <a:lnTo>
                            <a:pt x="38100" y="1060450"/>
                          </a:lnTo>
                          <a:lnTo>
                            <a:pt x="0" y="749300"/>
                          </a:lnTo>
                          <a:lnTo>
                            <a:pt x="69850" y="539750"/>
                          </a:lnTo>
                          <a:lnTo>
                            <a:pt x="209550" y="241300"/>
                          </a:lnTo>
                          <a:lnTo>
                            <a:pt x="374650" y="127000"/>
                          </a:lnTo>
                          <a:lnTo>
                            <a:pt x="62865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9"/>
                    <p:cNvSpPr/>
                    <p:nvPr/>
                  </p:nvSpPr>
                  <p:spPr>
                    <a:xfrm>
                      <a:off x="2806700" y="2387600"/>
                      <a:ext cx="939800" cy="1739900"/>
                    </a:xfrm>
                    <a:custGeom>
                      <a:avLst/>
                      <a:gdLst>
                        <a:gd name="connsiteX0" fmla="*/ 603250 w 939800"/>
                        <a:gd name="connsiteY0" fmla="*/ 0 h 1739900"/>
                        <a:gd name="connsiteX1" fmla="*/ 895350 w 939800"/>
                        <a:gd name="connsiteY1" fmla="*/ 317500 h 1739900"/>
                        <a:gd name="connsiteX2" fmla="*/ 939800 w 939800"/>
                        <a:gd name="connsiteY2" fmla="*/ 698500 h 1739900"/>
                        <a:gd name="connsiteX3" fmla="*/ 857250 w 939800"/>
                        <a:gd name="connsiteY3" fmla="*/ 1022350 h 1739900"/>
                        <a:gd name="connsiteX4" fmla="*/ 527050 w 939800"/>
                        <a:gd name="connsiteY4" fmla="*/ 1365250 h 1739900"/>
                        <a:gd name="connsiteX5" fmla="*/ 241300 w 939800"/>
                        <a:gd name="connsiteY5" fmla="*/ 1600200 h 1739900"/>
                        <a:gd name="connsiteX6" fmla="*/ 146050 w 939800"/>
                        <a:gd name="connsiteY6" fmla="*/ 1739900 h 1739900"/>
                        <a:gd name="connsiteX7" fmla="*/ 158750 w 939800"/>
                        <a:gd name="connsiteY7" fmla="*/ 1339850 h 1739900"/>
                        <a:gd name="connsiteX8" fmla="*/ 69850 w 939800"/>
                        <a:gd name="connsiteY8" fmla="*/ 990600 h 1739900"/>
                        <a:gd name="connsiteX9" fmla="*/ 0 w 939800"/>
                        <a:gd name="connsiteY9" fmla="*/ 711200 h 1739900"/>
                        <a:gd name="connsiteX10" fmla="*/ 0 w 939800"/>
                        <a:gd name="connsiteY10" fmla="*/ 463550 h 1739900"/>
                        <a:gd name="connsiteX11" fmla="*/ 114300 w 939800"/>
                        <a:gd name="connsiteY11" fmla="*/ 311150 h 1739900"/>
                        <a:gd name="connsiteX12" fmla="*/ 450850 w 939800"/>
                        <a:gd name="connsiteY12" fmla="*/ 0 h 173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9800" h="1739900">
                          <a:moveTo>
                            <a:pt x="603250" y="0"/>
                          </a:moveTo>
                          <a:lnTo>
                            <a:pt x="895350" y="317500"/>
                          </a:lnTo>
                          <a:lnTo>
                            <a:pt x="939800" y="698500"/>
                          </a:lnTo>
                          <a:lnTo>
                            <a:pt x="857250" y="1022350"/>
                          </a:lnTo>
                          <a:lnTo>
                            <a:pt x="527050" y="1365250"/>
                          </a:lnTo>
                          <a:lnTo>
                            <a:pt x="241300" y="1600200"/>
                          </a:lnTo>
                          <a:lnTo>
                            <a:pt x="146050" y="1739900"/>
                          </a:lnTo>
                          <a:lnTo>
                            <a:pt x="158750" y="1339850"/>
                          </a:lnTo>
                          <a:lnTo>
                            <a:pt x="69850" y="990600"/>
                          </a:lnTo>
                          <a:lnTo>
                            <a:pt x="0" y="711200"/>
                          </a:lnTo>
                          <a:lnTo>
                            <a:pt x="0" y="463550"/>
                          </a:lnTo>
                          <a:lnTo>
                            <a:pt x="114300" y="311150"/>
                          </a:lnTo>
                          <a:lnTo>
                            <a:pt x="45085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Freeform 12"/>
                    <p:cNvSpPr/>
                    <p:nvPr/>
                  </p:nvSpPr>
                  <p:spPr>
                    <a:xfrm>
                      <a:off x="3225800" y="2292350"/>
                      <a:ext cx="984250" cy="2387600"/>
                    </a:xfrm>
                    <a:custGeom>
                      <a:avLst/>
                      <a:gdLst>
                        <a:gd name="connsiteX0" fmla="*/ 0 w 984250"/>
                        <a:gd name="connsiteY0" fmla="*/ 0 h 2387600"/>
                        <a:gd name="connsiteX1" fmla="*/ 311150 w 984250"/>
                        <a:gd name="connsiteY1" fmla="*/ 133350 h 2387600"/>
                        <a:gd name="connsiteX2" fmla="*/ 641350 w 984250"/>
                        <a:gd name="connsiteY2" fmla="*/ 133350 h 2387600"/>
                        <a:gd name="connsiteX3" fmla="*/ 958850 w 984250"/>
                        <a:gd name="connsiteY3" fmla="*/ 12700 h 2387600"/>
                        <a:gd name="connsiteX4" fmla="*/ 958850 w 984250"/>
                        <a:gd name="connsiteY4" fmla="*/ 12700 h 2387600"/>
                        <a:gd name="connsiteX5" fmla="*/ 692150 w 984250"/>
                        <a:gd name="connsiteY5" fmla="*/ 133350 h 2387600"/>
                        <a:gd name="connsiteX6" fmla="*/ 882650 w 984250"/>
                        <a:gd name="connsiteY6" fmla="*/ 330200 h 2387600"/>
                        <a:gd name="connsiteX7" fmla="*/ 984250 w 984250"/>
                        <a:gd name="connsiteY7" fmla="*/ 781050 h 2387600"/>
                        <a:gd name="connsiteX8" fmla="*/ 946150 w 984250"/>
                        <a:gd name="connsiteY8" fmla="*/ 1143000 h 2387600"/>
                        <a:gd name="connsiteX9" fmla="*/ 863600 w 984250"/>
                        <a:gd name="connsiteY9" fmla="*/ 1479550 h 2387600"/>
                        <a:gd name="connsiteX10" fmla="*/ 596900 w 984250"/>
                        <a:gd name="connsiteY10" fmla="*/ 1822450 h 2387600"/>
                        <a:gd name="connsiteX11" fmla="*/ 260350 w 984250"/>
                        <a:gd name="connsiteY11" fmla="*/ 2159000 h 2387600"/>
                        <a:gd name="connsiteX12" fmla="*/ 171450 w 984250"/>
                        <a:gd name="connsiteY12" fmla="*/ 2387600 h 2387600"/>
                        <a:gd name="connsiteX13" fmla="*/ 171450 w 984250"/>
                        <a:gd name="connsiteY13" fmla="*/ 2387600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4250" h="2387600">
                          <a:moveTo>
                            <a:pt x="0" y="0"/>
                          </a:moveTo>
                          <a:lnTo>
                            <a:pt x="311150" y="133350"/>
                          </a:lnTo>
                          <a:lnTo>
                            <a:pt x="641350" y="133350"/>
                          </a:lnTo>
                          <a:lnTo>
                            <a:pt x="958850" y="12700"/>
                          </a:lnTo>
                          <a:lnTo>
                            <a:pt x="958850" y="12700"/>
                          </a:lnTo>
                          <a:lnTo>
                            <a:pt x="692150" y="133350"/>
                          </a:lnTo>
                          <a:lnTo>
                            <a:pt x="882650" y="330200"/>
                          </a:lnTo>
                          <a:lnTo>
                            <a:pt x="984250" y="781050"/>
                          </a:lnTo>
                          <a:lnTo>
                            <a:pt x="946150" y="1143000"/>
                          </a:lnTo>
                          <a:lnTo>
                            <a:pt x="863600" y="1479550"/>
                          </a:lnTo>
                          <a:lnTo>
                            <a:pt x="596900" y="1822450"/>
                          </a:lnTo>
                          <a:lnTo>
                            <a:pt x="260350" y="2159000"/>
                          </a:lnTo>
                          <a:lnTo>
                            <a:pt x="171450" y="2387600"/>
                          </a:lnTo>
                          <a:lnTo>
                            <a:pt x="171450" y="2387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Freeform 13"/>
                    <p:cNvSpPr/>
                    <p:nvPr/>
                  </p:nvSpPr>
                  <p:spPr>
                    <a:xfrm>
                      <a:off x="2628900" y="1174750"/>
                      <a:ext cx="1619250" cy="1263650"/>
                    </a:xfrm>
                    <a:custGeom>
                      <a:avLst/>
                      <a:gdLst>
                        <a:gd name="connsiteX0" fmla="*/ 1358900 w 1619250"/>
                        <a:gd name="connsiteY0" fmla="*/ 1193800 h 1263650"/>
                        <a:gd name="connsiteX1" fmla="*/ 1231900 w 1619250"/>
                        <a:gd name="connsiteY1" fmla="*/ 654050 h 1263650"/>
                        <a:gd name="connsiteX2" fmla="*/ 1346200 w 1619250"/>
                        <a:gd name="connsiteY2" fmla="*/ 234950 h 1263650"/>
                        <a:gd name="connsiteX3" fmla="*/ 1460500 w 1619250"/>
                        <a:gd name="connsiteY3" fmla="*/ 63500 h 1263650"/>
                        <a:gd name="connsiteX4" fmla="*/ 1619250 w 1619250"/>
                        <a:gd name="connsiteY4" fmla="*/ 82550 h 1263650"/>
                        <a:gd name="connsiteX5" fmla="*/ 1035050 w 1619250"/>
                        <a:gd name="connsiteY5" fmla="*/ 0 h 1263650"/>
                        <a:gd name="connsiteX6" fmla="*/ 914400 w 1619250"/>
                        <a:gd name="connsiteY6" fmla="*/ 215900 h 1263650"/>
                        <a:gd name="connsiteX7" fmla="*/ 831850 w 1619250"/>
                        <a:gd name="connsiteY7" fmla="*/ 755650 h 1263650"/>
                        <a:gd name="connsiteX8" fmla="*/ 908050 w 1619250"/>
                        <a:gd name="connsiteY8" fmla="*/ 1263650 h 1263650"/>
                        <a:gd name="connsiteX9" fmla="*/ 800100 w 1619250"/>
                        <a:gd name="connsiteY9" fmla="*/ 1212850 h 1263650"/>
                        <a:gd name="connsiteX10" fmla="*/ 628650 w 1619250"/>
                        <a:gd name="connsiteY10" fmla="*/ 1155700 h 1263650"/>
                        <a:gd name="connsiteX11" fmla="*/ 596900 w 1619250"/>
                        <a:gd name="connsiteY11" fmla="*/ 1123950 h 1263650"/>
                        <a:gd name="connsiteX12" fmla="*/ 660400 w 1619250"/>
                        <a:gd name="connsiteY12" fmla="*/ 908050 h 1263650"/>
                        <a:gd name="connsiteX13" fmla="*/ 647700 w 1619250"/>
                        <a:gd name="connsiteY13" fmla="*/ 438150 h 1263650"/>
                        <a:gd name="connsiteX14" fmla="*/ 476250 w 1619250"/>
                        <a:gd name="connsiteY14" fmla="*/ 209550 h 1263650"/>
                        <a:gd name="connsiteX15" fmla="*/ 196850 w 1619250"/>
                        <a:gd name="connsiteY15" fmla="*/ 63500 h 1263650"/>
                        <a:gd name="connsiteX16" fmla="*/ 0 w 1619250"/>
                        <a:gd name="connsiteY16" fmla="*/ 25400 h 126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9250" h="1263650">
                          <a:moveTo>
                            <a:pt x="1358900" y="1193800"/>
                          </a:moveTo>
                          <a:lnTo>
                            <a:pt x="1231900" y="654050"/>
                          </a:lnTo>
                          <a:lnTo>
                            <a:pt x="1346200" y="234950"/>
                          </a:lnTo>
                          <a:lnTo>
                            <a:pt x="1460500" y="63500"/>
                          </a:lnTo>
                          <a:lnTo>
                            <a:pt x="1619250" y="82550"/>
                          </a:lnTo>
                          <a:lnTo>
                            <a:pt x="1035050" y="0"/>
                          </a:lnTo>
                          <a:lnTo>
                            <a:pt x="914400" y="215900"/>
                          </a:lnTo>
                          <a:lnTo>
                            <a:pt x="831850" y="755650"/>
                          </a:lnTo>
                          <a:lnTo>
                            <a:pt x="908050" y="1263650"/>
                          </a:lnTo>
                          <a:lnTo>
                            <a:pt x="800100" y="1212850"/>
                          </a:lnTo>
                          <a:lnTo>
                            <a:pt x="628650" y="1155700"/>
                          </a:lnTo>
                          <a:lnTo>
                            <a:pt x="596900" y="1123950"/>
                          </a:lnTo>
                          <a:lnTo>
                            <a:pt x="660400" y="908050"/>
                          </a:lnTo>
                          <a:lnTo>
                            <a:pt x="647700" y="438150"/>
                          </a:lnTo>
                          <a:lnTo>
                            <a:pt x="476250" y="209550"/>
                          </a:lnTo>
                          <a:lnTo>
                            <a:pt x="196850" y="63500"/>
                          </a:lnTo>
                          <a:lnTo>
                            <a:pt x="0" y="25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grpSp>
          <p:sp>
            <p:nvSpPr>
              <p:cNvPr id="15" name="Freeform 14"/>
              <p:cNvSpPr/>
              <p:nvPr/>
            </p:nvSpPr>
            <p:spPr>
              <a:xfrm>
                <a:off x="4165600" y="1301750"/>
                <a:ext cx="939800" cy="1689100"/>
              </a:xfrm>
              <a:custGeom>
                <a:avLst/>
                <a:gdLst>
                  <a:gd name="connsiteX0" fmla="*/ 0 w 939800"/>
                  <a:gd name="connsiteY0" fmla="*/ 292100 h 1689100"/>
                  <a:gd name="connsiteX1" fmla="*/ 215900 w 939800"/>
                  <a:gd name="connsiteY1" fmla="*/ 88900 h 1689100"/>
                  <a:gd name="connsiteX2" fmla="*/ 514350 w 939800"/>
                  <a:gd name="connsiteY2" fmla="*/ 190500 h 1689100"/>
                  <a:gd name="connsiteX3" fmla="*/ 654050 w 939800"/>
                  <a:gd name="connsiteY3" fmla="*/ 514350 h 1689100"/>
                  <a:gd name="connsiteX4" fmla="*/ 654050 w 939800"/>
                  <a:gd name="connsiteY4" fmla="*/ 908050 h 1689100"/>
                  <a:gd name="connsiteX5" fmla="*/ 539750 w 939800"/>
                  <a:gd name="connsiteY5" fmla="*/ 1168400 h 1689100"/>
                  <a:gd name="connsiteX6" fmla="*/ 508000 w 939800"/>
                  <a:gd name="connsiteY6" fmla="*/ 1384300 h 1689100"/>
                  <a:gd name="connsiteX7" fmla="*/ 577850 w 939800"/>
                  <a:gd name="connsiteY7" fmla="*/ 1625600 h 1689100"/>
                  <a:gd name="connsiteX8" fmla="*/ 711200 w 939800"/>
                  <a:gd name="connsiteY8" fmla="*/ 1689100 h 1689100"/>
                  <a:gd name="connsiteX9" fmla="*/ 800100 w 939800"/>
                  <a:gd name="connsiteY9" fmla="*/ 1689100 h 1689100"/>
                  <a:gd name="connsiteX10" fmla="*/ 939800 w 939800"/>
                  <a:gd name="connsiteY10" fmla="*/ 1574800 h 1689100"/>
                  <a:gd name="connsiteX11" fmla="*/ 939800 w 939800"/>
                  <a:gd name="connsiteY11" fmla="*/ 1530350 h 1689100"/>
                  <a:gd name="connsiteX12" fmla="*/ 857250 w 939800"/>
                  <a:gd name="connsiteY12" fmla="*/ 1574800 h 1689100"/>
                  <a:gd name="connsiteX13" fmla="*/ 692150 w 939800"/>
                  <a:gd name="connsiteY13" fmla="*/ 1612900 h 1689100"/>
                  <a:gd name="connsiteX14" fmla="*/ 647700 w 939800"/>
                  <a:gd name="connsiteY14" fmla="*/ 1492250 h 1689100"/>
                  <a:gd name="connsiteX15" fmla="*/ 628650 w 939800"/>
                  <a:gd name="connsiteY15" fmla="*/ 1270000 h 1689100"/>
                  <a:gd name="connsiteX16" fmla="*/ 749300 w 939800"/>
                  <a:gd name="connsiteY16" fmla="*/ 946150 h 1689100"/>
                  <a:gd name="connsiteX17" fmla="*/ 787400 w 939800"/>
                  <a:gd name="connsiteY17" fmla="*/ 482600 h 1689100"/>
                  <a:gd name="connsiteX18" fmla="*/ 628650 w 939800"/>
                  <a:gd name="connsiteY18" fmla="*/ 146050 h 1689100"/>
                  <a:gd name="connsiteX19" fmla="*/ 425450 w 939800"/>
                  <a:gd name="connsiteY19" fmla="*/ 6350 h 1689100"/>
                  <a:gd name="connsiteX20" fmla="*/ 247650 w 939800"/>
                  <a:gd name="connsiteY20" fmla="*/ 0 h 1689100"/>
                  <a:gd name="connsiteX21" fmla="*/ 107950 w 939800"/>
                  <a:gd name="connsiteY21" fmla="*/ 50800 h 168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800" h="1689100">
                    <a:moveTo>
                      <a:pt x="0" y="292100"/>
                    </a:moveTo>
                    <a:lnTo>
                      <a:pt x="215900" y="88900"/>
                    </a:lnTo>
                    <a:lnTo>
                      <a:pt x="514350" y="190500"/>
                    </a:lnTo>
                    <a:lnTo>
                      <a:pt x="654050" y="514350"/>
                    </a:lnTo>
                    <a:lnTo>
                      <a:pt x="654050" y="908050"/>
                    </a:lnTo>
                    <a:lnTo>
                      <a:pt x="539750" y="1168400"/>
                    </a:lnTo>
                    <a:lnTo>
                      <a:pt x="508000" y="1384300"/>
                    </a:lnTo>
                    <a:lnTo>
                      <a:pt x="577850" y="1625600"/>
                    </a:lnTo>
                    <a:lnTo>
                      <a:pt x="711200" y="1689100"/>
                    </a:lnTo>
                    <a:lnTo>
                      <a:pt x="800100" y="1689100"/>
                    </a:lnTo>
                    <a:lnTo>
                      <a:pt x="939800" y="1574800"/>
                    </a:lnTo>
                    <a:lnTo>
                      <a:pt x="939800" y="1530350"/>
                    </a:lnTo>
                    <a:lnTo>
                      <a:pt x="857250" y="1574800"/>
                    </a:lnTo>
                    <a:lnTo>
                      <a:pt x="692150" y="1612900"/>
                    </a:lnTo>
                    <a:lnTo>
                      <a:pt x="647700" y="1492250"/>
                    </a:lnTo>
                    <a:lnTo>
                      <a:pt x="628650" y="1270000"/>
                    </a:lnTo>
                    <a:lnTo>
                      <a:pt x="749300" y="946150"/>
                    </a:lnTo>
                    <a:lnTo>
                      <a:pt x="787400" y="482600"/>
                    </a:lnTo>
                    <a:lnTo>
                      <a:pt x="628650" y="146050"/>
                    </a:lnTo>
                    <a:lnTo>
                      <a:pt x="425450" y="6350"/>
                    </a:lnTo>
                    <a:lnTo>
                      <a:pt x="247650" y="0"/>
                    </a:lnTo>
                    <a:lnTo>
                      <a:pt x="107950" y="508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6" name="Freeform 55"/>
            <p:cNvSpPr/>
            <p:nvPr/>
          </p:nvSpPr>
          <p:spPr>
            <a:xfrm>
              <a:off x="2686050" y="1085850"/>
              <a:ext cx="1009650" cy="95250"/>
            </a:xfrm>
            <a:custGeom>
              <a:avLst/>
              <a:gdLst>
                <a:gd name="connsiteX0" fmla="*/ 1009650 w 1009650"/>
                <a:gd name="connsiteY0" fmla="*/ 95250 h 95250"/>
                <a:gd name="connsiteX1" fmla="*/ 838200 w 1009650"/>
                <a:gd name="connsiteY1" fmla="*/ 57150 h 95250"/>
                <a:gd name="connsiteX2" fmla="*/ 571500 w 1009650"/>
                <a:gd name="connsiteY2" fmla="*/ 28575 h 95250"/>
                <a:gd name="connsiteX3" fmla="*/ 371475 w 1009650"/>
                <a:gd name="connsiteY3" fmla="*/ 0 h 95250"/>
                <a:gd name="connsiteX4" fmla="*/ 0 w 1009650"/>
                <a:gd name="connsiteY4" fmla="*/ 7620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0" h="95250">
                  <a:moveTo>
                    <a:pt x="1009650" y="95250"/>
                  </a:moveTo>
                  <a:lnTo>
                    <a:pt x="838200" y="57150"/>
                  </a:lnTo>
                  <a:lnTo>
                    <a:pt x="571500" y="28575"/>
                  </a:lnTo>
                  <a:lnTo>
                    <a:pt x="371475" y="0"/>
                  </a:lnTo>
                  <a:lnTo>
                    <a:pt x="0" y="762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33385869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circle(in)">
                                      <p:cBhvr>
                                        <p:cTn id="7" dur="20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barn(inVertical)">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circle(in)">
                                      <p:cBhvr>
                                        <p:cTn id="22" dur="2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453</Words>
  <Application>Microsoft Office PowerPoint</Application>
  <PresentationFormat>Widescreen</PresentationFormat>
  <Paragraphs>20</Paragraphs>
  <Slides>15</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PowerPoint Presentation</vt:lpstr>
      <vt:lpstr>QUAN SÁT Tìm hiểu cấu trúc của đồ vật được kết hợp từ các khối cơ bản  </vt:lpstr>
      <vt:lpstr>PowerPoint Presentation</vt:lpstr>
      <vt:lpstr>PowerPoint Presentation</vt:lpstr>
      <vt:lpstr>PowerPoint Presentation</vt:lpstr>
      <vt:lpstr>PowerPoint Presentation</vt:lpstr>
      <vt:lpstr>PowerPoint Presentation</vt:lpstr>
      <vt:lpstr> Thể hiện  cách mô phỏng đồ vật bằng yếu tố chấm và nét</vt:lpstr>
      <vt:lpstr>PowerPoint Presentation</vt:lpstr>
      <vt:lpstr>PowerPoint Presentation</vt:lpstr>
      <vt:lpstr>PowerPoint Presentation</vt:lpstr>
      <vt:lpstr>Bài tập  mô phỏng mẫu đồ vật theo hướng sát với nguyên mẫu về tỉ lệ và hình khối bằng hình thức thể hiện yêu thích</vt:lpstr>
      <vt:lpstr>Thảo luận  Trưng bày sản phẩm và trao đổi  - Vẻ đẹp nguyên mẫu được thể hiện thế nào trong sản phẩm mỹ thuật của bạn ? - Sản phẩm mỹ thuật của bạn mô phỏng vẻ đẹp nguyên mẫu theo cách nào? - Tỷ lệ của mẫu vợt mô phỏng trên sản phẩm mỹ thuật của bạn có tạo nên sự hài hòa cân đối không Vì sao?</vt:lpstr>
      <vt:lpstr>Vận dụng Em hãy lồng khung sản phẩm mỹ thuật đã thực hành và trưng bày trang trí lớp học hoặc góc học học tập của cảu mình!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Nguyễn Thị Hợp</cp:lastModifiedBy>
  <cp:revision>16</cp:revision>
  <dcterms:created xsi:type="dcterms:W3CDTF">2024-06-12T13:02:37Z</dcterms:created>
  <dcterms:modified xsi:type="dcterms:W3CDTF">2024-12-05T14:45:33Z</dcterms:modified>
</cp:coreProperties>
</file>