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39"/>
  </p:notesMasterIdLst>
  <p:sldIdLst>
    <p:sldId id="291" r:id="rId2"/>
    <p:sldId id="292" r:id="rId3"/>
    <p:sldId id="258" r:id="rId4"/>
    <p:sldId id="278" r:id="rId5"/>
    <p:sldId id="279" r:id="rId6"/>
    <p:sldId id="259" r:id="rId7"/>
    <p:sldId id="280" r:id="rId8"/>
    <p:sldId id="286" r:id="rId9"/>
    <p:sldId id="285" r:id="rId10"/>
    <p:sldId id="277" r:id="rId11"/>
    <p:sldId id="275" r:id="rId12"/>
    <p:sldId id="276" r:id="rId13"/>
    <p:sldId id="284" r:id="rId14"/>
    <p:sldId id="257" r:id="rId15"/>
    <p:sldId id="260" r:id="rId16"/>
    <p:sldId id="256" r:id="rId17"/>
    <p:sldId id="281" r:id="rId18"/>
    <p:sldId id="289" r:id="rId19"/>
    <p:sldId id="293" r:id="rId20"/>
    <p:sldId id="283" r:id="rId21"/>
    <p:sldId id="282" r:id="rId22"/>
    <p:sldId id="287" r:id="rId23"/>
    <p:sldId id="288" r:id="rId24"/>
    <p:sldId id="262" r:id="rId25"/>
    <p:sldId id="261" r:id="rId26"/>
    <p:sldId id="263" r:id="rId27"/>
    <p:sldId id="264" r:id="rId28"/>
    <p:sldId id="265" r:id="rId29"/>
    <p:sldId id="266" r:id="rId30"/>
    <p:sldId id="269" r:id="rId31"/>
    <p:sldId id="267" r:id="rId32"/>
    <p:sldId id="268" r:id="rId33"/>
    <p:sldId id="271" r:id="rId34"/>
    <p:sldId id="270" r:id="rId35"/>
    <p:sldId id="272" r:id="rId36"/>
    <p:sldId id="273" r:id="rId37"/>
    <p:sldId id="274" r:id="rId3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9806" autoAdjust="0"/>
  </p:normalViewPr>
  <p:slideViewPr>
    <p:cSldViewPr>
      <p:cViewPr>
        <p:scale>
          <a:sx n="125" d="100"/>
          <a:sy n="125" d="100"/>
        </p:scale>
        <p:origin x="276" y="10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68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B6200-BD5B-4AF1-B90E-E6E8FE3012A4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81C93-0327-4608-95AB-952F24C58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4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575628-E964-48B2-B618-298C4E4E76A6}" type="slidenum">
              <a:rPr lang="en-US"/>
              <a:pPr/>
              <a:t>4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18194-D10E-4145-A36B-63D42D37666D}" type="slidenum">
              <a:rPr lang="en-US"/>
              <a:pPr/>
              <a:t>10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481C93-0327-4608-95AB-952F24C5802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241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cd566ac1d1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8" name="Google Shape;828;gcd566ac1d1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155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4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68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717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34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4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132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96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9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31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62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3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9B329-6F2C-4906-B5DD-1EFF1A12BCBE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5D0F4-3A9A-470C-BAE5-976E61578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C:\Users\ASUS.Deluxe\Downloads\images (7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14314" y="-236562"/>
            <a:ext cx="9358314" cy="581806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9582"/>
            <a:ext cx="6912768" cy="2160240"/>
          </a:xfrm>
        </p:spPr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các Thầy Cô</a:t>
            </a:r>
            <a:b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về dự chuyên đề </a:t>
            </a:r>
            <a:br>
              <a:rPr lang="en-US" sz="40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53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Mĩ Thuật 6</a:t>
            </a:r>
            <a:br>
              <a:rPr lang="en-US" sz="5300" b="1" cap="all" dirty="0" smtClean="0">
                <a:ln w="0"/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6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cap="all" dirty="0">
                <a:ln w="0"/>
                <a:solidFill>
                  <a:srgbClr val="FFC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31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Giáo viên: Trịnh Thị dơn</a:t>
            </a:r>
            <a:endParaRPr lang="vi-VN" sz="3100" b="1" cap="all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172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1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4" name="Picture 6" descr="01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6708"/>
            <a:ext cx="2743200" cy="207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080920001722-879-3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2800351"/>
            <a:ext cx="2743201" cy="2039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7" name="Picture 9" descr="Di cho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10542" r="7895" b="10632"/>
          <a:stretch>
            <a:fillRect/>
          </a:stretch>
        </p:blipFill>
        <p:spPr bwMode="auto">
          <a:xfrm>
            <a:off x="6019800" y="2800351"/>
            <a:ext cx="2743200" cy="202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9" name="Picture 11" descr="1106289338_3489_D9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50519"/>
            <a:ext cx="2590800" cy="206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0" name="Picture 12" descr="01 (3)"/>
          <p:cNvPicPr>
            <a:picLocks noChangeAspect="1" noChangeArrowheads="1"/>
          </p:cNvPicPr>
          <p:nvPr/>
        </p:nvPicPr>
        <p:blipFill>
          <a:blip r:embed="rId7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"/>
            <a:ext cx="2631504" cy="206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1" name="Picture 13" descr="bs_Di-cho-Tet-(3)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00351"/>
            <a:ext cx="2667000" cy="203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0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37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3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9" name="Picture 11" descr="images (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71750"/>
            <a:ext cx="4267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images (2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1450"/>
            <a:ext cx="4267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1450"/>
            <a:ext cx="380409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71750"/>
            <a:ext cx="3788855" cy="2279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731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images (6)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13360"/>
            <a:ext cx="3810000" cy="245387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8" name="Picture 6" descr="images (4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67728"/>
            <a:ext cx="3810000" cy="221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Picture 7" descr="images (3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6220"/>
            <a:ext cx="40386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67728"/>
            <a:ext cx="4050030" cy="221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0691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5750"/>
            <a:ext cx="37338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85750"/>
            <a:ext cx="399288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11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4493118"/>
            <a:ext cx="8915400" cy="1102519"/>
          </a:xfrm>
        </p:spPr>
        <p:txBody>
          <a:bodyPr>
            <a:normAutofit fontScale="90000"/>
          </a:bodyPr>
          <a:lstStyle/>
          <a:p>
            <a:pPr algn="l"/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tưởng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dirty="0" smtClean="0">
                <a:solidFill>
                  <a:schemeClr val="tx1"/>
                </a:solidFill>
              </a:rPr>
              <a:t/>
            </a:r>
            <a:br>
              <a:rPr lang="en-US" dirty="0" smtClean="0">
                <a:solidFill>
                  <a:schemeClr val="tx1"/>
                </a:solidFill>
              </a:rPr>
            </a:b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3" t="3486" r="14072"/>
          <a:stretch/>
        </p:blipFill>
        <p:spPr bwMode="auto">
          <a:xfrm>
            <a:off x="6065465" y="417656"/>
            <a:ext cx="2321670" cy="1664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68" y="417656"/>
            <a:ext cx="2562131" cy="163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6595" r="14447" b="5054"/>
          <a:stretch/>
        </p:blipFill>
        <p:spPr bwMode="auto">
          <a:xfrm>
            <a:off x="6065465" y="2386205"/>
            <a:ext cx="2321670" cy="1821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32114" y="2032080"/>
            <a:ext cx="1281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62400" y="2032080"/>
            <a:ext cx="200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177409"/>
            <a:ext cx="2133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98343" y="203208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Lao </a:t>
            </a:r>
            <a:r>
              <a:rPr lang="en-US" sz="1400" dirty="0" err="1" smtClean="0"/>
              <a:t>động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4208187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Vệ</a:t>
            </a:r>
            <a:r>
              <a:rPr lang="en-US" sz="1400" dirty="0" smtClean="0"/>
              <a:t> </a:t>
            </a:r>
            <a:r>
              <a:rPr lang="en-US" sz="1400" dirty="0" err="1" smtClean="0"/>
              <a:t>sinh</a:t>
            </a:r>
            <a:r>
              <a:rPr lang="en-US" sz="1400" dirty="0" smtClean="0"/>
              <a:t> </a:t>
            </a:r>
            <a:r>
              <a:rPr lang="en-US" sz="1400" dirty="0" err="1" smtClean="0"/>
              <a:t>môi</a:t>
            </a:r>
            <a:r>
              <a:rPr lang="en-US" sz="1400" dirty="0" smtClean="0"/>
              <a:t> </a:t>
            </a:r>
            <a:r>
              <a:rPr lang="en-US" sz="1400" dirty="0" err="1" smtClean="0"/>
              <a:t>trường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400800" y="4173522"/>
            <a:ext cx="3207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Chú</a:t>
            </a:r>
            <a:r>
              <a:rPr lang="en-US" sz="1400" dirty="0" smtClean="0"/>
              <a:t> </a:t>
            </a:r>
            <a:r>
              <a:rPr lang="en-US" sz="1400" dirty="0" err="1" smtClean="0"/>
              <a:t>bộ</a:t>
            </a:r>
            <a:r>
              <a:rPr lang="en-US" sz="1400" dirty="0" smtClean="0"/>
              <a:t> </a:t>
            </a:r>
            <a:r>
              <a:rPr lang="en-US" sz="1400" dirty="0" err="1" smtClean="0"/>
              <a:t>đội</a:t>
            </a:r>
            <a:r>
              <a:rPr lang="en-US" sz="1400" dirty="0" smtClean="0"/>
              <a:t> </a:t>
            </a:r>
            <a:r>
              <a:rPr lang="en-US" sz="1400" dirty="0" err="1" smtClean="0"/>
              <a:t>hải</a:t>
            </a:r>
            <a:r>
              <a:rPr lang="en-US" sz="1400" dirty="0" smtClean="0"/>
              <a:t> </a:t>
            </a:r>
            <a:r>
              <a:rPr lang="en-US" sz="1400" dirty="0" err="1" smtClean="0"/>
              <a:t>quân</a:t>
            </a:r>
            <a:endParaRPr lang="en-US" sz="1400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1" y="2409033"/>
            <a:ext cx="2507779" cy="1776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268" y="2339857"/>
            <a:ext cx="2562131" cy="1947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21" y="417656"/>
            <a:ext cx="2507779" cy="1636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38150"/>
            <a:ext cx="7772400" cy="1102519"/>
          </a:xfrm>
        </p:spPr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4826" r="11782" b="25893"/>
          <a:stretch/>
        </p:blipFill>
        <p:spPr bwMode="auto">
          <a:xfrm>
            <a:off x="685800" y="79662"/>
            <a:ext cx="7696200" cy="49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90550"/>
            <a:ext cx="5181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52449"/>
            <a:ext cx="5181600" cy="377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044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Xây dựng ý tưởng từ </a:t>
            </a:r>
            <a:r>
              <a:rPr lang="en-US" sz="20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 chuyện lịch sử</a:t>
            </a:r>
            <a:endParaRPr lang="en-US" sz="20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00150"/>
            <a:ext cx="3657600" cy="415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20" y="1123950"/>
            <a:ext cx="38100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1678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285750"/>
            <a:ext cx="5943600" cy="5334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 dựng ý tưởng qua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trí tưởng tượng</a:t>
            </a:r>
            <a:endParaRPr lang="en-US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87755"/>
            <a:ext cx="3962400" cy="384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00151"/>
            <a:ext cx="44196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1161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42"/>
          <p:cNvSpPr txBox="1">
            <a:spLocks noGrp="1"/>
          </p:cNvSpPr>
          <p:nvPr>
            <p:ph type="title"/>
          </p:nvPr>
        </p:nvSpPr>
        <p:spPr>
          <a:xfrm>
            <a:off x="1157862" y="199974"/>
            <a:ext cx="6996600" cy="7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Một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số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cách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xây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dựng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ý </a:t>
            </a: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tưởng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theo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chủ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fr-FR" sz="2400" dirty="0" err="1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đề</a:t>
            </a:r>
            <a:r>
              <a:rPr lang="fr-FR" sz="2400" dirty="0">
                <a:solidFill>
                  <a:srgbClr val="00B0F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 :</a:t>
            </a:r>
            <a:endParaRPr lang="en-US" sz="2400" dirty="0">
              <a:solidFill>
                <a:srgbClr val="00B0F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31" name="Google Shape;831;p42"/>
          <p:cNvSpPr txBox="1">
            <a:spLocks noGrp="1"/>
          </p:cNvSpPr>
          <p:nvPr>
            <p:ph type="sldNum" idx="12"/>
          </p:nvPr>
        </p:nvSpPr>
        <p:spPr>
          <a:xfrm>
            <a:off x="8556775" y="4826200"/>
            <a:ext cx="548700" cy="31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832" name="Google Shape;832;p42"/>
          <p:cNvSpPr/>
          <p:nvPr/>
        </p:nvSpPr>
        <p:spPr>
          <a:xfrm>
            <a:off x="825300" y="1069467"/>
            <a:ext cx="3678600" cy="173690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t" anchorCtr="0">
            <a:noAutofit/>
          </a:bodyPr>
          <a:lstStyle/>
          <a:p>
            <a:pPr lvl="0"/>
            <a:r>
              <a:rPr lang="fr-FR" sz="1600" dirty="0" smtClean="0"/>
              <a:t>Xây dựng ý tưởng từ cảnh đẹp trong cuộc sống. </a:t>
            </a:r>
            <a:r>
              <a:rPr lang="fr-FR" sz="1600" dirty="0" smtClean="0"/>
              <a:t>VD: Cảnh biển, rừng núi, nông thôn, thành phố, bình minh, hoàng hôn, cảnh đẹp bốn mùa,v</a:t>
            </a:r>
            <a:r>
              <a:rPr lang="en-US" sz="1600" dirty="0" smtClean="0"/>
              <a:t>v...</a:t>
            </a:r>
            <a:endParaRPr sz="1600" dirty="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33" name="Google Shape;833;p42"/>
          <p:cNvSpPr/>
          <p:nvPr/>
        </p:nvSpPr>
        <p:spPr>
          <a:xfrm>
            <a:off x="4656162" y="1069467"/>
            <a:ext cx="3900612" cy="173690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t" anchorCtr="0">
            <a:noAutofit/>
          </a:bodyPr>
          <a:lstStyle/>
          <a:p>
            <a:r>
              <a:rPr lang="fr-FR" sz="1600" dirty="0" smtClean="0"/>
              <a:t>Xây dựng ý tưởng từ hình ảnh sinh hoạt trong cuộc sống. VD: Hoc tập, vui chơi, lao động, thể thao, văn nghệ, bảo vệ môi trường, phòng chống dịch bệnh, gia đình, lễ hội...</a:t>
            </a:r>
            <a:endParaRPr lang="en-US" sz="1600" dirty="0"/>
          </a:p>
        </p:txBody>
      </p:sp>
      <p:sp>
        <p:nvSpPr>
          <p:cNvPr id="834" name="Google Shape;834;p42"/>
          <p:cNvSpPr/>
          <p:nvPr/>
        </p:nvSpPr>
        <p:spPr>
          <a:xfrm>
            <a:off x="825300" y="2958592"/>
            <a:ext cx="3678600" cy="159435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1371600" bIns="91425" anchor="b" anchorCtr="0">
            <a:noAutofit/>
          </a:bodyPr>
          <a:lstStyle/>
          <a:p>
            <a:r>
              <a:rPr lang="fr-FR" sz="1600" dirty="0" smtClean="0"/>
              <a:t>Xây dựng ý tưởng qua các câu chuyện, các nhân vật lịch sử. VD: Chị Võ Thị Sáu, anh Nguyễn Văn Trỗi, Lê Văn Tám, anh Kim Đồng, bà trưng, bà Triệu...</a:t>
            </a:r>
            <a:endParaRPr lang="en-US" sz="1600" dirty="0"/>
          </a:p>
        </p:txBody>
      </p:sp>
      <p:sp>
        <p:nvSpPr>
          <p:cNvPr id="835" name="Google Shape;835;p42"/>
          <p:cNvSpPr/>
          <p:nvPr/>
        </p:nvSpPr>
        <p:spPr>
          <a:xfrm>
            <a:off x="4656161" y="2958593"/>
            <a:ext cx="3900613" cy="159435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371600" tIns="91425" rIns="91425" bIns="91425" anchor="b" anchorCtr="0">
            <a:noAutofit/>
          </a:bodyPr>
          <a:lstStyle/>
          <a:p>
            <a:r>
              <a:rPr lang="fr-FR" sz="1600" smtClean="0"/>
              <a:t>Xây dựng ý tưởng từ hình ảnh trong thơ, văn, bài hát</a:t>
            </a:r>
            <a:endParaRPr lang="en-US" sz="1600" dirty="0"/>
          </a:p>
        </p:txBody>
      </p:sp>
      <p:sp>
        <p:nvSpPr>
          <p:cNvPr id="836" name="Google Shape;836;p42"/>
          <p:cNvSpPr/>
          <p:nvPr/>
        </p:nvSpPr>
        <p:spPr>
          <a:xfrm>
            <a:off x="3447993" y="1748626"/>
            <a:ext cx="2113800" cy="21138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7" name="Google Shape;837;p42"/>
          <p:cNvSpPr/>
          <p:nvPr/>
        </p:nvSpPr>
        <p:spPr>
          <a:xfrm rot="5400000">
            <a:off x="3600503" y="1748626"/>
            <a:ext cx="2113800" cy="21138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8" name="Google Shape;838;p42"/>
          <p:cNvSpPr/>
          <p:nvPr/>
        </p:nvSpPr>
        <p:spPr>
          <a:xfrm rot="10800000">
            <a:off x="3600503" y="1902319"/>
            <a:ext cx="2113800" cy="21138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9" name="Google Shape;839;p42"/>
          <p:cNvSpPr/>
          <p:nvPr/>
        </p:nvSpPr>
        <p:spPr>
          <a:xfrm rot="-5400000">
            <a:off x="3447993" y="1902319"/>
            <a:ext cx="2113800" cy="2113800"/>
          </a:xfrm>
          <a:prstGeom prst="pie">
            <a:avLst>
              <a:gd name="adj1" fmla="val 10788866"/>
              <a:gd name="adj2" fmla="val 1620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0" name="Google Shape;840;p42"/>
          <p:cNvSpPr/>
          <p:nvPr/>
        </p:nvSpPr>
        <p:spPr>
          <a:xfrm>
            <a:off x="4010867" y="2189570"/>
            <a:ext cx="240363" cy="4499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Oswald"/>
              </a:rPr>
              <a:t>1</a:t>
            </a:r>
            <a:endParaRPr b="1" i="0" dirty="0">
              <a:ln>
                <a:noFill/>
              </a:ln>
              <a:solidFill>
                <a:schemeClr val="lt1"/>
              </a:solidFill>
              <a:latin typeface="Oswald"/>
            </a:endParaRPr>
          </a:p>
        </p:txBody>
      </p:sp>
      <p:sp>
        <p:nvSpPr>
          <p:cNvPr id="841" name="Google Shape;841;p42"/>
          <p:cNvSpPr/>
          <p:nvPr/>
        </p:nvSpPr>
        <p:spPr>
          <a:xfrm>
            <a:off x="4899094" y="2196322"/>
            <a:ext cx="347312" cy="4375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Oswald"/>
              </a:rPr>
              <a:t>2</a:t>
            </a:r>
            <a:endParaRPr b="1" i="0" dirty="0">
              <a:ln>
                <a:noFill/>
              </a:ln>
              <a:solidFill>
                <a:schemeClr val="lt1"/>
              </a:solidFill>
              <a:latin typeface="Oswald"/>
            </a:endParaRPr>
          </a:p>
        </p:txBody>
      </p:sp>
      <p:sp>
        <p:nvSpPr>
          <p:cNvPr id="842" name="Google Shape;842;p42"/>
          <p:cNvSpPr/>
          <p:nvPr/>
        </p:nvSpPr>
        <p:spPr>
          <a:xfrm>
            <a:off x="3980619" y="3157165"/>
            <a:ext cx="263590" cy="449928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Oswald"/>
              </a:rPr>
              <a:t>3</a:t>
            </a:r>
            <a:endParaRPr b="1" i="0" dirty="0">
              <a:ln>
                <a:noFill/>
              </a:ln>
              <a:solidFill>
                <a:schemeClr val="lt1"/>
              </a:solidFill>
              <a:latin typeface="Oswald"/>
            </a:endParaRPr>
          </a:p>
        </p:txBody>
      </p:sp>
      <p:sp>
        <p:nvSpPr>
          <p:cNvPr id="843" name="Google Shape;843;p42"/>
          <p:cNvSpPr/>
          <p:nvPr/>
        </p:nvSpPr>
        <p:spPr>
          <a:xfrm>
            <a:off x="4999021" y="3163916"/>
            <a:ext cx="228480" cy="4375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lang="en-US" b="1" dirty="0">
                <a:solidFill>
                  <a:schemeClr val="lt1"/>
                </a:solidFill>
                <a:latin typeface="Oswald"/>
              </a:rPr>
              <a:t>4</a:t>
            </a:r>
            <a:endParaRPr b="1" i="0" dirty="0">
              <a:ln>
                <a:noFill/>
              </a:ln>
              <a:solidFill>
                <a:schemeClr val="lt1"/>
              </a:solidFill>
              <a:latin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74522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" grpId="0" animBg="1"/>
      <p:bldP spid="833" grpId="0" animBg="1"/>
      <p:bldP spid="834" grpId="0" animBg="1"/>
      <p:bldP spid="8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Chủ đề 1: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XÂY DỰNG Ý TƯỞNG</a:t>
            </a:r>
            <a:b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TRONG SÁNG TÁC MĨ THUẬT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rgbClr val="CC00FF"/>
                </a:solidFill>
                <a:latin typeface="Times New Roman" pitchFamily="18" charset="0"/>
                <a:cs typeface="Times New Roman" pitchFamily="18" charset="0"/>
              </a:rPr>
              <a:t>Bài 2: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 dựng ý tưởng trong sáng tác theo chủ đề</a:t>
            </a:r>
          </a:p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                                 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Tiết 1)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190750"/>
            <a:ext cx="3693198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35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285750"/>
            <a:ext cx="5181600" cy="533400"/>
          </a:xfrm>
        </p:spPr>
        <p:txBody>
          <a:bodyPr>
            <a:normAutofit/>
          </a:bodyPr>
          <a:lstStyle/>
          <a:p>
            <a:r>
              <a:rPr lang="en-US" sz="2000" b="1" i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Tranh đa chất liệu</a:t>
            </a:r>
            <a:endParaRPr lang="en-US" sz="2000" b="1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895350"/>
            <a:ext cx="4024393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252" y="895350"/>
            <a:ext cx="4258548" cy="388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3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241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5720"/>
            <a:ext cx="4530000" cy="478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00" y="285750"/>
            <a:ext cx="3951403" cy="4522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6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133350"/>
            <a:ext cx="3764280" cy="2377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33350"/>
            <a:ext cx="3844510" cy="237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" y="2586990"/>
            <a:ext cx="3764280" cy="231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060" y="2606040"/>
            <a:ext cx="3821650" cy="229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963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2" t="73922" r="9608" b="7267"/>
          <a:stretch/>
        </p:blipFill>
        <p:spPr bwMode="auto">
          <a:xfrm>
            <a:off x="1" y="666750"/>
            <a:ext cx="9067800" cy="281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" y="342899"/>
            <a:ext cx="21336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2" t="7143" r="15217" b="5272"/>
          <a:stretch/>
        </p:blipFill>
        <p:spPr bwMode="auto">
          <a:xfrm>
            <a:off x="3048000" y="342899"/>
            <a:ext cx="2349031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899"/>
            <a:ext cx="23622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71750"/>
            <a:ext cx="2543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69" y="2571750"/>
            <a:ext cx="2309461" cy="2035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552700"/>
            <a:ext cx="3086773" cy="20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-323850"/>
            <a:ext cx="7772400" cy="1102519"/>
          </a:xfrm>
        </p:spPr>
        <p:txBody>
          <a:bodyPr>
            <a:norm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-66674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86304" y="2243980"/>
            <a:ext cx="4513585" cy="1524762"/>
            <a:chOff x="228600" y="1645920"/>
            <a:chExt cx="4807680" cy="1295400"/>
          </a:xfrm>
        </p:grpSpPr>
        <p:sp>
          <p:nvSpPr>
            <p:cNvPr id="5" name="32-Point Star 4"/>
            <p:cNvSpPr/>
            <p:nvPr/>
          </p:nvSpPr>
          <p:spPr>
            <a:xfrm>
              <a:off x="228600" y="1645920"/>
              <a:ext cx="1524000" cy="1295400"/>
            </a:xfrm>
            <a:prstGeom prst="star3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4280" y="2040140"/>
              <a:ext cx="4572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vi-VN" sz="1200" b="1" dirty="0" smtClean="0">
                  <a:solidFill>
                    <a:schemeClr val="tx1"/>
                  </a:solidFill>
                  <a:latin typeface="+mj-lt"/>
                </a:rPr>
                <a:t>Xây dựng</a:t>
              </a:r>
              <a:endParaRPr lang="en-US" sz="1200" b="1" dirty="0" smtClean="0">
                <a:solidFill>
                  <a:schemeClr val="tx1"/>
                </a:solidFill>
                <a:latin typeface="+mj-lt"/>
              </a:endParaRPr>
            </a:p>
            <a:p>
              <a:r>
                <a:rPr lang="vi-VN" sz="1200" b="1" dirty="0" smtClean="0">
                  <a:solidFill>
                    <a:schemeClr val="tx1"/>
                  </a:solidFill>
                  <a:latin typeface="+mj-lt"/>
                </a:rPr>
                <a:t> ý tưởng </a:t>
              </a:r>
              <a:endParaRPr lang="en-US" sz="1200" b="1" dirty="0" smtClean="0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48000" y="3098709"/>
            <a:ext cx="2244504" cy="1210002"/>
            <a:chOff x="-265080" y="1080896"/>
            <a:chExt cx="1981200" cy="1210002"/>
          </a:xfrm>
        </p:grpSpPr>
        <p:sp>
          <p:nvSpPr>
            <p:cNvPr id="10" name="32-Point Star 9"/>
            <p:cNvSpPr/>
            <p:nvPr/>
          </p:nvSpPr>
          <p:spPr>
            <a:xfrm>
              <a:off x="-36480" y="1080896"/>
              <a:ext cx="1524000" cy="1210002"/>
            </a:xfrm>
            <a:prstGeom prst="star32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265080" y="1331826"/>
              <a:ext cx="1981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FFFF00"/>
                  </a:solidFill>
                </a:rPr>
                <a:t>Chủ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đề</a:t>
              </a:r>
              <a:endParaRPr lang="en-US" dirty="0" smtClean="0">
                <a:solidFill>
                  <a:srgbClr val="FFFF00"/>
                </a:solidFill>
              </a:endParaRPr>
            </a:p>
            <a:p>
              <a:pPr algn="ctr"/>
              <a:r>
                <a:rPr lang="en-US" dirty="0" err="1" smtClean="0">
                  <a:solidFill>
                    <a:srgbClr val="FFFF00"/>
                  </a:solidFill>
                </a:rPr>
                <a:t>đề</a:t>
              </a:r>
              <a:r>
                <a:rPr lang="en-US" dirty="0" smtClean="0">
                  <a:solidFill>
                    <a:srgbClr val="FFFF00"/>
                  </a:solidFill>
                </a:rPr>
                <a:t> </a:t>
              </a:r>
              <a:r>
                <a:rPr lang="en-US" dirty="0" err="1" smtClean="0">
                  <a:solidFill>
                    <a:srgbClr val="FFFF00"/>
                  </a:solidFill>
                </a:rPr>
                <a:t>tài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936230" y="163005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grpSp>
        <p:nvGrpSpPr>
          <p:cNvPr id="20" name="Group 19"/>
          <p:cNvGrpSpPr/>
          <p:nvPr/>
        </p:nvGrpSpPr>
        <p:grpSpPr>
          <a:xfrm>
            <a:off x="3813290" y="604714"/>
            <a:ext cx="1524000" cy="1210002"/>
            <a:chOff x="5526314" y="1851024"/>
            <a:chExt cx="1524000" cy="1210002"/>
          </a:xfrm>
        </p:grpSpPr>
        <p:sp>
          <p:nvSpPr>
            <p:cNvPr id="14" name="32-Point Star 13"/>
            <p:cNvSpPr/>
            <p:nvPr/>
          </p:nvSpPr>
          <p:spPr>
            <a:xfrm>
              <a:off x="5526314" y="1851024"/>
              <a:ext cx="1524000" cy="1210002"/>
            </a:xfrm>
            <a:prstGeom prst="star32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8760" y="1862534"/>
              <a:ext cx="99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solidFill>
                    <a:srgbClr val="FFFF00"/>
                  </a:solidFill>
                </a:rPr>
                <a:t>Lựa chọn màu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406936" y="1037788"/>
            <a:ext cx="3276600" cy="1210002"/>
            <a:chOff x="4114800" y="976149"/>
            <a:chExt cx="3276600" cy="1210002"/>
          </a:xfrm>
        </p:grpSpPr>
        <p:sp>
          <p:nvSpPr>
            <p:cNvPr id="11" name="32-Point Star 10"/>
            <p:cNvSpPr/>
            <p:nvPr/>
          </p:nvSpPr>
          <p:spPr>
            <a:xfrm>
              <a:off x="4114800" y="976149"/>
              <a:ext cx="1524000" cy="1210002"/>
            </a:xfrm>
            <a:prstGeom prst="star32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5800" y="1225038"/>
              <a:ext cx="2895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Phác </a:t>
              </a:r>
            </a:p>
            <a:p>
              <a:r>
                <a:rPr lang="vi-VN" dirty="0" smtClean="0"/>
                <a:t> hình</a:t>
              </a: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936414" y="1363166"/>
            <a:ext cx="2645065" cy="1210002"/>
            <a:chOff x="5867400" y="3275915"/>
            <a:chExt cx="2645065" cy="1210002"/>
          </a:xfrm>
        </p:grpSpPr>
        <p:sp>
          <p:nvSpPr>
            <p:cNvPr id="13" name="32-Point Star 12"/>
            <p:cNvSpPr/>
            <p:nvPr/>
          </p:nvSpPr>
          <p:spPr>
            <a:xfrm>
              <a:off x="5867400" y="3275915"/>
              <a:ext cx="1524000" cy="1210002"/>
            </a:xfrm>
            <a:prstGeom prst="star32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97865" y="3599081"/>
              <a:ext cx="2514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>
                  <a:solidFill>
                    <a:srgbClr val="FFFF00"/>
                  </a:solidFill>
                </a:rPr>
                <a:t>Hoàn thiện</a:t>
              </a:r>
            </a:p>
            <a:p>
              <a:r>
                <a:rPr lang="vi-VN" dirty="0" smtClean="0">
                  <a:solidFill>
                    <a:srgbClr val="FFFF00"/>
                  </a:solidFill>
                </a:rPr>
                <a:t> sản phẩm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975889" y="2604918"/>
            <a:ext cx="1868049" cy="1210002"/>
            <a:chOff x="7160985" y="1451419"/>
            <a:chExt cx="1868049" cy="1210002"/>
          </a:xfrm>
        </p:grpSpPr>
        <p:sp>
          <p:nvSpPr>
            <p:cNvPr id="26" name="32-Point Star 25"/>
            <p:cNvSpPr/>
            <p:nvPr/>
          </p:nvSpPr>
          <p:spPr>
            <a:xfrm>
              <a:off x="7160985" y="1451419"/>
              <a:ext cx="1524000" cy="1210002"/>
            </a:xfrm>
            <a:prstGeom prst="star32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374569" y="1722575"/>
              <a:ext cx="165446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dirty="0" smtClean="0"/>
                <a:t>Đặt tên </a:t>
              </a:r>
            </a:p>
            <a:p>
              <a:r>
                <a:rPr lang="vi-VN" sz="1600" dirty="0" smtClean="0"/>
                <a:t>sản phẩm</a:t>
              </a:r>
              <a:endParaRPr lang="en-US" sz="1600" dirty="0"/>
            </a:p>
          </p:txBody>
        </p:sp>
      </p:grpSp>
      <p:sp>
        <p:nvSpPr>
          <p:cNvPr id="29" name="Subtitle 28"/>
          <p:cNvSpPr>
            <a:spLocks noGrp="1"/>
          </p:cNvSpPr>
          <p:nvPr>
            <p:ph type="subTitle" idx="1"/>
          </p:nvPr>
        </p:nvSpPr>
        <p:spPr>
          <a:xfrm>
            <a:off x="1371600" y="2803624"/>
            <a:ext cx="6400800" cy="13144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5" y="4400548"/>
            <a:ext cx="699206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45786"/>
            <a:ext cx="1495592" cy="1528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" name="Picture 1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68" y="2572373"/>
            <a:ext cx="2578030" cy="177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9" name="Group 138"/>
          <p:cNvGrpSpPr/>
          <p:nvPr/>
        </p:nvGrpSpPr>
        <p:grpSpPr>
          <a:xfrm>
            <a:off x="2984570" y="133350"/>
            <a:ext cx="2578030" cy="1842596"/>
            <a:chOff x="3020801" y="438151"/>
            <a:chExt cx="1872350" cy="1337972"/>
          </a:xfrm>
        </p:grpSpPr>
        <p:sp>
          <p:nvSpPr>
            <p:cNvPr id="137" name="Rectangle 136"/>
            <p:cNvSpPr/>
            <p:nvPr/>
          </p:nvSpPr>
          <p:spPr>
            <a:xfrm>
              <a:off x="3020801" y="461774"/>
              <a:ext cx="1872350" cy="13143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2" name="Group 141"/>
            <p:cNvGrpSpPr/>
            <p:nvPr/>
          </p:nvGrpSpPr>
          <p:grpSpPr>
            <a:xfrm>
              <a:off x="3092316" y="438151"/>
              <a:ext cx="1754504" cy="1323595"/>
              <a:chOff x="-46148" y="-414360"/>
              <a:chExt cx="8504348" cy="5348310"/>
            </a:xfrm>
          </p:grpSpPr>
          <p:grpSp>
            <p:nvGrpSpPr>
              <p:cNvPr id="143" name="Group 142"/>
              <p:cNvGrpSpPr/>
              <p:nvPr/>
            </p:nvGrpSpPr>
            <p:grpSpPr>
              <a:xfrm>
                <a:off x="-46148" y="-414360"/>
                <a:ext cx="8504348" cy="5348310"/>
                <a:chOff x="1423988" y="280988"/>
                <a:chExt cx="6018255" cy="4495800"/>
              </a:xfrm>
            </p:grpSpPr>
            <p:sp>
              <p:nvSpPr>
                <p:cNvPr id="145" name="Freeform 144"/>
                <p:cNvSpPr/>
                <p:nvPr/>
              </p:nvSpPr>
              <p:spPr>
                <a:xfrm>
                  <a:off x="2263770" y="482511"/>
                  <a:ext cx="968590" cy="1355814"/>
                </a:xfrm>
                <a:custGeom>
                  <a:avLst/>
                  <a:gdLst>
                    <a:gd name="connsiteX0" fmla="*/ 612780 w 968590"/>
                    <a:gd name="connsiteY0" fmla="*/ 1298664 h 1355814"/>
                    <a:gd name="connsiteX1" fmla="*/ 561980 w 968590"/>
                    <a:gd name="connsiteY1" fmla="*/ 1254214 h 1355814"/>
                    <a:gd name="connsiteX2" fmla="*/ 596905 w 968590"/>
                    <a:gd name="connsiteY2" fmla="*/ 1187539 h 1355814"/>
                    <a:gd name="connsiteX3" fmla="*/ 771530 w 968590"/>
                    <a:gd name="connsiteY3" fmla="*/ 1152614 h 1355814"/>
                    <a:gd name="connsiteX4" fmla="*/ 930280 w 968590"/>
                    <a:gd name="connsiteY4" fmla="*/ 1016089 h 1355814"/>
                    <a:gd name="connsiteX5" fmla="*/ 968380 w 968590"/>
                    <a:gd name="connsiteY5" fmla="*/ 831939 h 1355814"/>
                    <a:gd name="connsiteX6" fmla="*/ 920755 w 968590"/>
                    <a:gd name="connsiteY6" fmla="*/ 381089 h 1355814"/>
                    <a:gd name="connsiteX7" fmla="*/ 955680 w 968590"/>
                    <a:gd name="connsiteY7" fmla="*/ 219164 h 1355814"/>
                    <a:gd name="connsiteX8" fmla="*/ 762005 w 968590"/>
                    <a:gd name="connsiteY8" fmla="*/ 50889 h 1355814"/>
                    <a:gd name="connsiteX9" fmla="*/ 476255 w 968590"/>
                    <a:gd name="connsiteY9" fmla="*/ 89 h 1355814"/>
                    <a:gd name="connsiteX10" fmla="*/ 231780 w 968590"/>
                    <a:gd name="connsiteY10" fmla="*/ 44539 h 1355814"/>
                    <a:gd name="connsiteX11" fmla="*/ 92080 w 968590"/>
                    <a:gd name="connsiteY11" fmla="*/ 225514 h 1355814"/>
                    <a:gd name="connsiteX12" fmla="*/ 9530 w 968590"/>
                    <a:gd name="connsiteY12" fmla="*/ 422364 h 1355814"/>
                    <a:gd name="connsiteX13" fmla="*/ 6355 w 968590"/>
                    <a:gd name="connsiteY13" fmla="*/ 523964 h 1355814"/>
                    <a:gd name="connsiteX14" fmla="*/ 50805 w 968590"/>
                    <a:gd name="connsiteY14" fmla="*/ 638264 h 1355814"/>
                    <a:gd name="connsiteX15" fmla="*/ 95255 w 968590"/>
                    <a:gd name="connsiteY15" fmla="*/ 739864 h 1355814"/>
                    <a:gd name="connsiteX16" fmla="*/ 98430 w 968590"/>
                    <a:gd name="connsiteY16" fmla="*/ 774789 h 1355814"/>
                    <a:gd name="connsiteX17" fmla="*/ 184155 w 968590"/>
                    <a:gd name="connsiteY17" fmla="*/ 873214 h 1355814"/>
                    <a:gd name="connsiteX18" fmla="*/ 241305 w 968590"/>
                    <a:gd name="connsiteY18" fmla="*/ 870039 h 1355814"/>
                    <a:gd name="connsiteX19" fmla="*/ 269880 w 968590"/>
                    <a:gd name="connsiteY19" fmla="*/ 943064 h 1355814"/>
                    <a:gd name="connsiteX20" fmla="*/ 387355 w 968590"/>
                    <a:gd name="connsiteY20" fmla="*/ 1127214 h 1355814"/>
                    <a:gd name="connsiteX21" fmla="*/ 374655 w 968590"/>
                    <a:gd name="connsiteY21" fmla="*/ 1219289 h 1355814"/>
                    <a:gd name="connsiteX22" fmla="*/ 355605 w 968590"/>
                    <a:gd name="connsiteY22" fmla="*/ 1279614 h 1355814"/>
                    <a:gd name="connsiteX23" fmla="*/ 206380 w 968590"/>
                    <a:gd name="connsiteY23" fmla="*/ 1355814 h 1355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68590" h="1355814">
                      <a:moveTo>
                        <a:pt x="612780" y="1298664"/>
                      </a:moveTo>
                      <a:cubicBezTo>
                        <a:pt x="588703" y="1285699"/>
                        <a:pt x="564626" y="1272735"/>
                        <a:pt x="561980" y="1254214"/>
                      </a:cubicBezTo>
                      <a:cubicBezTo>
                        <a:pt x="559334" y="1235693"/>
                        <a:pt x="561980" y="1204472"/>
                        <a:pt x="596905" y="1187539"/>
                      </a:cubicBezTo>
                      <a:cubicBezTo>
                        <a:pt x="631830" y="1170606"/>
                        <a:pt x="715968" y="1181189"/>
                        <a:pt x="771530" y="1152614"/>
                      </a:cubicBezTo>
                      <a:cubicBezTo>
                        <a:pt x="827093" y="1124039"/>
                        <a:pt x="897472" y="1069535"/>
                        <a:pt x="930280" y="1016089"/>
                      </a:cubicBezTo>
                      <a:cubicBezTo>
                        <a:pt x="963088" y="962643"/>
                        <a:pt x="969967" y="937772"/>
                        <a:pt x="968380" y="831939"/>
                      </a:cubicBezTo>
                      <a:cubicBezTo>
                        <a:pt x="966793" y="726106"/>
                        <a:pt x="922872" y="483218"/>
                        <a:pt x="920755" y="381089"/>
                      </a:cubicBezTo>
                      <a:cubicBezTo>
                        <a:pt x="918638" y="278960"/>
                        <a:pt x="982138" y="274197"/>
                        <a:pt x="955680" y="219164"/>
                      </a:cubicBezTo>
                      <a:cubicBezTo>
                        <a:pt x="929222" y="164131"/>
                        <a:pt x="841909" y="87401"/>
                        <a:pt x="762005" y="50889"/>
                      </a:cubicBezTo>
                      <a:cubicBezTo>
                        <a:pt x="682101" y="14376"/>
                        <a:pt x="564626" y="1147"/>
                        <a:pt x="476255" y="89"/>
                      </a:cubicBezTo>
                      <a:cubicBezTo>
                        <a:pt x="387884" y="-969"/>
                        <a:pt x="295809" y="6968"/>
                        <a:pt x="231780" y="44539"/>
                      </a:cubicBezTo>
                      <a:cubicBezTo>
                        <a:pt x="167751" y="82110"/>
                        <a:pt x="129122" y="162543"/>
                        <a:pt x="92080" y="225514"/>
                      </a:cubicBezTo>
                      <a:cubicBezTo>
                        <a:pt x="55038" y="288485"/>
                        <a:pt x="23817" y="372622"/>
                        <a:pt x="9530" y="422364"/>
                      </a:cubicBezTo>
                      <a:cubicBezTo>
                        <a:pt x="-4758" y="472106"/>
                        <a:pt x="-524" y="487981"/>
                        <a:pt x="6355" y="523964"/>
                      </a:cubicBezTo>
                      <a:cubicBezTo>
                        <a:pt x="13234" y="559947"/>
                        <a:pt x="35988" y="602281"/>
                        <a:pt x="50805" y="638264"/>
                      </a:cubicBezTo>
                      <a:cubicBezTo>
                        <a:pt x="65622" y="674247"/>
                        <a:pt x="87317" y="717110"/>
                        <a:pt x="95255" y="739864"/>
                      </a:cubicBezTo>
                      <a:cubicBezTo>
                        <a:pt x="103192" y="762618"/>
                        <a:pt x="83613" y="752564"/>
                        <a:pt x="98430" y="774789"/>
                      </a:cubicBezTo>
                      <a:cubicBezTo>
                        <a:pt x="113247" y="797014"/>
                        <a:pt x="160342" y="857339"/>
                        <a:pt x="184155" y="873214"/>
                      </a:cubicBezTo>
                      <a:cubicBezTo>
                        <a:pt x="207967" y="889089"/>
                        <a:pt x="227018" y="858397"/>
                        <a:pt x="241305" y="870039"/>
                      </a:cubicBezTo>
                      <a:cubicBezTo>
                        <a:pt x="255592" y="881681"/>
                        <a:pt x="245538" y="900202"/>
                        <a:pt x="269880" y="943064"/>
                      </a:cubicBezTo>
                      <a:cubicBezTo>
                        <a:pt x="294222" y="985926"/>
                        <a:pt x="369893" y="1081177"/>
                        <a:pt x="387355" y="1127214"/>
                      </a:cubicBezTo>
                      <a:cubicBezTo>
                        <a:pt x="404817" y="1173251"/>
                        <a:pt x="379947" y="1193889"/>
                        <a:pt x="374655" y="1219289"/>
                      </a:cubicBezTo>
                      <a:cubicBezTo>
                        <a:pt x="369363" y="1244689"/>
                        <a:pt x="383651" y="1256860"/>
                        <a:pt x="355605" y="1279614"/>
                      </a:cubicBezTo>
                      <a:cubicBezTo>
                        <a:pt x="327559" y="1302368"/>
                        <a:pt x="266969" y="1329091"/>
                        <a:pt x="206380" y="135581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>
                  <a:off x="2400264" y="799797"/>
                  <a:ext cx="769180" cy="537007"/>
                </a:xfrm>
                <a:custGeom>
                  <a:avLst/>
                  <a:gdLst>
                    <a:gd name="connsiteX0" fmla="*/ 769180 w 769180"/>
                    <a:gd name="connsiteY0" fmla="*/ 112222 h 537007"/>
                    <a:gd name="connsiteX1" fmla="*/ 740605 w 769180"/>
                    <a:gd name="connsiteY1" fmla="*/ 9828 h 537007"/>
                    <a:gd name="connsiteX2" fmla="*/ 616780 w 769180"/>
                    <a:gd name="connsiteY2" fmla="*/ 16972 h 537007"/>
                    <a:gd name="connsiteX3" fmla="*/ 421517 w 769180"/>
                    <a:gd name="connsiteY3" fmla="*/ 52691 h 537007"/>
                    <a:gd name="connsiteX4" fmla="*/ 311980 w 769180"/>
                    <a:gd name="connsiteY4" fmla="*/ 40784 h 537007"/>
                    <a:gd name="connsiteX5" fmla="*/ 233399 w 769180"/>
                    <a:gd name="connsiteY5" fmla="*/ 14591 h 537007"/>
                    <a:gd name="connsiteX6" fmla="*/ 209586 w 769180"/>
                    <a:gd name="connsiteY6" fmla="*/ 5066 h 537007"/>
                    <a:gd name="connsiteX7" fmla="*/ 209586 w 769180"/>
                    <a:gd name="connsiteY7" fmla="*/ 95553 h 537007"/>
                    <a:gd name="connsiteX8" fmla="*/ 154817 w 769180"/>
                    <a:gd name="connsiteY8" fmla="*/ 169372 h 537007"/>
                    <a:gd name="connsiteX9" fmla="*/ 150055 w 769180"/>
                    <a:gd name="connsiteY9" fmla="*/ 183659 h 537007"/>
                    <a:gd name="connsiteX10" fmla="*/ 178630 w 769180"/>
                    <a:gd name="connsiteY10" fmla="*/ 233666 h 537007"/>
                    <a:gd name="connsiteX11" fmla="*/ 169105 w 769180"/>
                    <a:gd name="connsiteY11" fmla="*/ 305103 h 537007"/>
                    <a:gd name="connsiteX12" fmla="*/ 140530 w 769180"/>
                    <a:gd name="connsiteY12" fmla="*/ 383684 h 537007"/>
                    <a:gd name="connsiteX13" fmla="*/ 128624 w 769180"/>
                    <a:gd name="connsiteY13" fmla="*/ 419403 h 537007"/>
                    <a:gd name="connsiteX14" fmla="*/ 107192 w 769180"/>
                    <a:gd name="connsiteY14" fmla="*/ 364634 h 537007"/>
                    <a:gd name="connsiteX15" fmla="*/ 66711 w 769180"/>
                    <a:gd name="connsiteY15" fmla="*/ 343203 h 537007"/>
                    <a:gd name="connsiteX16" fmla="*/ 14324 w 769180"/>
                    <a:gd name="connsiteY16" fmla="*/ 350347 h 537007"/>
                    <a:gd name="connsiteX17" fmla="*/ 36 w 769180"/>
                    <a:gd name="connsiteY17" fmla="*/ 412259 h 537007"/>
                    <a:gd name="connsiteX18" fmla="*/ 11942 w 769180"/>
                    <a:gd name="connsiteY18" fmla="*/ 464647 h 537007"/>
                    <a:gd name="connsiteX19" fmla="*/ 57186 w 769180"/>
                    <a:gd name="connsiteY19" fmla="*/ 531322 h 537007"/>
                    <a:gd name="connsiteX20" fmla="*/ 107192 w 769180"/>
                    <a:gd name="connsiteY20" fmla="*/ 528941 h 537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69180" h="537007">
                      <a:moveTo>
                        <a:pt x="769180" y="112222"/>
                      </a:moveTo>
                      <a:cubicBezTo>
                        <a:pt x="767592" y="68962"/>
                        <a:pt x="766005" y="25703"/>
                        <a:pt x="740605" y="9828"/>
                      </a:cubicBezTo>
                      <a:cubicBezTo>
                        <a:pt x="715205" y="-6047"/>
                        <a:pt x="669961" y="9828"/>
                        <a:pt x="616780" y="16972"/>
                      </a:cubicBezTo>
                      <a:cubicBezTo>
                        <a:pt x="563599" y="24116"/>
                        <a:pt x="472317" y="48722"/>
                        <a:pt x="421517" y="52691"/>
                      </a:cubicBezTo>
                      <a:cubicBezTo>
                        <a:pt x="370717" y="56660"/>
                        <a:pt x="343333" y="47134"/>
                        <a:pt x="311980" y="40784"/>
                      </a:cubicBezTo>
                      <a:cubicBezTo>
                        <a:pt x="280627" y="34434"/>
                        <a:pt x="250465" y="20544"/>
                        <a:pt x="233399" y="14591"/>
                      </a:cubicBezTo>
                      <a:cubicBezTo>
                        <a:pt x="216333" y="8638"/>
                        <a:pt x="213555" y="-8428"/>
                        <a:pt x="209586" y="5066"/>
                      </a:cubicBezTo>
                      <a:cubicBezTo>
                        <a:pt x="205617" y="18560"/>
                        <a:pt x="218714" y="68169"/>
                        <a:pt x="209586" y="95553"/>
                      </a:cubicBezTo>
                      <a:cubicBezTo>
                        <a:pt x="200458" y="122937"/>
                        <a:pt x="164739" y="154688"/>
                        <a:pt x="154817" y="169372"/>
                      </a:cubicBezTo>
                      <a:cubicBezTo>
                        <a:pt x="144895" y="184056"/>
                        <a:pt x="146086" y="172943"/>
                        <a:pt x="150055" y="183659"/>
                      </a:cubicBezTo>
                      <a:cubicBezTo>
                        <a:pt x="154024" y="194375"/>
                        <a:pt x="175455" y="213425"/>
                        <a:pt x="178630" y="233666"/>
                      </a:cubicBezTo>
                      <a:cubicBezTo>
                        <a:pt x="181805" y="253907"/>
                        <a:pt x="175455" y="280100"/>
                        <a:pt x="169105" y="305103"/>
                      </a:cubicBezTo>
                      <a:cubicBezTo>
                        <a:pt x="162755" y="330106"/>
                        <a:pt x="147277" y="364634"/>
                        <a:pt x="140530" y="383684"/>
                      </a:cubicBezTo>
                      <a:cubicBezTo>
                        <a:pt x="133783" y="402734"/>
                        <a:pt x="134180" y="422578"/>
                        <a:pt x="128624" y="419403"/>
                      </a:cubicBezTo>
                      <a:cubicBezTo>
                        <a:pt x="123068" y="416228"/>
                        <a:pt x="117511" y="377334"/>
                        <a:pt x="107192" y="364634"/>
                      </a:cubicBezTo>
                      <a:cubicBezTo>
                        <a:pt x="96873" y="351934"/>
                        <a:pt x="82189" y="345584"/>
                        <a:pt x="66711" y="343203"/>
                      </a:cubicBezTo>
                      <a:cubicBezTo>
                        <a:pt x="51233" y="340822"/>
                        <a:pt x="25436" y="338838"/>
                        <a:pt x="14324" y="350347"/>
                      </a:cubicBezTo>
                      <a:cubicBezTo>
                        <a:pt x="3212" y="361856"/>
                        <a:pt x="433" y="393209"/>
                        <a:pt x="36" y="412259"/>
                      </a:cubicBezTo>
                      <a:cubicBezTo>
                        <a:pt x="-361" y="431309"/>
                        <a:pt x="2417" y="444803"/>
                        <a:pt x="11942" y="464647"/>
                      </a:cubicBezTo>
                      <a:cubicBezTo>
                        <a:pt x="21467" y="484491"/>
                        <a:pt x="41311" y="520606"/>
                        <a:pt x="57186" y="531322"/>
                      </a:cubicBezTo>
                      <a:cubicBezTo>
                        <a:pt x="73061" y="542038"/>
                        <a:pt x="90126" y="535489"/>
                        <a:pt x="107192" y="52894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>
                  <a:off x="2683669" y="916045"/>
                  <a:ext cx="107156" cy="62649"/>
                </a:xfrm>
                <a:custGeom>
                  <a:avLst/>
                  <a:gdLst>
                    <a:gd name="connsiteX0" fmla="*/ 0 w 107156"/>
                    <a:gd name="connsiteY0" fmla="*/ 62649 h 62649"/>
                    <a:gd name="connsiteX1" fmla="*/ 61912 w 107156"/>
                    <a:gd name="connsiteY1" fmla="*/ 5499 h 62649"/>
                    <a:gd name="connsiteX2" fmla="*/ 107156 w 107156"/>
                    <a:gd name="connsiteY2" fmla="*/ 5499 h 62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156" h="62649">
                      <a:moveTo>
                        <a:pt x="0" y="62649"/>
                      </a:moveTo>
                      <a:cubicBezTo>
                        <a:pt x="22026" y="38836"/>
                        <a:pt x="44053" y="15024"/>
                        <a:pt x="61912" y="5499"/>
                      </a:cubicBezTo>
                      <a:cubicBezTo>
                        <a:pt x="79771" y="-4026"/>
                        <a:pt x="93463" y="736"/>
                        <a:pt x="107156" y="5499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Freeform 147"/>
                <p:cNvSpPr/>
                <p:nvPr/>
              </p:nvSpPr>
              <p:spPr>
                <a:xfrm>
                  <a:off x="3024188" y="834598"/>
                  <a:ext cx="86384" cy="51227"/>
                </a:xfrm>
                <a:custGeom>
                  <a:avLst/>
                  <a:gdLst>
                    <a:gd name="connsiteX0" fmla="*/ 0 w 86384"/>
                    <a:gd name="connsiteY0" fmla="*/ 51227 h 51227"/>
                    <a:gd name="connsiteX1" fmla="*/ 73818 w 86384"/>
                    <a:gd name="connsiteY1" fmla="*/ 1221 h 51227"/>
                    <a:gd name="connsiteX2" fmla="*/ 85725 w 86384"/>
                    <a:gd name="connsiteY2" fmla="*/ 20271 h 51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84" h="51227">
                      <a:moveTo>
                        <a:pt x="0" y="51227"/>
                      </a:moveTo>
                      <a:cubicBezTo>
                        <a:pt x="29765" y="28803"/>
                        <a:pt x="59531" y="6380"/>
                        <a:pt x="73818" y="1221"/>
                      </a:cubicBezTo>
                      <a:cubicBezTo>
                        <a:pt x="88105" y="-3938"/>
                        <a:pt x="86915" y="8166"/>
                        <a:pt x="85725" y="2027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>
                  <a:off x="2733675" y="1011454"/>
                  <a:ext cx="95250" cy="52965"/>
                </a:xfrm>
                <a:custGeom>
                  <a:avLst/>
                  <a:gdLst>
                    <a:gd name="connsiteX0" fmla="*/ 0 w 95250"/>
                    <a:gd name="connsiteY0" fmla="*/ 52965 h 52965"/>
                    <a:gd name="connsiteX1" fmla="*/ 40481 w 95250"/>
                    <a:gd name="connsiteY1" fmla="*/ 2959 h 52965"/>
                    <a:gd name="connsiteX2" fmla="*/ 95250 w 95250"/>
                    <a:gd name="connsiteY2" fmla="*/ 10102 h 52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52965">
                      <a:moveTo>
                        <a:pt x="0" y="52965"/>
                      </a:moveTo>
                      <a:cubicBezTo>
                        <a:pt x="12303" y="31534"/>
                        <a:pt x="24606" y="10103"/>
                        <a:pt x="40481" y="2959"/>
                      </a:cubicBezTo>
                      <a:cubicBezTo>
                        <a:pt x="56356" y="-4185"/>
                        <a:pt x="75803" y="2958"/>
                        <a:pt x="95250" y="1010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3024188" y="938053"/>
                  <a:ext cx="95250" cy="50166"/>
                </a:xfrm>
                <a:custGeom>
                  <a:avLst/>
                  <a:gdLst>
                    <a:gd name="connsiteX0" fmla="*/ 0 w 95250"/>
                    <a:gd name="connsiteY0" fmla="*/ 50166 h 50166"/>
                    <a:gd name="connsiteX1" fmla="*/ 35718 w 95250"/>
                    <a:gd name="connsiteY1" fmla="*/ 9685 h 50166"/>
                    <a:gd name="connsiteX2" fmla="*/ 83343 w 95250"/>
                    <a:gd name="connsiteY2" fmla="*/ 160 h 50166"/>
                    <a:gd name="connsiteX3" fmla="*/ 95250 w 95250"/>
                    <a:gd name="connsiteY3" fmla="*/ 14447 h 50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0" h="50166">
                      <a:moveTo>
                        <a:pt x="0" y="50166"/>
                      </a:moveTo>
                      <a:cubicBezTo>
                        <a:pt x="10914" y="34092"/>
                        <a:pt x="21828" y="18019"/>
                        <a:pt x="35718" y="9685"/>
                      </a:cubicBezTo>
                      <a:cubicBezTo>
                        <a:pt x="49608" y="1351"/>
                        <a:pt x="73421" y="-634"/>
                        <a:pt x="83343" y="160"/>
                      </a:cubicBezTo>
                      <a:cubicBezTo>
                        <a:pt x="93265" y="954"/>
                        <a:pt x="94257" y="7700"/>
                        <a:pt x="95250" y="1444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Freeform 150"/>
                <p:cNvSpPr/>
                <p:nvPr/>
              </p:nvSpPr>
              <p:spPr>
                <a:xfrm>
                  <a:off x="2814638" y="1097756"/>
                  <a:ext cx="47625" cy="38100"/>
                </a:xfrm>
                <a:custGeom>
                  <a:avLst/>
                  <a:gdLst>
                    <a:gd name="connsiteX0" fmla="*/ 47625 w 47625"/>
                    <a:gd name="connsiteY0" fmla="*/ 0 h 38100"/>
                    <a:gd name="connsiteX1" fmla="*/ 2381 w 47625"/>
                    <a:gd name="connsiteY1" fmla="*/ 0 h 38100"/>
                    <a:gd name="connsiteX2" fmla="*/ 0 w 47625"/>
                    <a:gd name="connsiteY2" fmla="*/ 38100 h 38100"/>
                    <a:gd name="connsiteX3" fmla="*/ 47625 w 47625"/>
                    <a:gd name="connsiteY3" fmla="*/ 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5" h="38100">
                      <a:moveTo>
                        <a:pt x="47625" y="0"/>
                      </a:moveTo>
                      <a:lnTo>
                        <a:pt x="2381" y="0"/>
                      </a:lnTo>
                      <a:lnTo>
                        <a:pt x="0" y="38100"/>
                      </a:lnTo>
                      <a:lnTo>
                        <a:pt x="47625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3064855" y="1023916"/>
                  <a:ext cx="43484" cy="57419"/>
                </a:xfrm>
                <a:custGeom>
                  <a:avLst/>
                  <a:gdLst>
                    <a:gd name="connsiteX0" fmla="*/ 9339 w 43484"/>
                    <a:gd name="connsiteY0" fmla="*/ 22 h 57419"/>
                    <a:gd name="connsiteX1" fmla="*/ 2195 w 43484"/>
                    <a:gd name="connsiteY1" fmla="*/ 54790 h 57419"/>
                    <a:gd name="connsiteX2" fmla="*/ 42676 w 43484"/>
                    <a:gd name="connsiteY2" fmla="*/ 47647 h 57419"/>
                    <a:gd name="connsiteX3" fmla="*/ 9339 w 43484"/>
                    <a:gd name="connsiteY3" fmla="*/ 22 h 57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484" h="57419">
                      <a:moveTo>
                        <a:pt x="9339" y="22"/>
                      </a:moveTo>
                      <a:cubicBezTo>
                        <a:pt x="2592" y="1213"/>
                        <a:pt x="-3361" y="46852"/>
                        <a:pt x="2195" y="54790"/>
                      </a:cubicBezTo>
                      <a:cubicBezTo>
                        <a:pt x="7751" y="62728"/>
                        <a:pt x="36326" y="50425"/>
                        <a:pt x="42676" y="47647"/>
                      </a:cubicBezTo>
                      <a:cubicBezTo>
                        <a:pt x="49026" y="44869"/>
                        <a:pt x="16086" y="-1169"/>
                        <a:pt x="9339" y="2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2978944" y="1150144"/>
                  <a:ext cx="52749" cy="135731"/>
                </a:xfrm>
                <a:custGeom>
                  <a:avLst/>
                  <a:gdLst>
                    <a:gd name="connsiteX0" fmla="*/ 0 w 52749"/>
                    <a:gd name="connsiteY0" fmla="*/ 0 h 135731"/>
                    <a:gd name="connsiteX1" fmla="*/ 52387 w 52749"/>
                    <a:gd name="connsiteY1" fmla="*/ 111919 h 135731"/>
                    <a:gd name="connsiteX2" fmla="*/ 19050 w 52749"/>
                    <a:gd name="connsiteY2" fmla="*/ 135731 h 135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749" h="135731">
                      <a:moveTo>
                        <a:pt x="0" y="0"/>
                      </a:moveTo>
                      <a:cubicBezTo>
                        <a:pt x="24606" y="44648"/>
                        <a:pt x="49212" y="89297"/>
                        <a:pt x="52387" y="111919"/>
                      </a:cubicBezTo>
                      <a:cubicBezTo>
                        <a:pt x="55562" y="134541"/>
                        <a:pt x="37306" y="135136"/>
                        <a:pt x="19050" y="1357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4" name="Freeform 153"/>
                <p:cNvSpPr/>
                <p:nvPr/>
              </p:nvSpPr>
              <p:spPr>
                <a:xfrm>
                  <a:off x="2890838" y="1352529"/>
                  <a:ext cx="165895" cy="145725"/>
                </a:xfrm>
                <a:custGeom>
                  <a:avLst/>
                  <a:gdLst>
                    <a:gd name="connsiteX0" fmla="*/ 0 w 165895"/>
                    <a:gd name="connsiteY0" fmla="*/ 14309 h 145725"/>
                    <a:gd name="connsiteX1" fmla="*/ 130968 w 165895"/>
                    <a:gd name="connsiteY1" fmla="*/ 28596 h 145725"/>
                    <a:gd name="connsiteX2" fmla="*/ 164306 w 165895"/>
                    <a:gd name="connsiteY2" fmla="*/ 2402 h 145725"/>
                    <a:gd name="connsiteX3" fmla="*/ 154781 w 165895"/>
                    <a:gd name="connsiteY3" fmla="*/ 100034 h 145725"/>
                    <a:gd name="connsiteX4" fmla="*/ 104775 w 165895"/>
                    <a:gd name="connsiteY4" fmla="*/ 145277 h 145725"/>
                    <a:gd name="connsiteX5" fmla="*/ 33337 w 165895"/>
                    <a:gd name="connsiteY5" fmla="*/ 121465 h 145725"/>
                    <a:gd name="connsiteX6" fmla="*/ 9525 w 165895"/>
                    <a:gd name="connsiteY6" fmla="*/ 92890 h 145725"/>
                    <a:gd name="connsiteX7" fmla="*/ 7143 w 165895"/>
                    <a:gd name="connsiteY7" fmla="*/ 80984 h 14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5895" h="145725">
                      <a:moveTo>
                        <a:pt x="0" y="14309"/>
                      </a:moveTo>
                      <a:cubicBezTo>
                        <a:pt x="51792" y="22445"/>
                        <a:pt x="103584" y="30581"/>
                        <a:pt x="130968" y="28596"/>
                      </a:cubicBezTo>
                      <a:cubicBezTo>
                        <a:pt x="158352" y="26612"/>
                        <a:pt x="160337" y="-9504"/>
                        <a:pt x="164306" y="2402"/>
                      </a:cubicBezTo>
                      <a:cubicBezTo>
                        <a:pt x="168275" y="14308"/>
                        <a:pt x="164703" y="76222"/>
                        <a:pt x="154781" y="100034"/>
                      </a:cubicBezTo>
                      <a:cubicBezTo>
                        <a:pt x="144859" y="123846"/>
                        <a:pt x="125016" y="141705"/>
                        <a:pt x="104775" y="145277"/>
                      </a:cubicBezTo>
                      <a:cubicBezTo>
                        <a:pt x="84534" y="148849"/>
                        <a:pt x="49212" y="130196"/>
                        <a:pt x="33337" y="121465"/>
                      </a:cubicBezTo>
                      <a:cubicBezTo>
                        <a:pt x="17462" y="112734"/>
                        <a:pt x="13891" y="99637"/>
                        <a:pt x="9525" y="92890"/>
                      </a:cubicBezTo>
                      <a:cubicBezTo>
                        <a:pt x="5159" y="86143"/>
                        <a:pt x="6151" y="83563"/>
                        <a:pt x="7143" y="8098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>
                  <a:off x="2612231" y="1776413"/>
                  <a:ext cx="245269" cy="50429"/>
                </a:xfrm>
                <a:custGeom>
                  <a:avLst/>
                  <a:gdLst>
                    <a:gd name="connsiteX0" fmla="*/ 0 w 245269"/>
                    <a:gd name="connsiteY0" fmla="*/ 0 h 50429"/>
                    <a:gd name="connsiteX1" fmla="*/ 119063 w 245269"/>
                    <a:gd name="connsiteY1" fmla="*/ 47625 h 50429"/>
                    <a:gd name="connsiteX2" fmla="*/ 188119 w 245269"/>
                    <a:gd name="connsiteY2" fmla="*/ 42862 h 50429"/>
                    <a:gd name="connsiteX3" fmla="*/ 245269 w 245269"/>
                    <a:gd name="connsiteY3" fmla="*/ 26193 h 50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5269" h="50429">
                      <a:moveTo>
                        <a:pt x="0" y="0"/>
                      </a:moveTo>
                      <a:cubicBezTo>
                        <a:pt x="43855" y="20240"/>
                        <a:pt x="87710" y="40481"/>
                        <a:pt x="119063" y="47625"/>
                      </a:cubicBezTo>
                      <a:cubicBezTo>
                        <a:pt x="150416" y="54769"/>
                        <a:pt x="167085" y="46434"/>
                        <a:pt x="188119" y="42862"/>
                      </a:cubicBezTo>
                      <a:cubicBezTo>
                        <a:pt x="209153" y="39290"/>
                        <a:pt x="245269" y="26193"/>
                        <a:pt x="245269" y="2619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Freeform 155"/>
                <p:cNvSpPr/>
                <p:nvPr/>
              </p:nvSpPr>
              <p:spPr>
                <a:xfrm>
                  <a:off x="2590800" y="1783556"/>
                  <a:ext cx="323850" cy="89347"/>
                </a:xfrm>
                <a:custGeom>
                  <a:avLst/>
                  <a:gdLst>
                    <a:gd name="connsiteX0" fmla="*/ 0 w 323850"/>
                    <a:gd name="connsiteY0" fmla="*/ 0 h 89347"/>
                    <a:gd name="connsiteX1" fmla="*/ 59531 w 323850"/>
                    <a:gd name="connsiteY1" fmla="*/ 61913 h 89347"/>
                    <a:gd name="connsiteX2" fmla="*/ 150019 w 323850"/>
                    <a:gd name="connsiteY2" fmla="*/ 83344 h 89347"/>
                    <a:gd name="connsiteX3" fmla="*/ 242888 w 323850"/>
                    <a:gd name="connsiteY3" fmla="*/ 85725 h 89347"/>
                    <a:gd name="connsiteX4" fmla="*/ 323850 w 323850"/>
                    <a:gd name="connsiteY4" fmla="*/ 38100 h 89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3850" h="89347">
                      <a:moveTo>
                        <a:pt x="0" y="0"/>
                      </a:moveTo>
                      <a:cubicBezTo>
                        <a:pt x="17264" y="24011"/>
                        <a:pt x="34528" y="48022"/>
                        <a:pt x="59531" y="61913"/>
                      </a:cubicBezTo>
                      <a:cubicBezTo>
                        <a:pt x="84534" y="75804"/>
                        <a:pt x="119460" y="79375"/>
                        <a:pt x="150019" y="83344"/>
                      </a:cubicBezTo>
                      <a:cubicBezTo>
                        <a:pt x="180578" y="87313"/>
                        <a:pt x="213916" y="93266"/>
                        <a:pt x="242888" y="85725"/>
                      </a:cubicBezTo>
                      <a:cubicBezTo>
                        <a:pt x="271860" y="78184"/>
                        <a:pt x="297855" y="58142"/>
                        <a:pt x="323850" y="381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Freeform 156"/>
                <p:cNvSpPr/>
                <p:nvPr/>
              </p:nvSpPr>
              <p:spPr>
                <a:xfrm>
                  <a:off x="2349527" y="1838325"/>
                  <a:ext cx="301084" cy="440683"/>
                </a:xfrm>
                <a:custGeom>
                  <a:avLst/>
                  <a:gdLst>
                    <a:gd name="connsiteX0" fmla="*/ 162692 w 301084"/>
                    <a:gd name="connsiteY0" fmla="*/ 0 h 440683"/>
                    <a:gd name="connsiteX1" fmla="*/ 269848 w 301084"/>
                    <a:gd name="connsiteY1" fmla="*/ 64294 h 440683"/>
                    <a:gd name="connsiteX2" fmla="*/ 286517 w 301084"/>
                    <a:gd name="connsiteY2" fmla="*/ 180975 h 440683"/>
                    <a:gd name="connsiteX3" fmla="*/ 296042 w 301084"/>
                    <a:gd name="connsiteY3" fmla="*/ 278606 h 440683"/>
                    <a:gd name="connsiteX4" fmla="*/ 298423 w 301084"/>
                    <a:gd name="connsiteY4" fmla="*/ 378619 h 440683"/>
                    <a:gd name="connsiteX5" fmla="*/ 257942 w 301084"/>
                    <a:gd name="connsiteY5" fmla="*/ 414338 h 440683"/>
                    <a:gd name="connsiteX6" fmla="*/ 153167 w 301084"/>
                    <a:gd name="connsiteY6" fmla="*/ 440531 h 440683"/>
                    <a:gd name="connsiteX7" fmla="*/ 34104 w 301084"/>
                    <a:gd name="connsiteY7" fmla="*/ 402431 h 440683"/>
                    <a:gd name="connsiteX8" fmla="*/ 3148 w 301084"/>
                    <a:gd name="connsiteY8" fmla="*/ 364331 h 440683"/>
                    <a:gd name="connsiteX9" fmla="*/ 96017 w 301084"/>
                    <a:gd name="connsiteY9" fmla="*/ 23813 h 440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84" h="440683">
                      <a:moveTo>
                        <a:pt x="162692" y="0"/>
                      </a:moveTo>
                      <a:cubicBezTo>
                        <a:pt x="205951" y="17066"/>
                        <a:pt x="249211" y="34132"/>
                        <a:pt x="269848" y="64294"/>
                      </a:cubicBezTo>
                      <a:cubicBezTo>
                        <a:pt x="290485" y="94456"/>
                        <a:pt x="282151" y="145256"/>
                        <a:pt x="286517" y="180975"/>
                      </a:cubicBezTo>
                      <a:cubicBezTo>
                        <a:pt x="290883" y="216694"/>
                        <a:pt x="294058" y="245665"/>
                        <a:pt x="296042" y="278606"/>
                      </a:cubicBezTo>
                      <a:cubicBezTo>
                        <a:pt x="298026" y="311547"/>
                        <a:pt x="304773" y="355997"/>
                        <a:pt x="298423" y="378619"/>
                      </a:cubicBezTo>
                      <a:cubicBezTo>
                        <a:pt x="292073" y="401241"/>
                        <a:pt x="282151" y="404019"/>
                        <a:pt x="257942" y="414338"/>
                      </a:cubicBezTo>
                      <a:cubicBezTo>
                        <a:pt x="233733" y="424657"/>
                        <a:pt x="190473" y="442516"/>
                        <a:pt x="153167" y="440531"/>
                      </a:cubicBezTo>
                      <a:cubicBezTo>
                        <a:pt x="115861" y="438547"/>
                        <a:pt x="59107" y="415131"/>
                        <a:pt x="34104" y="402431"/>
                      </a:cubicBezTo>
                      <a:cubicBezTo>
                        <a:pt x="9101" y="389731"/>
                        <a:pt x="-7171" y="427434"/>
                        <a:pt x="3148" y="364331"/>
                      </a:cubicBezTo>
                      <a:cubicBezTo>
                        <a:pt x="13467" y="301228"/>
                        <a:pt x="54742" y="162520"/>
                        <a:pt x="96017" y="2381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Freeform 157"/>
                <p:cNvSpPr/>
                <p:nvPr/>
              </p:nvSpPr>
              <p:spPr>
                <a:xfrm>
                  <a:off x="2883694" y="1781175"/>
                  <a:ext cx="175760" cy="1001400"/>
                </a:xfrm>
                <a:custGeom>
                  <a:avLst/>
                  <a:gdLst>
                    <a:gd name="connsiteX0" fmla="*/ 0 w 175760"/>
                    <a:gd name="connsiteY0" fmla="*/ 0 h 1001400"/>
                    <a:gd name="connsiteX1" fmla="*/ 76200 w 175760"/>
                    <a:gd name="connsiteY1" fmla="*/ 97631 h 1001400"/>
                    <a:gd name="connsiteX2" fmla="*/ 100012 w 175760"/>
                    <a:gd name="connsiteY2" fmla="*/ 173831 h 1001400"/>
                    <a:gd name="connsiteX3" fmla="*/ 104775 w 175760"/>
                    <a:gd name="connsiteY3" fmla="*/ 333375 h 1001400"/>
                    <a:gd name="connsiteX4" fmla="*/ 135731 w 175760"/>
                    <a:gd name="connsiteY4" fmla="*/ 523875 h 1001400"/>
                    <a:gd name="connsiteX5" fmla="*/ 173831 w 175760"/>
                    <a:gd name="connsiteY5" fmla="*/ 988219 h 1001400"/>
                    <a:gd name="connsiteX6" fmla="*/ 166687 w 175760"/>
                    <a:gd name="connsiteY6" fmla="*/ 828675 h 100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5760" h="1001400">
                      <a:moveTo>
                        <a:pt x="0" y="0"/>
                      </a:moveTo>
                      <a:cubicBezTo>
                        <a:pt x="29765" y="34329"/>
                        <a:pt x="59531" y="68659"/>
                        <a:pt x="76200" y="97631"/>
                      </a:cubicBezTo>
                      <a:cubicBezTo>
                        <a:pt x="92869" y="126603"/>
                        <a:pt x="95250" y="134540"/>
                        <a:pt x="100012" y="173831"/>
                      </a:cubicBezTo>
                      <a:cubicBezTo>
                        <a:pt x="104775" y="213122"/>
                        <a:pt x="98822" y="275034"/>
                        <a:pt x="104775" y="333375"/>
                      </a:cubicBezTo>
                      <a:cubicBezTo>
                        <a:pt x="110728" y="391716"/>
                        <a:pt x="124222" y="414734"/>
                        <a:pt x="135731" y="523875"/>
                      </a:cubicBezTo>
                      <a:cubicBezTo>
                        <a:pt x="147240" y="633016"/>
                        <a:pt x="168672" y="937419"/>
                        <a:pt x="173831" y="988219"/>
                      </a:cubicBezTo>
                      <a:cubicBezTo>
                        <a:pt x="178990" y="1039019"/>
                        <a:pt x="172838" y="933847"/>
                        <a:pt x="166687" y="82867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/>
                <p:cNvSpPr/>
                <p:nvPr/>
              </p:nvSpPr>
              <p:spPr>
                <a:xfrm>
                  <a:off x="2888456" y="1781175"/>
                  <a:ext cx="980340" cy="647700"/>
                </a:xfrm>
                <a:custGeom>
                  <a:avLst/>
                  <a:gdLst>
                    <a:gd name="connsiteX0" fmla="*/ 0 w 980340"/>
                    <a:gd name="connsiteY0" fmla="*/ 0 h 647700"/>
                    <a:gd name="connsiteX1" fmla="*/ 169069 w 980340"/>
                    <a:gd name="connsiteY1" fmla="*/ 83344 h 647700"/>
                    <a:gd name="connsiteX2" fmla="*/ 266700 w 980340"/>
                    <a:gd name="connsiteY2" fmla="*/ 150019 h 647700"/>
                    <a:gd name="connsiteX3" fmla="*/ 119063 w 980340"/>
                    <a:gd name="connsiteY3" fmla="*/ 345281 h 647700"/>
                    <a:gd name="connsiteX4" fmla="*/ 123825 w 980340"/>
                    <a:gd name="connsiteY4" fmla="*/ 378619 h 647700"/>
                    <a:gd name="connsiteX5" fmla="*/ 207169 w 980340"/>
                    <a:gd name="connsiteY5" fmla="*/ 311944 h 647700"/>
                    <a:gd name="connsiteX6" fmla="*/ 307182 w 980340"/>
                    <a:gd name="connsiteY6" fmla="*/ 178594 h 647700"/>
                    <a:gd name="connsiteX7" fmla="*/ 292894 w 980340"/>
                    <a:gd name="connsiteY7" fmla="*/ 214313 h 647700"/>
                    <a:gd name="connsiteX8" fmla="*/ 431007 w 980340"/>
                    <a:gd name="connsiteY8" fmla="*/ 290513 h 647700"/>
                    <a:gd name="connsiteX9" fmla="*/ 726282 w 980340"/>
                    <a:gd name="connsiteY9" fmla="*/ 452438 h 647700"/>
                    <a:gd name="connsiteX10" fmla="*/ 826294 w 980340"/>
                    <a:gd name="connsiteY10" fmla="*/ 428625 h 647700"/>
                    <a:gd name="connsiteX11" fmla="*/ 895350 w 980340"/>
                    <a:gd name="connsiteY11" fmla="*/ 466725 h 647700"/>
                    <a:gd name="connsiteX12" fmla="*/ 919163 w 980340"/>
                    <a:gd name="connsiteY12" fmla="*/ 492919 h 647700"/>
                    <a:gd name="connsiteX13" fmla="*/ 826294 w 980340"/>
                    <a:gd name="connsiteY13" fmla="*/ 509588 h 647700"/>
                    <a:gd name="connsiteX14" fmla="*/ 902494 w 980340"/>
                    <a:gd name="connsiteY14" fmla="*/ 504825 h 647700"/>
                    <a:gd name="connsiteX15" fmla="*/ 969169 w 980340"/>
                    <a:gd name="connsiteY15" fmla="*/ 542925 h 647700"/>
                    <a:gd name="connsiteX16" fmla="*/ 969169 w 980340"/>
                    <a:gd name="connsiteY16" fmla="*/ 602456 h 647700"/>
                    <a:gd name="connsiteX17" fmla="*/ 859632 w 980340"/>
                    <a:gd name="connsiteY17" fmla="*/ 647700 h 647700"/>
                    <a:gd name="connsiteX18" fmla="*/ 742950 w 980340"/>
                    <a:gd name="connsiteY18" fmla="*/ 602456 h 647700"/>
                    <a:gd name="connsiteX19" fmla="*/ 654844 w 980340"/>
                    <a:gd name="connsiteY19" fmla="*/ 535781 h 647700"/>
                    <a:gd name="connsiteX20" fmla="*/ 454819 w 980340"/>
                    <a:gd name="connsiteY20" fmla="*/ 481013 h 647700"/>
                    <a:gd name="connsiteX21" fmla="*/ 228600 w 980340"/>
                    <a:gd name="connsiteY21" fmla="*/ 350044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80340" h="647700">
                      <a:moveTo>
                        <a:pt x="0" y="0"/>
                      </a:moveTo>
                      <a:cubicBezTo>
                        <a:pt x="62309" y="29170"/>
                        <a:pt x="124619" y="58341"/>
                        <a:pt x="169069" y="83344"/>
                      </a:cubicBezTo>
                      <a:cubicBezTo>
                        <a:pt x="213519" y="108347"/>
                        <a:pt x="275034" y="106363"/>
                        <a:pt x="266700" y="150019"/>
                      </a:cubicBezTo>
                      <a:cubicBezTo>
                        <a:pt x="258366" y="193675"/>
                        <a:pt x="142875" y="307181"/>
                        <a:pt x="119063" y="345281"/>
                      </a:cubicBezTo>
                      <a:cubicBezTo>
                        <a:pt x="95251" y="383381"/>
                        <a:pt x="109141" y="384175"/>
                        <a:pt x="123825" y="378619"/>
                      </a:cubicBezTo>
                      <a:cubicBezTo>
                        <a:pt x="138509" y="373063"/>
                        <a:pt x="176610" y="345281"/>
                        <a:pt x="207169" y="311944"/>
                      </a:cubicBezTo>
                      <a:cubicBezTo>
                        <a:pt x="237728" y="278607"/>
                        <a:pt x="292895" y="194866"/>
                        <a:pt x="307182" y="178594"/>
                      </a:cubicBezTo>
                      <a:cubicBezTo>
                        <a:pt x="321469" y="162322"/>
                        <a:pt x="272257" y="195660"/>
                        <a:pt x="292894" y="214313"/>
                      </a:cubicBezTo>
                      <a:cubicBezTo>
                        <a:pt x="313531" y="232966"/>
                        <a:pt x="431007" y="290513"/>
                        <a:pt x="431007" y="290513"/>
                      </a:cubicBezTo>
                      <a:cubicBezTo>
                        <a:pt x="503238" y="330200"/>
                        <a:pt x="660401" y="429419"/>
                        <a:pt x="726282" y="452438"/>
                      </a:cubicBezTo>
                      <a:cubicBezTo>
                        <a:pt x="792163" y="475457"/>
                        <a:pt x="798116" y="426244"/>
                        <a:pt x="826294" y="428625"/>
                      </a:cubicBezTo>
                      <a:cubicBezTo>
                        <a:pt x="854472" y="431006"/>
                        <a:pt x="879872" y="456009"/>
                        <a:pt x="895350" y="466725"/>
                      </a:cubicBezTo>
                      <a:cubicBezTo>
                        <a:pt x="910828" y="477441"/>
                        <a:pt x="930672" y="485775"/>
                        <a:pt x="919163" y="492919"/>
                      </a:cubicBezTo>
                      <a:cubicBezTo>
                        <a:pt x="907654" y="500063"/>
                        <a:pt x="829072" y="507604"/>
                        <a:pt x="826294" y="509588"/>
                      </a:cubicBezTo>
                      <a:cubicBezTo>
                        <a:pt x="823516" y="511572"/>
                        <a:pt x="878682" y="499269"/>
                        <a:pt x="902494" y="504825"/>
                      </a:cubicBezTo>
                      <a:cubicBezTo>
                        <a:pt x="926306" y="510381"/>
                        <a:pt x="958057" y="526653"/>
                        <a:pt x="969169" y="542925"/>
                      </a:cubicBezTo>
                      <a:cubicBezTo>
                        <a:pt x="980281" y="559197"/>
                        <a:pt x="987425" y="584994"/>
                        <a:pt x="969169" y="602456"/>
                      </a:cubicBezTo>
                      <a:cubicBezTo>
                        <a:pt x="950913" y="619918"/>
                        <a:pt x="897335" y="647700"/>
                        <a:pt x="859632" y="647700"/>
                      </a:cubicBezTo>
                      <a:cubicBezTo>
                        <a:pt x="821929" y="647700"/>
                        <a:pt x="777081" y="621109"/>
                        <a:pt x="742950" y="602456"/>
                      </a:cubicBezTo>
                      <a:cubicBezTo>
                        <a:pt x="708819" y="583803"/>
                        <a:pt x="702866" y="556021"/>
                        <a:pt x="654844" y="535781"/>
                      </a:cubicBezTo>
                      <a:cubicBezTo>
                        <a:pt x="606822" y="515541"/>
                        <a:pt x="525860" y="511969"/>
                        <a:pt x="454819" y="481013"/>
                      </a:cubicBezTo>
                      <a:cubicBezTo>
                        <a:pt x="383778" y="450057"/>
                        <a:pt x="306189" y="400050"/>
                        <a:pt x="228600" y="35004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Freeform 159"/>
                <p:cNvSpPr/>
                <p:nvPr/>
              </p:nvSpPr>
              <p:spPr>
                <a:xfrm>
                  <a:off x="2386013" y="2266950"/>
                  <a:ext cx="216796" cy="830004"/>
                </a:xfrm>
                <a:custGeom>
                  <a:avLst/>
                  <a:gdLst>
                    <a:gd name="connsiteX0" fmla="*/ 0 w 216796"/>
                    <a:gd name="connsiteY0" fmla="*/ 0 h 830004"/>
                    <a:gd name="connsiteX1" fmla="*/ 33337 w 216796"/>
                    <a:gd name="connsiteY1" fmla="*/ 402431 h 830004"/>
                    <a:gd name="connsiteX2" fmla="*/ 40481 w 216796"/>
                    <a:gd name="connsiteY2" fmla="*/ 673894 h 830004"/>
                    <a:gd name="connsiteX3" fmla="*/ 66675 w 216796"/>
                    <a:gd name="connsiteY3" fmla="*/ 778669 h 830004"/>
                    <a:gd name="connsiteX4" fmla="*/ 157162 w 216796"/>
                    <a:gd name="connsiteY4" fmla="*/ 828675 h 830004"/>
                    <a:gd name="connsiteX5" fmla="*/ 166687 w 216796"/>
                    <a:gd name="connsiteY5" fmla="*/ 728663 h 830004"/>
                    <a:gd name="connsiteX6" fmla="*/ 157162 w 216796"/>
                    <a:gd name="connsiteY6" fmla="*/ 681038 h 830004"/>
                    <a:gd name="connsiteX7" fmla="*/ 216693 w 216796"/>
                    <a:gd name="connsiteY7" fmla="*/ 669131 h 830004"/>
                    <a:gd name="connsiteX8" fmla="*/ 140493 w 216796"/>
                    <a:gd name="connsiteY8" fmla="*/ 569119 h 830004"/>
                    <a:gd name="connsiteX9" fmla="*/ 147637 w 216796"/>
                    <a:gd name="connsiteY9" fmla="*/ 316706 h 830004"/>
                    <a:gd name="connsiteX10" fmla="*/ 164306 w 216796"/>
                    <a:gd name="connsiteY10" fmla="*/ 21431 h 830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6796" h="830004">
                      <a:moveTo>
                        <a:pt x="0" y="0"/>
                      </a:moveTo>
                      <a:cubicBezTo>
                        <a:pt x="13295" y="145057"/>
                        <a:pt x="26590" y="290115"/>
                        <a:pt x="33337" y="402431"/>
                      </a:cubicBezTo>
                      <a:cubicBezTo>
                        <a:pt x="40084" y="514747"/>
                        <a:pt x="34925" y="611188"/>
                        <a:pt x="40481" y="673894"/>
                      </a:cubicBezTo>
                      <a:cubicBezTo>
                        <a:pt x="46037" y="736600"/>
                        <a:pt x="47228" y="752872"/>
                        <a:pt x="66675" y="778669"/>
                      </a:cubicBezTo>
                      <a:cubicBezTo>
                        <a:pt x="86122" y="804466"/>
                        <a:pt x="140493" y="837009"/>
                        <a:pt x="157162" y="828675"/>
                      </a:cubicBezTo>
                      <a:cubicBezTo>
                        <a:pt x="173831" y="820341"/>
                        <a:pt x="166687" y="753269"/>
                        <a:pt x="166687" y="728663"/>
                      </a:cubicBezTo>
                      <a:cubicBezTo>
                        <a:pt x="166687" y="704057"/>
                        <a:pt x="148828" y="690960"/>
                        <a:pt x="157162" y="681038"/>
                      </a:cubicBezTo>
                      <a:cubicBezTo>
                        <a:pt x="165496" y="671116"/>
                        <a:pt x="219471" y="687784"/>
                        <a:pt x="216693" y="669131"/>
                      </a:cubicBezTo>
                      <a:cubicBezTo>
                        <a:pt x="213915" y="650478"/>
                        <a:pt x="152002" y="627856"/>
                        <a:pt x="140493" y="569119"/>
                      </a:cubicBezTo>
                      <a:cubicBezTo>
                        <a:pt x="128984" y="510382"/>
                        <a:pt x="143668" y="407987"/>
                        <a:pt x="147637" y="316706"/>
                      </a:cubicBezTo>
                      <a:cubicBezTo>
                        <a:pt x="151606" y="225425"/>
                        <a:pt x="157956" y="123428"/>
                        <a:pt x="164306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Freeform 160"/>
                <p:cNvSpPr/>
                <p:nvPr/>
              </p:nvSpPr>
              <p:spPr>
                <a:xfrm>
                  <a:off x="2543175" y="2778919"/>
                  <a:ext cx="521494" cy="74558"/>
                </a:xfrm>
                <a:custGeom>
                  <a:avLst/>
                  <a:gdLst>
                    <a:gd name="connsiteX0" fmla="*/ 0 w 521494"/>
                    <a:gd name="connsiteY0" fmla="*/ 23812 h 74558"/>
                    <a:gd name="connsiteX1" fmla="*/ 140494 w 521494"/>
                    <a:gd name="connsiteY1" fmla="*/ 73819 h 74558"/>
                    <a:gd name="connsiteX2" fmla="*/ 338138 w 521494"/>
                    <a:gd name="connsiteY2" fmla="*/ 50006 h 74558"/>
                    <a:gd name="connsiteX3" fmla="*/ 521494 w 521494"/>
                    <a:gd name="connsiteY3" fmla="*/ 0 h 74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494" h="74558">
                      <a:moveTo>
                        <a:pt x="0" y="23812"/>
                      </a:moveTo>
                      <a:cubicBezTo>
                        <a:pt x="42069" y="46632"/>
                        <a:pt x="84138" y="69453"/>
                        <a:pt x="140494" y="73819"/>
                      </a:cubicBezTo>
                      <a:cubicBezTo>
                        <a:pt x="196850" y="78185"/>
                        <a:pt x="274638" y="62309"/>
                        <a:pt x="338138" y="50006"/>
                      </a:cubicBezTo>
                      <a:cubicBezTo>
                        <a:pt x="401638" y="37703"/>
                        <a:pt x="461566" y="18851"/>
                        <a:pt x="5214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Freeform 161"/>
                <p:cNvSpPr/>
                <p:nvPr/>
              </p:nvSpPr>
              <p:spPr>
                <a:xfrm>
                  <a:off x="2612231" y="2883694"/>
                  <a:ext cx="404813" cy="65307"/>
                </a:xfrm>
                <a:custGeom>
                  <a:avLst/>
                  <a:gdLst>
                    <a:gd name="connsiteX0" fmla="*/ 0 w 404813"/>
                    <a:gd name="connsiteY0" fmla="*/ 33337 h 65307"/>
                    <a:gd name="connsiteX1" fmla="*/ 223838 w 404813"/>
                    <a:gd name="connsiteY1" fmla="*/ 64294 h 65307"/>
                    <a:gd name="connsiteX2" fmla="*/ 404813 w 404813"/>
                    <a:gd name="connsiteY2" fmla="*/ 0 h 6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813" h="65307">
                      <a:moveTo>
                        <a:pt x="0" y="33337"/>
                      </a:moveTo>
                      <a:cubicBezTo>
                        <a:pt x="78184" y="51593"/>
                        <a:pt x="156369" y="69850"/>
                        <a:pt x="223838" y="64294"/>
                      </a:cubicBezTo>
                      <a:cubicBezTo>
                        <a:pt x="291307" y="58738"/>
                        <a:pt x="348060" y="29369"/>
                        <a:pt x="404813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3" name="Freeform 162"/>
                <p:cNvSpPr/>
                <p:nvPr/>
              </p:nvSpPr>
              <p:spPr>
                <a:xfrm>
                  <a:off x="2876071" y="2788444"/>
                  <a:ext cx="171255" cy="890587"/>
                </a:xfrm>
                <a:custGeom>
                  <a:avLst/>
                  <a:gdLst>
                    <a:gd name="connsiteX0" fmla="*/ 169548 w 171255"/>
                    <a:gd name="connsiteY0" fmla="*/ 0 h 890587"/>
                    <a:gd name="connsiteX1" fmla="*/ 164785 w 171255"/>
                    <a:gd name="connsiteY1" fmla="*/ 228600 h 890587"/>
                    <a:gd name="connsiteX2" fmla="*/ 117160 w 171255"/>
                    <a:gd name="connsiteY2" fmla="*/ 297656 h 890587"/>
                    <a:gd name="connsiteX3" fmla="*/ 2860 w 171255"/>
                    <a:gd name="connsiteY3" fmla="*/ 390525 h 890587"/>
                    <a:gd name="connsiteX4" fmla="*/ 45723 w 171255"/>
                    <a:gd name="connsiteY4" fmla="*/ 890587 h 890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255" h="890587">
                      <a:moveTo>
                        <a:pt x="169548" y="0"/>
                      </a:moveTo>
                      <a:cubicBezTo>
                        <a:pt x="171532" y="89495"/>
                        <a:pt x="173516" y="178991"/>
                        <a:pt x="164785" y="228600"/>
                      </a:cubicBezTo>
                      <a:cubicBezTo>
                        <a:pt x="156054" y="278209"/>
                        <a:pt x="144147" y="270669"/>
                        <a:pt x="117160" y="297656"/>
                      </a:cubicBezTo>
                      <a:cubicBezTo>
                        <a:pt x="90173" y="324643"/>
                        <a:pt x="14766" y="291703"/>
                        <a:pt x="2860" y="390525"/>
                      </a:cubicBezTo>
                      <a:cubicBezTo>
                        <a:pt x="-9046" y="489347"/>
                        <a:pt x="18338" y="689967"/>
                        <a:pt x="45723" y="89058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Freeform 163"/>
                <p:cNvSpPr/>
                <p:nvPr/>
              </p:nvSpPr>
              <p:spPr>
                <a:xfrm>
                  <a:off x="2447707" y="3083719"/>
                  <a:ext cx="57386" cy="995362"/>
                </a:xfrm>
                <a:custGeom>
                  <a:avLst/>
                  <a:gdLst>
                    <a:gd name="connsiteX0" fmla="*/ 12124 w 57386"/>
                    <a:gd name="connsiteY0" fmla="*/ 0 h 995362"/>
                    <a:gd name="connsiteX1" fmla="*/ 26412 w 57386"/>
                    <a:gd name="connsiteY1" fmla="*/ 411956 h 995362"/>
                    <a:gd name="connsiteX2" fmla="*/ 26412 w 57386"/>
                    <a:gd name="connsiteY2" fmla="*/ 557212 h 995362"/>
                    <a:gd name="connsiteX3" fmla="*/ 218 w 57386"/>
                    <a:gd name="connsiteY3" fmla="*/ 692944 h 995362"/>
                    <a:gd name="connsiteX4" fmla="*/ 43081 w 57386"/>
                    <a:gd name="connsiteY4" fmla="*/ 914400 h 995362"/>
                    <a:gd name="connsiteX5" fmla="*/ 57368 w 57386"/>
                    <a:gd name="connsiteY5" fmla="*/ 973931 h 995362"/>
                    <a:gd name="connsiteX6" fmla="*/ 45462 w 57386"/>
                    <a:gd name="connsiteY6" fmla="*/ 995362 h 99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386" h="995362">
                      <a:moveTo>
                        <a:pt x="12124" y="0"/>
                      </a:moveTo>
                      <a:cubicBezTo>
                        <a:pt x="18077" y="159543"/>
                        <a:pt x="24031" y="319087"/>
                        <a:pt x="26412" y="411956"/>
                      </a:cubicBezTo>
                      <a:cubicBezTo>
                        <a:pt x="28793" y="504825"/>
                        <a:pt x="30778" y="510381"/>
                        <a:pt x="26412" y="557212"/>
                      </a:cubicBezTo>
                      <a:cubicBezTo>
                        <a:pt x="22046" y="604043"/>
                        <a:pt x="-2560" y="633413"/>
                        <a:pt x="218" y="692944"/>
                      </a:cubicBezTo>
                      <a:cubicBezTo>
                        <a:pt x="2996" y="752475"/>
                        <a:pt x="33556" y="867569"/>
                        <a:pt x="43081" y="914400"/>
                      </a:cubicBezTo>
                      <a:cubicBezTo>
                        <a:pt x="52606" y="961231"/>
                        <a:pt x="56971" y="960437"/>
                        <a:pt x="57368" y="973931"/>
                      </a:cubicBezTo>
                      <a:cubicBezTo>
                        <a:pt x="57765" y="987425"/>
                        <a:pt x="51613" y="991393"/>
                        <a:pt x="45462" y="99536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Freeform 164"/>
                <p:cNvSpPr/>
                <p:nvPr/>
              </p:nvSpPr>
              <p:spPr>
                <a:xfrm>
                  <a:off x="2480816" y="3471863"/>
                  <a:ext cx="517680" cy="957293"/>
                </a:xfrm>
                <a:custGeom>
                  <a:avLst/>
                  <a:gdLst>
                    <a:gd name="connsiteX0" fmla="*/ 24259 w 517680"/>
                    <a:gd name="connsiteY0" fmla="*/ 590550 h 957293"/>
                    <a:gd name="connsiteX1" fmla="*/ 19497 w 517680"/>
                    <a:gd name="connsiteY1" fmla="*/ 721518 h 957293"/>
                    <a:gd name="connsiteX2" fmla="*/ 9972 w 517680"/>
                    <a:gd name="connsiteY2" fmla="*/ 792956 h 957293"/>
                    <a:gd name="connsiteX3" fmla="*/ 7590 w 517680"/>
                    <a:gd name="connsiteY3" fmla="*/ 852487 h 957293"/>
                    <a:gd name="connsiteX4" fmla="*/ 114747 w 517680"/>
                    <a:gd name="connsiteY4" fmla="*/ 926306 h 957293"/>
                    <a:gd name="connsiteX5" fmla="*/ 450503 w 517680"/>
                    <a:gd name="connsiteY5" fmla="*/ 957262 h 957293"/>
                    <a:gd name="connsiteX6" fmla="*/ 493365 w 517680"/>
                    <a:gd name="connsiteY6" fmla="*/ 921543 h 957293"/>
                    <a:gd name="connsiteX7" fmla="*/ 517178 w 517680"/>
                    <a:gd name="connsiteY7" fmla="*/ 876300 h 957293"/>
                    <a:gd name="connsiteX8" fmla="*/ 471934 w 517680"/>
                    <a:gd name="connsiteY8" fmla="*/ 807243 h 957293"/>
                    <a:gd name="connsiteX9" fmla="*/ 369540 w 517680"/>
                    <a:gd name="connsiteY9" fmla="*/ 771525 h 957293"/>
                    <a:gd name="connsiteX10" fmla="*/ 307628 w 517680"/>
                    <a:gd name="connsiteY10" fmla="*/ 745331 h 957293"/>
                    <a:gd name="connsiteX11" fmla="*/ 274290 w 517680"/>
                    <a:gd name="connsiteY11" fmla="*/ 716756 h 957293"/>
                    <a:gd name="connsiteX12" fmla="*/ 248097 w 517680"/>
                    <a:gd name="connsiteY12" fmla="*/ 669131 h 957293"/>
                    <a:gd name="connsiteX13" fmla="*/ 119509 w 517680"/>
                    <a:gd name="connsiteY13" fmla="*/ 745331 h 957293"/>
                    <a:gd name="connsiteX14" fmla="*/ 17115 w 517680"/>
                    <a:gd name="connsiteY14" fmla="*/ 783431 h 957293"/>
                    <a:gd name="connsiteX15" fmla="*/ 102840 w 517680"/>
                    <a:gd name="connsiteY15" fmla="*/ 745331 h 957293"/>
                    <a:gd name="connsiteX16" fmla="*/ 264765 w 517680"/>
                    <a:gd name="connsiteY16" fmla="*/ 669131 h 957293"/>
                    <a:gd name="connsiteX17" fmla="*/ 240953 w 517680"/>
                    <a:gd name="connsiteY17" fmla="*/ 588168 h 957293"/>
                    <a:gd name="connsiteX18" fmla="*/ 248097 w 517680"/>
                    <a:gd name="connsiteY18" fmla="*/ 540543 h 957293"/>
                    <a:gd name="connsiteX19" fmla="*/ 269528 w 517680"/>
                    <a:gd name="connsiteY19" fmla="*/ 357187 h 957293"/>
                    <a:gd name="connsiteX20" fmla="*/ 281434 w 517680"/>
                    <a:gd name="connsiteY20" fmla="*/ 69056 h 957293"/>
                    <a:gd name="connsiteX21" fmla="*/ 295722 w 517680"/>
                    <a:gd name="connsiteY21" fmla="*/ 0 h 957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17680" h="957293">
                      <a:moveTo>
                        <a:pt x="24259" y="590550"/>
                      </a:moveTo>
                      <a:cubicBezTo>
                        <a:pt x="23068" y="639167"/>
                        <a:pt x="21878" y="687784"/>
                        <a:pt x="19497" y="721518"/>
                      </a:cubicBezTo>
                      <a:cubicBezTo>
                        <a:pt x="17116" y="755252"/>
                        <a:pt x="11956" y="771128"/>
                        <a:pt x="9972" y="792956"/>
                      </a:cubicBezTo>
                      <a:cubicBezTo>
                        <a:pt x="7988" y="814784"/>
                        <a:pt x="-9872" y="830262"/>
                        <a:pt x="7590" y="852487"/>
                      </a:cubicBezTo>
                      <a:cubicBezTo>
                        <a:pt x="25052" y="874712"/>
                        <a:pt x="40928" y="908844"/>
                        <a:pt x="114747" y="926306"/>
                      </a:cubicBezTo>
                      <a:cubicBezTo>
                        <a:pt x="188566" y="943768"/>
                        <a:pt x="387400" y="958056"/>
                        <a:pt x="450503" y="957262"/>
                      </a:cubicBezTo>
                      <a:cubicBezTo>
                        <a:pt x="513606" y="956468"/>
                        <a:pt x="482253" y="935037"/>
                        <a:pt x="493365" y="921543"/>
                      </a:cubicBezTo>
                      <a:cubicBezTo>
                        <a:pt x="504478" y="908049"/>
                        <a:pt x="520750" y="895350"/>
                        <a:pt x="517178" y="876300"/>
                      </a:cubicBezTo>
                      <a:cubicBezTo>
                        <a:pt x="513606" y="857250"/>
                        <a:pt x="496540" y="824705"/>
                        <a:pt x="471934" y="807243"/>
                      </a:cubicBezTo>
                      <a:cubicBezTo>
                        <a:pt x="447328" y="789781"/>
                        <a:pt x="396924" y="781844"/>
                        <a:pt x="369540" y="771525"/>
                      </a:cubicBezTo>
                      <a:cubicBezTo>
                        <a:pt x="342156" y="761206"/>
                        <a:pt x="323503" y="754459"/>
                        <a:pt x="307628" y="745331"/>
                      </a:cubicBezTo>
                      <a:cubicBezTo>
                        <a:pt x="291753" y="736203"/>
                        <a:pt x="284212" y="729456"/>
                        <a:pt x="274290" y="716756"/>
                      </a:cubicBezTo>
                      <a:cubicBezTo>
                        <a:pt x="264368" y="704056"/>
                        <a:pt x="273894" y="664369"/>
                        <a:pt x="248097" y="669131"/>
                      </a:cubicBezTo>
                      <a:cubicBezTo>
                        <a:pt x="222300" y="673893"/>
                        <a:pt x="158006" y="726281"/>
                        <a:pt x="119509" y="745331"/>
                      </a:cubicBezTo>
                      <a:cubicBezTo>
                        <a:pt x="81012" y="764381"/>
                        <a:pt x="19893" y="783431"/>
                        <a:pt x="17115" y="783431"/>
                      </a:cubicBezTo>
                      <a:cubicBezTo>
                        <a:pt x="14337" y="783431"/>
                        <a:pt x="102840" y="745331"/>
                        <a:pt x="102840" y="745331"/>
                      </a:cubicBezTo>
                      <a:cubicBezTo>
                        <a:pt x="144115" y="726281"/>
                        <a:pt x="241746" y="695325"/>
                        <a:pt x="264765" y="669131"/>
                      </a:cubicBezTo>
                      <a:cubicBezTo>
                        <a:pt x="287784" y="642937"/>
                        <a:pt x="243731" y="609599"/>
                        <a:pt x="240953" y="588168"/>
                      </a:cubicBezTo>
                      <a:cubicBezTo>
                        <a:pt x="238175" y="566737"/>
                        <a:pt x="243335" y="579040"/>
                        <a:pt x="248097" y="540543"/>
                      </a:cubicBezTo>
                      <a:cubicBezTo>
                        <a:pt x="252859" y="502046"/>
                        <a:pt x="263972" y="435768"/>
                        <a:pt x="269528" y="357187"/>
                      </a:cubicBezTo>
                      <a:cubicBezTo>
                        <a:pt x="275084" y="278606"/>
                        <a:pt x="277068" y="128587"/>
                        <a:pt x="281434" y="69056"/>
                      </a:cubicBezTo>
                      <a:cubicBezTo>
                        <a:pt x="285800" y="9525"/>
                        <a:pt x="290761" y="4762"/>
                        <a:pt x="295722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Freeform 165"/>
                <p:cNvSpPr/>
                <p:nvPr/>
              </p:nvSpPr>
              <p:spPr>
                <a:xfrm>
                  <a:off x="2762250" y="3088481"/>
                  <a:ext cx="88106" cy="400050"/>
                </a:xfrm>
                <a:custGeom>
                  <a:avLst/>
                  <a:gdLst>
                    <a:gd name="connsiteX0" fmla="*/ 88106 w 88106"/>
                    <a:gd name="connsiteY0" fmla="*/ 0 h 400050"/>
                    <a:gd name="connsiteX1" fmla="*/ 38100 w 88106"/>
                    <a:gd name="connsiteY1" fmla="*/ 111919 h 400050"/>
                    <a:gd name="connsiteX2" fmla="*/ 16669 w 88106"/>
                    <a:gd name="connsiteY2" fmla="*/ 276225 h 400050"/>
                    <a:gd name="connsiteX3" fmla="*/ 0 w 88106"/>
                    <a:gd name="connsiteY3" fmla="*/ 40005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" h="400050">
                      <a:moveTo>
                        <a:pt x="88106" y="0"/>
                      </a:moveTo>
                      <a:cubicBezTo>
                        <a:pt x="69056" y="32941"/>
                        <a:pt x="50006" y="65882"/>
                        <a:pt x="38100" y="111919"/>
                      </a:cubicBezTo>
                      <a:cubicBezTo>
                        <a:pt x="26194" y="157956"/>
                        <a:pt x="23019" y="228203"/>
                        <a:pt x="16669" y="276225"/>
                      </a:cubicBezTo>
                      <a:cubicBezTo>
                        <a:pt x="10319" y="324247"/>
                        <a:pt x="5159" y="362148"/>
                        <a:pt x="0" y="4000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Freeform 166"/>
                <p:cNvSpPr/>
                <p:nvPr/>
              </p:nvSpPr>
              <p:spPr>
                <a:xfrm>
                  <a:off x="2917031" y="3686175"/>
                  <a:ext cx="30131" cy="596352"/>
                </a:xfrm>
                <a:custGeom>
                  <a:avLst/>
                  <a:gdLst>
                    <a:gd name="connsiteX0" fmla="*/ 0 w 30131"/>
                    <a:gd name="connsiteY0" fmla="*/ 0 h 596352"/>
                    <a:gd name="connsiteX1" fmla="*/ 28575 w 30131"/>
                    <a:gd name="connsiteY1" fmla="*/ 531019 h 596352"/>
                    <a:gd name="connsiteX2" fmla="*/ 23813 w 30131"/>
                    <a:gd name="connsiteY2" fmla="*/ 569119 h 596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131" h="596352">
                      <a:moveTo>
                        <a:pt x="0" y="0"/>
                      </a:moveTo>
                      <a:cubicBezTo>
                        <a:pt x="12303" y="218083"/>
                        <a:pt x="24606" y="436166"/>
                        <a:pt x="28575" y="531019"/>
                      </a:cubicBezTo>
                      <a:cubicBezTo>
                        <a:pt x="32544" y="625872"/>
                        <a:pt x="28178" y="597495"/>
                        <a:pt x="23813" y="569119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Freeform 167"/>
                <p:cNvSpPr/>
                <p:nvPr/>
              </p:nvSpPr>
              <p:spPr>
                <a:xfrm>
                  <a:off x="2887892" y="4429289"/>
                  <a:ext cx="149816" cy="139498"/>
                </a:xfrm>
                <a:custGeom>
                  <a:avLst/>
                  <a:gdLst>
                    <a:gd name="connsiteX0" fmla="*/ 115658 w 149816"/>
                    <a:gd name="connsiteY0" fmla="*/ 3011 h 139498"/>
                    <a:gd name="connsiteX1" fmla="*/ 1358 w 149816"/>
                    <a:gd name="connsiteY1" fmla="*/ 37936 h 139498"/>
                    <a:gd name="connsiteX2" fmla="*/ 58508 w 149816"/>
                    <a:gd name="connsiteY2" fmla="*/ 136361 h 139498"/>
                    <a:gd name="connsiteX3" fmla="*/ 144233 w 149816"/>
                    <a:gd name="connsiteY3" fmla="*/ 107786 h 139498"/>
                    <a:gd name="connsiteX4" fmla="*/ 115658 w 149816"/>
                    <a:gd name="connsiteY4" fmla="*/ 3011 h 139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816" h="139498">
                      <a:moveTo>
                        <a:pt x="115658" y="3011"/>
                      </a:moveTo>
                      <a:cubicBezTo>
                        <a:pt x="91845" y="-8631"/>
                        <a:pt x="10883" y="15711"/>
                        <a:pt x="1358" y="37936"/>
                      </a:cubicBezTo>
                      <a:cubicBezTo>
                        <a:pt x="-8167" y="60161"/>
                        <a:pt x="34695" y="124719"/>
                        <a:pt x="58508" y="136361"/>
                      </a:cubicBezTo>
                      <a:cubicBezTo>
                        <a:pt x="82321" y="148003"/>
                        <a:pt x="128358" y="124719"/>
                        <a:pt x="144233" y="107786"/>
                      </a:cubicBezTo>
                      <a:cubicBezTo>
                        <a:pt x="160108" y="90853"/>
                        <a:pt x="139471" y="14653"/>
                        <a:pt x="115658" y="301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Freeform 168"/>
                <p:cNvSpPr/>
                <p:nvPr/>
              </p:nvSpPr>
              <p:spPr>
                <a:xfrm>
                  <a:off x="2886075" y="3137946"/>
                  <a:ext cx="1499722" cy="1455792"/>
                </a:xfrm>
                <a:custGeom>
                  <a:avLst/>
                  <a:gdLst>
                    <a:gd name="connsiteX0" fmla="*/ 174625 w 1499722"/>
                    <a:gd name="connsiteY0" fmla="*/ 1354679 h 1455792"/>
                    <a:gd name="connsiteX1" fmla="*/ 819150 w 1499722"/>
                    <a:gd name="connsiteY1" fmla="*/ 1446754 h 1455792"/>
                    <a:gd name="connsiteX2" fmla="*/ 1285875 w 1499722"/>
                    <a:gd name="connsiteY2" fmla="*/ 1157829 h 1455792"/>
                    <a:gd name="connsiteX3" fmla="*/ 1454150 w 1499722"/>
                    <a:gd name="connsiteY3" fmla="*/ 160879 h 1455792"/>
                    <a:gd name="connsiteX4" fmla="*/ 1444625 w 1499722"/>
                    <a:gd name="connsiteY4" fmla="*/ 5304 h 1455792"/>
                    <a:gd name="connsiteX5" fmla="*/ 841375 w 1499722"/>
                    <a:gd name="connsiteY5" fmla="*/ 195804 h 1455792"/>
                    <a:gd name="connsiteX6" fmla="*/ 0 w 1499722"/>
                    <a:gd name="connsiteY6" fmla="*/ 43404 h 1455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99722" h="1455792">
                      <a:moveTo>
                        <a:pt x="174625" y="1354679"/>
                      </a:moveTo>
                      <a:cubicBezTo>
                        <a:pt x="404283" y="1417120"/>
                        <a:pt x="633942" y="1479562"/>
                        <a:pt x="819150" y="1446754"/>
                      </a:cubicBezTo>
                      <a:cubicBezTo>
                        <a:pt x="1004358" y="1413946"/>
                        <a:pt x="1180042" y="1372142"/>
                        <a:pt x="1285875" y="1157829"/>
                      </a:cubicBezTo>
                      <a:cubicBezTo>
                        <a:pt x="1391708" y="943516"/>
                        <a:pt x="1427692" y="352966"/>
                        <a:pt x="1454150" y="160879"/>
                      </a:cubicBezTo>
                      <a:cubicBezTo>
                        <a:pt x="1480608" y="-31208"/>
                        <a:pt x="1546754" y="-517"/>
                        <a:pt x="1444625" y="5304"/>
                      </a:cubicBezTo>
                      <a:cubicBezTo>
                        <a:pt x="1342496" y="11125"/>
                        <a:pt x="1082146" y="189454"/>
                        <a:pt x="841375" y="195804"/>
                      </a:cubicBezTo>
                      <a:cubicBezTo>
                        <a:pt x="600604" y="202154"/>
                        <a:pt x="300302" y="122779"/>
                        <a:pt x="0" y="4340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0" name="Freeform 169"/>
                <p:cNvSpPr/>
                <p:nvPr/>
              </p:nvSpPr>
              <p:spPr>
                <a:xfrm>
                  <a:off x="2886075" y="3328988"/>
                  <a:ext cx="1452563" cy="223841"/>
                </a:xfrm>
                <a:custGeom>
                  <a:avLst/>
                  <a:gdLst>
                    <a:gd name="connsiteX0" fmla="*/ 0 w 1452563"/>
                    <a:gd name="connsiteY0" fmla="*/ 0 h 223841"/>
                    <a:gd name="connsiteX1" fmla="*/ 862013 w 1452563"/>
                    <a:gd name="connsiteY1" fmla="*/ 223837 h 223841"/>
                    <a:gd name="connsiteX2" fmla="*/ 1452563 w 1452563"/>
                    <a:gd name="connsiteY2" fmla="*/ 4762 h 22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52563" h="223841">
                      <a:moveTo>
                        <a:pt x="0" y="0"/>
                      </a:moveTo>
                      <a:cubicBezTo>
                        <a:pt x="309959" y="111521"/>
                        <a:pt x="619919" y="223043"/>
                        <a:pt x="862013" y="223837"/>
                      </a:cubicBezTo>
                      <a:cubicBezTo>
                        <a:pt x="1104107" y="224631"/>
                        <a:pt x="1278335" y="114696"/>
                        <a:pt x="1452563" y="476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1" name="Freeform 170"/>
                <p:cNvSpPr/>
                <p:nvPr/>
              </p:nvSpPr>
              <p:spPr>
                <a:xfrm>
                  <a:off x="3729038" y="3333750"/>
                  <a:ext cx="4762" cy="238125"/>
                </a:xfrm>
                <a:custGeom>
                  <a:avLst/>
                  <a:gdLst>
                    <a:gd name="connsiteX0" fmla="*/ 4762 w 4762"/>
                    <a:gd name="connsiteY0" fmla="*/ 0 h 238125"/>
                    <a:gd name="connsiteX1" fmla="*/ 0 w 4762"/>
                    <a:gd name="connsiteY1" fmla="*/ 238125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" h="238125">
                      <a:moveTo>
                        <a:pt x="4762" y="0"/>
                      </a:moveTo>
                      <a:cubicBezTo>
                        <a:pt x="3175" y="79375"/>
                        <a:pt x="1587" y="158750"/>
                        <a:pt x="0" y="2381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2" name="Freeform 171"/>
                <p:cNvSpPr/>
                <p:nvPr/>
              </p:nvSpPr>
              <p:spPr>
                <a:xfrm>
                  <a:off x="3700463" y="3633788"/>
                  <a:ext cx="5114" cy="923095"/>
                </a:xfrm>
                <a:custGeom>
                  <a:avLst/>
                  <a:gdLst>
                    <a:gd name="connsiteX0" fmla="*/ 0 w 5114"/>
                    <a:gd name="connsiteY0" fmla="*/ 0 h 923095"/>
                    <a:gd name="connsiteX1" fmla="*/ 4762 w 5114"/>
                    <a:gd name="connsiteY1" fmla="*/ 814387 h 923095"/>
                    <a:gd name="connsiteX2" fmla="*/ 4762 w 5114"/>
                    <a:gd name="connsiteY2" fmla="*/ 914400 h 923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14" h="923095">
                      <a:moveTo>
                        <a:pt x="0" y="0"/>
                      </a:moveTo>
                      <a:cubicBezTo>
                        <a:pt x="1984" y="330993"/>
                        <a:pt x="3968" y="661987"/>
                        <a:pt x="4762" y="814387"/>
                      </a:cubicBezTo>
                      <a:cubicBezTo>
                        <a:pt x="5556" y="966787"/>
                        <a:pt x="4762" y="914400"/>
                        <a:pt x="4762" y="9144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3" name="Freeform 172"/>
                <p:cNvSpPr/>
                <p:nvPr/>
              </p:nvSpPr>
              <p:spPr>
                <a:xfrm>
                  <a:off x="3771682" y="3623200"/>
                  <a:ext cx="424850" cy="492836"/>
                </a:xfrm>
                <a:custGeom>
                  <a:avLst/>
                  <a:gdLst>
                    <a:gd name="connsiteX0" fmla="*/ 200243 w 424850"/>
                    <a:gd name="connsiteY0" fmla="*/ 29638 h 492836"/>
                    <a:gd name="connsiteX1" fmla="*/ 85943 w 424850"/>
                    <a:gd name="connsiteY1" fmla="*/ 58213 h 492836"/>
                    <a:gd name="connsiteX2" fmla="*/ 218 w 424850"/>
                    <a:gd name="connsiteY2" fmla="*/ 253475 h 492836"/>
                    <a:gd name="connsiteX3" fmla="*/ 71656 w 424850"/>
                    <a:gd name="connsiteY3" fmla="*/ 477313 h 492836"/>
                    <a:gd name="connsiteX4" fmla="*/ 343118 w 424850"/>
                    <a:gd name="connsiteY4" fmla="*/ 443975 h 492836"/>
                    <a:gd name="connsiteX5" fmla="*/ 424081 w 424850"/>
                    <a:gd name="connsiteY5" fmla="*/ 205850 h 492836"/>
                    <a:gd name="connsiteX6" fmla="*/ 376456 w 424850"/>
                    <a:gd name="connsiteY6" fmla="*/ 82025 h 492836"/>
                    <a:gd name="connsiteX7" fmla="*/ 257393 w 424850"/>
                    <a:gd name="connsiteY7" fmla="*/ 5825 h 492836"/>
                    <a:gd name="connsiteX8" fmla="*/ 247868 w 424850"/>
                    <a:gd name="connsiteY8" fmla="*/ 5825 h 492836"/>
                    <a:gd name="connsiteX9" fmla="*/ 200243 w 424850"/>
                    <a:gd name="connsiteY9" fmla="*/ 29638 h 49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4850" h="492836">
                      <a:moveTo>
                        <a:pt x="200243" y="29638"/>
                      </a:moveTo>
                      <a:cubicBezTo>
                        <a:pt x="173256" y="38369"/>
                        <a:pt x="119280" y="20907"/>
                        <a:pt x="85943" y="58213"/>
                      </a:cubicBezTo>
                      <a:cubicBezTo>
                        <a:pt x="52606" y="95519"/>
                        <a:pt x="2599" y="183625"/>
                        <a:pt x="218" y="253475"/>
                      </a:cubicBezTo>
                      <a:cubicBezTo>
                        <a:pt x="-2163" y="323325"/>
                        <a:pt x="14506" y="445563"/>
                        <a:pt x="71656" y="477313"/>
                      </a:cubicBezTo>
                      <a:cubicBezTo>
                        <a:pt x="128806" y="509063"/>
                        <a:pt x="284381" y="489219"/>
                        <a:pt x="343118" y="443975"/>
                      </a:cubicBezTo>
                      <a:cubicBezTo>
                        <a:pt x="401855" y="398731"/>
                        <a:pt x="418525" y="266175"/>
                        <a:pt x="424081" y="205850"/>
                      </a:cubicBezTo>
                      <a:cubicBezTo>
                        <a:pt x="429637" y="145525"/>
                        <a:pt x="404237" y="115362"/>
                        <a:pt x="376456" y="82025"/>
                      </a:cubicBezTo>
                      <a:cubicBezTo>
                        <a:pt x="348675" y="48688"/>
                        <a:pt x="278824" y="18525"/>
                        <a:pt x="257393" y="5825"/>
                      </a:cubicBezTo>
                      <a:cubicBezTo>
                        <a:pt x="235962" y="-6875"/>
                        <a:pt x="254218" y="5031"/>
                        <a:pt x="247868" y="5825"/>
                      </a:cubicBezTo>
                      <a:cubicBezTo>
                        <a:pt x="241518" y="6619"/>
                        <a:pt x="227230" y="20907"/>
                        <a:pt x="200243" y="296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Freeform 173"/>
                <p:cNvSpPr/>
                <p:nvPr/>
              </p:nvSpPr>
              <p:spPr>
                <a:xfrm>
                  <a:off x="3014663" y="2766012"/>
                  <a:ext cx="1276350" cy="353426"/>
                </a:xfrm>
                <a:custGeom>
                  <a:avLst/>
                  <a:gdLst>
                    <a:gd name="connsiteX0" fmla="*/ 1276350 w 1276350"/>
                    <a:gd name="connsiteY0" fmla="*/ 353426 h 353426"/>
                    <a:gd name="connsiteX1" fmla="*/ 933450 w 1276350"/>
                    <a:gd name="connsiteY1" fmla="*/ 15288 h 353426"/>
                    <a:gd name="connsiteX2" fmla="*/ 481012 w 1276350"/>
                    <a:gd name="connsiteY2" fmla="*/ 81963 h 353426"/>
                    <a:gd name="connsiteX3" fmla="*/ 0 w 1276350"/>
                    <a:gd name="connsiteY3" fmla="*/ 296276 h 353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350" h="353426">
                      <a:moveTo>
                        <a:pt x="1276350" y="353426"/>
                      </a:moveTo>
                      <a:cubicBezTo>
                        <a:pt x="1171178" y="206979"/>
                        <a:pt x="1066006" y="60532"/>
                        <a:pt x="933450" y="15288"/>
                      </a:cubicBezTo>
                      <a:cubicBezTo>
                        <a:pt x="800894" y="-29956"/>
                        <a:pt x="636587" y="35132"/>
                        <a:pt x="481012" y="81963"/>
                      </a:cubicBezTo>
                      <a:cubicBezTo>
                        <a:pt x="325437" y="128794"/>
                        <a:pt x="162718" y="212535"/>
                        <a:pt x="0" y="29627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Freeform 174"/>
                <p:cNvSpPr/>
                <p:nvPr/>
              </p:nvSpPr>
              <p:spPr>
                <a:xfrm>
                  <a:off x="3010743" y="2919413"/>
                  <a:ext cx="661145" cy="333375"/>
                </a:xfrm>
                <a:custGeom>
                  <a:avLst/>
                  <a:gdLst>
                    <a:gd name="connsiteX0" fmla="*/ 437307 w 661145"/>
                    <a:gd name="connsiteY0" fmla="*/ 0 h 333375"/>
                    <a:gd name="connsiteX1" fmla="*/ 3920 w 661145"/>
                    <a:gd name="connsiteY1" fmla="*/ 228600 h 333375"/>
                    <a:gd name="connsiteX2" fmla="*/ 661145 w 661145"/>
                    <a:gd name="connsiteY2" fmla="*/ 33337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1145" h="333375">
                      <a:moveTo>
                        <a:pt x="437307" y="0"/>
                      </a:moveTo>
                      <a:cubicBezTo>
                        <a:pt x="201960" y="86519"/>
                        <a:pt x="-33386" y="173038"/>
                        <a:pt x="3920" y="228600"/>
                      </a:cubicBezTo>
                      <a:cubicBezTo>
                        <a:pt x="41226" y="284163"/>
                        <a:pt x="351185" y="308769"/>
                        <a:pt x="661145" y="33337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Freeform 175"/>
                <p:cNvSpPr/>
                <p:nvPr/>
              </p:nvSpPr>
              <p:spPr>
                <a:xfrm>
                  <a:off x="3505200" y="2890838"/>
                  <a:ext cx="261938" cy="357187"/>
                </a:xfrm>
                <a:custGeom>
                  <a:avLst/>
                  <a:gdLst>
                    <a:gd name="connsiteX0" fmla="*/ 0 w 261938"/>
                    <a:gd name="connsiteY0" fmla="*/ 0 h 357187"/>
                    <a:gd name="connsiteX1" fmla="*/ 261938 w 261938"/>
                    <a:gd name="connsiteY1" fmla="*/ 357187 h 357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1938" h="357187">
                      <a:moveTo>
                        <a:pt x="0" y="0"/>
                      </a:moveTo>
                      <a:lnTo>
                        <a:pt x="261938" y="357187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Freeform 176"/>
                <p:cNvSpPr/>
                <p:nvPr/>
              </p:nvSpPr>
              <p:spPr>
                <a:xfrm>
                  <a:off x="3619500" y="2857500"/>
                  <a:ext cx="614727" cy="384539"/>
                </a:xfrm>
                <a:custGeom>
                  <a:avLst/>
                  <a:gdLst>
                    <a:gd name="connsiteX0" fmla="*/ 266700 w 614727"/>
                    <a:gd name="connsiteY0" fmla="*/ 0 h 384539"/>
                    <a:gd name="connsiteX1" fmla="*/ 614363 w 614727"/>
                    <a:gd name="connsiteY1" fmla="*/ 261938 h 384539"/>
                    <a:gd name="connsiteX2" fmla="*/ 209550 w 614727"/>
                    <a:gd name="connsiteY2" fmla="*/ 376238 h 384539"/>
                    <a:gd name="connsiteX3" fmla="*/ 0 w 614727"/>
                    <a:gd name="connsiteY3" fmla="*/ 47625 h 384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4727" h="384539">
                      <a:moveTo>
                        <a:pt x="266700" y="0"/>
                      </a:moveTo>
                      <a:cubicBezTo>
                        <a:pt x="445294" y="99616"/>
                        <a:pt x="623888" y="199232"/>
                        <a:pt x="614363" y="261938"/>
                      </a:cubicBezTo>
                      <a:cubicBezTo>
                        <a:pt x="604838" y="324644"/>
                        <a:pt x="311944" y="411957"/>
                        <a:pt x="209550" y="376238"/>
                      </a:cubicBezTo>
                      <a:cubicBezTo>
                        <a:pt x="107156" y="340519"/>
                        <a:pt x="53578" y="194072"/>
                        <a:pt x="0" y="476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Freeform 177"/>
                <p:cNvSpPr/>
                <p:nvPr/>
              </p:nvSpPr>
              <p:spPr>
                <a:xfrm>
                  <a:off x="3657600" y="2833688"/>
                  <a:ext cx="233363" cy="76200"/>
                </a:xfrm>
                <a:custGeom>
                  <a:avLst/>
                  <a:gdLst>
                    <a:gd name="connsiteX0" fmla="*/ 0 w 233363"/>
                    <a:gd name="connsiteY0" fmla="*/ 76200 h 76200"/>
                    <a:gd name="connsiteX1" fmla="*/ 233363 w 233363"/>
                    <a:gd name="connsiteY1" fmla="*/ 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3363" h="76200">
                      <a:moveTo>
                        <a:pt x="0" y="76200"/>
                      </a:moveTo>
                      <a:lnTo>
                        <a:pt x="233363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Freeform 178"/>
                <p:cNvSpPr/>
                <p:nvPr/>
              </p:nvSpPr>
              <p:spPr>
                <a:xfrm>
                  <a:off x="4157663" y="2371725"/>
                  <a:ext cx="1624555" cy="2072005"/>
                </a:xfrm>
                <a:custGeom>
                  <a:avLst/>
                  <a:gdLst>
                    <a:gd name="connsiteX0" fmla="*/ 0 w 1624555"/>
                    <a:gd name="connsiteY0" fmla="*/ 2019300 h 2072005"/>
                    <a:gd name="connsiteX1" fmla="*/ 161925 w 1624555"/>
                    <a:gd name="connsiteY1" fmla="*/ 2052638 h 2072005"/>
                    <a:gd name="connsiteX2" fmla="*/ 738187 w 1624555"/>
                    <a:gd name="connsiteY2" fmla="*/ 1757363 h 2072005"/>
                    <a:gd name="connsiteX3" fmla="*/ 914400 w 1624555"/>
                    <a:gd name="connsiteY3" fmla="*/ 1790700 h 2072005"/>
                    <a:gd name="connsiteX4" fmla="*/ 1457325 w 1624555"/>
                    <a:gd name="connsiteY4" fmla="*/ 1514475 h 2072005"/>
                    <a:gd name="connsiteX5" fmla="*/ 1581150 w 1624555"/>
                    <a:gd name="connsiteY5" fmla="*/ 490538 h 2072005"/>
                    <a:gd name="connsiteX6" fmla="*/ 1624012 w 1624555"/>
                    <a:gd name="connsiteY6" fmla="*/ 385763 h 2072005"/>
                    <a:gd name="connsiteX7" fmla="*/ 1600200 w 1624555"/>
                    <a:gd name="connsiteY7" fmla="*/ 314325 h 2072005"/>
                    <a:gd name="connsiteX8" fmla="*/ 1528762 w 1624555"/>
                    <a:gd name="connsiteY8" fmla="*/ 257175 h 2072005"/>
                    <a:gd name="connsiteX9" fmla="*/ 1362075 w 1624555"/>
                    <a:gd name="connsiteY9" fmla="*/ 47625 h 2072005"/>
                    <a:gd name="connsiteX10" fmla="*/ 1323975 w 1624555"/>
                    <a:gd name="connsiteY10" fmla="*/ 0 h 2072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4555" h="2072005">
                      <a:moveTo>
                        <a:pt x="0" y="2019300"/>
                      </a:moveTo>
                      <a:cubicBezTo>
                        <a:pt x="19447" y="2057797"/>
                        <a:pt x="38894" y="2096294"/>
                        <a:pt x="161925" y="2052638"/>
                      </a:cubicBezTo>
                      <a:cubicBezTo>
                        <a:pt x="284956" y="2008982"/>
                        <a:pt x="612775" y="1801019"/>
                        <a:pt x="738187" y="1757363"/>
                      </a:cubicBezTo>
                      <a:cubicBezTo>
                        <a:pt x="863600" y="1713707"/>
                        <a:pt x="794544" y="1831181"/>
                        <a:pt x="914400" y="1790700"/>
                      </a:cubicBezTo>
                      <a:cubicBezTo>
                        <a:pt x="1034256" y="1750219"/>
                        <a:pt x="1346200" y="1731169"/>
                        <a:pt x="1457325" y="1514475"/>
                      </a:cubicBezTo>
                      <a:cubicBezTo>
                        <a:pt x="1568450" y="1297781"/>
                        <a:pt x="1553369" y="678657"/>
                        <a:pt x="1581150" y="490538"/>
                      </a:cubicBezTo>
                      <a:cubicBezTo>
                        <a:pt x="1608931" y="302419"/>
                        <a:pt x="1620837" y="415132"/>
                        <a:pt x="1624012" y="385763"/>
                      </a:cubicBezTo>
                      <a:cubicBezTo>
                        <a:pt x="1627187" y="356394"/>
                        <a:pt x="1616075" y="335756"/>
                        <a:pt x="1600200" y="314325"/>
                      </a:cubicBezTo>
                      <a:cubicBezTo>
                        <a:pt x="1584325" y="292894"/>
                        <a:pt x="1568450" y="301625"/>
                        <a:pt x="1528762" y="257175"/>
                      </a:cubicBezTo>
                      <a:cubicBezTo>
                        <a:pt x="1489075" y="212725"/>
                        <a:pt x="1362075" y="47625"/>
                        <a:pt x="1362075" y="47625"/>
                      </a:cubicBezTo>
                      <a:lnTo>
                        <a:pt x="1323975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Freeform 179"/>
                <p:cNvSpPr/>
                <p:nvPr/>
              </p:nvSpPr>
              <p:spPr>
                <a:xfrm>
                  <a:off x="3871913" y="2338388"/>
                  <a:ext cx="1262062" cy="414337"/>
                </a:xfrm>
                <a:custGeom>
                  <a:avLst/>
                  <a:gdLst>
                    <a:gd name="connsiteX0" fmla="*/ 1262062 w 1262062"/>
                    <a:gd name="connsiteY0" fmla="*/ 0 h 414337"/>
                    <a:gd name="connsiteX1" fmla="*/ 1000125 w 1262062"/>
                    <a:gd name="connsiteY1" fmla="*/ 66675 h 414337"/>
                    <a:gd name="connsiteX2" fmla="*/ 657225 w 1262062"/>
                    <a:gd name="connsiteY2" fmla="*/ 200025 h 414337"/>
                    <a:gd name="connsiteX3" fmla="*/ 304800 w 1262062"/>
                    <a:gd name="connsiteY3" fmla="*/ 304800 h 414337"/>
                    <a:gd name="connsiteX4" fmla="*/ 0 w 1262062"/>
                    <a:gd name="connsiteY4" fmla="*/ 414337 h 414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2062" h="414337">
                      <a:moveTo>
                        <a:pt x="1262062" y="0"/>
                      </a:moveTo>
                      <a:cubicBezTo>
                        <a:pt x="1181496" y="16669"/>
                        <a:pt x="1100931" y="33338"/>
                        <a:pt x="1000125" y="66675"/>
                      </a:cubicBezTo>
                      <a:cubicBezTo>
                        <a:pt x="899319" y="100012"/>
                        <a:pt x="773112" y="160338"/>
                        <a:pt x="657225" y="200025"/>
                      </a:cubicBezTo>
                      <a:cubicBezTo>
                        <a:pt x="541337" y="239713"/>
                        <a:pt x="414337" y="269081"/>
                        <a:pt x="304800" y="304800"/>
                      </a:cubicBezTo>
                      <a:cubicBezTo>
                        <a:pt x="195262" y="340519"/>
                        <a:pt x="97631" y="377428"/>
                        <a:pt x="0" y="41433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Freeform 180"/>
                <p:cNvSpPr/>
                <p:nvPr/>
              </p:nvSpPr>
              <p:spPr>
                <a:xfrm>
                  <a:off x="4210050" y="2676525"/>
                  <a:ext cx="190500" cy="366713"/>
                </a:xfrm>
                <a:custGeom>
                  <a:avLst/>
                  <a:gdLst>
                    <a:gd name="connsiteX0" fmla="*/ 0 w 190500"/>
                    <a:gd name="connsiteY0" fmla="*/ 0 h 366713"/>
                    <a:gd name="connsiteX1" fmla="*/ 190500 w 190500"/>
                    <a:gd name="connsiteY1" fmla="*/ 366713 h 366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0" h="366713">
                      <a:moveTo>
                        <a:pt x="0" y="0"/>
                      </a:moveTo>
                      <a:lnTo>
                        <a:pt x="190500" y="366713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Freeform 181"/>
                <p:cNvSpPr/>
                <p:nvPr/>
              </p:nvSpPr>
              <p:spPr>
                <a:xfrm>
                  <a:off x="4338638" y="2638425"/>
                  <a:ext cx="597490" cy="389228"/>
                </a:xfrm>
                <a:custGeom>
                  <a:avLst/>
                  <a:gdLst>
                    <a:gd name="connsiteX0" fmla="*/ 314325 w 597490"/>
                    <a:gd name="connsiteY0" fmla="*/ 0 h 389228"/>
                    <a:gd name="connsiteX1" fmla="*/ 595312 w 597490"/>
                    <a:gd name="connsiteY1" fmla="*/ 276225 h 389228"/>
                    <a:gd name="connsiteX2" fmla="*/ 180975 w 597490"/>
                    <a:gd name="connsiteY2" fmla="*/ 381000 h 389228"/>
                    <a:gd name="connsiteX3" fmla="*/ 0 w 597490"/>
                    <a:gd name="connsiteY3" fmla="*/ 76200 h 389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7490" h="389228">
                      <a:moveTo>
                        <a:pt x="314325" y="0"/>
                      </a:moveTo>
                      <a:cubicBezTo>
                        <a:pt x="465931" y="106362"/>
                        <a:pt x="617537" y="212725"/>
                        <a:pt x="595312" y="276225"/>
                      </a:cubicBezTo>
                      <a:cubicBezTo>
                        <a:pt x="573087" y="339725"/>
                        <a:pt x="280194" y="414338"/>
                        <a:pt x="180975" y="381000"/>
                      </a:cubicBezTo>
                      <a:cubicBezTo>
                        <a:pt x="81756" y="347663"/>
                        <a:pt x="40878" y="211931"/>
                        <a:pt x="0" y="762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Freeform 182"/>
                <p:cNvSpPr/>
                <p:nvPr/>
              </p:nvSpPr>
              <p:spPr>
                <a:xfrm>
                  <a:off x="4333875" y="2633663"/>
                  <a:ext cx="276225" cy="61912"/>
                </a:xfrm>
                <a:custGeom>
                  <a:avLst/>
                  <a:gdLst>
                    <a:gd name="connsiteX0" fmla="*/ 0 w 276225"/>
                    <a:gd name="connsiteY0" fmla="*/ 61912 h 61912"/>
                    <a:gd name="connsiteX1" fmla="*/ 276225 w 276225"/>
                    <a:gd name="connsiteY1" fmla="*/ 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6225" h="61912">
                      <a:moveTo>
                        <a:pt x="0" y="61912"/>
                      </a:moveTo>
                      <a:lnTo>
                        <a:pt x="276225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Freeform 183"/>
                <p:cNvSpPr/>
                <p:nvPr/>
              </p:nvSpPr>
              <p:spPr>
                <a:xfrm>
                  <a:off x="4387031" y="2938463"/>
                  <a:ext cx="679397" cy="385876"/>
                </a:xfrm>
                <a:custGeom>
                  <a:avLst/>
                  <a:gdLst>
                    <a:gd name="connsiteX0" fmla="*/ 42094 w 679397"/>
                    <a:gd name="connsiteY0" fmla="*/ 190500 h 385876"/>
                    <a:gd name="connsiteX1" fmla="*/ 61144 w 679397"/>
                    <a:gd name="connsiteY1" fmla="*/ 385762 h 385876"/>
                    <a:gd name="connsiteX2" fmla="*/ 627882 w 679397"/>
                    <a:gd name="connsiteY2" fmla="*/ 166687 h 385876"/>
                    <a:gd name="connsiteX3" fmla="*/ 618357 w 679397"/>
                    <a:gd name="connsiteY3" fmla="*/ 0 h 385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9397" h="385876">
                      <a:moveTo>
                        <a:pt x="42094" y="190500"/>
                      </a:moveTo>
                      <a:cubicBezTo>
                        <a:pt x="2803" y="290115"/>
                        <a:pt x="-36487" y="389731"/>
                        <a:pt x="61144" y="385762"/>
                      </a:cubicBezTo>
                      <a:cubicBezTo>
                        <a:pt x="158775" y="381793"/>
                        <a:pt x="535013" y="230981"/>
                        <a:pt x="627882" y="166687"/>
                      </a:cubicBezTo>
                      <a:cubicBezTo>
                        <a:pt x="720751" y="102393"/>
                        <a:pt x="669554" y="51196"/>
                        <a:pt x="618357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Freeform 184"/>
                <p:cNvSpPr/>
                <p:nvPr/>
              </p:nvSpPr>
              <p:spPr>
                <a:xfrm>
                  <a:off x="4363382" y="3435350"/>
                  <a:ext cx="430868" cy="909861"/>
                </a:xfrm>
                <a:custGeom>
                  <a:avLst/>
                  <a:gdLst>
                    <a:gd name="connsiteX0" fmla="*/ 430868 w 430868"/>
                    <a:gd name="connsiteY0" fmla="*/ 682625 h 909861"/>
                    <a:gd name="connsiteX1" fmla="*/ 24468 w 430868"/>
                    <a:gd name="connsiteY1" fmla="*/ 869950 h 909861"/>
                    <a:gd name="connsiteX2" fmla="*/ 43518 w 430868"/>
                    <a:gd name="connsiteY2" fmla="*/ 0 h 909861"/>
                    <a:gd name="connsiteX3" fmla="*/ 43518 w 430868"/>
                    <a:gd name="connsiteY3" fmla="*/ 0 h 909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0868" h="909861">
                      <a:moveTo>
                        <a:pt x="430868" y="682625"/>
                      </a:moveTo>
                      <a:cubicBezTo>
                        <a:pt x="259947" y="833173"/>
                        <a:pt x="89026" y="983721"/>
                        <a:pt x="24468" y="869950"/>
                      </a:cubicBezTo>
                      <a:cubicBezTo>
                        <a:pt x="-40090" y="756179"/>
                        <a:pt x="43518" y="0"/>
                        <a:pt x="43518" y="0"/>
                      </a:cubicBezTo>
                      <a:lnTo>
                        <a:pt x="43518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Freeform 185"/>
                <p:cNvSpPr/>
                <p:nvPr/>
              </p:nvSpPr>
              <p:spPr>
                <a:xfrm>
                  <a:off x="4431843" y="3393614"/>
                  <a:ext cx="478389" cy="523657"/>
                </a:xfrm>
                <a:custGeom>
                  <a:avLst/>
                  <a:gdLst>
                    <a:gd name="connsiteX0" fmla="*/ 260807 w 478389"/>
                    <a:gd name="connsiteY0" fmla="*/ 6811 h 523657"/>
                    <a:gd name="connsiteX1" fmla="*/ 165557 w 478389"/>
                    <a:gd name="connsiteY1" fmla="*/ 13161 h 523657"/>
                    <a:gd name="connsiteX2" fmla="*/ 83007 w 478389"/>
                    <a:gd name="connsiteY2" fmla="*/ 111586 h 523657"/>
                    <a:gd name="connsiteX3" fmla="*/ 457 w 478389"/>
                    <a:gd name="connsiteY3" fmla="*/ 263986 h 523657"/>
                    <a:gd name="connsiteX4" fmla="*/ 121107 w 478389"/>
                    <a:gd name="connsiteY4" fmla="*/ 505286 h 523657"/>
                    <a:gd name="connsiteX5" fmla="*/ 270332 w 478389"/>
                    <a:gd name="connsiteY5" fmla="*/ 495761 h 523657"/>
                    <a:gd name="connsiteX6" fmla="*/ 432257 w 478389"/>
                    <a:gd name="connsiteY6" fmla="*/ 406861 h 523657"/>
                    <a:gd name="connsiteX7" fmla="*/ 476707 w 478389"/>
                    <a:gd name="connsiteY7" fmla="*/ 229061 h 523657"/>
                    <a:gd name="connsiteX8" fmla="*/ 387807 w 478389"/>
                    <a:gd name="connsiteY8" fmla="*/ 67136 h 523657"/>
                    <a:gd name="connsiteX9" fmla="*/ 260807 w 478389"/>
                    <a:gd name="connsiteY9" fmla="*/ 6811 h 52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8389" h="523657">
                      <a:moveTo>
                        <a:pt x="260807" y="6811"/>
                      </a:moveTo>
                      <a:cubicBezTo>
                        <a:pt x="223765" y="-2185"/>
                        <a:pt x="195190" y="-4301"/>
                        <a:pt x="165557" y="13161"/>
                      </a:cubicBezTo>
                      <a:cubicBezTo>
                        <a:pt x="135924" y="30623"/>
                        <a:pt x="110524" y="69782"/>
                        <a:pt x="83007" y="111586"/>
                      </a:cubicBezTo>
                      <a:cubicBezTo>
                        <a:pt x="55490" y="153390"/>
                        <a:pt x="-5893" y="198369"/>
                        <a:pt x="457" y="263986"/>
                      </a:cubicBezTo>
                      <a:cubicBezTo>
                        <a:pt x="6807" y="329603"/>
                        <a:pt x="76128" y="466657"/>
                        <a:pt x="121107" y="505286"/>
                      </a:cubicBezTo>
                      <a:cubicBezTo>
                        <a:pt x="166086" y="543915"/>
                        <a:pt x="218474" y="512165"/>
                        <a:pt x="270332" y="495761"/>
                      </a:cubicBezTo>
                      <a:cubicBezTo>
                        <a:pt x="322190" y="479357"/>
                        <a:pt x="397861" y="451311"/>
                        <a:pt x="432257" y="406861"/>
                      </a:cubicBezTo>
                      <a:cubicBezTo>
                        <a:pt x="466653" y="362411"/>
                        <a:pt x="484115" y="285682"/>
                        <a:pt x="476707" y="229061"/>
                      </a:cubicBezTo>
                      <a:cubicBezTo>
                        <a:pt x="469299" y="172440"/>
                        <a:pt x="415853" y="104178"/>
                        <a:pt x="387807" y="67136"/>
                      </a:cubicBezTo>
                      <a:cubicBezTo>
                        <a:pt x="359761" y="30094"/>
                        <a:pt x="297849" y="15807"/>
                        <a:pt x="260807" y="68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Freeform 186"/>
                <p:cNvSpPr/>
                <p:nvPr/>
              </p:nvSpPr>
              <p:spPr>
                <a:xfrm>
                  <a:off x="5069644" y="3238500"/>
                  <a:ext cx="508831" cy="788069"/>
                </a:xfrm>
                <a:custGeom>
                  <a:avLst/>
                  <a:gdLst>
                    <a:gd name="connsiteX0" fmla="*/ 508831 w 508831"/>
                    <a:gd name="connsiteY0" fmla="*/ 596900 h 788069"/>
                    <a:gd name="connsiteX1" fmla="*/ 29406 w 508831"/>
                    <a:gd name="connsiteY1" fmla="*/ 752475 h 788069"/>
                    <a:gd name="connsiteX2" fmla="*/ 92906 w 508831"/>
                    <a:gd name="connsiteY2" fmla="*/ 0 h 788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8831" h="788069">
                      <a:moveTo>
                        <a:pt x="508831" y="596900"/>
                      </a:moveTo>
                      <a:cubicBezTo>
                        <a:pt x="303779" y="724429"/>
                        <a:pt x="98727" y="851958"/>
                        <a:pt x="29406" y="752475"/>
                      </a:cubicBezTo>
                      <a:cubicBezTo>
                        <a:pt x="-39915" y="652992"/>
                        <a:pt x="26495" y="326496"/>
                        <a:pt x="92906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Freeform 187"/>
                <p:cNvSpPr/>
                <p:nvPr/>
              </p:nvSpPr>
              <p:spPr>
                <a:xfrm>
                  <a:off x="5080000" y="2838450"/>
                  <a:ext cx="646362" cy="241300"/>
                </a:xfrm>
                <a:custGeom>
                  <a:avLst/>
                  <a:gdLst>
                    <a:gd name="connsiteX0" fmla="*/ 0 w 646362"/>
                    <a:gd name="connsiteY0" fmla="*/ 241300 h 241300"/>
                    <a:gd name="connsiteX1" fmla="*/ 552450 w 646362"/>
                    <a:gd name="connsiteY1" fmla="*/ 73025 h 241300"/>
                    <a:gd name="connsiteX2" fmla="*/ 641350 w 646362"/>
                    <a:gd name="connsiteY2" fmla="*/ 0 h 2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6362" h="241300">
                      <a:moveTo>
                        <a:pt x="0" y="241300"/>
                      </a:moveTo>
                      <a:cubicBezTo>
                        <a:pt x="222779" y="177271"/>
                        <a:pt x="445559" y="113242"/>
                        <a:pt x="552450" y="73025"/>
                      </a:cubicBezTo>
                      <a:cubicBezTo>
                        <a:pt x="659341" y="32808"/>
                        <a:pt x="650345" y="16404"/>
                        <a:pt x="641350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Freeform 188"/>
                <p:cNvSpPr/>
                <p:nvPr/>
              </p:nvSpPr>
              <p:spPr>
                <a:xfrm>
                  <a:off x="5168900" y="2851150"/>
                  <a:ext cx="12700" cy="215900"/>
                </a:xfrm>
                <a:custGeom>
                  <a:avLst/>
                  <a:gdLst>
                    <a:gd name="connsiteX0" fmla="*/ 12700 w 12700"/>
                    <a:gd name="connsiteY0" fmla="*/ 0 h 215900"/>
                    <a:gd name="connsiteX1" fmla="*/ 0 w 12700"/>
                    <a:gd name="connsiteY1" fmla="*/ 215900 h 21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215900">
                      <a:moveTo>
                        <a:pt x="12700" y="0"/>
                      </a:moveTo>
                      <a:lnTo>
                        <a:pt x="0" y="21590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Freeform 189"/>
                <p:cNvSpPr/>
                <p:nvPr/>
              </p:nvSpPr>
              <p:spPr>
                <a:xfrm>
                  <a:off x="4940300" y="2698750"/>
                  <a:ext cx="765175" cy="176761"/>
                </a:xfrm>
                <a:custGeom>
                  <a:avLst/>
                  <a:gdLst>
                    <a:gd name="connsiteX0" fmla="*/ 0 w 765175"/>
                    <a:gd name="connsiteY0" fmla="*/ 136525 h 176761"/>
                    <a:gd name="connsiteX1" fmla="*/ 225425 w 765175"/>
                    <a:gd name="connsiteY1" fmla="*/ 168275 h 176761"/>
                    <a:gd name="connsiteX2" fmla="*/ 765175 w 765175"/>
                    <a:gd name="connsiteY2" fmla="*/ 0 h 176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5175" h="176761">
                      <a:moveTo>
                        <a:pt x="0" y="136525"/>
                      </a:moveTo>
                      <a:cubicBezTo>
                        <a:pt x="48948" y="163777"/>
                        <a:pt x="97896" y="191029"/>
                        <a:pt x="225425" y="168275"/>
                      </a:cubicBezTo>
                      <a:cubicBezTo>
                        <a:pt x="352954" y="145521"/>
                        <a:pt x="559064" y="72760"/>
                        <a:pt x="765175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Freeform 190"/>
                <p:cNvSpPr/>
                <p:nvPr/>
              </p:nvSpPr>
              <p:spPr>
                <a:xfrm>
                  <a:off x="4943475" y="2425700"/>
                  <a:ext cx="215900" cy="339725"/>
                </a:xfrm>
                <a:custGeom>
                  <a:avLst/>
                  <a:gdLst>
                    <a:gd name="connsiteX0" fmla="*/ 0 w 215900"/>
                    <a:gd name="connsiteY0" fmla="*/ 0 h 339725"/>
                    <a:gd name="connsiteX1" fmla="*/ 215900 w 215900"/>
                    <a:gd name="connsiteY1" fmla="*/ 339725 h 339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5900" h="339725">
                      <a:moveTo>
                        <a:pt x="0" y="0"/>
                      </a:moveTo>
                      <a:lnTo>
                        <a:pt x="215900" y="339725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Freeform 191"/>
                <p:cNvSpPr/>
                <p:nvPr/>
              </p:nvSpPr>
              <p:spPr>
                <a:xfrm>
                  <a:off x="5048250" y="2473325"/>
                  <a:ext cx="562214" cy="287153"/>
                </a:xfrm>
                <a:custGeom>
                  <a:avLst/>
                  <a:gdLst>
                    <a:gd name="connsiteX0" fmla="*/ 0 w 562214"/>
                    <a:gd name="connsiteY0" fmla="*/ 0 h 287153"/>
                    <a:gd name="connsiteX1" fmla="*/ 73025 w 562214"/>
                    <a:gd name="connsiteY1" fmla="*/ 82550 h 287153"/>
                    <a:gd name="connsiteX2" fmla="*/ 95250 w 562214"/>
                    <a:gd name="connsiteY2" fmla="*/ 114300 h 287153"/>
                    <a:gd name="connsiteX3" fmla="*/ 107950 w 562214"/>
                    <a:gd name="connsiteY3" fmla="*/ 127000 h 287153"/>
                    <a:gd name="connsiteX4" fmla="*/ 123825 w 562214"/>
                    <a:gd name="connsiteY4" fmla="*/ 165100 h 287153"/>
                    <a:gd name="connsiteX5" fmla="*/ 133350 w 562214"/>
                    <a:gd name="connsiteY5" fmla="*/ 187325 h 287153"/>
                    <a:gd name="connsiteX6" fmla="*/ 146050 w 562214"/>
                    <a:gd name="connsiteY6" fmla="*/ 206375 h 287153"/>
                    <a:gd name="connsiteX7" fmla="*/ 171450 w 562214"/>
                    <a:gd name="connsiteY7" fmla="*/ 254000 h 287153"/>
                    <a:gd name="connsiteX8" fmla="*/ 187325 w 562214"/>
                    <a:gd name="connsiteY8" fmla="*/ 282575 h 287153"/>
                    <a:gd name="connsiteX9" fmla="*/ 241300 w 562214"/>
                    <a:gd name="connsiteY9" fmla="*/ 279400 h 287153"/>
                    <a:gd name="connsiteX10" fmla="*/ 463550 w 562214"/>
                    <a:gd name="connsiteY10" fmla="*/ 209550 h 287153"/>
                    <a:gd name="connsiteX11" fmla="*/ 561975 w 562214"/>
                    <a:gd name="connsiteY11" fmla="*/ 174625 h 287153"/>
                    <a:gd name="connsiteX12" fmla="*/ 485775 w 562214"/>
                    <a:gd name="connsiteY12" fmla="*/ 82550 h 287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2214" h="287153">
                      <a:moveTo>
                        <a:pt x="0" y="0"/>
                      </a:moveTo>
                      <a:cubicBezTo>
                        <a:pt x="28575" y="31750"/>
                        <a:pt x="57150" y="63500"/>
                        <a:pt x="73025" y="82550"/>
                      </a:cubicBezTo>
                      <a:cubicBezTo>
                        <a:pt x="88900" y="101600"/>
                        <a:pt x="89429" y="106892"/>
                        <a:pt x="95250" y="114300"/>
                      </a:cubicBezTo>
                      <a:cubicBezTo>
                        <a:pt x="101071" y="121708"/>
                        <a:pt x="103187" y="118533"/>
                        <a:pt x="107950" y="127000"/>
                      </a:cubicBezTo>
                      <a:cubicBezTo>
                        <a:pt x="112713" y="135467"/>
                        <a:pt x="119592" y="155046"/>
                        <a:pt x="123825" y="165100"/>
                      </a:cubicBezTo>
                      <a:cubicBezTo>
                        <a:pt x="128058" y="175154"/>
                        <a:pt x="129646" y="180446"/>
                        <a:pt x="133350" y="187325"/>
                      </a:cubicBezTo>
                      <a:cubicBezTo>
                        <a:pt x="137054" y="194204"/>
                        <a:pt x="139700" y="195263"/>
                        <a:pt x="146050" y="206375"/>
                      </a:cubicBezTo>
                      <a:cubicBezTo>
                        <a:pt x="152400" y="217487"/>
                        <a:pt x="164571" y="241300"/>
                        <a:pt x="171450" y="254000"/>
                      </a:cubicBezTo>
                      <a:cubicBezTo>
                        <a:pt x="178329" y="266700"/>
                        <a:pt x="175683" y="278342"/>
                        <a:pt x="187325" y="282575"/>
                      </a:cubicBezTo>
                      <a:cubicBezTo>
                        <a:pt x="198967" y="286808"/>
                        <a:pt x="195262" y="291571"/>
                        <a:pt x="241300" y="279400"/>
                      </a:cubicBezTo>
                      <a:cubicBezTo>
                        <a:pt x="287338" y="267229"/>
                        <a:pt x="410104" y="227012"/>
                        <a:pt x="463550" y="209550"/>
                      </a:cubicBezTo>
                      <a:cubicBezTo>
                        <a:pt x="516996" y="192088"/>
                        <a:pt x="558271" y="195792"/>
                        <a:pt x="561975" y="174625"/>
                      </a:cubicBezTo>
                      <a:cubicBezTo>
                        <a:pt x="565679" y="153458"/>
                        <a:pt x="525727" y="118004"/>
                        <a:pt x="485775" y="825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Freeform 192"/>
                <p:cNvSpPr/>
                <p:nvPr/>
              </p:nvSpPr>
              <p:spPr>
                <a:xfrm>
                  <a:off x="5222989" y="3251200"/>
                  <a:ext cx="351399" cy="403519"/>
                </a:xfrm>
                <a:custGeom>
                  <a:avLst/>
                  <a:gdLst>
                    <a:gd name="connsiteX0" fmla="*/ 123711 w 351399"/>
                    <a:gd name="connsiteY0" fmla="*/ 0 h 403519"/>
                    <a:gd name="connsiteX1" fmla="*/ 15761 w 351399"/>
                    <a:gd name="connsiteY1" fmla="*/ 368300 h 403519"/>
                    <a:gd name="connsiteX2" fmla="*/ 9411 w 351399"/>
                    <a:gd name="connsiteY2" fmla="*/ 384175 h 403519"/>
                    <a:gd name="connsiteX3" fmla="*/ 9411 w 351399"/>
                    <a:gd name="connsiteY3" fmla="*/ 403225 h 403519"/>
                    <a:gd name="connsiteX4" fmla="*/ 133236 w 351399"/>
                    <a:gd name="connsiteY4" fmla="*/ 368300 h 403519"/>
                    <a:gd name="connsiteX5" fmla="*/ 320561 w 351399"/>
                    <a:gd name="connsiteY5" fmla="*/ 298450 h 403519"/>
                    <a:gd name="connsiteX6" fmla="*/ 349136 w 351399"/>
                    <a:gd name="connsiteY6" fmla="*/ 273050 h 40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1399" h="403519">
                      <a:moveTo>
                        <a:pt x="123711" y="0"/>
                      </a:moveTo>
                      <a:cubicBezTo>
                        <a:pt x="79261" y="152135"/>
                        <a:pt x="34811" y="304271"/>
                        <a:pt x="15761" y="368300"/>
                      </a:cubicBezTo>
                      <a:cubicBezTo>
                        <a:pt x="-3289" y="432329"/>
                        <a:pt x="10469" y="378354"/>
                        <a:pt x="9411" y="384175"/>
                      </a:cubicBezTo>
                      <a:cubicBezTo>
                        <a:pt x="8353" y="389996"/>
                        <a:pt x="-11226" y="405871"/>
                        <a:pt x="9411" y="403225"/>
                      </a:cubicBezTo>
                      <a:cubicBezTo>
                        <a:pt x="30048" y="400579"/>
                        <a:pt x="81378" y="385763"/>
                        <a:pt x="133236" y="368300"/>
                      </a:cubicBezTo>
                      <a:cubicBezTo>
                        <a:pt x="185094" y="350838"/>
                        <a:pt x="284578" y="314325"/>
                        <a:pt x="320561" y="298450"/>
                      </a:cubicBezTo>
                      <a:cubicBezTo>
                        <a:pt x="356544" y="282575"/>
                        <a:pt x="352840" y="277812"/>
                        <a:pt x="349136" y="2730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Freeform 193"/>
                <p:cNvSpPr/>
                <p:nvPr/>
              </p:nvSpPr>
              <p:spPr>
                <a:xfrm>
                  <a:off x="5372100" y="3267075"/>
                  <a:ext cx="193675" cy="241300"/>
                </a:xfrm>
                <a:custGeom>
                  <a:avLst/>
                  <a:gdLst>
                    <a:gd name="connsiteX0" fmla="*/ 0 w 193675"/>
                    <a:gd name="connsiteY0" fmla="*/ 0 h 241300"/>
                    <a:gd name="connsiteX1" fmla="*/ 193675 w 193675"/>
                    <a:gd name="connsiteY1" fmla="*/ 241300 h 2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3675" h="241300">
                      <a:moveTo>
                        <a:pt x="0" y="0"/>
                      </a:moveTo>
                      <a:lnTo>
                        <a:pt x="193675" y="24130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Freeform 194"/>
                <p:cNvSpPr/>
                <p:nvPr/>
              </p:nvSpPr>
              <p:spPr>
                <a:xfrm>
                  <a:off x="5674457" y="1193800"/>
                  <a:ext cx="605620" cy="692299"/>
                </a:xfrm>
                <a:custGeom>
                  <a:avLst/>
                  <a:gdLst>
                    <a:gd name="connsiteX0" fmla="*/ 180243 w 605620"/>
                    <a:gd name="connsiteY0" fmla="*/ 0 h 692299"/>
                    <a:gd name="connsiteX1" fmla="*/ 145318 w 605620"/>
                    <a:gd name="connsiteY1" fmla="*/ 95250 h 692299"/>
                    <a:gd name="connsiteX2" fmla="*/ 113568 w 605620"/>
                    <a:gd name="connsiteY2" fmla="*/ 127000 h 692299"/>
                    <a:gd name="connsiteX3" fmla="*/ 65943 w 605620"/>
                    <a:gd name="connsiteY3" fmla="*/ 152400 h 692299"/>
                    <a:gd name="connsiteX4" fmla="*/ 5618 w 605620"/>
                    <a:gd name="connsiteY4" fmla="*/ 177800 h 692299"/>
                    <a:gd name="connsiteX5" fmla="*/ 11968 w 605620"/>
                    <a:gd name="connsiteY5" fmla="*/ 396875 h 692299"/>
                    <a:gd name="connsiteX6" fmla="*/ 88168 w 605620"/>
                    <a:gd name="connsiteY6" fmla="*/ 612775 h 692299"/>
                    <a:gd name="connsiteX7" fmla="*/ 291368 w 605620"/>
                    <a:gd name="connsiteY7" fmla="*/ 692150 h 692299"/>
                    <a:gd name="connsiteX8" fmla="*/ 548543 w 605620"/>
                    <a:gd name="connsiteY8" fmla="*/ 596900 h 692299"/>
                    <a:gd name="connsiteX9" fmla="*/ 596168 w 605620"/>
                    <a:gd name="connsiteY9" fmla="*/ 539750 h 692299"/>
                    <a:gd name="connsiteX10" fmla="*/ 580293 w 605620"/>
                    <a:gd name="connsiteY10" fmla="*/ 247650 h 692299"/>
                    <a:gd name="connsiteX11" fmla="*/ 586643 w 605620"/>
                    <a:gd name="connsiteY11" fmla="*/ 241300 h 692299"/>
                    <a:gd name="connsiteX12" fmla="*/ 599343 w 605620"/>
                    <a:gd name="connsiteY12" fmla="*/ 225425 h 692299"/>
                    <a:gd name="connsiteX13" fmla="*/ 475518 w 605620"/>
                    <a:gd name="connsiteY13" fmla="*/ 184150 h 692299"/>
                    <a:gd name="connsiteX14" fmla="*/ 386618 w 605620"/>
                    <a:gd name="connsiteY14" fmla="*/ 155575 h 692299"/>
                    <a:gd name="connsiteX15" fmla="*/ 316768 w 605620"/>
                    <a:gd name="connsiteY15" fmla="*/ 117475 h 692299"/>
                    <a:gd name="connsiteX16" fmla="*/ 262793 w 605620"/>
                    <a:gd name="connsiteY16" fmla="*/ 53975 h 692299"/>
                    <a:gd name="connsiteX17" fmla="*/ 234218 w 605620"/>
                    <a:gd name="connsiteY17" fmla="*/ 22225 h 69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05620" h="692299">
                      <a:moveTo>
                        <a:pt x="180243" y="0"/>
                      </a:moveTo>
                      <a:cubicBezTo>
                        <a:pt x="168336" y="37041"/>
                        <a:pt x="156430" y="74083"/>
                        <a:pt x="145318" y="95250"/>
                      </a:cubicBezTo>
                      <a:cubicBezTo>
                        <a:pt x="134205" y="116417"/>
                        <a:pt x="126797" y="117475"/>
                        <a:pt x="113568" y="127000"/>
                      </a:cubicBezTo>
                      <a:cubicBezTo>
                        <a:pt x="100339" y="136525"/>
                        <a:pt x="83935" y="143933"/>
                        <a:pt x="65943" y="152400"/>
                      </a:cubicBezTo>
                      <a:cubicBezTo>
                        <a:pt x="47951" y="160867"/>
                        <a:pt x="14614" y="137054"/>
                        <a:pt x="5618" y="177800"/>
                      </a:cubicBezTo>
                      <a:cubicBezTo>
                        <a:pt x="-3378" y="218546"/>
                        <a:pt x="-1790" y="324379"/>
                        <a:pt x="11968" y="396875"/>
                      </a:cubicBezTo>
                      <a:cubicBezTo>
                        <a:pt x="25726" y="469371"/>
                        <a:pt x="41601" y="563563"/>
                        <a:pt x="88168" y="612775"/>
                      </a:cubicBezTo>
                      <a:cubicBezTo>
                        <a:pt x="134735" y="661987"/>
                        <a:pt x="214639" y="694796"/>
                        <a:pt x="291368" y="692150"/>
                      </a:cubicBezTo>
                      <a:cubicBezTo>
                        <a:pt x="368097" y="689504"/>
                        <a:pt x="497743" y="622300"/>
                        <a:pt x="548543" y="596900"/>
                      </a:cubicBezTo>
                      <a:cubicBezTo>
                        <a:pt x="599343" y="571500"/>
                        <a:pt x="590876" y="597958"/>
                        <a:pt x="596168" y="539750"/>
                      </a:cubicBezTo>
                      <a:cubicBezTo>
                        <a:pt x="601460" y="481542"/>
                        <a:pt x="581881" y="297392"/>
                        <a:pt x="580293" y="247650"/>
                      </a:cubicBezTo>
                      <a:cubicBezTo>
                        <a:pt x="578706" y="197908"/>
                        <a:pt x="583468" y="245004"/>
                        <a:pt x="586643" y="241300"/>
                      </a:cubicBezTo>
                      <a:cubicBezTo>
                        <a:pt x="589818" y="237596"/>
                        <a:pt x="617864" y="234950"/>
                        <a:pt x="599343" y="225425"/>
                      </a:cubicBezTo>
                      <a:cubicBezTo>
                        <a:pt x="580822" y="215900"/>
                        <a:pt x="475518" y="184150"/>
                        <a:pt x="475518" y="184150"/>
                      </a:cubicBezTo>
                      <a:cubicBezTo>
                        <a:pt x="440064" y="172508"/>
                        <a:pt x="413076" y="166688"/>
                        <a:pt x="386618" y="155575"/>
                      </a:cubicBezTo>
                      <a:cubicBezTo>
                        <a:pt x="360160" y="144463"/>
                        <a:pt x="337406" y="134408"/>
                        <a:pt x="316768" y="117475"/>
                      </a:cubicBezTo>
                      <a:cubicBezTo>
                        <a:pt x="296131" y="100542"/>
                        <a:pt x="276551" y="69850"/>
                        <a:pt x="262793" y="53975"/>
                      </a:cubicBezTo>
                      <a:cubicBezTo>
                        <a:pt x="249035" y="38100"/>
                        <a:pt x="241626" y="30162"/>
                        <a:pt x="234218" y="222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Freeform 195"/>
                <p:cNvSpPr/>
                <p:nvPr/>
              </p:nvSpPr>
              <p:spPr>
                <a:xfrm>
                  <a:off x="5530789" y="739538"/>
                  <a:ext cx="1064985" cy="1178392"/>
                </a:xfrm>
                <a:custGeom>
                  <a:avLst/>
                  <a:gdLst>
                    <a:gd name="connsiteX0" fmla="*/ 739836 w 1064985"/>
                    <a:gd name="connsiteY0" fmla="*/ 1035287 h 1178392"/>
                    <a:gd name="connsiteX1" fmla="*/ 796986 w 1064985"/>
                    <a:gd name="connsiteY1" fmla="*/ 1130537 h 1178392"/>
                    <a:gd name="connsiteX2" fmla="*/ 866836 w 1064985"/>
                    <a:gd name="connsiteY2" fmla="*/ 1165462 h 1178392"/>
                    <a:gd name="connsiteX3" fmla="*/ 933511 w 1064985"/>
                    <a:gd name="connsiteY3" fmla="*/ 1140062 h 1178392"/>
                    <a:gd name="connsiteX4" fmla="*/ 939861 w 1064985"/>
                    <a:gd name="connsiteY4" fmla="*/ 1092437 h 1178392"/>
                    <a:gd name="connsiteX5" fmla="*/ 1009711 w 1064985"/>
                    <a:gd name="connsiteY5" fmla="*/ 1089262 h 1178392"/>
                    <a:gd name="connsiteX6" fmla="*/ 1057336 w 1064985"/>
                    <a:gd name="connsiteY6" fmla="*/ 1057512 h 1178392"/>
                    <a:gd name="connsiteX7" fmla="*/ 1063686 w 1064985"/>
                    <a:gd name="connsiteY7" fmla="*/ 1016237 h 1178392"/>
                    <a:gd name="connsiteX8" fmla="*/ 1044636 w 1064985"/>
                    <a:gd name="connsiteY8" fmla="*/ 971787 h 1178392"/>
                    <a:gd name="connsiteX9" fmla="*/ 981136 w 1064985"/>
                    <a:gd name="connsiteY9" fmla="*/ 936862 h 1178392"/>
                    <a:gd name="connsiteX10" fmla="*/ 939861 w 1064985"/>
                    <a:gd name="connsiteY10" fmla="*/ 870187 h 1178392"/>
                    <a:gd name="connsiteX11" fmla="*/ 968436 w 1064985"/>
                    <a:gd name="connsiteY11" fmla="*/ 562212 h 1178392"/>
                    <a:gd name="connsiteX12" fmla="*/ 968436 w 1064985"/>
                    <a:gd name="connsiteY12" fmla="*/ 422512 h 1178392"/>
                    <a:gd name="connsiteX13" fmla="*/ 936686 w 1064985"/>
                    <a:gd name="connsiteY13" fmla="*/ 327262 h 1178392"/>
                    <a:gd name="connsiteX14" fmla="*/ 892236 w 1064985"/>
                    <a:gd name="connsiteY14" fmla="*/ 251062 h 1178392"/>
                    <a:gd name="connsiteX15" fmla="*/ 831911 w 1064985"/>
                    <a:gd name="connsiteY15" fmla="*/ 146287 h 1178392"/>
                    <a:gd name="connsiteX16" fmla="*/ 803336 w 1064985"/>
                    <a:gd name="connsiteY16" fmla="*/ 92312 h 1178392"/>
                    <a:gd name="connsiteX17" fmla="*/ 689036 w 1064985"/>
                    <a:gd name="connsiteY17" fmla="*/ 25637 h 1178392"/>
                    <a:gd name="connsiteX18" fmla="*/ 622361 w 1064985"/>
                    <a:gd name="connsiteY18" fmla="*/ 237 h 1178392"/>
                    <a:gd name="connsiteX19" fmla="*/ 492186 w 1064985"/>
                    <a:gd name="connsiteY19" fmla="*/ 12937 h 1178392"/>
                    <a:gd name="connsiteX20" fmla="*/ 390586 w 1064985"/>
                    <a:gd name="connsiteY20" fmla="*/ 12937 h 1178392"/>
                    <a:gd name="connsiteX21" fmla="*/ 219136 w 1064985"/>
                    <a:gd name="connsiteY21" fmla="*/ 60562 h 1178392"/>
                    <a:gd name="connsiteX22" fmla="*/ 73086 w 1064985"/>
                    <a:gd name="connsiteY22" fmla="*/ 238362 h 1178392"/>
                    <a:gd name="connsiteX23" fmla="*/ 15936 w 1064985"/>
                    <a:gd name="connsiteY23" fmla="*/ 457437 h 1178392"/>
                    <a:gd name="connsiteX24" fmla="*/ 3236 w 1064985"/>
                    <a:gd name="connsiteY24" fmla="*/ 628887 h 1178392"/>
                    <a:gd name="connsiteX25" fmla="*/ 66736 w 1064985"/>
                    <a:gd name="connsiteY25" fmla="*/ 854312 h 1178392"/>
                    <a:gd name="connsiteX26" fmla="*/ 120711 w 1064985"/>
                    <a:gd name="connsiteY26" fmla="*/ 968612 h 1178392"/>
                    <a:gd name="connsiteX27" fmla="*/ 171511 w 1064985"/>
                    <a:gd name="connsiteY27" fmla="*/ 1101962 h 1178392"/>
                    <a:gd name="connsiteX28" fmla="*/ 171511 w 1064985"/>
                    <a:gd name="connsiteY28" fmla="*/ 1114662 h 1178392"/>
                    <a:gd name="connsiteX29" fmla="*/ 149286 w 1064985"/>
                    <a:gd name="connsiteY29" fmla="*/ 1155937 h 1178392"/>
                    <a:gd name="connsiteX30" fmla="*/ 235011 w 1064985"/>
                    <a:gd name="connsiteY30" fmla="*/ 1178162 h 1178392"/>
                    <a:gd name="connsiteX31" fmla="*/ 279461 w 1064985"/>
                    <a:gd name="connsiteY31" fmla="*/ 1165462 h 1178392"/>
                    <a:gd name="connsiteX32" fmla="*/ 301686 w 1064985"/>
                    <a:gd name="connsiteY32" fmla="*/ 1133712 h 117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64985" h="1178392">
                      <a:moveTo>
                        <a:pt x="739836" y="1035287"/>
                      </a:moveTo>
                      <a:cubicBezTo>
                        <a:pt x="757827" y="1072064"/>
                        <a:pt x="775819" y="1108841"/>
                        <a:pt x="796986" y="1130537"/>
                      </a:cubicBezTo>
                      <a:cubicBezTo>
                        <a:pt x="818153" y="1152233"/>
                        <a:pt x="844082" y="1163875"/>
                        <a:pt x="866836" y="1165462"/>
                      </a:cubicBezTo>
                      <a:cubicBezTo>
                        <a:pt x="889590" y="1167049"/>
                        <a:pt x="921340" y="1152233"/>
                        <a:pt x="933511" y="1140062"/>
                      </a:cubicBezTo>
                      <a:cubicBezTo>
                        <a:pt x="945682" y="1127891"/>
                        <a:pt x="927161" y="1100904"/>
                        <a:pt x="939861" y="1092437"/>
                      </a:cubicBezTo>
                      <a:cubicBezTo>
                        <a:pt x="952561" y="1083970"/>
                        <a:pt x="990132" y="1095083"/>
                        <a:pt x="1009711" y="1089262"/>
                      </a:cubicBezTo>
                      <a:cubicBezTo>
                        <a:pt x="1029290" y="1083441"/>
                        <a:pt x="1048340" y="1069683"/>
                        <a:pt x="1057336" y="1057512"/>
                      </a:cubicBezTo>
                      <a:cubicBezTo>
                        <a:pt x="1066332" y="1045341"/>
                        <a:pt x="1065803" y="1030524"/>
                        <a:pt x="1063686" y="1016237"/>
                      </a:cubicBezTo>
                      <a:cubicBezTo>
                        <a:pt x="1061569" y="1001949"/>
                        <a:pt x="1058394" y="985016"/>
                        <a:pt x="1044636" y="971787"/>
                      </a:cubicBezTo>
                      <a:cubicBezTo>
                        <a:pt x="1030878" y="958558"/>
                        <a:pt x="998598" y="953795"/>
                        <a:pt x="981136" y="936862"/>
                      </a:cubicBezTo>
                      <a:cubicBezTo>
                        <a:pt x="963674" y="919929"/>
                        <a:pt x="941978" y="932629"/>
                        <a:pt x="939861" y="870187"/>
                      </a:cubicBezTo>
                      <a:cubicBezTo>
                        <a:pt x="937744" y="807745"/>
                        <a:pt x="963674" y="636824"/>
                        <a:pt x="968436" y="562212"/>
                      </a:cubicBezTo>
                      <a:cubicBezTo>
                        <a:pt x="973199" y="487599"/>
                        <a:pt x="973728" y="461670"/>
                        <a:pt x="968436" y="422512"/>
                      </a:cubicBezTo>
                      <a:cubicBezTo>
                        <a:pt x="963144" y="383354"/>
                        <a:pt x="949386" y="355837"/>
                        <a:pt x="936686" y="327262"/>
                      </a:cubicBezTo>
                      <a:cubicBezTo>
                        <a:pt x="923986" y="298687"/>
                        <a:pt x="892236" y="251062"/>
                        <a:pt x="892236" y="251062"/>
                      </a:cubicBezTo>
                      <a:cubicBezTo>
                        <a:pt x="874774" y="220900"/>
                        <a:pt x="846728" y="172745"/>
                        <a:pt x="831911" y="146287"/>
                      </a:cubicBezTo>
                      <a:cubicBezTo>
                        <a:pt x="817094" y="119829"/>
                        <a:pt x="827148" y="112420"/>
                        <a:pt x="803336" y="92312"/>
                      </a:cubicBezTo>
                      <a:cubicBezTo>
                        <a:pt x="779524" y="72204"/>
                        <a:pt x="719198" y="40983"/>
                        <a:pt x="689036" y="25637"/>
                      </a:cubicBezTo>
                      <a:cubicBezTo>
                        <a:pt x="658873" y="10291"/>
                        <a:pt x="655169" y="2354"/>
                        <a:pt x="622361" y="237"/>
                      </a:cubicBezTo>
                      <a:cubicBezTo>
                        <a:pt x="589553" y="-1880"/>
                        <a:pt x="530815" y="10820"/>
                        <a:pt x="492186" y="12937"/>
                      </a:cubicBezTo>
                      <a:cubicBezTo>
                        <a:pt x="453557" y="15054"/>
                        <a:pt x="436094" y="5000"/>
                        <a:pt x="390586" y="12937"/>
                      </a:cubicBezTo>
                      <a:cubicBezTo>
                        <a:pt x="345078" y="20874"/>
                        <a:pt x="272053" y="22991"/>
                        <a:pt x="219136" y="60562"/>
                      </a:cubicBezTo>
                      <a:cubicBezTo>
                        <a:pt x="166219" y="98133"/>
                        <a:pt x="106953" y="172216"/>
                        <a:pt x="73086" y="238362"/>
                      </a:cubicBezTo>
                      <a:cubicBezTo>
                        <a:pt x="39219" y="304508"/>
                        <a:pt x="27578" y="392350"/>
                        <a:pt x="15936" y="457437"/>
                      </a:cubicBezTo>
                      <a:cubicBezTo>
                        <a:pt x="4294" y="522524"/>
                        <a:pt x="-5231" y="562741"/>
                        <a:pt x="3236" y="628887"/>
                      </a:cubicBezTo>
                      <a:cubicBezTo>
                        <a:pt x="11703" y="695033"/>
                        <a:pt x="47157" y="797691"/>
                        <a:pt x="66736" y="854312"/>
                      </a:cubicBezTo>
                      <a:cubicBezTo>
                        <a:pt x="86315" y="910933"/>
                        <a:pt x="103248" y="927337"/>
                        <a:pt x="120711" y="968612"/>
                      </a:cubicBezTo>
                      <a:cubicBezTo>
                        <a:pt x="138173" y="1009887"/>
                        <a:pt x="163044" y="1077620"/>
                        <a:pt x="171511" y="1101962"/>
                      </a:cubicBezTo>
                      <a:cubicBezTo>
                        <a:pt x="179978" y="1126304"/>
                        <a:pt x="175215" y="1105666"/>
                        <a:pt x="171511" y="1114662"/>
                      </a:cubicBezTo>
                      <a:cubicBezTo>
                        <a:pt x="167807" y="1123658"/>
                        <a:pt x="138703" y="1145354"/>
                        <a:pt x="149286" y="1155937"/>
                      </a:cubicBezTo>
                      <a:cubicBezTo>
                        <a:pt x="159869" y="1166520"/>
                        <a:pt x="213315" y="1176575"/>
                        <a:pt x="235011" y="1178162"/>
                      </a:cubicBezTo>
                      <a:cubicBezTo>
                        <a:pt x="256707" y="1179749"/>
                        <a:pt x="268348" y="1172870"/>
                        <a:pt x="279461" y="1165462"/>
                      </a:cubicBezTo>
                      <a:cubicBezTo>
                        <a:pt x="290573" y="1158054"/>
                        <a:pt x="296129" y="1145883"/>
                        <a:pt x="301686" y="113371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Freeform 196"/>
                <p:cNvSpPr/>
                <p:nvPr/>
              </p:nvSpPr>
              <p:spPr>
                <a:xfrm>
                  <a:off x="5711825" y="1376672"/>
                  <a:ext cx="98425" cy="29853"/>
                </a:xfrm>
                <a:custGeom>
                  <a:avLst/>
                  <a:gdLst>
                    <a:gd name="connsiteX0" fmla="*/ 98425 w 98425"/>
                    <a:gd name="connsiteY0" fmla="*/ 7628 h 29853"/>
                    <a:gd name="connsiteX1" fmla="*/ 19050 w 98425"/>
                    <a:gd name="connsiteY1" fmla="*/ 1278 h 29853"/>
                    <a:gd name="connsiteX2" fmla="*/ 0 w 98425"/>
                    <a:gd name="connsiteY2" fmla="*/ 29853 h 2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8425" h="29853">
                      <a:moveTo>
                        <a:pt x="98425" y="7628"/>
                      </a:moveTo>
                      <a:cubicBezTo>
                        <a:pt x="66939" y="2601"/>
                        <a:pt x="35454" y="-2426"/>
                        <a:pt x="19050" y="1278"/>
                      </a:cubicBezTo>
                      <a:cubicBezTo>
                        <a:pt x="2646" y="4982"/>
                        <a:pt x="1323" y="17417"/>
                        <a:pt x="0" y="2985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Freeform 197"/>
                <p:cNvSpPr/>
                <p:nvPr/>
              </p:nvSpPr>
              <p:spPr>
                <a:xfrm>
                  <a:off x="5984875" y="1348274"/>
                  <a:ext cx="130175" cy="58251"/>
                </a:xfrm>
                <a:custGeom>
                  <a:avLst/>
                  <a:gdLst>
                    <a:gd name="connsiteX0" fmla="*/ 0 w 130175"/>
                    <a:gd name="connsiteY0" fmla="*/ 36026 h 58251"/>
                    <a:gd name="connsiteX1" fmla="*/ 66675 w 130175"/>
                    <a:gd name="connsiteY1" fmla="*/ 1101 h 58251"/>
                    <a:gd name="connsiteX2" fmla="*/ 88900 w 130175"/>
                    <a:gd name="connsiteY2" fmla="*/ 10626 h 58251"/>
                    <a:gd name="connsiteX3" fmla="*/ 114300 w 130175"/>
                    <a:gd name="connsiteY3" fmla="*/ 29676 h 58251"/>
                    <a:gd name="connsiteX4" fmla="*/ 130175 w 130175"/>
                    <a:gd name="connsiteY4" fmla="*/ 58251 h 5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175" h="58251">
                      <a:moveTo>
                        <a:pt x="0" y="36026"/>
                      </a:moveTo>
                      <a:cubicBezTo>
                        <a:pt x="25929" y="20680"/>
                        <a:pt x="51858" y="5334"/>
                        <a:pt x="66675" y="1101"/>
                      </a:cubicBezTo>
                      <a:cubicBezTo>
                        <a:pt x="81492" y="-3132"/>
                        <a:pt x="80963" y="5863"/>
                        <a:pt x="88900" y="10626"/>
                      </a:cubicBezTo>
                      <a:cubicBezTo>
                        <a:pt x="96838" y="15388"/>
                        <a:pt x="107421" y="21738"/>
                        <a:pt x="114300" y="29676"/>
                      </a:cubicBezTo>
                      <a:cubicBezTo>
                        <a:pt x="121179" y="37614"/>
                        <a:pt x="130175" y="58251"/>
                        <a:pt x="130175" y="5825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Freeform 198"/>
                <p:cNvSpPr/>
                <p:nvPr/>
              </p:nvSpPr>
              <p:spPr>
                <a:xfrm>
                  <a:off x="5746750" y="1444384"/>
                  <a:ext cx="92790" cy="88173"/>
                </a:xfrm>
                <a:custGeom>
                  <a:avLst/>
                  <a:gdLst>
                    <a:gd name="connsiteX0" fmla="*/ 0 w 92790"/>
                    <a:gd name="connsiteY0" fmla="*/ 22466 h 88173"/>
                    <a:gd name="connsiteX1" fmla="*/ 60325 w 92790"/>
                    <a:gd name="connsiteY1" fmla="*/ 241 h 88173"/>
                    <a:gd name="connsiteX2" fmla="*/ 82550 w 92790"/>
                    <a:gd name="connsiteY2" fmla="*/ 35166 h 88173"/>
                    <a:gd name="connsiteX3" fmla="*/ 92075 w 92790"/>
                    <a:gd name="connsiteY3" fmla="*/ 63741 h 88173"/>
                    <a:gd name="connsiteX4" fmla="*/ 88900 w 92790"/>
                    <a:gd name="connsiteY4" fmla="*/ 79616 h 88173"/>
                    <a:gd name="connsiteX5" fmla="*/ 63500 w 92790"/>
                    <a:gd name="connsiteY5" fmla="*/ 85966 h 88173"/>
                    <a:gd name="connsiteX6" fmla="*/ 50800 w 92790"/>
                    <a:gd name="connsiteY6" fmla="*/ 41516 h 88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790" h="88173">
                      <a:moveTo>
                        <a:pt x="0" y="22466"/>
                      </a:moveTo>
                      <a:cubicBezTo>
                        <a:pt x="23283" y="10295"/>
                        <a:pt x="46567" y="-1876"/>
                        <a:pt x="60325" y="241"/>
                      </a:cubicBezTo>
                      <a:cubicBezTo>
                        <a:pt x="74083" y="2358"/>
                        <a:pt x="77258" y="24583"/>
                        <a:pt x="82550" y="35166"/>
                      </a:cubicBezTo>
                      <a:cubicBezTo>
                        <a:pt x="87842" y="45749"/>
                        <a:pt x="91017" y="56333"/>
                        <a:pt x="92075" y="63741"/>
                      </a:cubicBezTo>
                      <a:cubicBezTo>
                        <a:pt x="93133" y="71149"/>
                        <a:pt x="93662" y="75912"/>
                        <a:pt x="88900" y="79616"/>
                      </a:cubicBezTo>
                      <a:cubicBezTo>
                        <a:pt x="84138" y="83320"/>
                        <a:pt x="69850" y="92316"/>
                        <a:pt x="63500" y="85966"/>
                      </a:cubicBezTo>
                      <a:cubicBezTo>
                        <a:pt x="57150" y="79616"/>
                        <a:pt x="53975" y="60566"/>
                        <a:pt x="50800" y="4151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Freeform 199"/>
                <p:cNvSpPr/>
                <p:nvPr/>
              </p:nvSpPr>
              <p:spPr>
                <a:xfrm>
                  <a:off x="5988050" y="1431925"/>
                  <a:ext cx="101600" cy="22225"/>
                </a:xfrm>
                <a:custGeom>
                  <a:avLst/>
                  <a:gdLst>
                    <a:gd name="connsiteX0" fmla="*/ 0 w 101600"/>
                    <a:gd name="connsiteY0" fmla="*/ 22225 h 22225"/>
                    <a:gd name="connsiteX1" fmla="*/ 57150 w 101600"/>
                    <a:gd name="connsiteY1" fmla="*/ 0 h 22225"/>
                    <a:gd name="connsiteX2" fmla="*/ 101600 w 101600"/>
                    <a:gd name="connsiteY2" fmla="*/ 22225 h 2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600" h="22225">
                      <a:moveTo>
                        <a:pt x="0" y="22225"/>
                      </a:moveTo>
                      <a:cubicBezTo>
                        <a:pt x="20108" y="11112"/>
                        <a:pt x="40217" y="0"/>
                        <a:pt x="57150" y="0"/>
                      </a:cubicBezTo>
                      <a:cubicBezTo>
                        <a:pt x="74083" y="0"/>
                        <a:pt x="87841" y="11112"/>
                        <a:pt x="101600" y="222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Freeform 201"/>
                <p:cNvSpPr/>
                <p:nvPr/>
              </p:nvSpPr>
              <p:spPr>
                <a:xfrm>
                  <a:off x="5865019" y="1684592"/>
                  <a:ext cx="168894" cy="170515"/>
                </a:xfrm>
                <a:custGeom>
                  <a:avLst/>
                  <a:gdLst>
                    <a:gd name="connsiteX0" fmla="*/ 0 w 168894"/>
                    <a:gd name="connsiteY0" fmla="*/ 8477 h 170515"/>
                    <a:gd name="connsiteX1" fmla="*/ 157162 w 168894"/>
                    <a:gd name="connsiteY1" fmla="*/ 8477 h 170515"/>
                    <a:gd name="connsiteX2" fmla="*/ 154781 w 168894"/>
                    <a:gd name="connsiteY2" fmla="*/ 96583 h 170515"/>
                    <a:gd name="connsiteX3" fmla="*/ 133350 w 168894"/>
                    <a:gd name="connsiteY3" fmla="*/ 139446 h 170515"/>
                    <a:gd name="connsiteX4" fmla="*/ 111919 w 168894"/>
                    <a:gd name="connsiteY4" fmla="*/ 158496 h 170515"/>
                    <a:gd name="connsiteX5" fmla="*/ 42862 w 168894"/>
                    <a:gd name="connsiteY5" fmla="*/ 163258 h 170515"/>
                    <a:gd name="connsiteX6" fmla="*/ 21431 w 168894"/>
                    <a:gd name="connsiteY6" fmla="*/ 56102 h 170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894" h="170515">
                      <a:moveTo>
                        <a:pt x="0" y="8477"/>
                      </a:moveTo>
                      <a:cubicBezTo>
                        <a:pt x="65682" y="1135"/>
                        <a:pt x="131365" y="-6207"/>
                        <a:pt x="157162" y="8477"/>
                      </a:cubicBezTo>
                      <a:cubicBezTo>
                        <a:pt x="182959" y="23161"/>
                        <a:pt x="158750" y="74755"/>
                        <a:pt x="154781" y="96583"/>
                      </a:cubicBezTo>
                      <a:cubicBezTo>
                        <a:pt x="150812" y="118411"/>
                        <a:pt x="140494" y="129127"/>
                        <a:pt x="133350" y="139446"/>
                      </a:cubicBezTo>
                      <a:cubicBezTo>
                        <a:pt x="126206" y="149765"/>
                        <a:pt x="127000" y="154527"/>
                        <a:pt x="111919" y="158496"/>
                      </a:cubicBezTo>
                      <a:cubicBezTo>
                        <a:pt x="96838" y="162465"/>
                        <a:pt x="57943" y="180324"/>
                        <a:pt x="42862" y="163258"/>
                      </a:cubicBezTo>
                      <a:cubicBezTo>
                        <a:pt x="27781" y="146192"/>
                        <a:pt x="24606" y="101147"/>
                        <a:pt x="21431" y="5610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Freeform 202"/>
                <p:cNvSpPr/>
                <p:nvPr/>
              </p:nvSpPr>
              <p:spPr>
                <a:xfrm>
                  <a:off x="5948363" y="1823877"/>
                  <a:ext cx="240954" cy="212173"/>
                </a:xfrm>
                <a:custGeom>
                  <a:avLst/>
                  <a:gdLst>
                    <a:gd name="connsiteX0" fmla="*/ 0 w 240954"/>
                    <a:gd name="connsiteY0" fmla="*/ 71598 h 212173"/>
                    <a:gd name="connsiteX1" fmla="*/ 28575 w 240954"/>
                    <a:gd name="connsiteY1" fmla="*/ 176373 h 212173"/>
                    <a:gd name="connsiteX2" fmla="*/ 126206 w 240954"/>
                    <a:gd name="connsiteY2" fmla="*/ 181136 h 212173"/>
                    <a:gd name="connsiteX3" fmla="*/ 152400 w 240954"/>
                    <a:gd name="connsiteY3" fmla="*/ 157323 h 212173"/>
                    <a:gd name="connsiteX4" fmla="*/ 178593 w 240954"/>
                    <a:gd name="connsiteY4" fmla="*/ 45404 h 212173"/>
                    <a:gd name="connsiteX5" fmla="*/ 171450 w 240954"/>
                    <a:gd name="connsiteY5" fmla="*/ 21592 h 212173"/>
                    <a:gd name="connsiteX6" fmla="*/ 216693 w 240954"/>
                    <a:gd name="connsiteY6" fmla="*/ 2542 h 212173"/>
                    <a:gd name="connsiteX7" fmla="*/ 238125 w 240954"/>
                    <a:gd name="connsiteY7" fmla="*/ 81123 h 212173"/>
                    <a:gd name="connsiteX8" fmla="*/ 238125 w 240954"/>
                    <a:gd name="connsiteY8" fmla="*/ 169229 h 212173"/>
                    <a:gd name="connsiteX9" fmla="*/ 214312 w 240954"/>
                    <a:gd name="connsiteY9" fmla="*/ 197804 h 212173"/>
                    <a:gd name="connsiteX10" fmla="*/ 166687 w 240954"/>
                    <a:gd name="connsiteY10" fmla="*/ 212092 h 212173"/>
                    <a:gd name="connsiteX11" fmla="*/ 145256 w 240954"/>
                    <a:gd name="connsiteY11" fmla="*/ 202567 h 212173"/>
                    <a:gd name="connsiteX12" fmla="*/ 130968 w 240954"/>
                    <a:gd name="connsiteY12" fmla="*/ 181136 h 212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0954" h="212173">
                      <a:moveTo>
                        <a:pt x="0" y="71598"/>
                      </a:moveTo>
                      <a:cubicBezTo>
                        <a:pt x="3770" y="114857"/>
                        <a:pt x="7541" y="158117"/>
                        <a:pt x="28575" y="176373"/>
                      </a:cubicBezTo>
                      <a:cubicBezTo>
                        <a:pt x="49609" y="194629"/>
                        <a:pt x="105569" y="184311"/>
                        <a:pt x="126206" y="181136"/>
                      </a:cubicBezTo>
                      <a:cubicBezTo>
                        <a:pt x="146844" y="177961"/>
                        <a:pt x="143669" y="179945"/>
                        <a:pt x="152400" y="157323"/>
                      </a:cubicBezTo>
                      <a:cubicBezTo>
                        <a:pt x="161131" y="134701"/>
                        <a:pt x="175418" y="68026"/>
                        <a:pt x="178593" y="45404"/>
                      </a:cubicBezTo>
                      <a:cubicBezTo>
                        <a:pt x="181768" y="22782"/>
                        <a:pt x="165100" y="28736"/>
                        <a:pt x="171450" y="21592"/>
                      </a:cubicBezTo>
                      <a:cubicBezTo>
                        <a:pt x="177800" y="14448"/>
                        <a:pt x="205581" y="-7380"/>
                        <a:pt x="216693" y="2542"/>
                      </a:cubicBezTo>
                      <a:cubicBezTo>
                        <a:pt x="227806" y="12464"/>
                        <a:pt x="234553" y="53342"/>
                        <a:pt x="238125" y="81123"/>
                      </a:cubicBezTo>
                      <a:cubicBezTo>
                        <a:pt x="241697" y="108904"/>
                        <a:pt x="242094" y="149782"/>
                        <a:pt x="238125" y="169229"/>
                      </a:cubicBezTo>
                      <a:cubicBezTo>
                        <a:pt x="234156" y="188676"/>
                        <a:pt x="226218" y="190660"/>
                        <a:pt x="214312" y="197804"/>
                      </a:cubicBezTo>
                      <a:cubicBezTo>
                        <a:pt x="202406" y="204948"/>
                        <a:pt x="178196" y="211298"/>
                        <a:pt x="166687" y="212092"/>
                      </a:cubicBezTo>
                      <a:cubicBezTo>
                        <a:pt x="155178" y="212886"/>
                        <a:pt x="151209" y="207726"/>
                        <a:pt x="145256" y="202567"/>
                      </a:cubicBezTo>
                      <a:cubicBezTo>
                        <a:pt x="139303" y="197408"/>
                        <a:pt x="130968" y="181136"/>
                        <a:pt x="130968" y="18113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Freeform 203"/>
                <p:cNvSpPr/>
                <p:nvPr/>
              </p:nvSpPr>
              <p:spPr>
                <a:xfrm>
                  <a:off x="5881521" y="1893094"/>
                  <a:ext cx="124068" cy="163193"/>
                </a:xfrm>
                <a:custGeom>
                  <a:avLst/>
                  <a:gdLst>
                    <a:gd name="connsiteX0" fmla="*/ 9692 w 124068"/>
                    <a:gd name="connsiteY0" fmla="*/ 0 h 163193"/>
                    <a:gd name="connsiteX1" fmla="*/ 167 w 124068"/>
                    <a:gd name="connsiteY1" fmla="*/ 88106 h 163193"/>
                    <a:gd name="connsiteX2" fmla="*/ 16835 w 124068"/>
                    <a:gd name="connsiteY2" fmla="*/ 119062 h 163193"/>
                    <a:gd name="connsiteX3" fmla="*/ 54935 w 124068"/>
                    <a:gd name="connsiteY3" fmla="*/ 161925 h 163193"/>
                    <a:gd name="connsiteX4" fmla="*/ 93035 w 124068"/>
                    <a:gd name="connsiteY4" fmla="*/ 150019 h 163193"/>
                    <a:gd name="connsiteX5" fmla="*/ 119229 w 124068"/>
                    <a:gd name="connsiteY5" fmla="*/ 130969 h 163193"/>
                    <a:gd name="connsiteX6" fmla="*/ 123992 w 124068"/>
                    <a:gd name="connsiteY6" fmla="*/ 119062 h 163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068" h="163193">
                      <a:moveTo>
                        <a:pt x="9692" y="0"/>
                      </a:moveTo>
                      <a:cubicBezTo>
                        <a:pt x="4334" y="34131"/>
                        <a:pt x="-1024" y="68262"/>
                        <a:pt x="167" y="88106"/>
                      </a:cubicBezTo>
                      <a:cubicBezTo>
                        <a:pt x="1357" y="107950"/>
                        <a:pt x="7707" y="106759"/>
                        <a:pt x="16835" y="119062"/>
                      </a:cubicBezTo>
                      <a:cubicBezTo>
                        <a:pt x="25963" y="131365"/>
                        <a:pt x="42235" y="156766"/>
                        <a:pt x="54935" y="161925"/>
                      </a:cubicBezTo>
                      <a:cubicBezTo>
                        <a:pt x="67635" y="167084"/>
                        <a:pt x="82319" y="155178"/>
                        <a:pt x="93035" y="150019"/>
                      </a:cubicBezTo>
                      <a:cubicBezTo>
                        <a:pt x="103751" y="144860"/>
                        <a:pt x="114070" y="136128"/>
                        <a:pt x="119229" y="130969"/>
                      </a:cubicBezTo>
                      <a:cubicBezTo>
                        <a:pt x="124388" y="125810"/>
                        <a:pt x="124190" y="122436"/>
                        <a:pt x="123992" y="11906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Freeform 204"/>
                <p:cNvSpPr/>
                <p:nvPr/>
              </p:nvSpPr>
              <p:spPr>
                <a:xfrm>
                  <a:off x="5686335" y="1864519"/>
                  <a:ext cx="195470" cy="297955"/>
                </a:xfrm>
                <a:custGeom>
                  <a:avLst/>
                  <a:gdLst>
                    <a:gd name="connsiteX0" fmla="*/ 150109 w 195470"/>
                    <a:gd name="connsiteY0" fmla="*/ 0 h 297955"/>
                    <a:gd name="connsiteX1" fmla="*/ 121534 w 195470"/>
                    <a:gd name="connsiteY1" fmla="*/ 54769 h 297955"/>
                    <a:gd name="connsiteX2" fmla="*/ 97721 w 195470"/>
                    <a:gd name="connsiteY2" fmla="*/ 83344 h 297955"/>
                    <a:gd name="connsiteX3" fmla="*/ 45334 w 195470"/>
                    <a:gd name="connsiteY3" fmla="*/ 130969 h 297955"/>
                    <a:gd name="connsiteX4" fmla="*/ 90 w 195470"/>
                    <a:gd name="connsiteY4" fmla="*/ 171450 h 297955"/>
                    <a:gd name="connsiteX5" fmla="*/ 57240 w 195470"/>
                    <a:gd name="connsiteY5" fmla="*/ 257175 h 297955"/>
                    <a:gd name="connsiteX6" fmla="*/ 131059 w 195470"/>
                    <a:gd name="connsiteY6" fmla="*/ 297656 h 297955"/>
                    <a:gd name="connsiteX7" fmla="*/ 195353 w 195470"/>
                    <a:gd name="connsiteY7" fmla="*/ 238125 h 297955"/>
                    <a:gd name="connsiteX8" fmla="*/ 145346 w 195470"/>
                    <a:gd name="connsiteY8" fmla="*/ 288131 h 297955"/>
                    <a:gd name="connsiteX9" fmla="*/ 88196 w 195470"/>
                    <a:gd name="connsiteY9" fmla="*/ 202406 h 297955"/>
                    <a:gd name="connsiteX10" fmla="*/ 66765 w 195470"/>
                    <a:gd name="connsiteY10" fmla="*/ 169069 h 297955"/>
                    <a:gd name="connsiteX11" fmla="*/ 47715 w 195470"/>
                    <a:gd name="connsiteY11" fmla="*/ 145256 h 297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470" h="297955">
                      <a:moveTo>
                        <a:pt x="150109" y="0"/>
                      </a:moveTo>
                      <a:cubicBezTo>
                        <a:pt x="140187" y="20439"/>
                        <a:pt x="130265" y="40878"/>
                        <a:pt x="121534" y="54769"/>
                      </a:cubicBezTo>
                      <a:cubicBezTo>
                        <a:pt x="112803" y="68660"/>
                        <a:pt x="110421" y="70644"/>
                        <a:pt x="97721" y="83344"/>
                      </a:cubicBezTo>
                      <a:cubicBezTo>
                        <a:pt x="85021" y="96044"/>
                        <a:pt x="45334" y="130969"/>
                        <a:pt x="45334" y="130969"/>
                      </a:cubicBezTo>
                      <a:cubicBezTo>
                        <a:pt x="29062" y="145653"/>
                        <a:pt x="-1894" y="150416"/>
                        <a:pt x="90" y="171450"/>
                      </a:cubicBezTo>
                      <a:cubicBezTo>
                        <a:pt x="2074" y="192484"/>
                        <a:pt x="35412" y="236141"/>
                        <a:pt x="57240" y="257175"/>
                      </a:cubicBezTo>
                      <a:cubicBezTo>
                        <a:pt x="79068" y="278209"/>
                        <a:pt x="108040" y="300831"/>
                        <a:pt x="131059" y="297656"/>
                      </a:cubicBezTo>
                      <a:cubicBezTo>
                        <a:pt x="154078" y="294481"/>
                        <a:pt x="192972" y="239713"/>
                        <a:pt x="195353" y="238125"/>
                      </a:cubicBezTo>
                      <a:cubicBezTo>
                        <a:pt x="197734" y="236538"/>
                        <a:pt x="163206" y="294084"/>
                        <a:pt x="145346" y="288131"/>
                      </a:cubicBezTo>
                      <a:cubicBezTo>
                        <a:pt x="127486" y="282178"/>
                        <a:pt x="101293" y="222250"/>
                        <a:pt x="88196" y="202406"/>
                      </a:cubicBezTo>
                      <a:cubicBezTo>
                        <a:pt x="75099" y="182562"/>
                        <a:pt x="73512" y="178594"/>
                        <a:pt x="66765" y="169069"/>
                      </a:cubicBezTo>
                      <a:cubicBezTo>
                        <a:pt x="60018" y="159544"/>
                        <a:pt x="53866" y="152400"/>
                        <a:pt x="47715" y="1452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Freeform 205"/>
                <p:cNvSpPr/>
                <p:nvPr/>
              </p:nvSpPr>
              <p:spPr>
                <a:xfrm>
                  <a:off x="5207523" y="2093119"/>
                  <a:ext cx="609871" cy="350520"/>
                </a:xfrm>
                <a:custGeom>
                  <a:avLst/>
                  <a:gdLst>
                    <a:gd name="connsiteX0" fmla="*/ 502715 w 609871"/>
                    <a:gd name="connsiteY0" fmla="*/ 0 h 350520"/>
                    <a:gd name="connsiteX1" fmla="*/ 314596 w 609871"/>
                    <a:gd name="connsiteY1" fmla="*/ 121444 h 350520"/>
                    <a:gd name="connsiteX2" fmla="*/ 236015 w 609871"/>
                    <a:gd name="connsiteY2" fmla="*/ 154781 h 350520"/>
                    <a:gd name="connsiteX3" fmla="*/ 186008 w 609871"/>
                    <a:gd name="connsiteY3" fmla="*/ 161925 h 350520"/>
                    <a:gd name="connsiteX4" fmla="*/ 143146 w 609871"/>
                    <a:gd name="connsiteY4" fmla="*/ 152400 h 350520"/>
                    <a:gd name="connsiteX5" fmla="*/ 95521 w 609871"/>
                    <a:gd name="connsiteY5" fmla="*/ 152400 h 350520"/>
                    <a:gd name="connsiteX6" fmla="*/ 38371 w 609871"/>
                    <a:gd name="connsiteY6" fmla="*/ 211931 h 350520"/>
                    <a:gd name="connsiteX7" fmla="*/ 271 w 609871"/>
                    <a:gd name="connsiteY7" fmla="*/ 271462 h 350520"/>
                    <a:gd name="connsiteX8" fmla="*/ 57421 w 609871"/>
                    <a:gd name="connsiteY8" fmla="*/ 283369 h 350520"/>
                    <a:gd name="connsiteX9" fmla="*/ 150290 w 609871"/>
                    <a:gd name="connsiteY9" fmla="*/ 273844 h 350520"/>
                    <a:gd name="connsiteX10" fmla="*/ 164577 w 609871"/>
                    <a:gd name="connsiteY10" fmla="*/ 269081 h 350520"/>
                    <a:gd name="connsiteX11" fmla="*/ 128858 w 609871"/>
                    <a:gd name="connsiteY11" fmla="*/ 311944 h 350520"/>
                    <a:gd name="connsiteX12" fmla="*/ 126477 w 609871"/>
                    <a:gd name="connsiteY12" fmla="*/ 333375 h 350520"/>
                    <a:gd name="connsiteX13" fmla="*/ 138383 w 609871"/>
                    <a:gd name="connsiteY13" fmla="*/ 350044 h 350520"/>
                    <a:gd name="connsiteX14" fmla="*/ 202677 w 609871"/>
                    <a:gd name="connsiteY14" fmla="*/ 314325 h 350520"/>
                    <a:gd name="connsiteX15" fmla="*/ 238396 w 609871"/>
                    <a:gd name="connsiteY15" fmla="*/ 285750 h 350520"/>
                    <a:gd name="connsiteX16" fmla="*/ 255065 w 609871"/>
                    <a:gd name="connsiteY16" fmla="*/ 254794 h 350520"/>
                    <a:gd name="connsiteX17" fmla="*/ 316977 w 609871"/>
                    <a:gd name="connsiteY17" fmla="*/ 223837 h 350520"/>
                    <a:gd name="connsiteX18" fmla="*/ 383652 w 609871"/>
                    <a:gd name="connsiteY18" fmla="*/ 211931 h 350520"/>
                    <a:gd name="connsiteX19" fmla="*/ 483665 w 609871"/>
                    <a:gd name="connsiteY19" fmla="*/ 173831 h 350520"/>
                    <a:gd name="connsiteX20" fmla="*/ 574152 w 609871"/>
                    <a:gd name="connsiteY20" fmla="*/ 95250 h 350520"/>
                    <a:gd name="connsiteX21" fmla="*/ 609871 w 609871"/>
                    <a:gd name="connsiteY21" fmla="*/ 71437 h 35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09871" h="350520">
                      <a:moveTo>
                        <a:pt x="502715" y="0"/>
                      </a:moveTo>
                      <a:cubicBezTo>
                        <a:pt x="430880" y="47823"/>
                        <a:pt x="359046" y="95647"/>
                        <a:pt x="314596" y="121444"/>
                      </a:cubicBezTo>
                      <a:cubicBezTo>
                        <a:pt x="270146" y="147241"/>
                        <a:pt x="257446" y="148034"/>
                        <a:pt x="236015" y="154781"/>
                      </a:cubicBezTo>
                      <a:cubicBezTo>
                        <a:pt x="214584" y="161528"/>
                        <a:pt x="201486" y="162322"/>
                        <a:pt x="186008" y="161925"/>
                      </a:cubicBezTo>
                      <a:cubicBezTo>
                        <a:pt x="170530" y="161528"/>
                        <a:pt x="158227" y="153987"/>
                        <a:pt x="143146" y="152400"/>
                      </a:cubicBezTo>
                      <a:cubicBezTo>
                        <a:pt x="128065" y="150813"/>
                        <a:pt x="112984" y="142478"/>
                        <a:pt x="95521" y="152400"/>
                      </a:cubicBezTo>
                      <a:cubicBezTo>
                        <a:pt x="78058" y="162322"/>
                        <a:pt x="54246" y="192087"/>
                        <a:pt x="38371" y="211931"/>
                      </a:cubicBezTo>
                      <a:cubicBezTo>
                        <a:pt x="22496" y="231775"/>
                        <a:pt x="-2904" y="259556"/>
                        <a:pt x="271" y="271462"/>
                      </a:cubicBezTo>
                      <a:cubicBezTo>
                        <a:pt x="3446" y="283368"/>
                        <a:pt x="32418" y="282972"/>
                        <a:pt x="57421" y="283369"/>
                      </a:cubicBezTo>
                      <a:cubicBezTo>
                        <a:pt x="82424" y="283766"/>
                        <a:pt x="132431" y="276225"/>
                        <a:pt x="150290" y="273844"/>
                      </a:cubicBezTo>
                      <a:cubicBezTo>
                        <a:pt x="168149" y="271463"/>
                        <a:pt x="168149" y="262731"/>
                        <a:pt x="164577" y="269081"/>
                      </a:cubicBezTo>
                      <a:cubicBezTo>
                        <a:pt x="161005" y="275431"/>
                        <a:pt x="135208" y="301228"/>
                        <a:pt x="128858" y="311944"/>
                      </a:cubicBezTo>
                      <a:cubicBezTo>
                        <a:pt x="122508" y="322660"/>
                        <a:pt x="124889" y="327025"/>
                        <a:pt x="126477" y="333375"/>
                      </a:cubicBezTo>
                      <a:cubicBezTo>
                        <a:pt x="128064" y="339725"/>
                        <a:pt x="125683" y="353219"/>
                        <a:pt x="138383" y="350044"/>
                      </a:cubicBezTo>
                      <a:cubicBezTo>
                        <a:pt x="151083" y="346869"/>
                        <a:pt x="186008" y="325041"/>
                        <a:pt x="202677" y="314325"/>
                      </a:cubicBezTo>
                      <a:cubicBezTo>
                        <a:pt x="219346" y="303609"/>
                        <a:pt x="229665" y="295672"/>
                        <a:pt x="238396" y="285750"/>
                      </a:cubicBezTo>
                      <a:cubicBezTo>
                        <a:pt x="247127" y="275828"/>
                        <a:pt x="241968" y="265113"/>
                        <a:pt x="255065" y="254794"/>
                      </a:cubicBezTo>
                      <a:cubicBezTo>
                        <a:pt x="268162" y="244475"/>
                        <a:pt x="295546" y="230981"/>
                        <a:pt x="316977" y="223837"/>
                      </a:cubicBezTo>
                      <a:cubicBezTo>
                        <a:pt x="338408" y="216693"/>
                        <a:pt x="355871" y="220265"/>
                        <a:pt x="383652" y="211931"/>
                      </a:cubicBezTo>
                      <a:cubicBezTo>
                        <a:pt x="411433" y="203597"/>
                        <a:pt x="451915" y="193278"/>
                        <a:pt x="483665" y="173831"/>
                      </a:cubicBezTo>
                      <a:cubicBezTo>
                        <a:pt x="515415" y="154384"/>
                        <a:pt x="553118" y="112316"/>
                        <a:pt x="574152" y="95250"/>
                      </a:cubicBezTo>
                      <a:cubicBezTo>
                        <a:pt x="595186" y="78184"/>
                        <a:pt x="602528" y="74810"/>
                        <a:pt x="609871" y="7143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Freeform 206"/>
                <p:cNvSpPr/>
                <p:nvPr/>
              </p:nvSpPr>
              <p:spPr>
                <a:xfrm>
                  <a:off x="5064981" y="2331244"/>
                  <a:ext cx="435933" cy="285770"/>
                </a:xfrm>
                <a:custGeom>
                  <a:avLst/>
                  <a:gdLst>
                    <a:gd name="connsiteX0" fmla="*/ 145194 w 435933"/>
                    <a:gd name="connsiteY0" fmla="*/ 0 h 285770"/>
                    <a:gd name="connsiteX1" fmla="*/ 76138 w 435933"/>
                    <a:gd name="connsiteY1" fmla="*/ 23812 h 285770"/>
                    <a:gd name="connsiteX2" fmla="*/ 23750 w 435933"/>
                    <a:gd name="connsiteY2" fmla="*/ 64294 h 285770"/>
                    <a:gd name="connsiteX3" fmla="*/ 2319 w 435933"/>
                    <a:gd name="connsiteY3" fmla="*/ 116681 h 285770"/>
                    <a:gd name="connsiteX4" fmla="*/ 76138 w 435933"/>
                    <a:gd name="connsiteY4" fmla="*/ 164306 h 285770"/>
                    <a:gd name="connsiteX5" fmla="*/ 111857 w 435933"/>
                    <a:gd name="connsiteY5" fmla="*/ 150019 h 285770"/>
                    <a:gd name="connsiteX6" fmla="*/ 121382 w 435933"/>
                    <a:gd name="connsiteY6" fmla="*/ 169069 h 285770"/>
                    <a:gd name="connsiteX7" fmla="*/ 145194 w 435933"/>
                    <a:gd name="connsiteY7" fmla="*/ 216694 h 285770"/>
                    <a:gd name="connsiteX8" fmla="*/ 164244 w 435933"/>
                    <a:gd name="connsiteY8" fmla="*/ 207169 h 285770"/>
                    <a:gd name="connsiteX9" fmla="*/ 185675 w 435933"/>
                    <a:gd name="connsiteY9" fmla="*/ 200025 h 285770"/>
                    <a:gd name="connsiteX10" fmla="*/ 228538 w 435933"/>
                    <a:gd name="connsiteY10" fmla="*/ 269081 h 285770"/>
                    <a:gd name="connsiteX11" fmla="*/ 309500 w 435933"/>
                    <a:gd name="connsiteY11" fmla="*/ 283369 h 285770"/>
                    <a:gd name="connsiteX12" fmla="*/ 371413 w 435933"/>
                    <a:gd name="connsiteY12" fmla="*/ 230981 h 285770"/>
                    <a:gd name="connsiteX13" fmla="*/ 407132 w 435933"/>
                    <a:gd name="connsiteY13" fmla="*/ 221456 h 285770"/>
                    <a:gd name="connsiteX14" fmla="*/ 435707 w 435933"/>
                    <a:gd name="connsiteY14" fmla="*/ 171450 h 285770"/>
                    <a:gd name="connsiteX15" fmla="*/ 419038 w 435933"/>
                    <a:gd name="connsiteY15" fmla="*/ 111919 h 285770"/>
                    <a:gd name="connsiteX16" fmla="*/ 392844 w 435933"/>
                    <a:gd name="connsiteY16" fmla="*/ 85725 h 285770"/>
                    <a:gd name="connsiteX17" fmla="*/ 380938 w 435933"/>
                    <a:gd name="connsiteY17" fmla="*/ 73819 h 285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35933" h="285770">
                      <a:moveTo>
                        <a:pt x="145194" y="0"/>
                      </a:moveTo>
                      <a:cubicBezTo>
                        <a:pt x="120786" y="6548"/>
                        <a:pt x="96379" y="13096"/>
                        <a:pt x="76138" y="23812"/>
                      </a:cubicBezTo>
                      <a:cubicBezTo>
                        <a:pt x="55897" y="34528"/>
                        <a:pt x="36053" y="48816"/>
                        <a:pt x="23750" y="64294"/>
                      </a:cubicBezTo>
                      <a:cubicBezTo>
                        <a:pt x="11447" y="79772"/>
                        <a:pt x="-6412" y="100012"/>
                        <a:pt x="2319" y="116681"/>
                      </a:cubicBezTo>
                      <a:cubicBezTo>
                        <a:pt x="11050" y="133350"/>
                        <a:pt x="57882" y="158750"/>
                        <a:pt x="76138" y="164306"/>
                      </a:cubicBezTo>
                      <a:cubicBezTo>
                        <a:pt x="94394" y="169862"/>
                        <a:pt x="104316" y="149225"/>
                        <a:pt x="111857" y="150019"/>
                      </a:cubicBezTo>
                      <a:cubicBezTo>
                        <a:pt x="119398" y="150813"/>
                        <a:pt x="121382" y="169069"/>
                        <a:pt x="121382" y="169069"/>
                      </a:cubicBezTo>
                      <a:cubicBezTo>
                        <a:pt x="126938" y="180182"/>
                        <a:pt x="138050" y="210344"/>
                        <a:pt x="145194" y="216694"/>
                      </a:cubicBezTo>
                      <a:cubicBezTo>
                        <a:pt x="152338" y="223044"/>
                        <a:pt x="157497" y="209947"/>
                        <a:pt x="164244" y="207169"/>
                      </a:cubicBezTo>
                      <a:cubicBezTo>
                        <a:pt x="170991" y="204391"/>
                        <a:pt x="174959" y="189706"/>
                        <a:pt x="185675" y="200025"/>
                      </a:cubicBezTo>
                      <a:cubicBezTo>
                        <a:pt x="196391" y="210344"/>
                        <a:pt x="207901" y="255190"/>
                        <a:pt x="228538" y="269081"/>
                      </a:cubicBezTo>
                      <a:cubicBezTo>
                        <a:pt x="249176" y="282972"/>
                        <a:pt x="285688" y="289719"/>
                        <a:pt x="309500" y="283369"/>
                      </a:cubicBezTo>
                      <a:cubicBezTo>
                        <a:pt x="333312" y="277019"/>
                        <a:pt x="355141" y="241300"/>
                        <a:pt x="371413" y="230981"/>
                      </a:cubicBezTo>
                      <a:cubicBezTo>
                        <a:pt x="387685" y="220662"/>
                        <a:pt x="396416" y="231378"/>
                        <a:pt x="407132" y="221456"/>
                      </a:cubicBezTo>
                      <a:cubicBezTo>
                        <a:pt x="417848" y="211534"/>
                        <a:pt x="433723" y="189706"/>
                        <a:pt x="435707" y="171450"/>
                      </a:cubicBezTo>
                      <a:cubicBezTo>
                        <a:pt x="437691" y="153194"/>
                        <a:pt x="426182" y="126207"/>
                        <a:pt x="419038" y="111919"/>
                      </a:cubicBezTo>
                      <a:cubicBezTo>
                        <a:pt x="411894" y="97632"/>
                        <a:pt x="392844" y="85725"/>
                        <a:pt x="392844" y="85725"/>
                      </a:cubicBezTo>
                      <a:lnTo>
                        <a:pt x="380938" y="73819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Freeform 207"/>
                <p:cNvSpPr/>
                <p:nvPr/>
              </p:nvSpPr>
              <p:spPr>
                <a:xfrm>
                  <a:off x="5866594" y="1816894"/>
                  <a:ext cx="533816" cy="909639"/>
                </a:xfrm>
                <a:custGeom>
                  <a:avLst/>
                  <a:gdLst>
                    <a:gd name="connsiteX0" fmla="*/ 15094 w 533816"/>
                    <a:gd name="connsiteY0" fmla="*/ 295275 h 909639"/>
                    <a:gd name="connsiteX1" fmla="*/ 806 w 533816"/>
                    <a:gd name="connsiteY1" fmla="*/ 423862 h 909639"/>
                    <a:gd name="connsiteX2" fmla="*/ 36525 w 533816"/>
                    <a:gd name="connsiteY2" fmla="*/ 504825 h 909639"/>
                    <a:gd name="connsiteX3" fmla="*/ 55575 w 533816"/>
                    <a:gd name="connsiteY3" fmla="*/ 533400 h 909639"/>
                    <a:gd name="connsiteX4" fmla="*/ 67481 w 533816"/>
                    <a:gd name="connsiteY4" fmla="*/ 566737 h 909639"/>
                    <a:gd name="connsiteX5" fmla="*/ 88912 w 533816"/>
                    <a:gd name="connsiteY5" fmla="*/ 607219 h 909639"/>
                    <a:gd name="connsiteX6" fmla="*/ 88912 w 533816"/>
                    <a:gd name="connsiteY6" fmla="*/ 623887 h 909639"/>
                    <a:gd name="connsiteX7" fmla="*/ 86531 w 533816"/>
                    <a:gd name="connsiteY7" fmla="*/ 650081 h 909639"/>
                    <a:gd name="connsiteX8" fmla="*/ 69862 w 533816"/>
                    <a:gd name="connsiteY8" fmla="*/ 678656 h 909639"/>
                    <a:gd name="connsiteX9" fmla="*/ 41287 w 533816"/>
                    <a:gd name="connsiteY9" fmla="*/ 735806 h 909639"/>
                    <a:gd name="connsiteX10" fmla="*/ 19856 w 533816"/>
                    <a:gd name="connsiteY10" fmla="*/ 802481 h 909639"/>
                    <a:gd name="connsiteX11" fmla="*/ 10331 w 533816"/>
                    <a:gd name="connsiteY11" fmla="*/ 831056 h 909639"/>
                    <a:gd name="connsiteX12" fmla="*/ 41287 w 533816"/>
                    <a:gd name="connsiteY12" fmla="*/ 854869 h 909639"/>
                    <a:gd name="connsiteX13" fmla="*/ 250837 w 533816"/>
                    <a:gd name="connsiteY13" fmla="*/ 909637 h 909639"/>
                    <a:gd name="connsiteX14" fmla="*/ 429431 w 533816"/>
                    <a:gd name="connsiteY14" fmla="*/ 852487 h 909639"/>
                    <a:gd name="connsiteX15" fmla="*/ 505631 w 533816"/>
                    <a:gd name="connsiteY15" fmla="*/ 764381 h 909639"/>
                    <a:gd name="connsiteX16" fmla="*/ 472294 w 533816"/>
                    <a:gd name="connsiteY16" fmla="*/ 707231 h 909639"/>
                    <a:gd name="connsiteX17" fmla="*/ 441337 w 533816"/>
                    <a:gd name="connsiteY17" fmla="*/ 642937 h 909639"/>
                    <a:gd name="connsiteX18" fmla="*/ 415144 w 533816"/>
                    <a:gd name="connsiteY18" fmla="*/ 576262 h 909639"/>
                    <a:gd name="connsiteX19" fmla="*/ 386569 w 533816"/>
                    <a:gd name="connsiteY19" fmla="*/ 509587 h 909639"/>
                    <a:gd name="connsiteX20" fmla="*/ 388950 w 533816"/>
                    <a:gd name="connsiteY20" fmla="*/ 392906 h 909639"/>
                    <a:gd name="connsiteX21" fmla="*/ 372281 w 533816"/>
                    <a:gd name="connsiteY21" fmla="*/ 338137 h 909639"/>
                    <a:gd name="connsiteX22" fmla="*/ 341325 w 533816"/>
                    <a:gd name="connsiteY22" fmla="*/ 288131 h 909639"/>
                    <a:gd name="connsiteX23" fmla="*/ 372281 w 533816"/>
                    <a:gd name="connsiteY23" fmla="*/ 273844 h 909639"/>
                    <a:gd name="connsiteX24" fmla="*/ 422287 w 533816"/>
                    <a:gd name="connsiteY24" fmla="*/ 266700 h 909639"/>
                    <a:gd name="connsiteX25" fmla="*/ 460387 w 533816"/>
                    <a:gd name="connsiteY25" fmla="*/ 242887 h 909639"/>
                    <a:gd name="connsiteX26" fmla="*/ 524681 w 533816"/>
                    <a:gd name="connsiteY26" fmla="*/ 221456 h 909639"/>
                    <a:gd name="connsiteX27" fmla="*/ 527062 w 533816"/>
                    <a:gd name="connsiteY27" fmla="*/ 214312 h 909639"/>
                    <a:gd name="connsiteX28" fmla="*/ 465150 w 533816"/>
                    <a:gd name="connsiteY28" fmla="*/ 119062 h 909639"/>
                    <a:gd name="connsiteX29" fmla="*/ 405619 w 533816"/>
                    <a:gd name="connsiteY29" fmla="*/ 28575 h 909639"/>
                    <a:gd name="connsiteX30" fmla="*/ 329419 w 533816"/>
                    <a:gd name="connsiteY30" fmla="*/ 0 h 909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533816" h="909639">
                      <a:moveTo>
                        <a:pt x="15094" y="295275"/>
                      </a:moveTo>
                      <a:cubicBezTo>
                        <a:pt x="6164" y="342106"/>
                        <a:pt x="-2766" y="388937"/>
                        <a:pt x="806" y="423862"/>
                      </a:cubicBezTo>
                      <a:cubicBezTo>
                        <a:pt x="4378" y="458787"/>
                        <a:pt x="27397" y="486569"/>
                        <a:pt x="36525" y="504825"/>
                      </a:cubicBezTo>
                      <a:cubicBezTo>
                        <a:pt x="45653" y="523081"/>
                        <a:pt x="50416" y="523081"/>
                        <a:pt x="55575" y="533400"/>
                      </a:cubicBezTo>
                      <a:cubicBezTo>
                        <a:pt x="60734" y="543719"/>
                        <a:pt x="61925" y="554434"/>
                        <a:pt x="67481" y="566737"/>
                      </a:cubicBezTo>
                      <a:cubicBezTo>
                        <a:pt x="73037" y="579040"/>
                        <a:pt x="85340" y="597694"/>
                        <a:pt x="88912" y="607219"/>
                      </a:cubicBezTo>
                      <a:cubicBezTo>
                        <a:pt x="92484" y="616744"/>
                        <a:pt x="89309" y="616743"/>
                        <a:pt x="88912" y="623887"/>
                      </a:cubicBezTo>
                      <a:cubicBezTo>
                        <a:pt x="88515" y="631031"/>
                        <a:pt x="89706" y="640953"/>
                        <a:pt x="86531" y="650081"/>
                      </a:cubicBezTo>
                      <a:cubicBezTo>
                        <a:pt x="83356" y="659209"/>
                        <a:pt x="77403" y="664369"/>
                        <a:pt x="69862" y="678656"/>
                      </a:cubicBezTo>
                      <a:cubicBezTo>
                        <a:pt x="62321" y="692944"/>
                        <a:pt x="49621" y="715169"/>
                        <a:pt x="41287" y="735806"/>
                      </a:cubicBezTo>
                      <a:cubicBezTo>
                        <a:pt x="32953" y="756443"/>
                        <a:pt x="25015" y="786606"/>
                        <a:pt x="19856" y="802481"/>
                      </a:cubicBezTo>
                      <a:cubicBezTo>
                        <a:pt x="14697" y="818356"/>
                        <a:pt x="6759" y="822325"/>
                        <a:pt x="10331" y="831056"/>
                      </a:cubicBezTo>
                      <a:cubicBezTo>
                        <a:pt x="13903" y="839787"/>
                        <a:pt x="1203" y="841772"/>
                        <a:pt x="41287" y="854869"/>
                      </a:cubicBezTo>
                      <a:cubicBezTo>
                        <a:pt x="81371" y="867966"/>
                        <a:pt x="186146" y="910034"/>
                        <a:pt x="250837" y="909637"/>
                      </a:cubicBezTo>
                      <a:cubicBezTo>
                        <a:pt x="315528" y="909240"/>
                        <a:pt x="386965" y="876696"/>
                        <a:pt x="429431" y="852487"/>
                      </a:cubicBezTo>
                      <a:cubicBezTo>
                        <a:pt x="471897" y="828278"/>
                        <a:pt x="498487" y="788590"/>
                        <a:pt x="505631" y="764381"/>
                      </a:cubicBezTo>
                      <a:cubicBezTo>
                        <a:pt x="512775" y="740172"/>
                        <a:pt x="483010" y="727472"/>
                        <a:pt x="472294" y="707231"/>
                      </a:cubicBezTo>
                      <a:cubicBezTo>
                        <a:pt x="461578" y="686990"/>
                        <a:pt x="450862" y="664765"/>
                        <a:pt x="441337" y="642937"/>
                      </a:cubicBezTo>
                      <a:cubicBezTo>
                        <a:pt x="431812" y="621109"/>
                        <a:pt x="424272" y="598487"/>
                        <a:pt x="415144" y="576262"/>
                      </a:cubicBezTo>
                      <a:cubicBezTo>
                        <a:pt x="406016" y="554037"/>
                        <a:pt x="390935" y="540146"/>
                        <a:pt x="386569" y="509587"/>
                      </a:cubicBezTo>
                      <a:cubicBezTo>
                        <a:pt x="382203" y="479028"/>
                        <a:pt x="391331" y="421481"/>
                        <a:pt x="388950" y="392906"/>
                      </a:cubicBezTo>
                      <a:cubicBezTo>
                        <a:pt x="386569" y="364331"/>
                        <a:pt x="380218" y="355599"/>
                        <a:pt x="372281" y="338137"/>
                      </a:cubicBezTo>
                      <a:cubicBezTo>
                        <a:pt x="364344" y="320675"/>
                        <a:pt x="341325" y="298846"/>
                        <a:pt x="341325" y="288131"/>
                      </a:cubicBezTo>
                      <a:cubicBezTo>
                        <a:pt x="341325" y="277416"/>
                        <a:pt x="358787" y="277416"/>
                        <a:pt x="372281" y="273844"/>
                      </a:cubicBezTo>
                      <a:cubicBezTo>
                        <a:pt x="385775" y="270272"/>
                        <a:pt x="407603" y="271860"/>
                        <a:pt x="422287" y="266700"/>
                      </a:cubicBezTo>
                      <a:cubicBezTo>
                        <a:pt x="436971" y="261540"/>
                        <a:pt x="443321" y="250428"/>
                        <a:pt x="460387" y="242887"/>
                      </a:cubicBezTo>
                      <a:cubicBezTo>
                        <a:pt x="477453" y="235346"/>
                        <a:pt x="513569" y="226218"/>
                        <a:pt x="524681" y="221456"/>
                      </a:cubicBezTo>
                      <a:cubicBezTo>
                        <a:pt x="535793" y="216694"/>
                        <a:pt x="536984" y="231378"/>
                        <a:pt x="527062" y="214312"/>
                      </a:cubicBezTo>
                      <a:cubicBezTo>
                        <a:pt x="517140" y="197246"/>
                        <a:pt x="465150" y="119062"/>
                        <a:pt x="465150" y="119062"/>
                      </a:cubicBezTo>
                      <a:cubicBezTo>
                        <a:pt x="444909" y="88106"/>
                        <a:pt x="428241" y="48419"/>
                        <a:pt x="405619" y="28575"/>
                      </a:cubicBezTo>
                      <a:cubicBezTo>
                        <a:pt x="382997" y="8731"/>
                        <a:pt x="356208" y="4365"/>
                        <a:pt x="329419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Freeform 208"/>
                <p:cNvSpPr/>
                <p:nvPr/>
              </p:nvSpPr>
              <p:spPr>
                <a:xfrm>
                  <a:off x="6243638" y="2033588"/>
                  <a:ext cx="154781" cy="121443"/>
                </a:xfrm>
                <a:custGeom>
                  <a:avLst/>
                  <a:gdLst>
                    <a:gd name="connsiteX0" fmla="*/ 154781 w 154781"/>
                    <a:gd name="connsiteY0" fmla="*/ 0 h 121443"/>
                    <a:gd name="connsiteX1" fmla="*/ 133350 w 154781"/>
                    <a:gd name="connsiteY1" fmla="*/ 61912 h 121443"/>
                    <a:gd name="connsiteX2" fmla="*/ 97631 w 154781"/>
                    <a:gd name="connsiteY2" fmla="*/ 90487 h 121443"/>
                    <a:gd name="connsiteX3" fmla="*/ 57150 w 154781"/>
                    <a:gd name="connsiteY3" fmla="*/ 107156 h 121443"/>
                    <a:gd name="connsiteX4" fmla="*/ 0 w 154781"/>
                    <a:gd name="connsiteY4" fmla="*/ 121443 h 12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781" h="121443">
                      <a:moveTo>
                        <a:pt x="154781" y="0"/>
                      </a:moveTo>
                      <a:cubicBezTo>
                        <a:pt x="148828" y="23415"/>
                        <a:pt x="142875" y="46831"/>
                        <a:pt x="133350" y="61912"/>
                      </a:cubicBezTo>
                      <a:cubicBezTo>
                        <a:pt x="123825" y="76993"/>
                        <a:pt x="110331" y="82946"/>
                        <a:pt x="97631" y="90487"/>
                      </a:cubicBezTo>
                      <a:cubicBezTo>
                        <a:pt x="84931" y="98028"/>
                        <a:pt x="73422" y="101997"/>
                        <a:pt x="57150" y="107156"/>
                      </a:cubicBezTo>
                      <a:cubicBezTo>
                        <a:pt x="40878" y="112315"/>
                        <a:pt x="20439" y="116879"/>
                        <a:pt x="0" y="12144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Freeform 209"/>
                <p:cNvSpPr/>
                <p:nvPr/>
              </p:nvSpPr>
              <p:spPr>
                <a:xfrm>
                  <a:off x="6262688" y="2112169"/>
                  <a:ext cx="345603" cy="681052"/>
                </a:xfrm>
                <a:custGeom>
                  <a:avLst/>
                  <a:gdLst>
                    <a:gd name="connsiteX0" fmla="*/ 0 w 345603"/>
                    <a:gd name="connsiteY0" fmla="*/ 73819 h 681052"/>
                    <a:gd name="connsiteX1" fmla="*/ 83343 w 345603"/>
                    <a:gd name="connsiteY1" fmla="*/ 257175 h 681052"/>
                    <a:gd name="connsiteX2" fmla="*/ 159543 w 345603"/>
                    <a:gd name="connsiteY2" fmla="*/ 497681 h 681052"/>
                    <a:gd name="connsiteX3" fmla="*/ 161925 w 345603"/>
                    <a:gd name="connsiteY3" fmla="*/ 564356 h 681052"/>
                    <a:gd name="connsiteX4" fmla="*/ 180975 w 345603"/>
                    <a:gd name="connsiteY4" fmla="*/ 654844 h 681052"/>
                    <a:gd name="connsiteX5" fmla="*/ 266700 w 345603"/>
                    <a:gd name="connsiteY5" fmla="*/ 681037 h 681052"/>
                    <a:gd name="connsiteX6" fmla="*/ 314325 w 345603"/>
                    <a:gd name="connsiteY6" fmla="*/ 652462 h 681052"/>
                    <a:gd name="connsiteX7" fmla="*/ 345281 w 345603"/>
                    <a:gd name="connsiteY7" fmla="*/ 573881 h 681052"/>
                    <a:gd name="connsiteX8" fmla="*/ 295275 w 345603"/>
                    <a:gd name="connsiteY8" fmla="*/ 504825 h 681052"/>
                    <a:gd name="connsiteX9" fmla="*/ 235743 w 345603"/>
                    <a:gd name="connsiteY9" fmla="*/ 457200 h 681052"/>
                    <a:gd name="connsiteX10" fmla="*/ 211931 w 345603"/>
                    <a:gd name="connsiteY10" fmla="*/ 404812 h 681052"/>
                    <a:gd name="connsiteX11" fmla="*/ 128587 w 345603"/>
                    <a:gd name="connsiteY11" fmla="*/ 73819 h 681052"/>
                    <a:gd name="connsiteX12" fmla="*/ 107156 w 345603"/>
                    <a:gd name="connsiteY12" fmla="*/ 0 h 681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45603" h="681052">
                      <a:moveTo>
                        <a:pt x="0" y="73819"/>
                      </a:moveTo>
                      <a:cubicBezTo>
                        <a:pt x="28376" y="130175"/>
                        <a:pt x="56753" y="186531"/>
                        <a:pt x="83343" y="257175"/>
                      </a:cubicBezTo>
                      <a:cubicBezTo>
                        <a:pt x="109934" y="327819"/>
                        <a:pt x="146446" y="446484"/>
                        <a:pt x="159543" y="497681"/>
                      </a:cubicBezTo>
                      <a:cubicBezTo>
                        <a:pt x="172640" y="548878"/>
                        <a:pt x="158353" y="538162"/>
                        <a:pt x="161925" y="564356"/>
                      </a:cubicBezTo>
                      <a:cubicBezTo>
                        <a:pt x="165497" y="590550"/>
                        <a:pt x="163513" y="635397"/>
                        <a:pt x="180975" y="654844"/>
                      </a:cubicBezTo>
                      <a:cubicBezTo>
                        <a:pt x="198437" y="674291"/>
                        <a:pt x="244475" y="681434"/>
                        <a:pt x="266700" y="681037"/>
                      </a:cubicBezTo>
                      <a:cubicBezTo>
                        <a:pt x="288925" y="680640"/>
                        <a:pt x="301228" y="670321"/>
                        <a:pt x="314325" y="652462"/>
                      </a:cubicBezTo>
                      <a:cubicBezTo>
                        <a:pt x="327422" y="634603"/>
                        <a:pt x="348456" y="598487"/>
                        <a:pt x="345281" y="573881"/>
                      </a:cubicBezTo>
                      <a:cubicBezTo>
                        <a:pt x="342106" y="549275"/>
                        <a:pt x="313531" y="524272"/>
                        <a:pt x="295275" y="504825"/>
                      </a:cubicBezTo>
                      <a:cubicBezTo>
                        <a:pt x="277019" y="485378"/>
                        <a:pt x="249634" y="473869"/>
                        <a:pt x="235743" y="457200"/>
                      </a:cubicBezTo>
                      <a:cubicBezTo>
                        <a:pt x="221852" y="440531"/>
                        <a:pt x="229790" y="468709"/>
                        <a:pt x="211931" y="404812"/>
                      </a:cubicBezTo>
                      <a:cubicBezTo>
                        <a:pt x="194072" y="340915"/>
                        <a:pt x="146049" y="141288"/>
                        <a:pt x="128587" y="73819"/>
                      </a:cubicBezTo>
                      <a:cubicBezTo>
                        <a:pt x="111125" y="6350"/>
                        <a:pt x="109140" y="3175"/>
                        <a:pt x="107156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Freeform 210"/>
                <p:cNvSpPr/>
                <p:nvPr/>
              </p:nvSpPr>
              <p:spPr>
                <a:xfrm>
                  <a:off x="5788612" y="2612231"/>
                  <a:ext cx="644523" cy="797783"/>
                </a:xfrm>
                <a:custGeom>
                  <a:avLst/>
                  <a:gdLst>
                    <a:gd name="connsiteX0" fmla="*/ 104982 w 644523"/>
                    <a:gd name="connsiteY0" fmla="*/ 64294 h 797783"/>
                    <a:gd name="connsiteX1" fmla="*/ 40688 w 644523"/>
                    <a:gd name="connsiteY1" fmla="*/ 573882 h 797783"/>
                    <a:gd name="connsiteX2" fmla="*/ 207 w 644523"/>
                    <a:gd name="connsiteY2" fmla="*/ 647700 h 797783"/>
                    <a:gd name="connsiteX3" fmla="*/ 57357 w 644523"/>
                    <a:gd name="connsiteY3" fmla="*/ 726282 h 797783"/>
                    <a:gd name="connsiteX4" fmla="*/ 200232 w 644523"/>
                    <a:gd name="connsiteY4" fmla="*/ 740569 h 797783"/>
                    <a:gd name="connsiteX5" fmla="*/ 333582 w 644523"/>
                    <a:gd name="connsiteY5" fmla="*/ 773907 h 797783"/>
                    <a:gd name="connsiteX6" fmla="*/ 405019 w 644523"/>
                    <a:gd name="connsiteY6" fmla="*/ 797719 h 797783"/>
                    <a:gd name="connsiteX7" fmla="*/ 559801 w 644523"/>
                    <a:gd name="connsiteY7" fmla="*/ 766763 h 797783"/>
                    <a:gd name="connsiteX8" fmla="*/ 643144 w 644523"/>
                    <a:gd name="connsiteY8" fmla="*/ 702469 h 797783"/>
                    <a:gd name="connsiteX9" fmla="*/ 609807 w 644523"/>
                    <a:gd name="connsiteY9" fmla="*/ 616744 h 797783"/>
                    <a:gd name="connsiteX10" fmla="*/ 583613 w 644523"/>
                    <a:gd name="connsiteY10" fmla="*/ 585788 h 797783"/>
                    <a:gd name="connsiteX11" fmla="*/ 576469 w 644523"/>
                    <a:gd name="connsiteY11" fmla="*/ 452438 h 797783"/>
                    <a:gd name="connsiteX12" fmla="*/ 571707 w 644523"/>
                    <a:gd name="connsiteY12" fmla="*/ 285750 h 797783"/>
                    <a:gd name="connsiteX13" fmla="*/ 593138 w 644523"/>
                    <a:gd name="connsiteY13" fmla="*/ 157163 h 797783"/>
                    <a:gd name="connsiteX14" fmla="*/ 585994 w 644523"/>
                    <a:gd name="connsiteY14" fmla="*/ 71438 h 797783"/>
                    <a:gd name="connsiteX15" fmla="*/ 571707 w 644523"/>
                    <a:gd name="connsiteY15" fmla="*/ 0 h 797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4523" h="797783">
                      <a:moveTo>
                        <a:pt x="104982" y="64294"/>
                      </a:moveTo>
                      <a:cubicBezTo>
                        <a:pt x="81566" y="270471"/>
                        <a:pt x="58150" y="476648"/>
                        <a:pt x="40688" y="573882"/>
                      </a:cubicBezTo>
                      <a:cubicBezTo>
                        <a:pt x="23226" y="671116"/>
                        <a:pt x="-2571" y="622300"/>
                        <a:pt x="207" y="647700"/>
                      </a:cubicBezTo>
                      <a:cubicBezTo>
                        <a:pt x="2985" y="673100"/>
                        <a:pt x="24020" y="710804"/>
                        <a:pt x="57357" y="726282"/>
                      </a:cubicBezTo>
                      <a:cubicBezTo>
                        <a:pt x="90694" y="741760"/>
                        <a:pt x="154195" y="732632"/>
                        <a:pt x="200232" y="740569"/>
                      </a:cubicBezTo>
                      <a:cubicBezTo>
                        <a:pt x="246269" y="748506"/>
                        <a:pt x="299451" y="764382"/>
                        <a:pt x="333582" y="773907"/>
                      </a:cubicBezTo>
                      <a:cubicBezTo>
                        <a:pt x="367713" y="783432"/>
                        <a:pt x="367316" y="798910"/>
                        <a:pt x="405019" y="797719"/>
                      </a:cubicBezTo>
                      <a:cubicBezTo>
                        <a:pt x="442722" y="796528"/>
                        <a:pt x="520114" y="782638"/>
                        <a:pt x="559801" y="766763"/>
                      </a:cubicBezTo>
                      <a:cubicBezTo>
                        <a:pt x="599488" y="750888"/>
                        <a:pt x="634810" y="727472"/>
                        <a:pt x="643144" y="702469"/>
                      </a:cubicBezTo>
                      <a:cubicBezTo>
                        <a:pt x="651478" y="677466"/>
                        <a:pt x="619729" y="636191"/>
                        <a:pt x="609807" y="616744"/>
                      </a:cubicBezTo>
                      <a:cubicBezTo>
                        <a:pt x="599885" y="597297"/>
                        <a:pt x="589169" y="613172"/>
                        <a:pt x="583613" y="585788"/>
                      </a:cubicBezTo>
                      <a:cubicBezTo>
                        <a:pt x="578057" y="558404"/>
                        <a:pt x="578453" y="502444"/>
                        <a:pt x="576469" y="452438"/>
                      </a:cubicBezTo>
                      <a:cubicBezTo>
                        <a:pt x="574485" y="402432"/>
                        <a:pt x="568929" y="334963"/>
                        <a:pt x="571707" y="285750"/>
                      </a:cubicBezTo>
                      <a:cubicBezTo>
                        <a:pt x="574485" y="236537"/>
                        <a:pt x="590757" y="192882"/>
                        <a:pt x="593138" y="157163"/>
                      </a:cubicBezTo>
                      <a:cubicBezTo>
                        <a:pt x="595519" y="121444"/>
                        <a:pt x="589566" y="97632"/>
                        <a:pt x="585994" y="71438"/>
                      </a:cubicBezTo>
                      <a:cubicBezTo>
                        <a:pt x="582422" y="45244"/>
                        <a:pt x="577064" y="22622"/>
                        <a:pt x="571707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Freeform 211"/>
                <p:cNvSpPr/>
                <p:nvPr/>
              </p:nvSpPr>
              <p:spPr>
                <a:xfrm>
                  <a:off x="5831681" y="3195638"/>
                  <a:ext cx="578644" cy="138172"/>
                </a:xfrm>
                <a:custGeom>
                  <a:avLst/>
                  <a:gdLst>
                    <a:gd name="connsiteX0" fmla="*/ 0 w 578644"/>
                    <a:gd name="connsiteY0" fmla="*/ 0 h 138172"/>
                    <a:gd name="connsiteX1" fmla="*/ 59532 w 578644"/>
                    <a:gd name="connsiteY1" fmla="*/ 66675 h 138172"/>
                    <a:gd name="connsiteX2" fmla="*/ 97632 w 578644"/>
                    <a:gd name="connsiteY2" fmla="*/ 69056 h 138172"/>
                    <a:gd name="connsiteX3" fmla="*/ 161925 w 578644"/>
                    <a:gd name="connsiteY3" fmla="*/ 54768 h 138172"/>
                    <a:gd name="connsiteX4" fmla="*/ 240507 w 578644"/>
                    <a:gd name="connsiteY4" fmla="*/ 119062 h 138172"/>
                    <a:gd name="connsiteX5" fmla="*/ 321469 w 578644"/>
                    <a:gd name="connsiteY5" fmla="*/ 73818 h 138172"/>
                    <a:gd name="connsiteX6" fmla="*/ 373857 w 578644"/>
                    <a:gd name="connsiteY6" fmla="*/ 138112 h 138172"/>
                    <a:gd name="connsiteX7" fmla="*/ 454819 w 578644"/>
                    <a:gd name="connsiteY7" fmla="*/ 85725 h 138172"/>
                    <a:gd name="connsiteX8" fmla="*/ 500063 w 578644"/>
                    <a:gd name="connsiteY8" fmla="*/ 97631 h 138172"/>
                    <a:gd name="connsiteX9" fmla="*/ 578644 w 578644"/>
                    <a:gd name="connsiteY9" fmla="*/ 21431 h 13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78644" h="138172">
                      <a:moveTo>
                        <a:pt x="0" y="0"/>
                      </a:moveTo>
                      <a:cubicBezTo>
                        <a:pt x="21630" y="27583"/>
                        <a:pt x="43260" y="55166"/>
                        <a:pt x="59532" y="66675"/>
                      </a:cubicBezTo>
                      <a:cubicBezTo>
                        <a:pt x="75804" y="78184"/>
                        <a:pt x="80567" y="71040"/>
                        <a:pt x="97632" y="69056"/>
                      </a:cubicBezTo>
                      <a:cubicBezTo>
                        <a:pt x="114697" y="67072"/>
                        <a:pt x="138113" y="46434"/>
                        <a:pt x="161925" y="54768"/>
                      </a:cubicBezTo>
                      <a:cubicBezTo>
                        <a:pt x="185737" y="63102"/>
                        <a:pt x="213916" y="115887"/>
                        <a:pt x="240507" y="119062"/>
                      </a:cubicBezTo>
                      <a:cubicBezTo>
                        <a:pt x="267098" y="122237"/>
                        <a:pt x="299244" y="70643"/>
                        <a:pt x="321469" y="73818"/>
                      </a:cubicBezTo>
                      <a:cubicBezTo>
                        <a:pt x="343694" y="76993"/>
                        <a:pt x="351632" y="136128"/>
                        <a:pt x="373857" y="138112"/>
                      </a:cubicBezTo>
                      <a:cubicBezTo>
                        <a:pt x="396082" y="140096"/>
                        <a:pt x="433785" y="92472"/>
                        <a:pt x="454819" y="85725"/>
                      </a:cubicBezTo>
                      <a:cubicBezTo>
                        <a:pt x="475853" y="78978"/>
                        <a:pt x="479426" y="108347"/>
                        <a:pt x="500063" y="97631"/>
                      </a:cubicBezTo>
                      <a:cubicBezTo>
                        <a:pt x="520701" y="86915"/>
                        <a:pt x="549672" y="54173"/>
                        <a:pt x="578644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3" name="Freeform 212"/>
                <p:cNvSpPr/>
                <p:nvPr/>
              </p:nvSpPr>
              <p:spPr>
                <a:xfrm>
                  <a:off x="5682671" y="3359944"/>
                  <a:ext cx="377771" cy="471698"/>
                </a:xfrm>
                <a:custGeom>
                  <a:avLst/>
                  <a:gdLst>
                    <a:gd name="connsiteX0" fmla="*/ 322842 w 377771"/>
                    <a:gd name="connsiteY0" fmla="*/ 0 h 471698"/>
                    <a:gd name="connsiteX1" fmla="*/ 263310 w 377771"/>
                    <a:gd name="connsiteY1" fmla="*/ 247650 h 471698"/>
                    <a:gd name="connsiteX2" fmla="*/ 222829 w 377771"/>
                    <a:gd name="connsiteY2" fmla="*/ 211931 h 471698"/>
                    <a:gd name="connsiteX3" fmla="*/ 146629 w 377771"/>
                    <a:gd name="connsiteY3" fmla="*/ 159544 h 471698"/>
                    <a:gd name="connsiteX4" fmla="*/ 96623 w 377771"/>
                    <a:gd name="connsiteY4" fmla="*/ 164306 h 471698"/>
                    <a:gd name="connsiteX5" fmla="*/ 13279 w 377771"/>
                    <a:gd name="connsiteY5" fmla="*/ 223837 h 471698"/>
                    <a:gd name="connsiteX6" fmla="*/ 10898 w 377771"/>
                    <a:gd name="connsiteY6" fmla="*/ 288131 h 471698"/>
                    <a:gd name="connsiteX7" fmla="*/ 118054 w 377771"/>
                    <a:gd name="connsiteY7" fmla="*/ 388144 h 471698"/>
                    <a:gd name="connsiteX8" fmla="*/ 260929 w 377771"/>
                    <a:gd name="connsiteY8" fmla="*/ 469106 h 471698"/>
                    <a:gd name="connsiteX9" fmla="*/ 365704 w 377771"/>
                    <a:gd name="connsiteY9" fmla="*/ 450056 h 471698"/>
                    <a:gd name="connsiteX10" fmla="*/ 368085 w 377771"/>
                    <a:gd name="connsiteY10" fmla="*/ 433387 h 471698"/>
                    <a:gd name="connsiteX11" fmla="*/ 299029 w 377771"/>
                    <a:gd name="connsiteY11" fmla="*/ 392906 h 471698"/>
                    <a:gd name="connsiteX12" fmla="*/ 215685 w 377771"/>
                    <a:gd name="connsiteY12" fmla="*/ 328612 h 471698"/>
                    <a:gd name="connsiteX13" fmla="*/ 170442 w 377771"/>
                    <a:gd name="connsiteY13" fmla="*/ 280987 h 471698"/>
                    <a:gd name="connsiteX14" fmla="*/ 151392 w 377771"/>
                    <a:gd name="connsiteY14" fmla="*/ 235744 h 471698"/>
                    <a:gd name="connsiteX15" fmla="*/ 84717 w 377771"/>
                    <a:gd name="connsiteY15" fmla="*/ 211931 h 471698"/>
                    <a:gd name="connsiteX16" fmla="*/ 72810 w 377771"/>
                    <a:gd name="connsiteY16" fmla="*/ 209550 h 471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77771" h="471698">
                      <a:moveTo>
                        <a:pt x="322842" y="0"/>
                      </a:moveTo>
                      <a:cubicBezTo>
                        <a:pt x="301410" y="106164"/>
                        <a:pt x="279979" y="212328"/>
                        <a:pt x="263310" y="247650"/>
                      </a:cubicBezTo>
                      <a:cubicBezTo>
                        <a:pt x="246641" y="282972"/>
                        <a:pt x="242276" y="226615"/>
                        <a:pt x="222829" y="211931"/>
                      </a:cubicBezTo>
                      <a:cubicBezTo>
                        <a:pt x="203382" y="197247"/>
                        <a:pt x="167663" y="167481"/>
                        <a:pt x="146629" y="159544"/>
                      </a:cubicBezTo>
                      <a:cubicBezTo>
                        <a:pt x="125595" y="151607"/>
                        <a:pt x="118848" y="153591"/>
                        <a:pt x="96623" y="164306"/>
                      </a:cubicBezTo>
                      <a:cubicBezTo>
                        <a:pt x="74398" y="175021"/>
                        <a:pt x="27566" y="203200"/>
                        <a:pt x="13279" y="223837"/>
                      </a:cubicBezTo>
                      <a:cubicBezTo>
                        <a:pt x="-1008" y="244474"/>
                        <a:pt x="-6565" y="260747"/>
                        <a:pt x="10898" y="288131"/>
                      </a:cubicBezTo>
                      <a:cubicBezTo>
                        <a:pt x="28360" y="315516"/>
                        <a:pt x="76382" y="357982"/>
                        <a:pt x="118054" y="388144"/>
                      </a:cubicBezTo>
                      <a:cubicBezTo>
                        <a:pt x="159726" y="418306"/>
                        <a:pt x="219654" y="458787"/>
                        <a:pt x="260929" y="469106"/>
                      </a:cubicBezTo>
                      <a:cubicBezTo>
                        <a:pt x="302204" y="479425"/>
                        <a:pt x="347845" y="456009"/>
                        <a:pt x="365704" y="450056"/>
                      </a:cubicBezTo>
                      <a:cubicBezTo>
                        <a:pt x="383563" y="444103"/>
                        <a:pt x="379198" y="442912"/>
                        <a:pt x="368085" y="433387"/>
                      </a:cubicBezTo>
                      <a:cubicBezTo>
                        <a:pt x="356973" y="423862"/>
                        <a:pt x="324429" y="410369"/>
                        <a:pt x="299029" y="392906"/>
                      </a:cubicBezTo>
                      <a:cubicBezTo>
                        <a:pt x="273629" y="375443"/>
                        <a:pt x="237116" y="347265"/>
                        <a:pt x="215685" y="328612"/>
                      </a:cubicBezTo>
                      <a:cubicBezTo>
                        <a:pt x="194254" y="309959"/>
                        <a:pt x="181157" y="296465"/>
                        <a:pt x="170442" y="280987"/>
                      </a:cubicBezTo>
                      <a:cubicBezTo>
                        <a:pt x="159727" y="265509"/>
                        <a:pt x="165679" y="247253"/>
                        <a:pt x="151392" y="235744"/>
                      </a:cubicBezTo>
                      <a:cubicBezTo>
                        <a:pt x="137105" y="224235"/>
                        <a:pt x="97814" y="216297"/>
                        <a:pt x="84717" y="211931"/>
                      </a:cubicBezTo>
                      <a:cubicBezTo>
                        <a:pt x="71620" y="207565"/>
                        <a:pt x="72215" y="208557"/>
                        <a:pt x="72810" y="2095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4" name="Freeform 213"/>
                <p:cNvSpPr/>
                <p:nvPr/>
              </p:nvSpPr>
              <p:spPr>
                <a:xfrm>
                  <a:off x="6053041" y="3414713"/>
                  <a:ext cx="71534" cy="383381"/>
                </a:xfrm>
                <a:custGeom>
                  <a:avLst/>
                  <a:gdLst>
                    <a:gd name="connsiteX0" fmla="*/ 97 w 71534"/>
                    <a:gd name="connsiteY0" fmla="*/ 383381 h 383381"/>
                    <a:gd name="connsiteX1" fmla="*/ 16765 w 71534"/>
                    <a:gd name="connsiteY1" fmla="*/ 335756 h 383381"/>
                    <a:gd name="connsiteX2" fmla="*/ 97 w 71534"/>
                    <a:gd name="connsiteY2" fmla="*/ 273843 h 383381"/>
                    <a:gd name="connsiteX3" fmla="*/ 26290 w 71534"/>
                    <a:gd name="connsiteY3" fmla="*/ 207168 h 383381"/>
                    <a:gd name="connsiteX4" fmla="*/ 71534 w 71534"/>
                    <a:gd name="connsiteY4" fmla="*/ 0 h 383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34" h="383381">
                      <a:moveTo>
                        <a:pt x="97" y="383381"/>
                      </a:moveTo>
                      <a:cubicBezTo>
                        <a:pt x="8431" y="368696"/>
                        <a:pt x="16765" y="354012"/>
                        <a:pt x="16765" y="335756"/>
                      </a:cubicBezTo>
                      <a:cubicBezTo>
                        <a:pt x="16765" y="317500"/>
                        <a:pt x="-1491" y="295274"/>
                        <a:pt x="97" y="273843"/>
                      </a:cubicBezTo>
                      <a:cubicBezTo>
                        <a:pt x="1685" y="252412"/>
                        <a:pt x="14384" y="252808"/>
                        <a:pt x="26290" y="207168"/>
                      </a:cubicBezTo>
                      <a:cubicBezTo>
                        <a:pt x="38196" y="161527"/>
                        <a:pt x="54865" y="80763"/>
                        <a:pt x="7153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Freeform 214"/>
                <p:cNvSpPr/>
                <p:nvPr/>
              </p:nvSpPr>
              <p:spPr>
                <a:xfrm>
                  <a:off x="5841206" y="3559690"/>
                  <a:ext cx="214313" cy="157441"/>
                </a:xfrm>
                <a:custGeom>
                  <a:avLst/>
                  <a:gdLst>
                    <a:gd name="connsiteX0" fmla="*/ 214313 w 214313"/>
                    <a:gd name="connsiteY0" fmla="*/ 116960 h 157441"/>
                    <a:gd name="connsiteX1" fmla="*/ 152400 w 214313"/>
                    <a:gd name="connsiteY1" fmla="*/ 133629 h 157441"/>
                    <a:gd name="connsiteX2" fmla="*/ 107157 w 214313"/>
                    <a:gd name="connsiteY2" fmla="*/ 157441 h 157441"/>
                    <a:gd name="connsiteX3" fmla="*/ 107157 w 214313"/>
                    <a:gd name="connsiteY3" fmla="*/ 157441 h 157441"/>
                    <a:gd name="connsiteX4" fmla="*/ 102394 w 214313"/>
                    <a:gd name="connsiteY4" fmla="*/ 90766 h 157441"/>
                    <a:gd name="connsiteX5" fmla="*/ 104775 w 214313"/>
                    <a:gd name="connsiteY5" fmla="*/ 59810 h 157441"/>
                    <a:gd name="connsiteX6" fmla="*/ 38100 w 214313"/>
                    <a:gd name="connsiteY6" fmla="*/ 279 h 157441"/>
                    <a:gd name="connsiteX7" fmla="*/ 0 w 214313"/>
                    <a:gd name="connsiteY7" fmla="*/ 35998 h 157441"/>
                    <a:gd name="connsiteX8" fmla="*/ 0 w 214313"/>
                    <a:gd name="connsiteY8" fmla="*/ 35998 h 15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4313" h="157441">
                      <a:moveTo>
                        <a:pt x="214313" y="116960"/>
                      </a:moveTo>
                      <a:cubicBezTo>
                        <a:pt x="192286" y="121921"/>
                        <a:pt x="170259" y="126882"/>
                        <a:pt x="152400" y="133629"/>
                      </a:cubicBezTo>
                      <a:cubicBezTo>
                        <a:pt x="134541" y="140376"/>
                        <a:pt x="107157" y="157441"/>
                        <a:pt x="107157" y="157441"/>
                      </a:cubicBezTo>
                      <a:lnTo>
                        <a:pt x="107157" y="157441"/>
                      </a:lnTo>
                      <a:cubicBezTo>
                        <a:pt x="106363" y="146329"/>
                        <a:pt x="102791" y="107038"/>
                        <a:pt x="102394" y="90766"/>
                      </a:cubicBezTo>
                      <a:cubicBezTo>
                        <a:pt x="101997" y="74494"/>
                        <a:pt x="115491" y="74891"/>
                        <a:pt x="104775" y="59810"/>
                      </a:cubicBezTo>
                      <a:cubicBezTo>
                        <a:pt x="94059" y="44729"/>
                        <a:pt x="55563" y="4248"/>
                        <a:pt x="38100" y="279"/>
                      </a:cubicBezTo>
                      <a:cubicBezTo>
                        <a:pt x="20637" y="-3690"/>
                        <a:pt x="0" y="35998"/>
                        <a:pt x="0" y="35998"/>
                      </a:cubicBezTo>
                      <a:lnTo>
                        <a:pt x="0" y="35998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Freeform 215"/>
                <p:cNvSpPr/>
                <p:nvPr/>
              </p:nvSpPr>
              <p:spPr>
                <a:xfrm>
                  <a:off x="6061435" y="3390900"/>
                  <a:ext cx="346573" cy="402025"/>
                </a:xfrm>
                <a:custGeom>
                  <a:avLst/>
                  <a:gdLst>
                    <a:gd name="connsiteX0" fmla="*/ 120290 w 346573"/>
                    <a:gd name="connsiteY0" fmla="*/ 21431 h 402025"/>
                    <a:gd name="connsiteX1" fmla="*/ 191728 w 346573"/>
                    <a:gd name="connsiteY1" fmla="*/ 178594 h 402025"/>
                    <a:gd name="connsiteX2" fmla="*/ 129815 w 346573"/>
                    <a:gd name="connsiteY2" fmla="*/ 219075 h 402025"/>
                    <a:gd name="connsiteX3" fmla="*/ 55996 w 346573"/>
                    <a:gd name="connsiteY3" fmla="*/ 245269 h 402025"/>
                    <a:gd name="connsiteX4" fmla="*/ 5990 w 346573"/>
                    <a:gd name="connsiteY4" fmla="*/ 278606 h 402025"/>
                    <a:gd name="connsiteX5" fmla="*/ 13134 w 346573"/>
                    <a:gd name="connsiteY5" fmla="*/ 383381 h 402025"/>
                    <a:gd name="connsiteX6" fmla="*/ 115528 w 346573"/>
                    <a:gd name="connsiteY6" fmla="*/ 400050 h 402025"/>
                    <a:gd name="connsiteX7" fmla="*/ 220303 w 346573"/>
                    <a:gd name="connsiteY7" fmla="*/ 359569 h 402025"/>
                    <a:gd name="connsiteX8" fmla="*/ 325078 w 346573"/>
                    <a:gd name="connsiteY8" fmla="*/ 273844 h 402025"/>
                    <a:gd name="connsiteX9" fmla="*/ 346509 w 346573"/>
                    <a:gd name="connsiteY9" fmla="*/ 173831 h 402025"/>
                    <a:gd name="connsiteX10" fmla="*/ 322696 w 346573"/>
                    <a:gd name="connsiteY10" fmla="*/ 138113 h 402025"/>
                    <a:gd name="connsiteX11" fmla="*/ 303646 w 346573"/>
                    <a:gd name="connsiteY11" fmla="*/ 95250 h 402025"/>
                    <a:gd name="connsiteX12" fmla="*/ 286978 w 346573"/>
                    <a:gd name="connsiteY12" fmla="*/ 0 h 402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46573" h="402025">
                      <a:moveTo>
                        <a:pt x="120290" y="21431"/>
                      </a:moveTo>
                      <a:cubicBezTo>
                        <a:pt x="155215" y="83542"/>
                        <a:pt x="190141" y="145653"/>
                        <a:pt x="191728" y="178594"/>
                      </a:cubicBezTo>
                      <a:cubicBezTo>
                        <a:pt x="193315" y="211535"/>
                        <a:pt x="152437" y="207963"/>
                        <a:pt x="129815" y="219075"/>
                      </a:cubicBezTo>
                      <a:cubicBezTo>
                        <a:pt x="107193" y="230187"/>
                        <a:pt x="76634" y="235347"/>
                        <a:pt x="55996" y="245269"/>
                      </a:cubicBezTo>
                      <a:cubicBezTo>
                        <a:pt x="35358" y="255191"/>
                        <a:pt x="13134" y="255587"/>
                        <a:pt x="5990" y="278606"/>
                      </a:cubicBezTo>
                      <a:cubicBezTo>
                        <a:pt x="-1154" y="301625"/>
                        <a:pt x="-5122" y="363140"/>
                        <a:pt x="13134" y="383381"/>
                      </a:cubicBezTo>
                      <a:cubicBezTo>
                        <a:pt x="31390" y="403622"/>
                        <a:pt x="81000" y="404019"/>
                        <a:pt x="115528" y="400050"/>
                      </a:cubicBezTo>
                      <a:cubicBezTo>
                        <a:pt x="150056" y="396081"/>
                        <a:pt x="185378" y="380603"/>
                        <a:pt x="220303" y="359569"/>
                      </a:cubicBezTo>
                      <a:cubicBezTo>
                        <a:pt x="255228" y="338535"/>
                        <a:pt x="304044" y="304800"/>
                        <a:pt x="325078" y="273844"/>
                      </a:cubicBezTo>
                      <a:cubicBezTo>
                        <a:pt x="346112" y="242888"/>
                        <a:pt x="346906" y="196453"/>
                        <a:pt x="346509" y="173831"/>
                      </a:cubicBezTo>
                      <a:cubicBezTo>
                        <a:pt x="346112" y="151209"/>
                        <a:pt x="329840" y="151210"/>
                        <a:pt x="322696" y="138113"/>
                      </a:cubicBezTo>
                      <a:cubicBezTo>
                        <a:pt x="315552" y="125016"/>
                        <a:pt x="309599" y="118269"/>
                        <a:pt x="303646" y="95250"/>
                      </a:cubicBezTo>
                      <a:cubicBezTo>
                        <a:pt x="297693" y="72231"/>
                        <a:pt x="292335" y="36115"/>
                        <a:pt x="286978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Freeform 216"/>
                <p:cNvSpPr/>
                <p:nvPr/>
              </p:nvSpPr>
              <p:spPr>
                <a:xfrm>
                  <a:off x="6093619" y="3600450"/>
                  <a:ext cx="203055" cy="173831"/>
                </a:xfrm>
                <a:custGeom>
                  <a:avLst/>
                  <a:gdLst>
                    <a:gd name="connsiteX0" fmla="*/ 126206 w 203055"/>
                    <a:gd name="connsiteY0" fmla="*/ 0 h 173831"/>
                    <a:gd name="connsiteX1" fmla="*/ 202406 w 203055"/>
                    <a:gd name="connsiteY1" fmla="*/ 128588 h 173831"/>
                    <a:gd name="connsiteX2" fmla="*/ 88106 w 203055"/>
                    <a:gd name="connsiteY2" fmla="*/ 147638 h 173831"/>
                    <a:gd name="connsiteX3" fmla="*/ 0 w 203055"/>
                    <a:gd name="connsiteY3" fmla="*/ 173831 h 173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3055" h="173831">
                      <a:moveTo>
                        <a:pt x="126206" y="0"/>
                      </a:moveTo>
                      <a:cubicBezTo>
                        <a:pt x="167481" y="51991"/>
                        <a:pt x="208756" y="103982"/>
                        <a:pt x="202406" y="128588"/>
                      </a:cubicBezTo>
                      <a:cubicBezTo>
                        <a:pt x="196056" y="153194"/>
                        <a:pt x="121840" y="140098"/>
                        <a:pt x="88106" y="147638"/>
                      </a:cubicBezTo>
                      <a:cubicBezTo>
                        <a:pt x="54372" y="155179"/>
                        <a:pt x="27186" y="164505"/>
                        <a:pt x="0" y="1738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Freeform 217"/>
                <p:cNvSpPr/>
                <p:nvPr/>
              </p:nvSpPr>
              <p:spPr>
                <a:xfrm>
                  <a:off x="6086475" y="3576638"/>
                  <a:ext cx="307181" cy="195262"/>
                </a:xfrm>
                <a:custGeom>
                  <a:avLst/>
                  <a:gdLst>
                    <a:gd name="connsiteX0" fmla="*/ 307181 w 307181"/>
                    <a:gd name="connsiteY0" fmla="*/ 0 h 195262"/>
                    <a:gd name="connsiteX1" fmla="*/ 245269 w 307181"/>
                    <a:gd name="connsiteY1" fmla="*/ 97631 h 195262"/>
                    <a:gd name="connsiteX2" fmla="*/ 185738 w 307181"/>
                    <a:gd name="connsiteY2" fmla="*/ 142875 h 195262"/>
                    <a:gd name="connsiteX3" fmla="*/ 159544 w 307181"/>
                    <a:gd name="connsiteY3" fmla="*/ 164306 h 195262"/>
                    <a:gd name="connsiteX4" fmla="*/ 73819 w 307181"/>
                    <a:gd name="connsiteY4" fmla="*/ 176212 h 195262"/>
                    <a:gd name="connsiteX5" fmla="*/ 64294 w 307181"/>
                    <a:gd name="connsiteY5" fmla="*/ 176212 h 195262"/>
                    <a:gd name="connsiteX6" fmla="*/ 0 w 307181"/>
                    <a:gd name="connsiteY6" fmla="*/ 195262 h 19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7181" h="195262">
                      <a:moveTo>
                        <a:pt x="307181" y="0"/>
                      </a:moveTo>
                      <a:cubicBezTo>
                        <a:pt x="286345" y="36909"/>
                        <a:pt x="265509" y="73819"/>
                        <a:pt x="245269" y="97631"/>
                      </a:cubicBezTo>
                      <a:cubicBezTo>
                        <a:pt x="225029" y="121443"/>
                        <a:pt x="200025" y="131763"/>
                        <a:pt x="185738" y="142875"/>
                      </a:cubicBezTo>
                      <a:cubicBezTo>
                        <a:pt x="171450" y="153988"/>
                        <a:pt x="178197" y="158750"/>
                        <a:pt x="159544" y="164306"/>
                      </a:cubicBezTo>
                      <a:cubicBezTo>
                        <a:pt x="140891" y="169862"/>
                        <a:pt x="89694" y="174228"/>
                        <a:pt x="73819" y="176212"/>
                      </a:cubicBezTo>
                      <a:cubicBezTo>
                        <a:pt x="57944" y="178196"/>
                        <a:pt x="76597" y="173037"/>
                        <a:pt x="64294" y="176212"/>
                      </a:cubicBezTo>
                      <a:cubicBezTo>
                        <a:pt x="51991" y="179387"/>
                        <a:pt x="25995" y="187324"/>
                        <a:pt x="0" y="19526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Freeform 218"/>
                <p:cNvSpPr/>
                <p:nvPr/>
              </p:nvSpPr>
              <p:spPr>
                <a:xfrm>
                  <a:off x="6253163" y="3579019"/>
                  <a:ext cx="97400" cy="73381"/>
                </a:xfrm>
                <a:custGeom>
                  <a:avLst/>
                  <a:gdLst>
                    <a:gd name="connsiteX0" fmla="*/ 0 w 97400"/>
                    <a:gd name="connsiteY0" fmla="*/ 0 h 73381"/>
                    <a:gd name="connsiteX1" fmla="*/ 88106 w 97400"/>
                    <a:gd name="connsiteY1" fmla="*/ 64294 h 73381"/>
                    <a:gd name="connsiteX2" fmla="*/ 90487 w 97400"/>
                    <a:gd name="connsiteY2" fmla="*/ 71437 h 73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400" h="73381">
                      <a:moveTo>
                        <a:pt x="0" y="0"/>
                      </a:moveTo>
                      <a:cubicBezTo>
                        <a:pt x="36512" y="26194"/>
                        <a:pt x="73025" y="52388"/>
                        <a:pt x="88106" y="64294"/>
                      </a:cubicBezTo>
                      <a:cubicBezTo>
                        <a:pt x="103187" y="76200"/>
                        <a:pt x="96837" y="73818"/>
                        <a:pt x="90487" y="7143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Freeform 219"/>
                <p:cNvSpPr/>
                <p:nvPr/>
              </p:nvSpPr>
              <p:spPr>
                <a:xfrm>
                  <a:off x="6138863" y="3645694"/>
                  <a:ext cx="20248" cy="90487"/>
                </a:xfrm>
                <a:custGeom>
                  <a:avLst/>
                  <a:gdLst>
                    <a:gd name="connsiteX0" fmla="*/ 0 w 20248"/>
                    <a:gd name="connsiteY0" fmla="*/ 0 h 90487"/>
                    <a:gd name="connsiteX1" fmla="*/ 19050 w 20248"/>
                    <a:gd name="connsiteY1" fmla="*/ 73819 h 90487"/>
                    <a:gd name="connsiteX2" fmla="*/ 16668 w 20248"/>
                    <a:gd name="connsiteY2" fmla="*/ 90487 h 9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48" h="90487">
                      <a:moveTo>
                        <a:pt x="0" y="0"/>
                      </a:moveTo>
                      <a:cubicBezTo>
                        <a:pt x="8136" y="29369"/>
                        <a:pt x="16272" y="58738"/>
                        <a:pt x="19050" y="73819"/>
                      </a:cubicBezTo>
                      <a:cubicBezTo>
                        <a:pt x="21828" y="88900"/>
                        <a:pt x="19248" y="89693"/>
                        <a:pt x="16668" y="9048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Freeform 220"/>
                <p:cNvSpPr/>
                <p:nvPr/>
              </p:nvSpPr>
              <p:spPr>
                <a:xfrm>
                  <a:off x="6088856" y="3690938"/>
                  <a:ext cx="157163" cy="54768"/>
                </a:xfrm>
                <a:custGeom>
                  <a:avLst/>
                  <a:gdLst>
                    <a:gd name="connsiteX0" fmla="*/ 157163 w 157163"/>
                    <a:gd name="connsiteY0" fmla="*/ 0 h 54768"/>
                    <a:gd name="connsiteX1" fmla="*/ 54769 w 157163"/>
                    <a:gd name="connsiteY1" fmla="*/ 23812 h 54768"/>
                    <a:gd name="connsiteX2" fmla="*/ 26194 w 157163"/>
                    <a:gd name="connsiteY2" fmla="*/ 33337 h 54768"/>
                    <a:gd name="connsiteX3" fmla="*/ 0 w 157163"/>
                    <a:gd name="connsiteY3" fmla="*/ 54768 h 54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7163" h="54768">
                      <a:moveTo>
                        <a:pt x="157163" y="0"/>
                      </a:moveTo>
                      <a:lnTo>
                        <a:pt x="54769" y="23812"/>
                      </a:lnTo>
                      <a:cubicBezTo>
                        <a:pt x="32941" y="29368"/>
                        <a:pt x="35322" y="28178"/>
                        <a:pt x="26194" y="33337"/>
                      </a:cubicBezTo>
                      <a:cubicBezTo>
                        <a:pt x="17066" y="38496"/>
                        <a:pt x="8533" y="46632"/>
                        <a:pt x="0" y="5476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Freeform 221"/>
                <p:cNvSpPr/>
                <p:nvPr/>
              </p:nvSpPr>
              <p:spPr>
                <a:xfrm>
                  <a:off x="6728753" y="2214068"/>
                  <a:ext cx="696879" cy="615476"/>
                </a:xfrm>
                <a:custGeom>
                  <a:avLst/>
                  <a:gdLst>
                    <a:gd name="connsiteX0" fmla="*/ 541203 w 696879"/>
                    <a:gd name="connsiteY0" fmla="*/ 12401 h 615476"/>
                    <a:gd name="connsiteX1" fmla="*/ 605497 w 696879"/>
                    <a:gd name="connsiteY1" fmla="*/ 10020 h 615476"/>
                    <a:gd name="connsiteX2" fmla="*/ 693603 w 696879"/>
                    <a:gd name="connsiteY2" fmla="*/ 121938 h 615476"/>
                    <a:gd name="connsiteX3" fmla="*/ 674553 w 696879"/>
                    <a:gd name="connsiteY3" fmla="*/ 326726 h 615476"/>
                    <a:gd name="connsiteX4" fmla="*/ 641216 w 696879"/>
                    <a:gd name="connsiteY4" fmla="*/ 414832 h 615476"/>
                    <a:gd name="connsiteX5" fmla="*/ 607878 w 696879"/>
                    <a:gd name="connsiteY5" fmla="*/ 448170 h 615476"/>
                    <a:gd name="connsiteX6" fmla="*/ 560253 w 696879"/>
                    <a:gd name="connsiteY6" fmla="*/ 438645 h 615476"/>
                    <a:gd name="connsiteX7" fmla="*/ 534060 w 696879"/>
                    <a:gd name="connsiteY7" fmla="*/ 498176 h 615476"/>
                    <a:gd name="connsiteX8" fmla="*/ 503103 w 696879"/>
                    <a:gd name="connsiteY8" fmla="*/ 545801 h 615476"/>
                    <a:gd name="connsiteX9" fmla="*/ 448335 w 696879"/>
                    <a:gd name="connsiteY9" fmla="*/ 571995 h 615476"/>
                    <a:gd name="connsiteX10" fmla="*/ 348322 w 696879"/>
                    <a:gd name="connsiteY10" fmla="*/ 605332 h 615476"/>
                    <a:gd name="connsiteX11" fmla="*/ 236403 w 696879"/>
                    <a:gd name="connsiteY11" fmla="*/ 614857 h 615476"/>
                    <a:gd name="connsiteX12" fmla="*/ 134010 w 696879"/>
                    <a:gd name="connsiteY12" fmla="*/ 591045 h 615476"/>
                    <a:gd name="connsiteX13" fmla="*/ 14947 w 696879"/>
                    <a:gd name="connsiteY13" fmla="*/ 510082 h 615476"/>
                    <a:gd name="connsiteX14" fmla="*/ 3041 w 696879"/>
                    <a:gd name="connsiteY14" fmla="*/ 331488 h 615476"/>
                    <a:gd name="connsiteX15" fmla="*/ 26853 w 696879"/>
                    <a:gd name="connsiteY15" fmla="*/ 271957 h 615476"/>
                    <a:gd name="connsiteX16" fmla="*/ 50666 w 696879"/>
                    <a:gd name="connsiteY16" fmla="*/ 162420 h 61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6879" h="615476">
                      <a:moveTo>
                        <a:pt x="541203" y="12401"/>
                      </a:moveTo>
                      <a:cubicBezTo>
                        <a:pt x="560650" y="2082"/>
                        <a:pt x="580097" y="-8236"/>
                        <a:pt x="605497" y="10020"/>
                      </a:cubicBezTo>
                      <a:cubicBezTo>
                        <a:pt x="630897" y="28276"/>
                        <a:pt x="682094" y="69154"/>
                        <a:pt x="693603" y="121938"/>
                      </a:cubicBezTo>
                      <a:cubicBezTo>
                        <a:pt x="705112" y="174722"/>
                        <a:pt x="683284" y="277910"/>
                        <a:pt x="674553" y="326726"/>
                      </a:cubicBezTo>
                      <a:cubicBezTo>
                        <a:pt x="665822" y="375542"/>
                        <a:pt x="652328" y="394591"/>
                        <a:pt x="641216" y="414832"/>
                      </a:cubicBezTo>
                      <a:cubicBezTo>
                        <a:pt x="630104" y="435073"/>
                        <a:pt x="621372" y="444201"/>
                        <a:pt x="607878" y="448170"/>
                      </a:cubicBezTo>
                      <a:cubicBezTo>
                        <a:pt x="594384" y="452139"/>
                        <a:pt x="572556" y="430311"/>
                        <a:pt x="560253" y="438645"/>
                      </a:cubicBezTo>
                      <a:cubicBezTo>
                        <a:pt x="547950" y="446979"/>
                        <a:pt x="543585" y="480317"/>
                        <a:pt x="534060" y="498176"/>
                      </a:cubicBezTo>
                      <a:cubicBezTo>
                        <a:pt x="524535" y="516035"/>
                        <a:pt x="517390" y="533498"/>
                        <a:pt x="503103" y="545801"/>
                      </a:cubicBezTo>
                      <a:cubicBezTo>
                        <a:pt x="488816" y="558104"/>
                        <a:pt x="474132" y="562073"/>
                        <a:pt x="448335" y="571995"/>
                      </a:cubicBezTo>
                      <a:cubicBezTo>
                        <a:pt x="422538" y="581917"/>
                        <a:pt x="383644" y="598188"/>
                        <a:pt x="348322" y="605332"/>
                      </a:cubicBezTo>
                      <a:cubicBezTo>
                        <a:pt x="313000" y="612476"/>
                        <a:pt x="272122" y="617238"/>
                        <a:pt x="236403" y="614857"/>
                      </a:cubicBezTo>
                      <a:cubicBezTo>
                        <a:pt x="200684" y="612476"/>
                        <a:pt x="170919" y="608508"/>
                        <a:pt x="134010" y="591045"/>
                      </a:cubicBezTo>
                      <a:cubicBezTo>
                        <a:pt x="97101" y="573582"/>
                        <a:pt x="36775" y="553341"/>
                        <a:pt x="14947" y="510082"/>
                      </a:cubicBezTo>
                      <a:cubicBezTo>
                        <a:pt x="-6881" y="466823"/>
                        <a:pt x="1057" y="371175"/>
                        <a:pt x="3041" y="331488"/>
                      </a:cubicBezTo>
                      <a:cubicBezTo>
                        <a:pt x="5025" y="291801"/>
                        <a:pt x="18915" y="300135"/>
                        <a:pt x="26853" y="271957"/>
                      </a:cubicBezTo>
                      <a:cubicBezTo>
                        <a:pt x="34791" y="243779"/>
                        <a:pt x="42728" y="203099"/>
                        <a:pt x="50666" y="16242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Freeform 222"/>
                <p:cNvSpPr/>
                <p:nvPr/>
              </p:nvSpPr>
              <p:spPr>
                <a:xfrm>
                  <a:off x="6736540" y="2112295"/>
                  <a:ext cx="642702" cy="499936"/>
                </a:xfrm>
                <a:custGeom>
                  <a:avLst/>
                  <a:gdLst>
                    <a:gd name="connsiteX0" fmla="*/ 519129 w 642702"/>
                    <a:gd name="connsiteY0" fmla="*/ 87980 h 499936"/>
                    <a:gd name="connsiteX1" fmla="*/ 350060 w 642702"/>
                    <a:gd name="connsiteY1" fmla="*/ 2255 h 499936"/>
                    <a:gd name="connsiteX2" fmla="*/ 185754 w 642702"/>
                    <a:gd name="connsiteY2" fmla="*/ 33211 h 499936"/>
                    <a:gd name="connsiteX3" fmla="*/ 83360 w 642702"/>
                    <a:gd name="connsiteY3" fmla="*/ 121318 h 499936"/>
                    <a:gd name="connsiteX4" fmla="*/ 16685 w 642702"/>
                    <a:gd name="connsiteY4" fmla="*/ 233236 h 499936"/>
                    <a:gd name="connsiteX5" fmla="*/ 11923 w 642702"/>
                    <a:gd name="connsiteY5" fmla="*/ 268955 h 499936"/>
                    <a:gd name="connsiteX6" fmla="*/ 157179 w 642702"/>
                    <a:gd name="connsiteY6" fmla="*/ 273718 h 499936"/>
                    <a:gd name="connsiteX7" fmla="*/ 288148 w 642702"/>
                    <a:gd name="connsiteY7" fmla="*/ 273718 h 499936"/>
                    <a:gd name="connsiteX8" fmla="*/ 392923 w 642702"/>
                    <a:gd name="connsiteY8" fmla="*/ 245143 h 499936"/>
                    <a:gd name="connsiteX9" fmla="*/ 435785 w 642702"/>
                    <a:gd name="connsiteY9" fmla="*/ 237999 h 499936"/>
                    <a:gd name="connsiteX10" fmla="*/ 492935 w 642702"/>
                    <a:gd name="connsiteY10" fmla="*/ 340393 h 499936"/>
                    <a:gd name="connsiteX11" fmla="*/ 533416 w 642702"/>
                    <a:gd name="connsiteY11" fmla="*/ 404686 h 499936"/>
                    <a:gd name="connsiteX12" fmla="*/ 540560 w 642702"/>
                    <a:gd name="connsiteY12" fmla="*/ 442786 h 499936"/>
                    <a:gd name="connsiteX13" fmla="*/ 531035 w 642702"/>
                    <a:gd name="connsiteY13" fmla="*/ 471361 h 499936"/>
                    <a:gd name="connsiteX14" fmla="*/ 578660 w 642702"/>
                    <a:gd name="connsiteY14" fmla="*/ 428499 h 499936"/>
                    <a:gd name="connsiteX15" fmla="*/ 614379 w 642702"/>
                    <a:gd name="connsiteY15" fmla="*/ 423736 h 499936"/>
                    <a:gd name="connsiteX16" fmla="*/ 640573 w 642702"/>
                    <a:gd name="connsiteY16" fmla="*/ 433261 h 499936"/>
                    <a:gd name="connsiteX17" fmla="*/ 640573 w 642702"/>
                    <a:gd name="connsiteY17" fmla="*/ 473743 h 499936"/>
                    <a:gd name="connsiteX18" fmla="*/ 635810 w 642702"/>
                    <a:gd name="connsiteY18" fmla="*/ 499936 h 49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42702" h="499936">
                      <a:moveTo>
                        <a:pt x="519129" y="87980"/>
                      </a:moveTo>
                      <a:cubicBezTo>
                        <a:pt x="462375" y="49681"/>
                        <a:pt x="405622" y="11383"/>
                        <a:pt x="350060" y="2255"/>
                      </a:cubicBezTo>
                      <a:cubicBezTo>
                        <a:pt x="294498" y="-6873"/>
                        <a:pt x="230204" y="13367"/>
                        <a:pt x="185754" y="33211"/>
                      </a:cubicBezTo>
                      <a:cubicBezTo>
                        <a:pt x="141304" y="53055"/>
                        <a:pt x="111538" y="87981"/>
                        <a:pt x="83360" y="121318"/>
                      </a:cubicBezTo>
                      <a:cubicBezTo>
                        <a:pt x="55182" y="154656"/>
                        <a:pt x="28591" y="208630"/>
                        <a:pt x="16685" y="233236"/>
                      </a:cubicBezTo>
                      <a:cubicBezTo>
                        <a:pt x="4779" y="257842"/>
                        <a:pt x="-11493" y="262208"/>
                        <a:pt x="11923" y="268955"/>
                      </a:cubicBezTo>
                      <a:cubicBezTo>
                        <a:pt x="35339" y="275702"/>
                        <a:pt x="111142" y="272924"/>
                        <a:pt x="157179" y="273718"/>
                      </a:cubicBezTo>
                      <a:cubicBezTo>
                        <a:pt x="203216" y="274512"/>
                        <a:pt x="248857" y="278481"/>
                        <a:pt x="288148" y="273718"/>
                      </a:cubicBezTo>
                      <a:cubicBezTo>
                        <a:pt x="327439" y="268956"/>
                        <a:pt x="368317" y="251096"/>
                        <a:pt x="392923" y="245143"/>
                      </a:cubicBezTo>
                      <a:cubicBezTo>
                        <a:pt x="417529" y="239190"/>
                        <a:pt x="419116" y="222124"/>
                        <a:pt x="435785" y="237999"/>
                      </a:cubicBezTo>
                      <a:cubicBezTo>
                        <a:pt x="452454" y="253874"/>
                        <a:pt x="476663" y="312612"/>
                        <a:pt x="492935" y="340393"/>
                      </a:cubicBezTo>
                      <a:cubicBezTo>
                        <a:pt x="509207" y="368174"/>
                        <a:pt x="525479" y="387621"/>
                        <a:pt x="533416" y="404686"/>
                      </a:cubicBezTo>
                      <a:cubicBezTo>
                        <a:pt x="541353" y="421751"/>
                        <a:pt x="540957" y="431674"/>
                        <a:pt x="540560" y="442786"/>
                      </a:cubicBezTo>
                      <a:cubicBezTo>
                        <a:pt x="540163" y="453898"/>
                        <a:pt x="524685" y="473742"/>
                        <a:pt x="531035" y="471361"/>
                      </a:cubicBezTo>
                      <a:cubicBezTo>
                        <a:pt x="537385" y="468980"/>
                        <a:pt x="564769" y="436436"/>
                        <a:pt x="578660" y="428499"/>
                      </a:cubicBezTo>
                      <a:cubicBezTo>
                        <a:pt x="592551" y="420562"/>
                        <a:pt x="604060" y="422942"/>
                        <a:pt x="614379" y="423736"/>
                      </a:cubicBezTo>
                      <a:cubicBezTo>
                        <a:pt x="624698" y="424530"/>
                        <a:pt x="636207" y="424927"/>
                        <a:pt x="640573" y="433261"/>
                      </a:cubicBezTo>
                      <a:cubicBezTo>
                        <a:pt x="644939" y="441596"/>
                        <a:pt x="641367" y="462631"/>
                        <a:pt x="640573" y="473743"/>
                      </a:cubicBezTo>
                      <a:cubicBezTo>
                        <a:pt x="639779" y="484855"/>
                        <a:pt x="637794" y="492395"/>
                        <a:pt x="635810" y="49993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Oval 223"/>
                <p:cNvSpPr/>
                <p:nvPr/>
              </p:nvSpPr>
              <p:spPr>
                <a:xfrm>
                  <a:off x="6858000" y="245269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Oval 224"/>
                <p:cNvSpPr/>
                <p:nvPr/>
              </p:nvSpPr>
              <p:spPr>
                <a:xfrm>
                  <a:off x="7057891" y="2458091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Freeform 225"/>
                <p:cNvSpPr/>
                <p:nvPr/>
              </p:nvSpPr>
              <p:spPr>
                <a:xfrm>
                  <a:off x="7074694" y="2402681"/>
                  <a:ext cx="64294" cy="28575"/>
                </a:xfrm>
                <a:custGeom>
                  <a:avLst/>
                  <a:gdLst>
                    <a:gd name="connsiteX0" fmla="*/ 0 w 64294"/>
                    <a:gd name="connsiteY0" fmla="*/ 0 h 28575"/>
                    <a:gd name="connsiteX1" fmla="*/ 64294 w 64294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294" h="28575">
                      <a:moveTo>
                        <a:pt x="0" y="0"/>
                      </a:moveTo>
                      <a:lnTo>
                        <a:pt x="64294" y="28575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7" name="Freeform 226"/>
                <p:cNvSpPr/>
                <p:nvPr/>
              </p:nvSpPr>
              <p:spPr>
                <a:xfrm>
                  <a:off x="6800850" y="2409825"/>
                  <a:ext cx="64294" cy="11906"/>
                </a:xfrm>
                <a:custGeom>
                  <a:avLst/>
                  <a:gdLst>
                    <a:gd name="connsiteX0" fmla="*/ 0 w 64294"/>
                    <a:gd name="connsiteY0" fmla="*/ 11906 h 11906"/>
                    <a:gd name="connsiteX1" fmla="*/ 64294 w 64294"/>
                    <a:gd name="connsiteY1" fmla="*/ 0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294" h="11906">
                      <a:moveTo>
                        <a:pt x="0" y="11906"/>
                      </a:moveTo>
                      <a:lnTo>
                        <a:pt x="64294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Freeform 227"/>
                <p:cNvSpPr/>
                <p:nvPr/>
              </p:nvSpPr>
              <p:spPr>
                <a:xfrm>
                  <a:off x="6865144" y="2612231"/>
                  <a:ext cx="230916" cy="123825"/>
                </a:xfrm>
                <a:custGeom>
                  <a:avLst/>
                  <a:gdLst>
                    <a:gd name="connsiteX0" fmla="*/ 0 w 230916"/>
                    <a:gd name="connsiteY0" fmla="*/ 0 h 123825"/>
                    <a:gd name="connsiteX1" fmla="*/ 97631 w 230916"/>
                    <a:gd name="connsiteY1" fmla="*/ 38100 h 123825"/>
                    <a:gd name="connsiteX2" fmla="*/ 226219 w 230916"/>
                    <a:gd name="connsiteY2" fmla="*/ 19050 h 123825"/>
                    <a:gd name="connsiteX3" fmla="*/ 190500 w 230916"/>
                    <a:gd name="connsiteY3" fmla="*/ 123825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0916" h="123825">
                      <a:moveTo>
                        <a:pt x="0" y="0"/>
                      </a:moveTo>
                      <a:cubicBezTo>
                        <a:pt x="29964" y="17462"/>
                        <a:pt x="59928" y="34925"/>
                        <a:pt x="97631" y="38100"/>
                      </a:cubicBezTo>
                      <a:cubicBezTo>
                        <a:pt x="135334" y="41275"/>
                        <a:pt x="210741" y="4763"/>
                        <a:pt x="226219" y="19050"/>
                      </a:cubicBezTo>
                      <a:cubicBezTo>
                        <a:pt x="241697" y="33337"/>
                        <a:pt x="216098" y="78581"/>
                        <a:pt x="190500" y="1238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9" name="Freeform 228"/>
                <p:cNvSpPr/>
                <p:nvPr/>
              </p:nvSpPr>
              <p:spPr>
                <a:xfrm>
                  <a:off x="6862763" y="2626519"/>
                  <a:ext cx="195262" cy="145538"/>
                </a:xfrm>
                <a:custGeom>
                  <a:avLst/>
                  <a:gdLst>
                    <a:gd name="connsiteX0" fmla="*/ 0 w 195262"/>
                    <a:gd name="connsiteY0" fmla="*/ 0 h 145538"/>
                    <a:gd name="connsiteX1" fmla="*/ 23812 w 195262"/>
                    <a:gd name="connsiteY1" fmla="*/ 107156 h 145538"/>
                    <a:gd name="connsiteX2" fmla="*/ 138112 w 195262"/>
                    <a:gd name="connsiteY2" fmla="*/ 145256 h 145538"/>
                    <a:gd name="connsiteX3" fmla="*/ 195262 w 195262"/>
                    <a:gd name="connsiteY3" fmla="*/ 121444 h 14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262" h="145538">
                      <a:moveTo>
                        <a:pt x="0" y="0"/>
                      </a:moveTo>
                      <a:cubicBezTo>
                        <a:pt x="396" y="41473"/>
                        <a:pt x="793" y="82947"/>
                        <a:pt x="23812" y="107156"/>
                      </a:cubicBezTo>
                      <a:cubicBezTo>
                        <a:pt x="46831" y="131365"/>
                        <a:pt x="109537" y="142875"/>
                        <a:pt x="138112" y="145256"/>
                      </a:cubicBezTo>
                      <a:cubicBezTo>
                        <a:pt x="166687" y="147637"/>
                        <a:pt x="180974" y="134540"/>
                        <a:pt x="195262" y="12144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" name="Freeform 229"/>
                <p:cNvSpPr/>
                <p:nvPr/>
              </p:nvSpPr>
              <p:spPr>
                <a:xfrm>
                  <a:off x="6553200" y="2593181"/>
                  <a:ext cx="561393" cy="298633"/>
                </a:xfrm>
                <a:custGeom>
                  <a:avLst/>
                  <a:gdLst>
                    <a:gd name="connsiteX0" fmla="*/ 0 w 561393"/>
                    <a:gd name="connsiteY0" fmla="*/ 0 h 298633"/>
                    <a:gd name="connsiteX1" fmla="*/ 240506 w 561393"/>
                    <a:gd name="connsiteY1" fmla="*/ 190500 h 298633"/>
                    <a:gd name="connsiteX2" fmla="*/ 321469 w 561393"/>
                    <a:gd name="connsiteY2" fmla="*/ 226219 h 298633"/>
                    <a:gd name="connsiteX3" fmla="*/ 395288 w 561393"/>
                    <a:gd name="connsiteY3" fmla="*/ 292894 h 298633"/>
                    <a:gd name="connsiteX4" fmla="*/ 454819 w 561393"/>
                    <a:gd name="connsiteY4" fmla="*/ 290513 h 298633"/>
                    <a:gd name="connsiteX5" fmla="*/ 550069 w 561393"/>
                    <a:gd name="connsiteY5" fmla="*/ 252413 h 298633"/>
                    <a:gd name="connsiteX6" fmla="*/ 559594 w 561393"/>
                    <a:gd name="connsiteY6" fmla="*/ 226219 h 29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393" h="298633">
                      <a:moveTo>
                        <a:pt x="0" y="0"/>
                      </a:moveTo>
                      <a:cubicBezTo>
                        <a:pt x="93464" y="76398"/>
                        <a:pt x="186928" y="152797"/>
                        <a:pt x="240506" y="190500"/>
                      </a:cubicBezTo>
                      <a:cubicBezTo>
                        <a:pt x="294084" y="228203"/>
                        <a:pt x="295672" y="209153"/>
                        <a:pt x="321469" y="226219"/>
                      </a:cubicBezTo>
                      <a:cubicBezTo>
                        <a:pt x="347266" y="243285"/>
                        <a:pt x="373063" y="282178"/>
                        <a:pt x="395288" y="292894"/>
                      </a:cubicBezTo>
                      <a:cubicBezTo>
                        <a:pt x="417513" y="303610"/>
                        <a:pt x="429022" y="297260"/>
                        <a:pt x="454819" y="290513"/>
                      </a:cubicBezTo>
                      <a:cubicBezTo>
                        <a:pt x="480616" y="283766"/>
                        <a:pt x="532607" y="263129"/>
                        <a:pt x="550069" y="252413"/>
                      </a:cubicBezTo>
                      <a:cubicBezTo>
                        <a:pt x="567531" y="241697"/>
                        <a:pt x="559594" y="226219"/>
                        <a:pt x="559594" y="226219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1" name="Freeform 230"/>
                <p:cNvSpPr/>
                <p:nvPr/>
              </p:nvSpPr>
              <p:spPr>
                <a:xfrm>
                  <a:off x="6598444" y="2747963"/>
                  <a:ext cx="176303" cy="138499"/>
                </a:xfrm>
                <a:custGeom>
                  <a:avLst/>
                  <a:gdLst>
                    <a:gd name="connsiteX0" fmla="*/ 0 w 176303"/>
                    <a:gd name="connsiteY0" fmla="*/ 0 h 138499"/>
                    <a:gd name="connsiteX1" fmla="*/ 147637 w 176303"/>
                    <a:gd name="connsiteY1" fmla="*/ 138112 h 138499"/>
                    <a:gd name="connsiteX2" fmla="*/ 176212 w 176303"/>
                    <a:gd name="connsiteY2" fmla="*/ 33337 h 138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6303" h="138499">
                      <a:moveTo>
                        <a:pt x="0" y="0"/>
                      </a:moveTo>
                      <a:cubicBezTo>
                        <a:pt x="59134" y="66278"/>
                        <a:pt x="118268" y="132556"/>
                        <a:pt x="147637" y="138112"/>
                      </a:cubicBezTo>
                      <a:cubicBezTo>
                        <a:pt x="177006" y="143668"/>
                        <a:pt x="176609" y="88502"/>
                        <a:pt x="176212" y="3333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2" name="Freeform 231"/>
                <p:cNvSpPr/>
                <p:nvPr/>
              </p:nvSpPr>
              <p:spPr>
                <a:xfrm>
                  <a:off x="6726126" y="2878931"/>
                  <a:ext cx="79488" cy="357188"/>
                </a:xfrm>
                <a:custGeom>
                  <a:avLst/>
                  <a:gdLst>
                    <a:gd name="connsiteX0" fmla="*/ 43768 w 79488"/>
                    <a:gd name="connsiteY0" fmla="*/ 0 h 357188"/>
                    <a:gd name="connsiteX1" fmla="*/ 5668 w 79488"/>
                    <a:gd name="connsiteY1" fmla="*/ 42863 h 357188"/>
                    <a:gd name="connsiteX2" fmla="*/ 8049 w 79488"/>
                    <a:gd name="connsiteY2" fmla="*/ 71438 h 357188"/>
                    <a:gd name="connsiteX3" fmla="*/ 79487 w 79488"/>
                    <a:gd name="connsiteY3" fmla="*/ 123825 h 357188"/>
                    <a:gd name="connsiteX4" fmla="*/ 5668 w 79488"/>
                    <a:gd name="connsiteY4" fmla="*/ 357188 h 357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488" h="357188">
                      <a:moveTo>
                        <a:pt x="43768" y="0"/>
                      </a:moveTo>
                      <a:cubicBezTo>
                        <a:pt x="27694" y="15478"/>
                        <a:pt x="11621" y="30957"/>
                        <a:pt x="5668" y="42863"/>
                      </a:cubicBezTo>
                      <a:cubicBezTo>
                        <a:pt x="-285" y="54769"/>
                        <a:pt x="-4254" y="57944"/>
                        <a:pt x="8049" y="71438"/>
                      </a:cubicBezTo>
                      <a:cubicBezTo>
                        <a:pt x="20352" y="84932"/>
                        <a:pt x="79884" y="76200"/>
                        <a:pt x="79487" y="123825"/>
                      </a:cubicBezTo>
                      <a:cubicBezTo>
                        <a:pt x="79090" y="171450"/>
                        <a:pt x="42379" y="264319"/>
                        <a:pt x="5668" y="35718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Freeform 232"/>
                <p:cNvSpPr/>
                <p:nvPr/>
              </p:nvSpPr>
              <p:spPr>
                <a:xfrm>
                  <a:off x="7155656" y="2805113"/>
                  <a:ext cx="286587" cy="671946"/>
                </a:xfrm>
                <a:custGeom>
                  <a:avLst/>
                  <a:gdLst>
                    <a:gd name="connsiteX0" fmla="*/ 0 w 286587"/>
                    <a:gd name="connsiteY0" fmla="*/ 0 h 671946"/>
                    <a:gd name="connsiteX1" fmla="*/ 185738 w 286587"/>
                    <a:gd name="connsiteY1" fmla="*/ 178593 h 671946"/>
                    <a:gd name="connsiteX2" fmla="*/ 140494 w 286587"/>
                    <a:gd name="connsiteY2" fmla="*/ 140493 h 671946"/>
                    <a:gd name="connsiteX3" fmla="*/ 183357 w 286587"/>
                    <a:gd name="connsiteY3" fmla="*/ 188118 h 671946"/>
                    <a:gd name="connsiteX4" fmla="*/ 142875 w 286587"/>
                    <a:gd name="connsiteY4" fmla="*/ 211931 h 671946"/>
                    <a:gd name="connsiteX5" fmla="*/ 73819 w 286587"/>
                    <a:gd name="connsiteY5" fmla="*/ 250031 h 671946"/>
                    <a:gd name="connsiteX6" fmla="*/ 54769 w 286587"/>
                    <a:gd name="connsiteY6" fmla="*/ 276225 h 671946"/>
                    <a:gd name="connsiteX7" fmla="*/ 80963 w 286587"/>
                    <a:gd name="connsiteY7" fmla="*/ 342900 h 671946"/>
                    <a:gd name="connsiteX8" fmla="*/ 97632 w 286587"/>
                    <a:gd name="connsiteY8" fmla="*/ 433387 h 671946"/>
                    <a:gd name="connsiteX9" fmla="*/ 111919 w 286587"/>
                    <a:gd name="connsiteY9" fmla="*/ 495300 h 671946"/>
                    <a:gd name="connsiteX10" fmla="*/ 133350 w 286587"/>
                    <a:gd name="connsiteY10" fmla="*/ 535781 h 671946"/>
                    <a:gd name="connsiteX11" fmla="*/ 147638 w 286587"/>
                    <a:gd name="connsiteY11" fmla="*/ 592931 h 671946"/>
                    <a:gd name="connsiteX12" fmla="*/ 145257 w 286587"/>
                    <a:gd name="connsiteY12" fmla="*/ 638175 h 671946"/>
                    <a:gd name="connsiteX13" fmla="*/ 164307 w 286587"/>
                    <a:gd name="connsiteY13" fmla="*/ 671512 h 671946"/>
                    <a:gd name="connsiteX14" fmla="*/ 283369 w 286587"/>
                    <a:gd name="connsiteY14" fmla="*/ 614362 h 671946"/>
                    <a:gd name="connsiteX15" fmla="*/ 250032 w 286587"/>
                    <a:gd name="connsiteY15" fmla="*/ 550068 h 671946"/>
                    <a:gd name="connsiteX16" fmla="*/ 221457 w 286587"/>
                    <a:gd name="connsiteY16" fmla="*/ 504825 h 671946"/>
                    <a:gd name="connsiteX17" fmla="*/ 214313 w 286587"/>
                    <a:gd name="connsiteY17" fmla="*/ 421481 h 671946"/>
                    <a:gd name="connsiteX18" fmla="*/ 188119 w 286587"/>
                    <a:gd name="connsiteY18" fmla="*/ 276225 h 671946"/>
                    <a:gd name="connsiteX19" fmla="*/ 169069 w 286587"/>
                    <a:gd name="connsiteY19" fmla="*/ 226218 h 67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86587" h="671946">
                      <a:moveTo>
                        <a:pt x="0" y="0"/>
                      </a:moveTo>
                      <a:lnTo>
                        <a:pt x="185738" y="178593"/>
                      </a:lnTo>
                      <a:cubicBezTo>
                        <a:pt x="209154" y="202008"/>
                        <a:pt x="140891" y="138906"/>
                        <a:pt x="140494" y="140493"/>
                      </a:cubicBezTo>
                      <a:cubicBezTo>
                        <a:pt x="140097" y="142080"/>
                        <a:pt x="182960" y="176212"/>
                        <a:pt x="183357" y="188118"/>
                      </a:cubicBezTo>
                      <a:cubicBezTo>
                        <a:pt x="183754" y="200024"/>
                        <a:pt x="161131" y="201612"/>
                        <a:pt x="142875" y="211931"/>
                      </a:cubicBezTo>
                      <a:cubicBezTo>
                        <a:pt x="124619" y="222250"/>
                        <a:pt x="88503" y="239315"/>
                        <a:pt x="73819" y="250031"/>
                      </a:cubicBezTo>
                      <a:cubicBezTo>
                        <a:pt x="59135" y="260747"/>
                        <a:pt x="53578" y="260747"/>
                        <a:pt x="54769" y="276225"/>
                      </a:cubicBezTo>
                      <a:cubicBezTo>
                        <a:pt x="55960" y="291703"/>
                        <a:pt x="73819" y="316706"/>
                        <a:pt x="80963" y="342900"/>
                      </a:cubicBezTo>
                      <a:cubicBezTo>
                        <a:pt x="88107" y="369094"/>
                        <a:pt x="92473" y="407987"/>
                        <a:pt x="97632" y="433387"/>
                      </a:cubicBezTo>
                      <a:cubicBezTo>
                        <a:pt x="102791" y="458787"/>
                        <a:pt x="105966" y="478234"/>
                        <a:pt x="111919" y="495300"/>
                      </a:cubicBezTo>
                      <a:cubicBezTo>
                        <a:pt x="117872" y="512366"/>
                        <a:pt x="127397" y="519509"/>
                        <a:pt x="133350" y="535781"/>
                      </a:cubicBezTo>
                      <a:cubicBezTo>
                        <a:pt x="139303" y="552053"/>
                        <a:pt x="145654" y="575865"/>
                        <a:pt x="147638" y="592931"/>
                      </a:cubicBezTo>
                      <a:cubicBezTo>
                        <a:pt x="149622" y="609997"/>
                        <a:pt x="142479" y="625078"/>
                        <a:pt x="145257" y="638175"/>
                      </a:cubicBezTo>
                      <a:cubicBezTo>
                        <a:pt x="148035" y="651272"/>
                        <a:pt x="141288" y="675481"/>
                        <a:pt x="164307" y="671512"/>
                      </a:cubicBezTo>
                      <a:cubicBezTo>
                        <a:pt x="187326" y="667543"/>
                        <a:pt x="269082" y="634603"/>
                        <a:pt x="283369" y="614362"/>
                      </a:cubicBezTo>
                      <a:cubicBezTo>
                        <a:pt x="297656" y="594121"/>
                        <a:pt x="260351" y="568324"/>
                        <a:pt x="250032" y="550068"/>
                      </a:cubicBezTo>
                      <a:cubicBezTo>
                        <a:pt x="239713" y="531812"/>
                        <a:pt x="227410" y="526256"/>
                        <a:pt x="221457" y="504825"/>
                      </a:cubicBezTo>
                      <a:cubicBezTo>
                        <a:pt x="215504" y="483394"/>
                        <a:pt x="219869" y="459581"/>
                        <a:pt x="214313" y="421481"/>
                      </a:cubicBezTo>
                      <a:cubicBezTo>
                        <a:pt x="208757" y="383381"/>
                        <a:pt x="195660" y="308769"/>
                        <a:pt x="188119" y="276225"/>
                      </a:cubicBezTo>
                      <a:cubicBezTo>
                        <a:pt x="180578" y="243681"/>
                        <a:pt x="174823" y="234949"/>
                        <a:pt x="169069" y="22621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4" name="Freeform 233"/>
                <p:cNvSpPr/>
                <p:nvPr/>
              </p:nvSpPr>
              <p:spPr>
                <a:xfrm>
                  <a:off x="6738938" y="3226594"/>
                  <a:ext cx="516731" cy="165743"/>
                </a:xfrm>
                <a:custGeom>
                  <a:avLst/>
                  <a:gdLst>
                    <a:gd name="connsiteX0" fmla="*/ 0 w 516731"/>
                    <a:gd name="connsiteY0" fmla="*/ 0 h 165743"/>
                    <a:gd name="connsiteX1" fmla="*/ 30956 w 516731"/>
                    <a:gd name="connsiteY1" fmla="*/ 76200 h 165743"/>
                    <a:gd name="connsiteX2" fmla="*/ 78581 w 516731"/>
                    <a:gd name="connsiteY2" fmla="*/ 121444 h 165743"/>
                    <a:gd name="connsiteX3" fmla="*/ 178593 w 516731"/>
                    <a:gd name="connsiteY3" fmla="*/ 142875 h 165743"/>
                    <a:gd name="connsiteX4" fmla="*/ 316706 w 516731"/>
                    <a:gd name="connsiteY4" fmla="*/ 164306 h 165743"/>
                    <a:gd name="connsiteX5" fmla="*/ 516731 w 516731"/>
                    <a:gd name="connsiteY5" fmla="*/ 100012 h 165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6731" h="165743">
                      <a:moveTo>
                        <a:pt x="0" y="0"/>
                      </a:moveTo>
                      <a:cubicBezTo>
                        <a:pt x="8929" y="27979"/>
                        <a:pt x="17859" y="55959"/>
                        <a:pt x="30956" y="76200"/>
                      </a:cubicBezTo>
                      <a:cubicBezTo>
                        <a:pt x="44053" y="96441"/>
                        <a:pt x="53975" y="110332"/>
                        <a:pt x="78581" y="121444"/>
                      </a:cubicBezTo>
                      <a:cubicBezTo>
                        <a:pt x="103187" y="132556"/>
                        <a:pt x="138906" y="135731"/>
                        <a:pt x="178593" y="142875"/>
                      </a:cubicBezTo>
                      <a:cubicBezTo>
                        <a:pt x="218280" y="150019"/>
                        <a:pt x="260350" y="171450"/>
                        <a:pt x="316706" y="164306"/>
                      </a:cubicBezTo>
                      <a:cubicBezTo>
                        <a:pt x="373062" y="157162"/>
                        <a:pt x="444896" y="128587"/>
                        <a:pt x="516731" y="10001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Freeform 234"/>
                <p:cNvSpPr/>
                <p:nvPr/>
              </p:nvSpPr>
              <p:spPr>
                <a:xfrm>
                  <a:off x="6609779" y="3290888"/>
                  <a:ext cx="731701" cy="373866"/>
                </a:xfrm>
                <a:custGeom>
                  <a:avLst/>
                  <a:gdLst>
                    <a:gd name="connsiteX0" fmla="*/ 138684 w 731701"/>
                    <a:gd name="connsiteY0" fmla="*/ 0 h 373866"/>
                    <a:gd name="connsiteX1" fmla="*/ 571 w 731701"/>
                    <a:gd name="connsiteY1" fmla="*/ 133350 h 373866"/>
                    <a:gd name="connsiteX2" fmla="*/ 93440 w 731701"/>
                    <a:gd name="connsiteY2" fmla="*/ 228600 h 373866"/>
                    <a:gd name="connsiteX3" fmla="*/ 188690 w 731701"/>
                    <a:gd name="connsiteY3" fmla="*/ 330993 h 373866"/>
                    <a:gd name="connsiteX4" fmla="*/ 260127 w 731701"/>
                    <a:gd name="connsiteY4" fmla="*/ 371475 h 373866"/>
                    <a:gd name="connsiteX5" fmla="*/ 329184 w 731701"/>
                    <a:gd name="connsiteY5" fmla="*/ 266700 h 373866"/>
                    <a:gd name="connsiteX6" fmla="*/ 350615 w 731701"/>
                    <a:gd name="connsiteY6" fmla="*/ 273843 h 373866"/>
                    <a:gd name="connsiteX7" fmla="*/ 393477 w 731701"/>
                    <a:gd name="connsiteY7" fmla="*/ 300037 h 373866"/>
                    <a:gd name="connsiteX8" fmla="*/ 410146 w 731701"/>
                    <a:gd name="connsiteY8" fmla="*/ 326231 h 373866"/>
                    <a:gd name="connsiteX9" fmla="*/ 419671 w 731701"/>
                    <a:gd name="connsiteY9" fmla="*/ 357187 h 373866"/>
                    <a:gd name="connsiteX10" fmla="*/ 569690 w 731701"/>
                    <a:gd name="connsiteY10" fmla="*/ 350043 h 373866"/>
                    <a:gd name="connsiteX11" fmla="*/ 669702 w 731701"/>
                    <a:gd name="connsiteY11" fmla="*/ 314325 h 373866"/>
                    <a:gd name="connsiteX12" fmla="*/ 703040 w 731701"/>
                    <a:gd name="connsiteY12" fmla="*/ 288131 h 373866"/>
                    <a:gd name="connsiteX13" fmla="*/ 731615 w 731701"/>
                    <a:gd name="connsiteY13" fmla="*/ 245268 h 373866"/>
                    <a:gd name="connsiteX14" fmla="*/ 710184 w 731701"/>
                    <a:gd name="connsiteY14" fmla="*/ 188118 h 373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31701" h="373866">
                      <a:moveTo>
                        <a:pt x="138684" y="0"/>
                      </a:moveTo>
                      <a:cubicBezTo>
                        <a:pt x="73398" y="47625"/>
                        <a:pt x="8112" y="95250"/>
                        <a:pt x="571" y="133350"/>
                      </a:cubicBezTo>
                      <a:cubicBezTo>
                        <a:pt x="-6970" y="171450"/>
                        <a:pt x="62087" y="195660"/>
                        <a:pt x="93440" y="228600"/>
                      </a:cubicBezTo>
                      <a:cubicBezTo>
                        <a:pt x="124793" y="261540"/>
                        <a:pt x="160909" y="307180"/>
                        <a:pt x="188690" y="330993"/>
                      </a:cubicBezTo>
                      <a:cubicBezTo>
                        <a:pt x="216471" y="354806"/>
                        <a:pt x="236712" y="382190"/>
                        <a:pt x="260127" y="371475"/>
                      </a:cubicBezTo>
                      <a:cubicBezTo>
                        <a:pt x="283542" y="360760"/>
                        <a:pt x="314103" y="282972"/>
                        <a:pt x="329184" y="266700"/>
                      </a:cubicBezTo>
                      <a:cubicBezTo>
                        <a:pt x="344265" y="250428"/>
                        <a:pt x="339900" y="268287"/>
                        <a:pt x="350615" y="273843"/>
                      </a:cubicBezTo>
                      <a:cubicBezTo>
                        <a:pt x="361330" y="279399"/>
                        <a:pt x="383555" y="291306"/>
                        <a:pt x="393477" y="300037"/>
                      </a:cubicBezTo>
                      <a:cubicBezTo>
                        <a:pt x="403399" y="308768"/>
                        <a:pt x="405780" y="316706"/>
                        <a:pt x="410146" y="326231"/>
                      </a:cubicBezTo>
                      <a:cubicBezTo>
                        <a:pt x="414512" y="335756"/>
                        <a:pt x="393080" y="353218"/>
                        <a:pt x="419671" y="357187"/>
                      </a:cubicBezTo>
                      <a:cubicBezTo>
                        <a:pt x="446262" y="361156"/>
                        <a:pt x="528018" y="357187"/>
                        <a:pt x="569690" y="350043"/>
                      </a:cubicBezTo>
                      <a:cubicBezTo>
                        <a:pt x="611362" y="342899"/>
                        <a:pt x="647477" y="324644"/>
                        <a:pt x="669702" y="314325"/>
                      </a:cubicBezTo>
                      <a:cubicBezTo>
                        <a:pt x="691927" y="304006"/>
                        <a:pt x="692721" y="299640"/>
                        <a:pt x="703040" y="288131"/>
                      </a:cubicBezTo>
                      <a:cubicBezTo>
                        <a:pt x="713359" y="276622"/>
                        <a:pt x="730424" y="261937"/>
                        <a:pt x="731615" y="245268"/>
                      </a:cubicBezTo>
                      <a:cubicBezTo>
                        <a:pt x="732806" y="228599"/>
                        <a:pt x="721495" y="208358"/>
                        <a:pt x="710184" y="18811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6" name="Freeform 235"/>
                <p:cNvSpPr/>
                <p:nvPr/>
              </p:nvSpPr>
              <p:spPr>
                <a:xfrm>
                  <a:off x="6412419" y="3509963"/>
                  <a:ext cx="357475" cy="376436"/>
                </a:xfrm>
                <a:custGeom>
                  <a:avLst/>
                  <a:gdLst>
                    <a:gd name="connsiteX0" fmla="*/ 245556 w 357475"/>
                    <a:gd name="connsiteY0" fmla="*/ 0 h 376436"/>
                    <a:gd name="connsiteX1" fmla="*/ 157450 w 357475"/>
                    <a:gd name="connsiteY1" fmla="*/ 188118 h 376436"/>
                    <a:gd name="connsiteX2" fmla="*/ 136019 w 357475"/>
                    <a:gd name="connsiteY2" fmla="*/ 147637 h 376436"/>
                    <a:gd name="connsiteX3" fmla="*/ 97919 w 357475"/>
                    <a:gd name="connsiteY3" fmla="*/ 92868 h 376436"/>
                    <a:gd name="connsiteX4" fmla="*/ 47912 w 357475"/>
                    <a:gd name="connsiteY4" fmla="*/ 114300 h 376436"/>
                    <a:gd name="connsiteX5" fmla="*/ 287 w 357475"/>
                    <a:gd name="connsiteY5" fmla="*/ 183356 h 376436"/>
                    <a:gd name="connsiteX6" fmla="*/ 31244 w 357475"/>
                    <a:gd name="connsiteY6" fmla="*/ 280987 h 376436"/>
                    <a:gd name="connsiteX7" fmla="*/ 95537 w 357475"/>
                    <a:gd name="connsiteY7" fmla="*/ 354806 h 376436"/>
                    <a:gd name="connsiteX8" fmla="*/ 171737 w 357475"/>
                    <a:gd name="connsiteY8" fmla="*/ 373856 h 376436"/>
                    <a:gd name="connsiteX9" fmla="*/ 233650 w 357475"/>
                    <a:gd name="connsiteY9" fmla="*/ 307181 h 376436"/>
                    <a:gd name="connsiteX10" fmla="*/ 243175 w 357475"/>
                    <a:gd name="connsiteY10" fmla="*/ 271462 h 376436"/>
                    <a:gd name="connsiteX11" fmla="*/ 290800 w 357475"/>
                    <a:gd name="connsiteY11" fmla="*/ 190500 h 376436"/>
                    <a:gd name="connsiteX12" fmla="*/ 331281 w 357475"/>
                    <a:gd name="connsiteY12" fmla="*/ 121443 h 376436"/>
                    <a:gd name="connsiteX13" fmla="*/ 357475 w 357475"/>
                    <a:gd name="connsiteY13" fmla="*/ 85725 h 376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7475" h="376436">
                      <a:moveTo>
                        <a:pt x="245556" y="0"/>
                      </a:moveTo>
                      <a:cubicBezTo>
                        <a:pt x="210631" y="81756"/>
                        <a:pt x="175706" y="163512"/>
                        <a:pt x="157450" y="188118"/>
                      </a:cubicBezTo>
                      <a:cubicBezTo>
                        <a:pt x="139194" y="212724"/>
                        <a:pt x="145941" y="163512"/>
                        <a:pt x="136019" y="147637"/>
                      </a:cubicBezTo>
                      <a:cubicBezTo>
                        <a:pt x="126097" y="131762"/>
                        <a:pt x="112603" y="98424"/>
                        <a:pt x="97919" y="92868"/>
                      </a:cubicBezTo>
                      <a:cubicBezTo>
                        <a:pt x="83235" y="87312"/>
                        <a:pt x="64184" y="99219"/>
                        <a:pt x="47912" y="114300"/>
                      </a:cubicBezTo>
                      <a:cubicBezTo>
                        <a:pt x="31640" y="129381"/>
                        <a:pt x="3065" y="155575"/>
                        <a:pt x="287" y="183356"/>
                      </a:cubicBezTo>
                      <a:cubicBezTo>
                        <a:pt x="-2491" y="211137"/>
                        <a:pt x="15369" y="252412"/>
                        <a:pt x="31244" y="280987"/>
                      </a:cubicBezTo>
                      <a:cubicBezTo>
                        <a:pt x="47119" y="309562"/>
                        <a:pt x="72121" y="339328"/>
                        <a:pt x="95537" y="354806"/>
                      </a:cubicBezTo>
                      <a:cubicBezTo>
                        <a:pt x="118952" y="370284"/>
                        <a:pt x="148718" y="381793"/>
                        <a:pt x="171737" y="373856"/>
                      </a:cubicBezTo>
                      <a:cubicBezTo>
                        <a:pt x="194756" y="365919"/>
                        <a:pt x="221744" y="324247"/>
                        <a:pt x="233650" y="307181"/>
                      </a:cubicBezTo>
                      <a:cubicBezTo>
                        <a:pt x="245556" y="290115"/>
                        <a:pt x="233650" y="290909"/>
                        <a:pt x="243175" y="271462"/>
                      </a:cubicBezTo>
                      <a:cubicBezTo>
                        <a:pt x="252700" y="252015"/>
                        <a:pt x="290800" y="190500"/>
                        <a:pt x="290800" y="190500"/>
                      </a:cubicBezTo>
                      <a:cubicBezTo>
                        <a:pt x="305484" y="165497"/>
                        <a:pt x="320169" y="138905"/>
                        <a:pt x="331281" y="121443"/>
                      </a:cubicBezTo>
                      <a:cubicBezTo>
                        <a:pt x="342393" y="103981"/>
                        <a:pt x="349934" y="94853"/>
                        <a:pt x="357475" y="857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Freeform 236"/>
                <p:cNvSpPr/>
                <p:nvPr/>
              </p:nvSpPr>
              <p:spPr>
                <a:xfrm>
                  <a:off x="6565106" y="3695700"/>
                  <a:ext cx="78582" cy="83532"/>
                </a:xfrm>
                <a:custGeom>
                  <a:avLst/>
                  <a:gdLst>
                    <a:gd name="connsiteX0" fmla="*/ 0 w 78582"/>
                    <a:gd name="connsiteY0" fmla="*/ 0 h 83532"/>
                    <a:gd name="connsiteX1" fmla="*/ 54769 w 78582"/>
                    <a:gd name="connsiteY1" fmla="*/ 76200 h 83532"/>
                    <a:gd name="connsiteX2" fmla="*/ 78582 w 78582"/>
                    <a:gd name="connsiteY2" fmla="*/ 76200 h 83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582" h="83532">
                      <a:moveTo>
                        <a:pt x="0" y="0"/>
                      </a:moveTo>
                      <a:cubicBezTo>
                        <a:pt x="20836" y="31750"/>
                        <a:pt x="41672" y="63500"/>
                        <a:pt x="54769" y="76200"/>
                      </a:cubicBezTo>
                      <a:cubicBezTo>
                        <a:pt x="67866" y="88900"/>
                        <a:pt x="73224" y="82550"/>
                        <a:pt x="78582" y="762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8" name="Freeform 237"/>
                <p:cNvSpPr/>
                <p:nvPr/>
              </p:nvSpPr>
              <p:spPr>
                <a:xfrm>
                  <a:off x="7067369" y="3631406"/>
                  <a:ext cx="255429" cy="353341"/>
                </a:xfrm>
                <a:custGeom>
                  <a:avLst/>
                  <a:gdLst>
                    <a:gd name="connsiteX0" fmla="*/ 47806 w 255429"/>
                    <a:gd name="connsiteY0" fmla="*/ 23813 h 353341"/>
                    <a:gd name="connsiteX1" fmla="*/ 114481 w 255429"/>
                    <a:gd name="connsiteY1" fmla="*/ 173832 h 353341"/>
                    <a:gd name="connsiteX2" fmla="*/ 38281 w 255429"/>
                    <a:gd name="connsiteY2" fmla="*/ 221457 h 353341"/>
                    <a:gd name="connsiteX3" fmla="*/ 181 w 255429"/>
                    <a:gd name="connsiteY3" fmla="*/ 304800 h 353341"/>
                    <a:gd name="connsiteX4" fmla="*/ 52569 w 255429"/>
                    <a:gd name="connsiteY4" fmla="*/ 352425 h 353341"/>
                    <a:gd name="connsiteX5" fmla="*/ 162106 w 255429"/>
                    <a:gd name="connsiteY5" fmla="*/ 330994 h 353341"/>
                    <a:gd name="connsiteX6" fmla="*/ 245450 w 255429"/>
                    <a:gd name="connsiteY6" fmla="*/ 269082 h 353341"/>
                    <a:gd name="connsiteX7" fmla="*/ 252594 w 255429"/>
                    <a:gd name="connsiteY7" fmla="*/ 221457 h 353341"/>
                    <a:gd name="connsiteX8" fmla="*/ 233544 w 255429"/>
                    <a:gd name="connsiteY8" fmla="*/ 190500 h 353341"/>
                    <a:gd name="connsiteX9" fmla="*/ 216875 w 255429"/>
                    <a:gd name="connsiteY9" fmla="*/ 157163 h 353341"/>
                    <a:gd name="connsiteX10" fmla="*/ 207350 w 255429"/>
                    <a:gd name="connsiteY10" fmla="*/ 104775 h 353341"/>
                    <a:gd name="connsiteX11" fmla="*/ 204969 w 255429"/>
                    <a:gd name="connsiteY11" fmla="*/ 33338 h 353341"/>
                    <a:gd name="connsiteX12" fmla="*/ 190681 w 255429"/>
                    <a:gd name="connsiteY12" fmla="*/ 0 h 35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5429" h="353341">
                      <a:moveTo>
                        <a:pt x="47806" y="23813"/>
                      </a:moveTo>
                      <a:cubicBezTo>
                        <a:pt x="81937" y="82352"/>
                        <a:pt x="116068" y="140891"/>
                        <a:pt x="114481" y="173832"/>
                      </a:cubicBezTo>
                      <a:cubicBezTo>
                        <a:pt x="112894" y="206773"/>
                        <a:pt x="57331" y="199629"/>
                        <a:pt x="38281" y="221457"/>
                      </a:cubicBezTo>
                      <a:cubicBezTo>
                        <a:pt x="19231" y="243285"/>
                        <a:pt x="-2200" y="282972"/>
                        <a:pt x="181" y="304800"/>
                      </a:cubicBezTo>
                      <a:cubicBezTo>
                        <a:pt x="2562" y="326628"/>
                        <a:pt x="25582" y="348059"/>
                        <a:pt x="52569" y="352425"/>
                      </a:cubicBezTo>
                      <a:cubicBezTo>
                        <a:pt x="79556" y="356791"/>
                        <a:pt x="129959" y="344884"/>
                        <a:pt x="162106" y="330994"/>
                      </a:cubicBezTo>
                      <a:cubicBezTo>
                        <a:pt x="194253" y="317104"/>
                        <a:pt x="230369" y="287338"/>
                        <a:pt x="245450" y="269082"/>
                      </a:cubicBezTo>
                      <a:cubicBezTo>
                        <a:pt x="260531" y="250826"/>
                        <a:pt x="254578" y="234554"/>
                        <a:pt x="252594" y="221457"/>
                      </a:cubicBezTo>
                      <a:cubicBezTo>
                        <a:pt x="250610" y="208360"/>
                        <a:pt x="239497" y="201216"/>
                        <a:pt x="233544" y="190500"/>
                      </a:cubicBezTo>
                      <a:cubicBezTo>
                        <a:pt x="227591" y="179784"/>
                        <a:pt x="221241" y="171450"/>
                        <a:pt x="216875" y="157163"/>
                      </a:cubicBezTo>
                      <a:cubicBezTo>
                        <a:pt x="212509" y="142876"/>
                        <a:pt x="209334" y="125413"/>
                        <a:pt x="207350" y="104775"/>
                      </a:cubicBezTo>
                      <a:cubicBezTo>
                        <a:pt x="205366" y="84137"/>
                        <a:pt x="207747" y="50800"/>
                        <a:pt x="204969" y="33338"/>
                      </a:cubicBezTo>
                      <a:cubicBezTo>
                        <a:pt x="202191" y="15876"/>
                        <a:pt x="196436" y="7938"/>
                        <a:pt x="190681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9" name="Freeform 238"/>
                <p:cNvSpPr/>
                <p:nvPr/>
              </p:nvSpPr>
              <p:spPr>
                <a:xfrm>
                  <a:off x="6715125" y="3707606"/>
                  <a:ext cx="424308" cy="60357"/>
                </a:xfrm>
                <a:custGeom>
                  <a:avLst/>
                  <a:gdLst>
                    <a:gd name="connsiteX0" fmla="*/ 0 w 424308"/>
                    <a:gd name="connsiteY0" fmla="*/ 0 h 60357"/>
                    <a:gd name="connsiteX1" fmla="*/ 130969 w 424308"/>
                    <a:gd name="connsiteY1" fmla="*/ 26194 h 60357"/>
                    <a:gd name="connsiteX2" fmla="*/ 235744 w 424308"/>
                    <a:gd name="connsiteY2" fmla="*/ 26194 h 60357"/>
                    <a:gd name="connsiteX3" fmla="*/ 311944 w 424308"/>
                    <a:gd name="connsiteY3" fmla="*/ 23813 h 60357"/>
                    <a:gd name="connsiteX4" fmla="*/ 407194 w 424308"/>
                    <a:gd name="connsiteY4" fmla="*/ 57150 h 60357"/>
                    <a:gd name="connsiteX5" fmla="*/ 423863 w 424308"/>
                    <a:gd name="connsiteY5" fmla="*/ 57150 h 6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4308" h="60357">
                      <a:moveTo>
                        <a:pt x="0" y="0"/>
                      </a:moveTo>
                      <a:cubicBezTo>
                        <a:pt x="45839" y="10914"/>
                        <a:pt x="91678" y="21828"/>
                        <a:pt x="130969" y="26194"/>
                      </a:cubicBezTo>
                      <a:cubicBezTo>
                        <a:pt x="170260" y="30560"/>
                        <a:pt x="205582" y="26591"/>
                        <a:pt x="235744" y="26194"/>
                      </a:cubicBezTo>
                      <a:cubicBezTo>
                        <a:pt x="265906" y="25797"/>
                        <a:pt x="283369" y="18654"/>
                        <a:pt x="311944" y="23813"/>
                      </a:cubicBezTo>
                      <a:cubicBezTo>
                        <a:pt x="340519" y="28972"/>
                        <a:pt x="388541" y="51594"/>
                        <a:pt x="407194" y="57150"/>
                      </a:cubicBezTo>
                      <a:cubicBezTo>
                        <a:pt x="425847" y="62706"/>
                        <a:pt x="424855" y="59928"/>
                        <a:pt x="423863" y="571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Freeform 239"/>
                <p:cNvSpPr/>
                <p:nvPr/>
              </p:nvSpPr>
              <p:spPr>
                <a:xfrm>
                  <a:off x="5620928" y="3769519"/>
                  <a:ext cx="1739607" cy="392642"/>
                </a:xfrm>
                <a:custGeom>
                  <a:avLst/>
                  <a:gdLst>
                    <a:gd name="connsiteX0" fmla="*/ 129791 w 1739607"/>
                    <a:gd name="connsiteY0" fmla="*/ 0 h 392642"/>
                    <a:gd name="connsiteX1" fmla="*/ 1203 w 1739607"/>
                    <a:gd name="connsiteY1" fmla="*/ 140494 h 392642"/>
                    <a:gd name="connsiteX2" fmla="*/ 70260 w 1739607"/>
                    <a:gd name="connsiteY2" fmla="*/ 183356 h 392642"/>
                    <a:gd name="connsiteX3" fmla="*/ 151222 w 1739607"/>
                    <a:gd name="connsiteY3" fmla="*/ 228600 h 392642"/>
                    <a:gd name="connsiteX4" fmla="*/ 241710 w 1739607"/>
                    <a:gd name="connsiteY4" fmla="*/ 292894 h 392642"/>
                    <a:gd name="connsiteX5" fmla="*/ 413160 w 1739607"/>
                    <a:gd name="connsiteY5" fmla="*/ 335756 h 392642"/>
                    <a:gd name="connsiteX6" fmla="*/ 617947 w 1739607"/>
                    <a:gd name="connsiteY6" fmla="*/ 314325 h 392642"/>
                    <a:gd name="connsiteX7" fmla="*/ 779872 w 1739607"/>
                    <a:gd name="connsiteY7" fmla="*/ 278606 h 392642"/>
                    <a:gd name="connsiteX8" fmla="*/ 834641 w 1739607"/>
                    <a:gd name="connsiteY8" fmla="*/ 314325 h 392642"/>
                    <a:gd name="connsiteX9" fmla="*/ 939416 w 1739607"/>
                    <a:gd name="connsiteY9" fmla="*/ 378619 h 392642"/>
                    <a:gd name="connsiteX10" fmla="*/ 1439478 w 1739607"/>
                    <a:gd name="connsiteY10" fmla="*/ 388144 h 392642"/>
                    <a:gd name="connsiteX11" fmla="*/ 1572828 w 1739607"/>
                    <a:gd name="connsiteY11" fmla="*/ 321469 h 392642"/>
                    <a:gd name="connsiteX12" fmla="*/ 1629978 w 1739607"/>
                    <a:gd name="connsiteY12" fmla="*/ 290512 h 392642"/>
                    <a:gd name="connsiteX13" fmla="*/ 1710941 w 1739607"/>
                    <a:gd name="connsiteY13" fmla="*/ 209550 h 392642"/>
                    <a:gd name="connsiteX14" fmla="*/ 1725228 w 1739607"/>
                    <a:gd name="connsiteY14" fmla="*/ 178594 h 392642"/>
                    <a:gd name="connsiteX15" fmla="*/ 1739516 w 1739607"/>
                    <a:gd name="connsiteY15" fmla="*/ 107156 h 392642"/>
                    <a:gd name="connsiteX16" fmla="*/ 1718085 w 1739607"/>
                    <a:gd name="connsiteY16" fmla="*/ 97631 h 392642"/>
                    <a:gd name="connsiteX17" fmla="*/ 1718085 w 1739607"/>
                    <a:gd name="connsiteY17" fmla="*/ 97631 h 392642"/>
                    <a:gd name="connsiteX18" fmla="*/ 1718085 w 1739607"/>
                    <a:gd name="connsiteY18" fmla="*/ 90487 h 39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39607" h="392642">
                      <a:moveTo>
                        <a:pt x="129791" y="0"/>
                      </a:moveTo>
                      <a:cubicBezTo>
                        <a:pt x="70458" y="54967"/>
                        <a:pt x="11125" y="109935"/>
                        <a:pt x="1203" y="140494"/>
                      </a:cubicBezTo>
                      <a:cubicBezTo>
                        <a:pt x="-8719" y="171053"/>
                        <a:pt x="45257" y="168672"/>
                        <a:pt x="70260" y="183356"/>
                      </a:cubicBezTo>
                      <a:cubicBezTo>
                        <a:pt x="95263" y="198040"/>
                        <a:pt x="122647" y="210344"/>
                        <a:pt x="151222" y="228600"/>
                      </a:cubicBezTo>
                      <a:cubicBezTo>
                        <a:pt x="179797" y="246856"/>
                        <a:pt x="198054" y="275035"/>
                        <a:pt x="241710" y="292894"/>
                      </a:cubicBezTo>
                      <a:cubicBezTo>
                        <a:pt x="285366" y="310753"/>
                        <a:pt x="350454" y="332184"/>
                        <a:pt x="413160" y="335756"/>
                      </a:cubicBezTo>
                      <a:cubicBezTo>
                        <a:pt x="475866" y="339328"/>
                        <a:pt x="556828" y="323850"/>
                        <a:pt x="617947" y="314325"/>
                      </a:cubicBezTo>
                      <a:cubicBezTo>
                        <a:pt x="679066" y="304800"/>
                        <a:pt x="743756" y="278606"/>
                        <a:pt x="779872" y="278606"/>
                      </a:cubicBezTo>
                      <a:cubicBezTo>
                        <a:pt x="815988" y="278606"/>
                        <a:pt x="808050" y="297656"/>
                        <a:pt x="834641" y="314325"/>
                      </a:cubicBezTo>
                      <a:cubicBezTo>
                        <a:pt x="861232" y="330994"/>
                        <a:pt x="838610" y="366316"/>
                        <a:pt x="939416" y="378619"/>
                      </a:cubicBezTo>
                      <a:cubicBezTo>
                        <a:pt x="1040222" y="390922"/>
                        <a:pt x="1333909" y="397669"/>
                        <a:pt x="1439478" y="388144"/>
                      </a:cubicBezTo>
                      <a:cubicBezTo>
                        <a:pt x="1545047" y="378619"/>
                        <a:pt x="1541078" y="337741"/>
                        <a:pt x="1572828" y="321469"/>
                      </a:cubicBezTo>
                      <a:cubicBezTo>
                        <a:pt x="1604578" y="305197"/>
                        <a:pt x="1606959" y="309165"/>
                        <a:pt x="1629978" y="290512"/>
                      </a:cubicBezTo>
                      <a:cubicBezTo>
                        <a:pt x="1652997" y="271859"/>
                        <a:pt x="1695066" y="228203"/>
                        <a:pt x="1710941" y="209550"/>
                      </a:cubicBezTo>
                      <a:cubicBezTo>
                        <a:pt x="1726816" y="190897"/>
                        <a:pt x="1720466" y="195660"/>
                        <a:pt x="1725228" y="178594"/>
                      </a:cubicBezTo>
                      <a:cubicBezTo>
                        <a:pt x="1729991" y="161528"/>
                        <a:pt x="1740706" y="120650"/>
                        <a:pt x="1739516" y="107156"/>
                      </a:cubicBezTo>
                      <a:cubicBezTo>
                        <a:pt x="1738326" y="93662"/>
                        <a:pt x="1718085" y="97631"/>
                        <a:pt x="1718085" y="97631"/>
                      </a:cubicBezTo>
                      <a:lnTo>
                        <a:pt x="1718085" y="97631"/>
                      </a:lnTo>
                      <a:lnTo>
                        <a:pt x="1718085" y="90487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Freeform 240"/>
                <p:cNvSpPr/>
                <p:nvPr/>
              </p:nvSpPr>
              <p:spPr>
                <a:xfrm>
                  <a:off x="1452496" y="1676400"/>
                  <a:ext cx="981142" cy="2319338"/>
                </a:xfrm>
                <a:custGeom>
                  <a:avLst/>
                  <a:gdLst>
                    <a:gd name="connsiteX0" fmla="*/ 19117 w 981142"/>
                    <a:gd name="connsiteY0" fmla="*/ 0 h 2319338"/>
                    <a:gd name="connsiteX1" fmla="*/ 166754 w 981142"/>
                    <a:gd name="connsiteY1" fmla="*/ 352425 h 2319338"/>
                    <a:gd name="connsiteX2" fmla="*/ 95317 w 981142"/>
                    <a:gd name="connsiteY2" fmla="*/ 414338 h 2319338"/>
                    <a:gd name="connsiteX3" fmla="*/ 9592 w 981142"/>
                    <a:gd name="connsiteY3" fmla="*/ 352425 h 2319338"/>
                    <a:gd name="connsiteX4" fmla="*/ 14354 w 981142"/>
                    <a:gd name="connsiteY4" fmla="*/ 452438 h 2319338"/>
                    <a:gd name="connsiteX5" fmla="*/ 119129 w 981142"/>
                    <a:gd name="connsiteY5" fmla="*/ 590550 h 2319338"/>
                    <a:gd name="connsiteX6" fmla="*/ 195329 w 981142"/>
                    <a:gd name="connsiteY6" fmla="*/ 766763 h 2319338"/>
                    <a:gd name="connsiteX7" fmla="*/ 128654 w 981142"/>
                    <a:gd name="connsiteY7" fmla="*/ 1600200 h 2319338"/>
                    <a:gd name="connsiteX8" fmla="*/ 66742 w 981142"/>
                    <a:gd name="connsiteY8" fmla="*/ 1819275 h 2319338"/>
                    <a:gd name="connsiteX9" fmla="*/ 33404 w 981142"/>
                    <a:gd name="connsiteY9" fmla="*/ 2233613 h 2319338"/>
                    <a:gd name="connsiteX10" fmla="*/ 228667 w 981142"/>
                    <a:gd name="connsiteY10" fmla="*/ 2276475 h 2319338"/>
                    <a:gd name="connsiteX11" fmla="*/ 309629 w 981142"/>
                    <a:gd name="connsiteY11" fmla="*/ 2257425 h 2319338"/>
                    <a:gd name="connsiteX12" fmla="*/ 471554 w 981142"/>
                    <a:gd name="connsiteY12" fmla="*/ 2319338 h 2319338"/>
                    <a:gd name="connsiteX13" fmla="*/ 657292 w 981142"/>
                    <a:gd name="connsiteY13" fmla="*/ 2257425 h 2319338"/>
                    <a:gd name="connsiteX14" fmla="*/ 771592 w 981142"/>
                    <a:gd name="connsiteY14" fmla="*/ 2262188 h 2319338"/>
                    <a:gd name="connsiteX15" fmla="*/ 881129 w 981142"/>
                    <a:gd name="connsiteY15" fmla="*/ 2214563 h 2319338"/>
                    <a:gd name="connsiteX16" fmla="*/ 900179 w 981142"/>
                    <a:gd name="connsiteY16" fmla="*/ 2047875 h 2319338"/>
                    <a:gd name="connsiteX17" fmla="*/ 909704 w 981142"/>
                    <a:gd name="connsiteY17" fmla="*/ 1719263 h 2319338"/>
                    <a:gd name="connsiteX18" fmla="*/ 981142 w 981142"/>
                    <a:gd name="connsiteY18" fmla="*/ 1347788 h 231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81142" h="2319338">
                      <a:moveTo>
                        <a:pt x="19117" y="0"/>
                      </a:moveTo>
                      <a:cubicBezTo>
                        <a:pt x="86585" y="141684"/>
                        <a:pt x="154054" y="283369"/>
                        <a:pt x="166754" y="352425"/>
                      </a:cubicBezTo>
                      <a:cubicBezTo>
                        <a:pt x="179454" y="421481"/>
                        <a:pt x="121511" y="414338"/>
                        <a:pt x="95317" y="414338"/>
                      </a:cubicBezTo>
                      <a:cubicBezTo>
                        <a:pt x="69123" y="414338"/>
                        <a:pt x="23086" y="346075"/>
                        <a:pt x="9592" y="352425"/>
                      </a:cubicBezTo>
                      <a:cubicBezTo>
                        <a:pt x="-3902" y="358775"/>
                        <a:pt x="-3902" y="412751"/>
                        <a:pt x="14354" y="452438"/>
                      </a:cubicBezTo>
                      <a:cubicBezTo>
                        <a:pt x="32610" y="492125"/>
                        <a:pt x="88967" y="538163"/>
                        <a:pt x="119129" y="590550"/>
                      </a:cubicBezTo>
                      <a:cubicBezTo>
                        <a:pt x="149291" y="642937"/>
                        <a:pt x="193742" y="598488"/>
                        <a:pt x="195329" y="766763"/>
                      </a:cubicBezTo>
                      <a:cubicBezTo>
                        <a:pt x="196916" y="935038"/>
                        <a:pt x="150085" y="1424781"/>
                        <a:pt x="128654" y="1600200"/>
                      </a:cubicBezTo>
                      <a:cubicBezTo>
                        <a:pt x="107223" y="1775619"/>
                        <a:pt x="82617" y="1713706"/>
                        <a:pt x="66742" y="1819275"/>
                      </a:cubicBezTo>
                      <a:cubicBezTo>
                        <a:pt x="50867" y="1924844"/>
                        <a:pt x="6416" y="2157413"/>
                        <a:pt x="33404" y="2233613"/>
                      </a:cubicBezTo>
                      <a:cubicBezTo>
                        <a:pt x="60392" y="2309813"/>
                        <a:pt x="182630" y="2272506"/>
                        <a:pt x="228667" y="2276475"/>
                      </a:cubicBezTo>
                      <a:cubicBezTo>
                        <a:pt x="274704" y="2280444"/>
                        <a:pt x="269148" y="2250281"/>
                        <a:pt x="309629" y="2257425"/>
                      </a:cubicBezTo>
                      <a:cubicBezTo>
                        <a:pt x="350110" y="2264569"/>
                        <a:pt x="413610" y="2319338"/>
                        <a:pt x="471554" y="2319338"/>
                      </a:cubicBezTo>
                      <a:cubicBezTo>
                        <a:pt x="529498" y="2319338"/>
                        <a:pt x="607286" y="2266950"/>
                        <a:pt x="657292" y="2257425"/>
                      </a:cubicBezTo>
                      <a:cubicBezTo>
                        <a:pt x="707298" y="2247900"/>
                        <a:pt x="734286" y="2269332"/>
                        <a:pt x="771592" y="2262188"/>
                      </a:cubicBezTo>
                      <a:cubicBezTo>
                        <a:pt x="808898" y="2255044"/>
                        <a:pt x="859698" y="2250282"/>
                        <a:pt x="881129" y="2214563"/>
                      </a:cubicBezTo>
                      <a:cubicBezTo>
                        <a:pt x="902560" y="2178844"/>
                        <a:pt x="895417" y="2130425"/>
                        <a:pt x="900179" y="2047875"/>
                      </a:cubicBezTo>
                      <a:cubicBezTo>
                        <a:pt x="904941" y="1965325"/>
                        <a:pt x="896210" y="1835944"/>
                        <a:pt x="909704" y="1719263"/>
                      </a:cubicBezTo>
                      <a:cubicBezTo>
                        <a:pt x="923198" y="1602582"/>
                        <a:pt x="952170" y="1475185"/>
                        <a:pt x="981142" y="134778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Freeform 241"/>
                <p:cNvSpPr/>
                <p:nvPr/>
              </p:nvSpPr>
              <p:spPr>
                <a:xfrm>
                  <a:off x="3767138" y="4457700"/>
                  <a:ext cx="503922" cy="319088"/>
                </a:xfrm>
                <a:custGeom>
                  <a:avLst/>
                  <a:gdLst>
                    <a:gd name="connsiteX0" fmla="*/ 442912 w 503922"/>
                    <a:gd name="connsiteY0" fmla="*/ 0 h 319088"/>
                    <a:gd name="connsiteX1" fmla="*/ 452437 w 503922"/>
                    <a:gd name="connsiteY1" fmla="*/ 90488 h 319088"/>
                    <a:gd name="connsiteX2" fmla="*/ 500062 w 503922"/>
                    <a:gd name="connsiteY2" fmla="*/ 133350 h 319088"/>
                    <a:gd name="connsiteX3" fmla="*/ 338137 w 503922"/>
                    <a:gd name="connsiteY3" fmla="*/ 209550 h 319088"/>
                    <a:gd name="connsiteX4" fmla="*/ 247650 w 503922"/>
                    <a:gd name="connsiteY4" fmla="*/ 209550 h 319088"/>
                    <a:gd name="connsiteX5" fmla="*/ 85725 w 503922"/>
                    <a:gd name="connsiteY5" fmla="*/ 285750 h 319088"/>
                    <a:gd name="connsiteX6" fmla="*/ 0 w 503922"/>
                    <a:gd name="connsiteY6" fmla="*/ 319088 h 31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3922" h="319088">
                      <a:moveTo>
                        <a:pt x="442912" y="0"/>
                      </a:moveTo>
                      <a:cubicBezTo>
                        <a:pt x="442912" y="34131"/>
                        <a:pt x="442912" y="68263"/>
                        <a:pt x="452437" y="90488"/>
                      </a:cubicBezTo>
                      <a:cubicBezTo>
                        <a:pt x="461962" y="112713"/>
                        <a:pt x="519112" y="113506"/>
                        <a:pt x="500062" y="133350"/>
                      </a:cubicBezTo>
                      <a:cubicBezTo>
                        <a:pt x="481012" y="153194"/>
                        <a:pt x="380206" y="196850"/>
                        <a:pt x="338137" y="209550"/>
                      </a:cubicBezTo>
                      <a:cubicBezTo>
                        <a:pt x="296068" y="222250"/>
                        <a:pt x="289719" y="196850"/>
                        <a:pt x="247650" y="209550"/>
                      </a:cubicBezTo>
                      <a:cubicBezTo>
                        <a:pt x="205581" y="222250"/>
                        <a:pt x="127000" y="267494"/>
                        <a:pt x="85725" y="285750"/>
                      </a:cubicBezTo>
                      <a:cubicBezTo>
                        <a:pt x="44450" y="304006"/>
                        <a:pt x="22225" y="311547"/>
                        <a:pt x="0" y="31908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Freeform 242"/>
                <p:cNvSpPr/>
                <p:nvPr/>
              </p:nvSpPr>
              <p:spPr>
                <a:xfrm>
                  <a:off x="1423988" y="1287213"/>
                  <a:ext cx="986656" cy="603500"/>
                </a:xfrm>
                <a:custGeom>
                  <a:avLst/>
                  <a:gdLst>
                    <a:gd name="connsiteX0" fmla="*/ 0 w 986656"/>
                    <a:gd name="connsiteY0" fmla="*/ 170112 h 603500"/>
                    <a:gd name="connsiteX1" fmla="*/ 66675 w 986656"/>
                    <a:gd name="connsiteY1" fmla="*/ 112962 h 603500"/>
                    <a:gd name="connsiteX2" fmla="*/ 123825 w 986656"/>
                    <a:gd name="connsiteY2" fmla="*/ 65337 h 603500"/>
                    <a:gd name="connsiteX3" fmla="*/ 276225 w 986656"/>
                    <a:gd name="connsiteY3" fmla="*/ 208212 h 603500"/>
                    <a:gd name="connsiteX4" fmla="*/ 381000 w 986656"/>
                    <a:gd name="connsiteY4" fmla="*/ 298700 h 603500"/>
                    <a:gd name="connsiteX5" fmla="*/ 395287 w 986656"/>
                    <a:gd name="connsiteY5" fmla="*/ 132012 h 603500"/>
                    <a:gd name="connsiteX6" fmla="*/ 381000 w 986656"/>
                    <a:gd name="connsiteY6" fmla="*/ 27237 h 603500"/>
                    <a:gd name="connsiteX7" fmla="*/ 466725 w 986656"/>
                    <a:gd name="connsiteY7" fmla="*/ 8187 h 603500"/>
                    <a:gd name="connsiteX8" fmla="*/ 581025 w 986656"/>
                    <a:gd name="connsiteY8" fmla="*/ 141537 h 603500"/>
                    <a:gd name="connsiteX9" fmla="*/ 628650 w 986656"/>
                    <a:gd name="connsiteY9" fmla="*/ 155825 h 603500"/>
                    <a:gd name="connsiteX10" fmla="*/ 866775 w 986656"/>
                    <a:gd name="connsiteY10" fmla="*/ 193925 h 603500"/>
                    <a:gd name="connsiteX11" fmla="*/ 947737 w 986656"/>
                    <a:gd name="connsiteY11" fmla="*/ 179637 h 603500"/>
                    <a:gd name="connsiteX12" fmla="*/ 985837 w 986656"/>
                    <a:gd name="connsiteY12" fmla="*/ 208212 h 603500"/>
                    <a:gd name="connsiteX13" fmla="*/ 914400 w 986656"/>
                    <a:gd name="connsiteY13" fmla="*/ 398712 h 603500"/>
                    <a:gd name="connsiteX14" fmla="*/ 928687 w 986656"/>
                    <a:gd name="connsiteY14" fmla="*/ 565400 h 603500"/>
                    <a:gd name="connsiteX15" fmla="*/ 957262 w 986656"/>
                    <a:gd name="connsiteY15" fmla="*/ 603500 h 60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86656" h="603500">
                      <a:moveTo>
                        <a:pt x="0" y="170112"/>
                      </a:moveTo>
                      <a:lnTo>
                        <a:pt x="66675" y="112962"/>
                      </a:lnTo>
                      <a:cubicBezTo>
                        <a:pt x="87312" y="95500"/>
                        <a:pt x="88900" y="49462"/>
                        <a:pt x="123825" y="65337"/>
                      </a:cubicBezTo>
                      <a:cubicBezTo>
                        <a:pt x="158750" y="81212"/>
                        <a:pt x="233363" y="169318"/>
                        <a:pt x="276225" y="208212"/>
                      </a:cubicBezTo>
                      <a:cubicBezTo>
                        <a:pt x="319087" y="247106"/>
                        <a:pt x="361156" y="311400"/>
                        <a:pt x="381000" y="298700"/>
                      </a:cubicBezTo>
                      <a:cubicBezTo>
                        <a:pt x="400844" y="286000"/>
                        <a:pt x="395287" y="177256"/>
                        <a:pt x="395287" y="132012"/>
                      </a:cubicBezTo>
                      <a:cubicBezTo>
                        <a:pt x="395287" y="86768"/>
                        <a:pt x="369094" y="47874"/>
                        <a:pt x="381000" y="27237"/>
                      </a:cubicBezTo>
                      <a:cubicBezTo>
                        <a:pt x="392906" y="6600"/>
                        <a:pt x="433388" y="-10863"/>
                        <a:pt x="466725" y="8187"/>
                      </a:cubicBezTo>
                      <a:cubicBezTo>
                        <a:pt x="500063" y="27237"/>
                        <a:pt x="554037" y="116931"/>
                        <a:pt x="581025" y="141537"/>
                      </a:cubicBezTo>
                      <a:cubicBezTo>
                        <a:pt x="608013" y="166143"/>
                        <a:pt x="581025" y="147094"/>
                        <a:pt x="628650" y="155825"/>
                      </a:cubicBezTo>
                      <a:cubicBezTo>
                        <a:pt x="676275" y="164556"/>
                        <a:pt x="813594" y="189956"/>
                        <a:pt x="866775" y="193925"/>
                      </a:cubicBezTo>
                      <a:cubicBezTo>
                        <a:pt x="919956" y="197894"/>
                        <a:pt x="927893" y="177256"/>
                        <a:pt x="947737" y="179637"/>
                      </a:cubicBezTo>
                      <a:cubicBezTo>
                        <a:pt x="967581" y="182018"/>
                        <a:pt x="991393" y="171700"/>
                        <a:pt x="985837" y="208212"/>
                      </a:cubicBezTo>
                      <a:cubicBezTo>
                        <a:pt x="980281" y="244724"/>
                        <a:pt x="923925" y="339181"/>
                        <a:pt x="914400" y="398712"/>
                      </a:cubicBezTo>
                      <a:cubicBezTo>
                        <a:pt x="904875" y="458243"/>
                        <a:pt x="921543" y="531269"/>
                        <a:pt x="928687" y="565400"/>
                      </a:cubicBezTo>
                      <a:cubicBezTo>
                        <a:pt x="935831" y="599531"/>
                        <a:pt x="946546" y="601515"/>
                        <a:pt x="957262" y="6035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Freeform 243"/>
                <p:cNvSpPr/>
                <p:nvPr/>
              </p:nvSpPr>
              <p:spPr>
                <a:xfrm>
                  <a:off x="2357438" y="1638300"/>
                  <a:ext cx="252412" cy="42863"/>
                </a:xfrm>
                <a:custGeom>
                  <a:avLst/>
                  <a:gdLst>
                    <a:gd name="connsiteX0" fmla="*/ 0 w 252412"/>
                    <a:gd name="connsiteY0" fmla="*/ 0 h 42863"/>
                    <a:gd name="connsiteX1" fmla="*/ 176212 w 252412"/>
                    <a:gd name="connsiteY1" fmla="*/ 38100 h 42863"/>
                    <a:gd name="connsiteX2" fmla="*/ 219075 w 252412"/>
                    <a:gd name="connsiteY2" fmla="*/ 14288 h 42863"/>
                    <a:gd name="connsiteX3" fmla="*/ 252412 w 252412"/>
                    <a:gd name="connsiteY3" fmla="*/ 42863 h 4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412" h="42863">
                      <a:moveTo>
                        <a:pt x="0" y="0"/>
                      </a:moveTo>
                      <a:cubicBezTo>
                        <a:pt x="69850" y="17859"/>
                        <a:pt x="139700" y="35719"/>
                        <a:pt x="176212" y="38100"/>
                      </a:cubicBezTo>
                      <a:cubicBezTo>
                        <a:pt x="212724" y="40481"/>
                        <a:pt x="206375" y="13494"/>
                        <a:pt x="219075" y="14288"/>
                      </a:cubicBezTo>
                      <a:cubicBezTo>
                        <a:pt x="231775" y="15082"/>
                        <a:pt x="242093" y="28972"/>
                        <a:pt x="252412" y="4286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Freeform 244"/>
                <p:cNvSpPr/>
                <p:nvPr/>
              </p:nvSpPr>
              <p:spPr>
                <a:xfrm>
                  <a:off x="3214688" y="757238"/>
                  <a:ext cx="1552038" cy="1185862"/>
                </a:xfrm>
                <a:custGeom>
                  <a:avLst/>
                  <a:gdLst>
                    <a:gd name="connsiteX0" fmla="*/ 0 w 1552038"/>
                    <a:gd name="connsiteY0" fmla="*/ 1185862 h 1185862"/>
                    <a:gd name="connsiteX1" fmla="*/ 190500 w 1552038"/>
                    <a:gd name="connsiteY1" fmla="*/ 1123950 h 1185862"/>
                    <a:gd name="connsiteX2" fmla="*/ 238125 w 1552038"/>
                    <a:gd name="connsiteY2" fmla="*/ 1090612 h 1185862"/>
                    <a:gd name="connsiteX3" fmla="*/ 323850 w 1552038"/>
                    <a:gd name="connsiteY3" fmla="*/ 1176337 h 1185862"/>
                    <a:gd name="connsiteX4" fmla="*/ 471487 w 1552038"/>
                    <a:gd name="connsiteY4" fmla="*/ 1162050 h 1185862"/>
                    <a:gd name="connsiteX5" fmla="*/ 619125 w 1552038"/>
                    <a:gd name="connsiteY5" fmla="*/ 1133475 h 1185862"/>
                    <a:gd name="connsiteX6" fmla="*/ 690562 w 1552038"/>
                    <a:gd name="connsiteY6" fmla="*/ 1009650 h 1185862"/>
                    <a:gd name="connsiteX7" fmla="*/ 728662 w 1552038"/>
                    <a:gd name="connsiteY7" fmla="*/ 947737 h 1185862"/>
                    <a:gd name="connsiteX8" fmla="*/ 942975 w 1552038"/>
                    <a:gd name="connsiteY8" fmla="*/ 981075 h 1185862"/>
                    <a:gd name="connsiteX9" fmla="*/ 1066800 w 1552038"/>
                    <a:gd name="connsiteY9" fmla="*/ 900112 h 1185862"/>
                    <a:gd name="connsiteX10" fmla="*/ 1085850 w 1552038"/>
                    <a:gd name="connsiteY10" fmla="*/ 766762 h 1185862"/>
                    <a:gd name="connsiteX11" fmla="*/ 1238250 w 1552038"/>
                    <a:gd name="connsiteY11" fmla="*/ 785812 h 1185862"/>
                    <a:gd name="connsiteX12" fmla="*/ 1281112 w 1552038"/>
                    <a:gd name="connsiteY12" fmla="*/ 628650 h 1185862"/>
                    <a:gd name="connsiteX13" fmla="*/ 1352550 w 1552038"/>
                    <a:gd name="connsiteY13" fmla="*/ 461962 h 1185862"/>
                    <a:gd name="connsiteX14" fmla="*/ 1419225 w 1552038"/>
                    <a:gd name="connsiteY14" fmla="*/ 385762 h 1185862"/>
                    <a:gd name="connsiteX15" fmla="*/ 1485900 w 1552038"/>
                    <a:gd name="connsiteY15" fmla="*/ 247650 h 1185862"/>
                    <a:gd name="connsiteX16" fmla="*/ 1528762 w 1552038"/>
                    <a:gd name="connsiteY16" fmla="*/ 95250 h 1185862"/>
                    <a:gd name="connsiteX17" fmla="*/ 1547812 w 1552038"/>
                    <a:gd name="connsiteY17" fmla="*/ 47625 h 1185862"/>
                    <a:gd name="connsiteX18" fmla="*/ 1447800 w 1552038"/>
                    <a:gd name="connsiteY18" fmla="*/ 0 h 1185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52038" h="1185862">
                      <a:moveTo>
                        <a:pt x="0" y="1185862"/>
                      </a:moveTo>
                      <a:cubicBezTo>
                        <a:pt x="75406" y="1162843"/>
                        <a:pt x="150813" y="1139825"/>
                        <a:pt x="190500" y="1123950"/>
                      </a:cubicBezTo>
                      <a:cubicBezTo>
                        <a:pt x="230187" y="1108075"/>
                        <a:pt x="215900" y="1081881"/>
                        <a:pt x="238125" y="1090612"/>
                      </a:cubicBezTo>
                      <a:cubicBezTo>
                        <a:pt x="260350" y="1099343"/>
                        <a:pt x="284956" y="1164431"/>
                        <a:pt x="323850" y="1176337"/>
                      </a:cubicBezTo>
                      <a:cubicBezTo>
                        <a:pt x="362744" y="1188243"/>
                        <a:pt x="422275" y="1169194"/>
                        <a:pt x="471487" y="1162050"/>
                      </a:cubicBezTo>
                      <a:cubicBezTo>
                        <a:pt x="520699" y="1154906"/>
                        <a:pt x="582613" y="1158875"/>
                        <a:pt x="619125" y="1133475"/>
                      </a:cubicBezTo>
                      <a:cubicBezTo>
                        <a:pt x="655637" y="1108075"/>
                        <a:pt x="672306" y="1040606"/>
                        <a:pt x="690562" y="1009650"/>
                      </a:cubicBezTo>
                      <a:cubicBezTo>
                        <a:pt x="708818" y="978694"/>
                        <a:pt x="686593" y="952499"/>
                        <a:pt x="728662" y="947737"/>
                      </a:cubicBezTo>
                      <a:cubicBezTo>
                        <a:pt x="770731" y="942975"/>
                        <a:pt x="886619" y="989012"/>
                        <a:pt x="942975" y="981075"/>
                      </a:cubicBezTo>
                      <a:cubicBezTo>
                        <a:pt x="999331" y="973137"/>
                        <a:pt x="1042988" y="935831"/>
                        <a:pt x="1066800" y="900112"/>
                      </a:cubicBezTo>
                      <a:cubicBezTo>
                        <a:pt x="1090613" y="864393"/>
                        <a:pt x="1057275" y="785812"/>
                        <a:pt x="1085850" y="766762"/>
                      </a:cubicBezTo>
                      <a:cubicBezTo>
                        <a:pt x="1114425" y="747712"/>
                        <a:pt x="1205706" y="808831"/>
                        <a:pt x="1238250" y="785812"/>
                      </a:cubicBezTo>
                      <a:cubicBezTo>
                        <a:pt x="1270794" y="762793"/>
                        <a:pt x="1262062" y="682625"/>
                        <a:pt x="1281112" y="628650"/>
                      </a:cubicBezTo>
                      <a:cubicBezTo>
                        <a:pt x="1300162" y="574675"/>
                        <a:pt x="1329531" y="502443"/>
                        <a:pt x="1352550" y="461962"/>
                      </a:cubicBezTo>
                      <a:cubicBezTo>
                        <a:pt x="1375569" y="421481"/>
                        <a:pt x="1397000" y="421481"/>
                        <a:pt x="1419225" y="385762"/>
                      </a:cubicBezTo>
                      <a:cubicBezTo>
                        <a:pt x="1441450" y="350043"/>
                        <a:pt x="1467644" y="296069"/>
                        <a:pt x="1485900" y="247650"/>
                      </a:cubicBezTo>
                      <a:cubicBezTo>
                        <a:pt x="1504156" y="199231"/>
                        <a:pt x="1518443" y="128587"/>
                        <a:pt x="1528762" y="95250"/>
                      </a:cubicBezTo>
                      <a:cubicBezTo>
                        <a:pt x="1539081" y="61913"/>
                        <a:pt x="1561306" y="63500"/>
                        <a:pt x="1547812" y="47625"/>
                      </a:cubicBezTo>
                      <a:cubicBezTo>
                        <a:pt x="1534318" y="31750"/>
                        <a:pt x="1466056" y="9525"/>
                        <a:pt x="1447800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Freeform 245"/>
                <p:cNvSpPr/>
                <p:nvPr/>
              </p:nvSpPr>
              <p:spPr>
                <a:xfrm>
                  <a:off x="4533900" y="280988"/>
                  <a:ext cx="119063" cy="476250"/>
                </a:xfrm>
                <a:custGeom>
                  <a:avLst/>
                  <a:gdLst>
                    <a:gd name="connsiteX0" fmla="*/ 0 w 119063"/>
                    <a:gd name="connsiteY0" fmla="*/ 0 h 476250"/>
                    <a:gd name="connsiteX1" fmla="*/ 57150 w 119063"/>
                    <a:gd name="connsiteY1" fmla="*/ 114300 h 476250"/>
                    <a:gd name="connsiteX2" fmla="*/ 52388 w 119063"/>
                    <a:gd name="connsiteY2" fmla="*/ 219075 h 476250"/>
                    <a:gd name="connsiteX3" fmla="*/ 33338 w 119063"/>
                    <a:gd name="connsiteY3" fmla="*/ 328612 h 476250"/>
                    <a:gd name="connsiteX4" fmla="*/ 76200 w 119063"/>
                    <a:gd name="connsiteY4" fmla="*/ 423862 h 476250"/>
                    <a:gd name="connsiteX5" fmla="*/ 119063 w 119063"/>
                    <a:gd name="connsiteY5" fmla="*/ 476250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9063" h="476250">
                      <a:moveTo>
                        <a:pt x="0" y="0"/>
                      </a:moveTo>
                      <a:cubicBezTo>
                        <a:pt x="24209" y="38894"/>
                        <a:pt x="48419" y="77788"/>
                        <a:pt x="57150" y="114300"/>
                      </a:cubicBezTo>
                      <a:cubicBezTo>
                        <a:pt x="65881" y="150813"/>
                        <a:pt x="56357" y="183356"/>
                        <a:pt x="52388" y="219075"/>
                      </a:cubicBezTo>
                      <a:cubicBezTo>
                        <a:pt x="48419" y="254794"/>
                        <a:pt x="29369" y="294481"/>
                        <a:pt x="33338" y="328612"/>
                      </a:cubicBezTo>
                      <a:cubicBezTo>
                        <a:pt x="37307" y="362743"/>
                        <a:pt x="61913" y="399256"/>
                        <a:pt x="76200" y="423862"/>
                      </a:cubicBezTo>
                      <a:cubicBezTo>
                        <a:pt x="90488" y="448468"/>
                        <a:pt x="104775" y="462359"/>
                        <a:pt x="119063" y="4762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Freeform 246"/>
                <p:cNvSpPr/>
                <p:nvPr/>
              </p:nvSpPr>
              <p:spPr>
                <a:xfrm>
                  <a:off x="2796540" y="4121292"/>
                  <a:ext cx="190522" cy="17834"/>
                </a:xfrm>
                <a:custGeom>
                  <a:avLst/>
                  <a:gdLst>
                    <a:gd name="connsiteX0" fmla="*/ 0 w 190522"/>
                    <a:gd name="connsiteY0" fmla="*/ 16368 h 17834"/>
                    <a:gd name="connsiteX1" fmla="*/ 91440 w 190522"/>
                    <a:gd name="connsiteY1" fmla="*/ 16368 h 17834"/>
                    <a:gd name="connsiteX2" fmla="*/ 175260 w 190522"/>
                    <a:gd name="connsiteY2" fmla="*/ 1128 h 17834"/>
                    <a:gd name="connsiteX3" fmla="*/ 190500 w 190522"/>
                    <a:gd name="connsiteY3" fmla="*/ 1128 h 17834"/>
                    <a:gd name="connsiteX4" fmla="*/ 152400 w 190522"/>
                    <a:gd name="connsiteY4" fmla="*/ 1128 h 17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2" h="17834">
                      <a:moveTo>
                        <a:pt x="0" y="16368"/>
                      </a:moveTo>
                      <a:cubicBezTo>
                        <a:pt x="31115" y="17638"/>
                        <a:pt x="62230" y="18908"/>
                        <a:pt x="91440" y="16368"/>
                      </a:cubicBezTo>
                      <a:cubicBezTo>
                        <a:pt x="120650" y="13828"/>
                        <a:pt x="158750" y="3668"/>
                        <a:pt x="175260" y="1128"/>
                      </a:cubicBezTo>
                      <a:cubicBezTo>
                        <a:pt x="191770" y="-1412"/>
                        <a:pt x="190500" y="1128"/>
                        <a:pt x="190500" y="1128"/>
                      </a:cubicBezTo>
                      <a:lnTo>
                        <a:pt x="152400" y="1128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Freeform 247"/>
                <p:cNvSpPr/>
                <p:nvPr/>
              </p:nvSpPr>
              <p:spPr>
                <a:xfrm>
                  <a:off x="2781300" y="3329940"/>
                  <a:ext cx="40504" cy="822960"/>
                </a:xfrm>
                <a:custGeom>
                  <a:avLst/>
                  <a:gdLst>
                    <a:gd name="connsiteX0" fmla="*/ 0 w 40504"/>
                    <a:gd name="connsiteY0" fmla="*/ 0 h 822960"/>
                    <a:gd name="connsiteX1" fmla="*/ 22860 w 40504"/>
                    <a:gd name="connsiteY1" fmla="*/ 289560 h 822960"/>
                    <a:gd name="connsiteX2" fmla="*/ 38100 w 40504"/>
                    <a:gd name="connsiteY2" fmla="*/ 518160 h 822960"/>
                    <a:gd name="connsiteX3" fmla="*/ 38100 w 40504"/>
                    <a:gd name="connsiteY3" fmla="*/ 670560 h 822960"/>
                    <a:gd name="connsiteX4" fmla="*/ 15240 w 40504"/>
                    <a:gd name="connsiteY4" fmla="*/ 822960 h 822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04" h="822960">
                      <a:moveTo>
                        <a:pt x="0" y="0"/>
                      </a:moveTo>
                      <a:cubicBezTo>
                        <a:pt x="8255" y="101600"/>
                        <a:pt x="16510" y="203200"/>
                        <a:pt x="22860" y="289560"/>
                      </a:cubicBezTo>
                      <a:cubicBezTo>
                        <a:pt x="29210" y="375920"/>
                        <a:pt x="35560" y="454660"/>
                        <a:pt x="38100" y="518160"/>
                      </a:cubicBezTo>
                      <a:cubicBezTo>
                        <a:pt x="40640" y="581660"/>
                        <a:pt x="41910" y="619760"/>
                        <a:pt x="38100" y="670560"/>
                      </a:cubicBezTo>
                      <a:cubicBezTo>
                        <a:pt x="34290" y="721360"/>
                        <a:pt x="24765" y="772160"/>
                        <a:pt x="15240" y="82296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44" name="Freeform 143"/>
              <p:cNvSpPr/>
              <p:nvPr/>
            </p:nvSpPr>
            <p:spPr>
              <a:xfrm>
                <a:off x="6413500" y="1006886"/>
                <a:ext cx="85725" cy="63802"/>
              </a:xfrm>
              <a:custGeom>
                <a:avLst/>
                <a:gdLst>
                  <a:gd name="connsiteX0" fmla="*/ 85725 w 85725"/>
                  <a:gd name="connsiteY0" fmla="*/ 5939 h 63802"/>
                  <a:gd name="connsiteX1" fmla="*/ 34925 w 85725"/>
                  <a:gd name="connsiteY1" fmla="*/ 2764 h 63802"/>
                  <a:gd name="connsiteX2" fmla="*/ 0 w 85725"/>
                  <a:gd name="connsiteY2" fmla="*/ 40864 h 63802"/>
                  <a:gd name="connsiteX3" fmla="*/ 34925 w 85725"/>
                  <a:gd name="connsiteY3" fmla="*/ 63089 h 63802"/>
                  <a:gd name="connsiteX4" fmla="*/ 63500 w 85725"/>
                  <a:gd name="connsiteY4" fmla="*/ 56739 h 63802"/>
                  <a:gd name="connsiteX5" fmla="*/ 47625 w 85725"/>
                  <a:gd name="connsiteY5" fmla="*/ 40864 h 6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5" h="63802">
                    <a:moveTo>
                      <a:pt x="85725" y="5939"/>
                    </a:moveTo>
                    <a:cubicBezTo>
                      <a:pt x="67468" y="1441"/>
                      <a:pt x="49212" y="-3057"/>
                      <a:pt x="34925" y="2764"/>
                    </a:cubicBezTo>
                    <a:cubicBezTo>
                      <a:pt x="20638" y="8585"/>
                      <a:pt x="0" y="30810"/>
                      <a:pt x="0" y="40864"/>
                    </a:cubicBezTo>
                    <a:cubicBezTo>
                      <a:pt x="0" y="50918"/>
                      <a:pt x="24342" y="60443"/>
                      <a:pt x="34925" y="63089"/>
                    </a:cubicBezTo>
                    <a:cubicBezTo>
                      <a:pt x="45508" y="65735"/>
                      <a:pt x="61383" y="60443"/>
                      <a:pt x="63500" y="56739"/>
                    </a:cubicBezTo>
                    <a:cubicBezTo>
                      <a:pt x="65617" y="53035"/>
                      <a:pt x="47625" y="40864"/>
                      <a:pt x="47625" y="4086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024" name="Group 1023"/>
          <p:cNvGrpSpPr/>
          <p:nvPr/>
        </p:nvGrpSpPr>
        <p:grpSpPr>
          <a:xfrm>
            <a:off x="118270" y="1423448"/>
            <a:ext cx="2057400" cy="1681702"/>
            <a:chOff x="118270" y="1423448"/>
            <a:chExt cx="2057400" cy="1681702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795" y="1423448"/>
              <a:ext cx="1526205" cy="1474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1" name="TextBox 140"/>
            <p:cNvSpPr txBox="1"/>
            <p:nvPr/>
          </p:nvSpPr>
          <p:spPr>
            <a:xfrm>
              <a:off x="118270" y="2735818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 smtClean="0"/>
                <a:t>Xây dựng ý tưởng</a:t>
              </a:r>
              <a:endParaRPr lang="en-US" dirty="0"/>
            </a:p>
          </p:txBody>
        </p:sp>
      </p:grpSp>
      <p:sp>
        <p:nvSpPr>
          <p:cNvPr id="1025" name="TextBox 1024"/>
          <p:cNvSpPr txBox="1"/>
          <p:nvPr/>
        </p:nvSpPr>
        <p:spPr>
          <a:xfrm>
            <a:off x="3310135" y="2102131"/>
            <a:ext cx="162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Vẽ phác hình</a:t>
            </a:r>
            <a:endParaRPr lang="en-US" dirty="0"/>
          </a:p>
        </p:txBody>
      </p:sp>
      <p:grpSp>
        <p:nvGrpSpPr>
          <p:cNvPr id="363" name="Group 362"/>
          <p:cNvGrpSpPr/>
          <p:nvPr/>
        </p:nvGrpSpPr>
        <p:grpSpPr>
          <a:xfrm>
            <a:off x="2936858" y="2532392"/>
            <a:ext cx="2578030" cy="1842596"/>
            <a:chOff x="3020801" y="438151"/>
            <a:chExt cx="1872350" cy="1337972"/>
          </a:xfrm>
        </p:grpSpPr>
        <p:sp>
          <p:nvSpPr>
            <p:cNvPr id="364" name="Rectangle 363"/>
            <p:cNvSpPr/>
            <p:nvPr/>
          </p:nvSpPr>
          <p:spPr>
            <a:xfrm>
              <a:off x="3020801" y="461774"/>
              <a:ext cx="1872350" cy="13143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65" name="Group 364"/>
            <p:cNvGrpSpPr/>
            <p:nvPr/>
          </p:nvGrpSpPr>
          <p:grpSpPr>
            <a:xfrm>
              <a:off x="3092316" y="438151"/>
              <a:ext cx="1754504" cy="1323595"/>
              <a:chOff x="-46148" y="-414360"/>
              <a:chExt cx="8504348" cy="5348310"/>
            </a:xfrm>
          </p:grpSpPr>
          <p:grpSp>
            <p:nvGrpSpPr>
              <p:cNvPr id="366" name="Group 365"/>
              <p:cNvGrpSpPr/>
              <p:nvPr/>
            </p:nvGrpSpPr>
            <p:grpSpPr>
              <a:xfrm>
                <a:off x="-46148" y="-414360"/>
                <a:ext cx="8504348" cy="5348310"/>
                <a:chOff x="1423988" y="280988"/>
                <a:chExt cx="6018255" cy="4495800"/>
              </a:xfrm>
            </p:grpSpPr>
            <p:sp>
              <p:nvSpPr>
                <p:cNvPr id="368" name="Freeform 367"/>
                <p:cNvSpPr/>
                <p:nvPr/>
              </p:nvSpPr>
              <p:spPr>
                <a:xfrm>
                  <a:off x="2263770" y="482511"/>
                  <a:ext cx="968590" cy="1355814"/>
                </a:xfrm>
                <a:custGeom>
                  <a:avLst/>
                  <a:gdLst>
                    <a:gd name="connsiteX0" fmla="*/ 612780 w 968590"/>
                    <a:gd name="connsiteY0" fmla="*/ 1298664 h 1355814"/>
                    <a:gd name="connsiteX1" fmla="*/ 561980 w 968590"/>
                    <a:gd name="connsiteY1" fmla="*/ 1254214 h 1355814"/>
                    <a:gd name="connsiteX2" fmla="*/ 596905 w 968590"/>
                    <a:gd name="connsiteY2" fmla="*/ 1187539 h 1355814"/>
                    <a:gd name="connsiteX3" fmla="*/ 771530 w 968590"/>
                    <a:gd name="connsiteY3" fmla="*/ 1152614 h 1355814"/>
                    <a:gd name="connsiteX4" fmla="*/ 930280 w 968590"/>
                    <a:gd name="connsiteY4" fmla="*/ 1016089 h 1355814"/>
                    <a:gd name="connsiteX5" fmla="*/ 968380 w 968590"/>
                    <a:gd name="connsiteY5" fmla="*/ 831939 h 1355814"/>
                    <a:gd name="connsiteX6" fmla="*/ 920755 w 968590"/>
                    <a:gd name="connsiteY6" fmla="*/ 381089 h 1355814"/>
                    <a:gd name="connsiteX7" fmla="*/ 955680 w 968590"/>
                    <a:gd name="connsiteY7" fmla="*/ 219164 h 1355814"/>
                    <a:gd name="connsiteX8" fmla="*/ 762005 w 968590"/>
                    <a:gd name="connsiteY8" fmla="*/ 50889 h 1355814"/>
                    <a:gd name="connsiteX9" fmla="*/ 476255 w 968590"/>
                    <a:gd name="connsiteY9" fmla="*/ 89 h 1355814"/>
                    <a:gd name="connsiteX10" fmla="*/ 231780 w 968590"/>
                    <a:gd name="connsiteY10" fmla="*/ 44539 h 1355814"/>
                    <a:gd name="connsiteX11" fmla="*/ 92080 w 968590"/>
                    <a:gd name="connsiteY11" fmla="*/ 225514 h 1355814"/>
                    <a:gd name="connsiteX12" fmla="*/ 9530 w 968590"/>
                    <a:gd name="connsiteY12" fmla="*/ 422364 h 1355814"/>
                    <a:gd name="connsiteX13" fmla="*/ 6355 w 968590"/>
                    <a:gd name="connsiteY13" fmla="*/ 523964 h 1355814"/>
                    <a:gd name="connsiteX14" fmla="*/ 50805 w 968590"/>
                    <a:gd name="connsiteY14" fmla="*/ 638264 h 1355814"/>
                    <a:gd name="connsiteX15" fmla="*/ 95255 w 968590"/>
                    <a:gd name="connsiteY15" fmla="*/ 739864 h 1355814"/>
                    <a:gd name="connsiteX16" fmla="*/ 98430 w 968590"/>
                    <a:gd name="connsiteY16" fmla="*/ 774789 h 1355814"/>
                    <a:gd name="connsiteX17" fmla="*/ 184155 w 968590"/>
                    <a:gd name="connsiteY17" fmla="*/ 873214 h 1355814"/>
                    <a:gd name="connsiteX18" fmla="*/ 241305 w 968590"/>
                    <a:gd name="connsiteY18" fmla="*/ 870039 h 1355814"/>
                    <a:gd name="connsiteX19" fmla="*/ 269880 w 968590"/>
                    <a:gd name="connsiteY19" fmla="*/ 943064 h 1355814"/>
                    <a:gd name="connsiteX20" fmla="*/ 387355 w 968590"/>
                    <a:gd name="connsiteY20" fmla="*/ 1127214 h 1355814"/>
                    <a:gd name="connsiteX21" fmla="*/ 374655 w 968590"/>
                    <a:gd name="connsiteY21" fmla="*/ 1219289 h 1355814"/>
                    <a:gd name="connsiteX22" fmla="*/ 355605 w 968590"/>
                    <a:gd name="connsiteY22" fmla="*/ 1279614 h 1355814"/>
                    <a:gd name="connsiteX23" fmla="*/ 206380 w 968590"/>
                    <a:gd name="connsiteY23" fmla="*/ 1355814 h 13558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68590" h="1355814">
                      <a:moveTo>
                        <a:pt x="612780" y="1298664"/>
                      </a:moveTo>
                      <a:cubicBezTo>
                        <a:pt x="588703" y="1285699"/>
                        <a:pt x="564626" y="1272735"/>
                        <a:pt x="561980" y="1254214"/>
                      </a:cubicBezTo>
                      <a:cubicBezTo>
                        <a:pt x="559334" y="1235693"/>
                        <a:pt x="561980" y="1204472"/>
                        <a:pt x="596905" y="1187539"/>
                      </a:cubicBezTo>
                      <a:cubicBezTo>
                        <a:pt x="631830" y="1170606"/>
                        <a:pt x="715968" y="1181189"/>
                        <a:pt x="771530" y="1152614"/>
                      </a:cubicBezTo>
                      <a:cubicBezTo>
                        <a:pt x="827093" y="1124039"/>
                        <a:pt x="897472" y="1069535"/>
                        <a:pt x="930280" y="1016089"/>
                      </a:cubicBezTo>
                      <a:cubicBezTo>
                        <a:pt x="963088" y="962643"/>
                        <a:pt x="969967" y="937772"/>
                        <a:pt x="968380" y="831939"/>
                      </a:cubicBezTo>
                      <a:cubicBezTo>
                        <a:pt x="966793" y="726106"/>
                        <a:pt x="922872" y="483218"/>
                        <a:pt x="920755" y="381089"/>
                      </a:cubicBezTo>
                      <a:cubicBezTo>
                        <a:pt x="918638" y="278960"/>
                        <a:pt x="982138" y="274197"/>
                        <a:pt x="955680" y="219164"/>
                      </a:cubicBezTo>
                      <a:cubicBezTo>
                        <a:pt x="929222" y="164131"/>
                        <a:pt x="841909" y="87401"/>
                        <a:pt x="762005" y="50889"/>
                      </a:cubicBezTo>
                      <a:cubicBezTo>
                        <a:pt x="682101" y="14376"/>
                        <a:pt x="564626" y="1147"/>
                        <a:pt x="476255" y="89"/>
                      </a:cubicBezTo>
                      <a:cubicBezTo>
                        <a:pt x="387884" y="-969"/>
                        <a:pt x="295809" y="6968"/>
                        <a:pt x="231780" y="44539"/>
                      </a:cubicBezTo>
                      <a:cubicBezTo>
                        <a:pt x="167751" y="82110"/>
                        <a:pt x="129122" y="162543"/>
                        <a:pt x="92080" y="225514"/>
                      </a:cubicBezTo>
                      <a:cubicBezTo>
                        <a:pt x="55038" y="288485"/>
                        <a:pt x="23817" y="372622"/>
                        <a:pt x="9530" y="422364"/>
                      </a:cubicBezTo>
                      <a:cubicBezTo>
                        <a:pt x="-4758" y="472106"/>
                        <a:pt x="-524" y="487981"/>
                        <a:pt x="6355" y="523964"/>
                      </a:cubicBezTo>
                      <a:cubicBezTo>
                        <a:pt x="13234" y="559947"/>
                        <a:pt x="35988" y="602281"/>
                        <a:pt x="50805" y="638264"/>
                      </a:cubicBezTo>
                      <a:cubicBezTo>
                        <a:pt x="65622" y="674247"/>
                        <a:pt x="87317" y="717110"/>
                        <a:pt x="95255" y="739864"/>
                      </a:cubicBezTo>
                      <a:cubicBezTo>
                        <a:pt x="103192" y="762618"/>
                        <a:pt x="83613" y="752564"/>
                        <a:pt x="98430" y="774789"/>
                      </a:cubicBezTo>
                      <a:cubicBezTo>
                        <a:pt x="113247" y="797014"/>
                        <a:pt x="160342" y="857339"/>
                        <a:pt x="184155" y="873214"/>
                      </a:cubicBezTo>
                      <a:cubicBezTo>
                        <a:pt x="207967" y="889089"/>
                        <a:pt x="227018" y="858397"/>
                        <a:pt x="241305" y="870039"/>
                      </a:cubicBezTo>
                      <a:cubicBezTo>
                        <a:pt x="255592" y="881681"/>
                        <a:pt x="245538" y="900202"/>
                        <a:pt x="269880" y="943064"/>
                      </a:cubicBezTo>
                      <a:cubicBezTo>
                        <a:pt x="294222" y="985926"/>
                        <a:pt x="369893" y="1081177"/>
                        <a:pt x="387355" y="1127214"/>
                      </a:cubicBezTo>
                      <a:cubicBezTo>
                        <a:pt x="404817" y="1173251"/>
                        <a:pt x="379947" y="1193889"/>
                        <a:pt x="374655" y="1219289"/>
                      </a:cubicBezTo>
                      <a:cubicBezTo>
                        <a:pt x="369363" y="1244689"/>
                        <a:pt x="383651" y="1256860"/>
                        <a:pt x="355605" y="1279614"/>
                      </a:cubicBezTo>
                      <a:cubicBezTo>
                        <a:pt x="327559" y="1302368"/>
                        <a:pt x="266969" y="1329091"/>
                        <a:pt x="206380" y="135581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9" name="Freeform 368"/>
                <p:cNvSpPr/>
                <p:nvPr/>
              </p:nvSpPr>
              <p:spPr>
                <a:xfrm>
                  <a:off x="2400264" y="799797"/>
                  <a:ext cx="769180" cy="537007"/>
                </a:xfrm>
                <a:custGeom>
                  <a:avLst/>
                  <a:gdLst>
                    <a:gd name="connsiteX0" fmla="*/ 769180 w 769180"/>
                    <a:gd name="connsiteY0" fmla="*/ 112222 h 537007"/>
                    <a:gd name="connsiteX1" fmla="*/ 740605 w 769180"/>
                    <a:gd name="connsiteY1" fmla="*/ 9828 h 537007"/>
                    <a:gd name="connsiteX2" fmla="*/ 616780 w 769180"/>
                    <a:gd name="connsiteY2" fmla="*/ 16972 h 537007"/>
                    <a:gd name="connsiteX3" fmla="*/ 421517 w 769180"/>
                    <a:gd name="connsiteY3" fmla="*/ 52691 h 537007"/>
                    <a:gd name="connsiteX4" fmla="*/ 311980 w 769180"/>
                    <a:gd name="connsiteY4" fmla="*/ 40784 h 537007"/>
                    <a:gd name="connsiteX5" fmla="*/ 233399 w 769180"/>
                    <a:gd name="connsiteY5" fmla="*/ 14591 h 537007"/>
                    <a:gd name="connsiteX6" fmla="*/ 209586 w 769180"/>
                    <a:gd name="connsiteY6" fmla="*/ 5066 h 537007"/>
                    <a:gd name="connsiteX7" fmla="*/ 209586 w 769180"/>
                    <a:gd name="connsiteY7" fmla="*/ 95553 h 537007"/>
                    <a:gd name="connsiteX8" fmla="*/ 154817 w 769180"/>
                    <a:gd name="connsiteY8" fmla="*/ 169372 h 537007"/>
                    <a:gd name="connsiteX9" fmla="*/ 150055 w 769180"/>
                    <a:gd name="connsiteY9" fmla="*/ 183659 h 537007"/>
                    <a:gd name="connsiteX10" fmla="*/ 178630 w 769180"/>
                    <a:gd name="connsiteY10" fmla="*/ 233666 h 537007"/>
                    <a:gd name="connsiteX11" fmla="*/ 169105 w 769180"/>
                    <a:gd name="connsiteY11" fmla="*/ 305103 h 537007"/>
                    <a:gd name="connsiteX12" fmla="*/ 140530 w 769180"/>
                    <a:gd name="connsiteY12" fmla="*/ 383684 h 537007"/>
                    <a:gd name="connsiteX13" fmla="*/ 128624 w 769180"/>
                    <a:gd name="connsiteY13" fmla="*/ 419403 h 537007"/>
                    <a:gd name="connsiteX14" fmla="*/ 107192 w 769180"/>
                    <a:gd name="connsiteY14" fmla="*/ 364634 h 537007"/>
                    <a:gd name="connsiteX15" fmla="*/ 66711 w 769180"/>
                    <a:gd name="connsiteY15" fmla="*/ 343203 h 537007"/>
                    <a:gd name="connsiteX16" fmla="*/ 14324 w 769180"/>
                    <a:gd name="connsiteY16" fmla="*/ 350347 h 537007"/>
                    <a:gd name="connsiteX17" fmla="*/ 36 w 769180"/>
                    <a:gd name="connsiteY17" fmla="*/ 412259 h 537007"/>
                    <a:gd name="connsiteX18" fmla="*/ 11942 w 769180"/>
                    <a:gd name="connsiteY18" fmla="*/ 464647 h 537007"/>
                    <a:gd name="connsiteX19" fmla="*/ 57186 w 769180"/>
                    <a:gd name="connsiteY19" fmla="*/ 531322 h 537007"/>
                    <a:gd name="connsiteX20" fmla="*/ 107192 w 769180"/>
                    <a:gd name="connsiteY20" fmla="*/ 528941 h 537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769180" h="537007">
                      <a:moveTo>
                        <a:pt x="769180" y="112222"/>
                      </a:moveTo>
                      <a:cubicBezTo>
                        <a:pt x="767592" y="68962"/>
                        <a:pt x="766005" y="25703"/>
                        <a:pt x="740605" y="9828"/>
                      </a:cubicBezTo>
                      <a:cubicBezTo>
                        <a:pt x="715205" y="-6047"/>
                        <a:pt x="669961" y="9828"/>
                        <a:pt x="616780" y="16972"/>
                      </a:cubicBezTo>
                      <a:cubicBezTo>
                        <a:pt x="563599" y="24116"/>
                        <a:pt x="472317" y="48722"/>
                        <a:pt x="421517" y="52691"/>
                      </a:cubicBezTo>
                      <a:cubicBezTo>
                        <a:pt x="370717" y="56660"/>
                        <a:pt x="343333" y="47134"/>
                        <a:pt x="311980" y="40784"/>
                      </a:cubicBezTo>
                      <a:cubicBezTo>
                        <a:pt x="280627" y="34434"/>
                        <a:pt x="250465" y="20544"/>
                        <a:pt x="233399" y="14591"/>
                      </a:cubicBezTo>
                      <a:cubicBezTo>
                        <a:pt x="216333" y="8638"/>
                        <a:pt x="213555" y="-8428"/>
                        <a:pt x="209586" y="5066"/>
                      </a:cubicBezTo>
                      <a:cubicBezTo>
                        <a:pt x="205617" y="18560"/>
                        <a:pt x="218714" y="68169"/>
                        <a:pt x="209586" y="95553"/>
                      </a:cubicBezTo>
                      <a:cubicBezTo>
                        <a:pt x="200458" y="122937"/>
                        <a:pt x="164739" y="154688"/>
                        <a:pt x="154817" y="169372"/>
                      </a:cubicBezTo>
                      <a:cubicBezTo>
                        <a:pt x="144895" y="184056"/>
                        <a:pt x="146086" y="172943"/>
                        <a:pt x="150055" y="183659"/>
                      </a:cubicBezTo>
                      <a:cubicBezTo>
                        <a:pt x="154024" y="194375"/>
                        <a:pt x="175455" y="213425"/>
                        <a:pt x="178630" y="233666"/>
                      </a:cubicBezTo>
                      <a:cubicBezTo>
                        <a:pt x="181805" y="253907"/>
                        <a:pt x="175455" y="280100"/>
                        <a:pt x="169105" y="305103"/>
                      </a:cubicBezTo>
                      <a:cubicBezTo>
                        <a:pt x="162755" y="330106"/>
                        <a:pt x="147277" y="364634"/>
                        <a:pt x="140530" y="383684"/>
                      </a:cubicBezTo>
                      <a:cubicBezTo>
                        <a:pt x="133783" y="402734"/>
                        <a:pt x="134180" y="422578"/>
                        <a:pt x="128624" y="419403"/>
                      </a:cubicBezTo>
                      <a:cubicBezTo>
                        <a:pt x="123068" y="416228"/>
                        <a:pt x="117511" y="377334"/>
                        <a:pt x="107192" y="364634"/>
                      </a:cubicBezTo>
                      <a:cubicBezTo>
                        <a:pt x="96873" y="351934"/>
                        <a:pt x="82189" y="345584"/>
                        <a:pt x="66711" y="343203"/>
                      </a:cubicBezTo>
                      <a:cubicBezTo>
                        <a:pt x="51233" y="340822"/>
                        <a:pt x="25436" y="338838"/>
                        <a:pt x="14324" y="350347"/>
                      </a:cubicBezTo>
                      <a:cubicBezTo>
                        <a:pt x="3212" y="361856"/>
                        <a:pt x="433" y="393209"/>
                        <a:pt x="36" y="412259"/>
                      </a:cubicBezTo>
                      <a:cubicBezTo>
                        <a:pt x="-361" y="431309"/>
                        <a:pt x="2417" y="444803"/>
                        <a:pt x="11942" y="464647"/>
                      </a:cubicBezTo>
                      <a:cubicBezTo>
                        <a:pt x="21467" y="484491"/>
                        <a:pt x="41311" y="520606"/>
                        <a:pt x="57186" y="531322"/>
                      </a:cubicBezTo>
                      <a:cubicBezTo>
                        <a:pt x="73061" y="542038"/>
                        <a:pt x="90126" y="535489"/>
                        <a:pt x="107192" y="52894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0" name="Freeform 369"/>
                <p:cNvSpPr/>
                <p:nvPr/>
              </p:nvSpPr>
              <p:spPr>
                <a:xfrm>
                  <a:off x="2683669" y="916045"/>
                  <a:ext cx="107156" cy="62649"/>
                </a:xfrm>
                <a:custGeom>
                  <a:avLst/>
                  <a:gdLst>
                    <a:gd name="connsiteX0" fmla="*/ 0 w 107156"/>
                    <a:gd name="connsiteY0" fmla="*/ 62649 h 62649"/>
                    <a:gd name="connsiteX1" fmla="*/ 61912 w 107156"/>
                    <a:gd name="connsiteY1" fmla="*/ 5499 h 62649"/>
                    <a:gd name="connsiteX2" fmla="*/ 107156 w 107156"/>
                    <a:gd name="connsiteY2" fmla="*/ 5499 h 62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7156" h="62649">
                      <a:moveTo>
                        <a:pt x="0" y="62649"/>
                      </a:moveTo>
                      <a:cubicBezTo>
                        <a:pt x="22026" y="38836"/>
                        <a:pt x="44053" y="15024"/>
                        <a:pt x="61912" y="5499"/>
                      </a:cubicBezTo>
                      <a:cubicBezTo>
                        <a:pt x="79771" y="-4026"/>
                        <a:pt x="93463" y="736"/>
                        <a:pt x="107156" y="5499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1" name="Freeform 370"/>
                <p:cNvSpPr/>
                <p:nvPr/>
              </p:nvSpPr>
              <p:spPr>
                <a:xfrm>
                  <a:off x="3024188" y="834598"/>
                  <a:ext cx="86384" cy="51227"/>
                </a:xfrm>
                <a:custGeom>
                  <a:avLst/>
                  <a:gdLst>
                    <a:gd name="connsiteX0" fmla="*/ 0 w 86384"/>
                    <a:gd name="connsiteY0" fmla="*/ 51227 h 51227"/>
                    <a:gd name="connsiteX1" fmla="*/ 73818 w 86384"/>
                    <a:gd name="connsiteY1" fmla="*/ 1221 h 51227"/>
                    <a:gd name="connsiteX2" fmla="*/ 85725 w 86384"/>
                    <a:gd name="connsiteY2" fmla="*/ 20271 h 512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6384" h="51227">
                      <a:moveTo>
                        <a:pt x="0" y="51227"/>
                      </a:moveTo>
                      <a:cubicBezTo>
                        <a:pt x="29765" y="28803"/>
                        <a:pt x="59531" y="6380"/>
                        <a:pt x="73818" y="1221"/>
                      </a:cubicBezTo>
                      <a:cubicBezTo>
                        <a:pt x="88105" y="-3938"/>
                        <a:pt x="86915" y="8166"/>
                        <a:pt x="85725" y="2027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2" name="Freeform 371"/>
                <p:cNvSpPr/>
                <p:nvPr/>
              </p:nvSpPr>
              <p:spPr>
                <a:xfrm>
                  <a:off x="2733675" y="1011454"/>
                  <a:ext cx="95250" cy="52965"/>
                </a:xfrm>
                <a:custGeom>
                  <a:avLst/>
                  <a:gdLst>
                    <a:gd name="connsiteX0" fmla="*/ 0 w 95250"/>
                    <a:gd name="connsiteY0" fmla="*/ 52965 h 52965"/>
                    <a:gd name="connsiteX1" fmla="*/ 40481 w 95250"/>
                    <a:gd name="connsiteY1" fmla="*/ 2959 h 52965"/>
                    <a:gd name="connsiteX2" fmla="*/ 95250 w 95250"/>
                    <a:gd name="connsiteY2" fmla="*/ 10102 h 52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5250" h="52965">
                      <a:moveTo>
                        <a:pt x="0" y="52965"/>
                      </a:moveTo>
                      <a:cubicBezTo>
                        <a:pt x="12303" y="31534"/>
                        <a:pt x="24606" y="10103"/>
                        <a:pt x="40481" y="2959"/>
                      </a:cubicBezTo>
                      <a:cubicBezTo>
                        <a:pt x="56356" y="-4185"/>
                        <a:pt x="75803" y="2958"/>
                        <a:pt x="95250" y="1010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3" name="Freeform 372"/>
                <p:cNvSpPr/>
                <p:nvPr/>
              </p:nvSpPr>
              <p:spPr>
                <a:xfrm>
                  <a:off x="3024188" y="938053"/>
                  <a:ext cx="95250" cy="50166"/>
                </a:xfrm>
                <a:custGeom>
                  <a:avLst/>
                  <a:gdLst>
                    <a:gd name="connsiteX0" fmla="*/ 0 w 95250"/>
                    <a:gd name="connsiteY0" fmla="*/ 50166 h 50166"/>
                    <a:gd name="connsiteX1" fmla="*/ 35718 w 95250"/>
                    <a:gd name="connsiteY1" fmla="*/ 9685 h 50166"/>
                    <a:gd name="connsiteX2" fmla="*/ 83343 w 95250"/>
                    <a:gd name="connsiteY2" fmla="*/ 160 h 50166"/>
                    <a:gd name="connsiteX3" fmla="*/ 95250 w 95250"/>
                    <a:gd name="connsiteY3" fmla="*/ 14447 h 501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250" h="50166">
                      <a:moveTo>
                        <a:pt x="0" y="50166"/>
                      </a:moveTo>
                      <a:cubicBezTo>
                        <a:pt x="10914" y="34092"/>
                        <a:pt x="21828" y="18019"/>
                        <a:pt x="35718" y="9685"/>
                      </a:cubicBezTo>
                      <a:cubicBezTo>
                        <a:pt x="49608" y="1351"/>
                        <a:pt x="73421" y="-634"/>
                        <a:pt x="83343" y="160"/>
                      </a:cubicBezTo>
                      <a:cubicBezTo>
                        <a:pt x="93265" y="954"/>
                        <a:pt x="94257" y="7700"/>
                        <a:pt x="95250" y="1444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4" name="Freeform 373"/>
                <p:cNvSpPr/>
                <p:nvPr/>
              </p:nvSpPr>
              <p:spPr>
                <a:xfrm>
                  <a:off x="2814638" y="1097756"/>
                  <a:ext cx="47625" cy="38100"/>
                </a:xfrm>
                <a:custGeom>
                  <a:avLst/>
                  <a:gdLst>
                    <a:gd name="connsiteX0" fmla="*/ 47625 w 47625"/>
                    <a:gd name="connsiteY0" fmla="*/ 0 h 38100"/>
                    <a:gd name="connsiteX1" fmla="*/ 2381 w 47625"/>
                    <a:gd name="connsiteY1" fmla="*/ 0 h 38100"/>
                    <a:gd name="connsiteX2" fmla="*/ 0 w 47625"/>
                    <a:gd name="connsiteY2" fmla="*/ 38100 h 38100"/>
                    <a:gd name="connsiteX3" fmla="*/ 47625 w 47625"/>
                    <a:gd name="connsiteY3" fmla="*/ 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7625" h="38100">
                      <a:moveTo>
                        <a:pt x="47625" y="0"/>
                      </a:moveTo>
                      <a:lnTo>
                        <a:pt x="2381" y="0"/>
                      </a:lnTo>
                      <a:lnTo>
                        <a:pt x="0" y="38100"/>
                      </a:lnTo>
                      <a:lnTo>
                        <a:pt x="47625" y="0"/>
                      </a:ln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5" name="Freeform 374"/>
                <p:cNvSpPr/>
                <p:nvPr/>
              </p:nvSpPr>
              <p:spPr>
                <a:xfrm>
                  <a:off x="3064855" y="1023916"/>
                  <a:ext cx="43484" cy="57419"/>
                </a:xfrm>
                <a:custGeom>
                  <a:avLst/>
                  <a:gdLst>
                    <a:gd name="connsiteX0" fmla="*/ 9339 w 43484"/>
                    <a:gd name="connsiteY0" fmla="*/ 22 h 57419"/>
                    <a:gd name="connsiteX1" fmla="*/ 2195 w 43484"/>
                    <a:gd name="connsiteY1" fmla="*/ 54790 h 57419"/>
                    <a:gd name="connsiteX2" fmla="*/ 42676 w 43484"/>
                    <a:gd name="connsiteY2" fmla="*/ 47647 h 57419"/>
                    <a:gd name="connsiteX3" fmla="*/ 9339 w 43484"/>
                    <a:gd name="connsiteY3" fmla="*/ 22 h 574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484" h="57419">
                      <a:moveTo>
                        <a:pt x="9339" y="22"/>
                      </a:moveTo>
                      <a:cubicBezTo>
                        <a:pt x="2592" y="1213"/>
                        <a:pt x="-3361" y="46852"/>
                        <a:pt x="2195" y="54790"/>
                      </a:cubicBezTo>
                      <a:cubicBezTo>
                        <a:pt x="7751" y="62728"/>
                        <a:pt x="36326" y="50425"/>
                        <a:pt x="42676" y="47647"/>
                      </a:cubicBezTo>
                      <a:cubicBezTo>
                        <a:pt x="49026" y="44869"/>
                        <a:pt x="16086" y="-1169"/>
                        <a:pt x="9339" y="22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6" name="Freeform 375"/>
                <p:cNvSpPr/>
                <p:nvPr/>
              </p:nvSpPr>
              <p:spPr>
                <a:xfrm>
                  <a:off x="2978944" y="1150144"/>
                  <a:ext cx="52749" cy="135731"/>
                </a:xfrm>
                <a:custGeom>
                  <a:avLst/>
                  <a:gdLst>
                    <a:gd name="connsiteX0" fmla="*/ 0 w 52749"/>
                    <a:gd name="connsiteY0" fmla="*/ 0 h 135731"/>
                    <a:gd name="connsiteX1" fmla="*/ 52387 w 52749"/>
                    <a:gd name="connsiteY1" fmla="*/ 111919 h 135731"/>
                    <a:gd name="connsiteX2" fmla="*/ 19050 w 52749"/>
                    <a:gd name="connsiteY2" fmla="*/ 135731 h 1357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749" h="135731">
                      <a:moveTo>
                        <a:pt x="0" y="0"/>
                      </a:moveTo>
                      <a:cubicBezTo>
                        <a:pt x="24606" y="44648"/>
                        <a:pt x="49212" y="89297"/>
                        <a:pt x="52387" y="111919"/>
                      </a:cubicBezTo>
                      <a:cubicBezTo>
                        <a:pt x="55562" y="134541"/>
                        <a:pt x="37306" y="135136"/>
                        <a:pt x="19050" y="1357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7" name="Freeform 376"/>
                <p:cNvSpPr/>
                <p:nvPr/>
              </p:nvSpPr>
              <p:spPr>
                <a:xfrm>
                  <a:off x="2890838" y="1352529"/>
                  <a:ext cx="165895" cy="145725"/>
                </a:xfrm>
                <a:custGeom>
                  <a:avLst/>
                  <a:gdLst>
                    <a:gd name="connsiteX0" fmla="*/ 0 w 165895"/>
                    <a:gd name="connsiteY0" fmla="*/ 14309 h 145725"/>
                    <a:gd name="connsiteX1" fmla="*/ 130968 w 165895"/>
                    <a:gd name="connsiteY1" fmla="*/ 28596 h 145725"/>
                    <a:gd name="connsiteX2" fmla="*/ 164306 w 165895"/>
                    <a:gd name="connsiteY2" fmla="*/ 2402 h 145725"/>
                    <a:gd name="connsiteX3" fmla="*/ 154781 w 165895"/>
                    <a:gd name="connsiteY3" fmla="*/ 100034 h 145725"/>
                    <a:gd name="connsiteX4" fmla="*/ 104775 w 165895"/>
                    <a:gd name="connsiteY4" fmla="*/ 145277 h 145725"/>
                    <a:gd name="connsiteX5" fmla="*/ 33337 w 165895"/>
                    <a:gd name="connsiteY5" fmla="*/ 121465 h 145725"/>
                    <a:gd name="connsiteX6" fmla="*/ 9525 w 165895"/>
                    <a:gd name="connsiteY6" fmla="*/ 92890 h 145725"/>
                    <a:gd name="connsiteX7" fmla="*/ 7143 w 165895"/>
                    <a:gd name="connsiteY7" fmla="*/ 80984 h 14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5895" h="145725">
                      <a:moveTo>
                        <a:pt x="0" y="14309"/>
                      </a:moveTo>
                      <a:cubicBezTo>
                        <a:pt x="51792" y="22445"/>
                        <a:pt x="103584" y="30581"/>
                        <a:pt x="130968" y="28596"/>
                      </a:cubicBezTo>
                      <a:cubicBezTo>
                        <a:pt x="158352" y="26612"/>
                        <a:pt x="160337" y="-9504"/>
                        <a:pt x="164306" y="2402"/>
                      </a:cubicBezTo>
                      <a:cubicBezTo>
                        <a:pt x="168275" y="14308"/>
                        <a:pt x="164703" y="76222"/>
                        <a:pt x="154781" y="100034"/>
                      </a:cubicBezTo>
                      <a:cubicBezTo>
                        <a:pt x="144859" y="123846"/>
                        <a:pt x="125016" y="141705"/>
                        <a:pt x="104775" y="145277"/>
                      </a:cubicBezTo>
                      <a:cubicBezTo>
                        <a:pt x="84534" y="148849"/>
                        <a:pt x="49212" y="130196"/>
                        <a:pt x="33337" y="121465"/>
                      </a:cubicBezTo>
                      <a:cubicBezTo>
                        <a:pt x="17462" y="112734"/>
                        <a:pt x="13891" y="99637"/>
                        <a:pt x="9525" y="92890"/>
                      </a:cubicBezTo>
                      <a:cubicBezTo>
                        <a:pt x="5159" y="86143"/>
                        <a:pt x="6151" y="83563"/>
                        <a:pt x="7143" y="8098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8" name="Freeform 377"/>
                <p:cNvSpPr/>
                <p:nvPr/>
              </p:nvSpPr>
              <p:spPr>
                <a:xfrm>
                  <a:off x="2612231" y="1776413"/>
                  <a:ext cx="245269" cy="50429"/>
                </a:xfrm>
                <a:custGeom>
                  <a:avLst/>
                  <a:gdLst>
                    <a:gd name="connsiteX0" fmla="*/ 0 w 245269"/>
                    <a:gd name="connsiteY0" fmla="*/ 0 h 50429"/>
                    <a:gd name="connsiteX1" fmla="*/ 119063 w 245269"/>
                    <a:gd name="connsiteY1" fmla="*/ 47625 h 50429"/>
                    <a:gd name="connsiteX2" fmla="*/ 188119 w 245269"/>
                    <a:gd name="connsiteY2" fmla="*/ 42862 h 50429"/>
                    <a:gd name="connsiteX3" fmla="*/ 245269 w 245269"/>
                    <a:gd name="connsiteY3" fmla="*/ 26193 h 504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5269" h="50429">
                      <a:moveTo>
                        <a:pt x="0" y="0"/>
                      </a:moveTo>
                      <a:cubicBezTo>
                        <a:pt x="43855" y="20240"/>
                        <a:pt x="87710" y="40481"/>
                        <a:pt x="119063" y="47625"/>
                      </a:cubicBezTo>
                      <a:cubicBezTo>
                        <a:pt x="150416" y="54769"/>
                        <a:pt x="167085" y="46434"/>
                        <a:pt x="188119" y="42862"/>
                      </a:cubicBezTo>
                      <a:cubicBezTo>
                        <a:pt x="209153" y="39290"/>
                        <a:pt x="245269" y="26193"/>
                        <a:pt x="245269" y="2619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9" name="Freeform 378"/>
                <p:cNvSpPr/>
                <p:nvPr/>
              </p:nvSpPr>
              <p:spPr>
                <a:xfrm>
                  <a:off x="2590800" y="1783556"/>
                  <a:ext cx="323850" cy="89347"/>
                </a:xfrm>
                <a:custGeom>
                  <a:avLst/>
                  <a:gdLst>
                    <a:gd name="connsiteX0" fmla="*/ 0 w 323850"/>
                    <a:gd name="connsiteY0" fmla="*/ 0 h 89347"/>
                    <a:gd name="connsiteX1" fmla="*/ 59531 w 323850"/>
                    <a:gd name="connsiteY1" fmla="*/ 61913 h 89347"/>
                    <a:gd name="connsiteX2" fmla="*/ 150019 w 323850"/>
                    <a:gd name="connsiteY2" fmla="*/ 83344 h 89347"/>
                    <a:gd name="connsiteX3" fmla="*/ 242888 w 323850"/>
                    <a:gd name="connsiteY3" fmla="*/ 85725 h 89347"/>
                    <a:gd name="connsiteX4" fmla="*/ 323850 w 323850"/>
                    <a:gd name="connsiteY4" fmla="*/ 38100 h 89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23850" h="89347">
                      <a:moveTo>
                        <a:pt x="0" y="0"/>
                      </a:moveTo>
                      <a:cubicBezTo>
                        <a:pt x="17264" y="24011"/>
                        <a:pt x="34528" y="48022"/>
                        <a:pt x="59531" y="61913"/>
                      </a:cubicBezTo>
                      <a:cubicBezTo>
                        <a:pt x="84534" y="75804"/>
                        <a:pt x="119460" y="79375"/>
                        <a:pt x="150019" y="83344"/>
                      </a:cubicBezTo>
                      <a:cubicBezTo>
                        <a:pt x="180578" y="87313"/>
                        <a:pt x="213916" y="93266"/>
                        <a:pt x="242888" y="85725"/>
                      </a:cubicBezTo>
                      <a:cubicBezTo>
                        <a:pt x="271860" y="78184"/>
                        <a:pt x="297855" y="58142"/>
                        <a:pt x="323850" y="381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0" name="Freeform 379"/>
                <p:cNvSpPr/>
                <p:nvPr/>
              </p:nvSpPr>
              <p:spPr>
                <a:xfrm>
                  <a:off x="2349527" y="1838325"/>
                  <a:ext cx="301084" cy="440683"/>
                </a:xfrm>
                <a:custGeom>
                  <a:avLst/>
                  <a:gdLst>
                    <a:gd name="connsiteX0" fmla="*/ 162692 w 301084"/>
                    <a:gd name="connsiteY0" fmla="*/ 0 h 440683"/>
                    <a:gd name="connsiteX1" fmla="*/ 269848 w 301084"/>
                    <a:gd name="connsiteY1" fmla="*/ 64294 h 440683"/>
                    <a:gd name="connsiteX2" fmla="*/ 286517 w 301084"/>
                    <a:gd name="connsiteY2" fmla="*/ 180975 h 440683"/>
                    <a:gd name="connsiteX3" fmla="*/ 296042 w 301084"/>
                    <a:gd name="connsiteY3" fmla="*/ 278606 h 440683"/>
                    <a:gd name="connsiteX4" fmla="*/ 298423 w 301084"/>
                    <a:gd name="connsiteY4" fmla="*/ 378619 h 440683"/>
                    <a:gd name="connsiteX5" fmla="*/ 257942 w 301084"/>
                    <a:gd name="connsiteY5" fmla="*/ 414338 h 440683"/>
                    <a:gd name="connsiteX6" fmla="*/ 153167 w 301084"/>
                    <a:gd name="connsiteY6" fmla="*/ 440531 h 440683"/>
                    <a:gd name="connsiteX7" fmla="*/ 34104 w 301084"/>
                    <a:gd name="connsiteY7" fmla="*/ 402431 h 440683"/>
                    <a:gd name="connsiteX8" fmla="*/ 3148 w 301084"/>
                    <a:gd name="connsiteY8" fmla="*/ 364331 h 440683"/>
                    <a:gd name="connsiteX9" fmla="*/ 96017 w 301084"/>
                    <a:gd name="connsiteY9" fmla="*/ 23813 h 440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1084" h="440683">
                      <a:moveTo>
                        <a:pt x="162692" y="0"/>
                      </a:moveTo>
                      <a:cubicBezTo>
                        <a:pt x="205951" y="17066"/>
                        <a:pt x="249211" y="34132"/>
                        <a:pt x="269848" y="64294"/>
                      </a:cubicBezTo>
                      <a:cubicBezTo>
                        <a:pt x="290485" y="94456"/>
                        <a:pt x="282151" y="145256"/>
                        <a:pt x="286517" y="180975"/>
                      </a:cubicBezTo>
                      <a:cubicBezTo>
                        <a:pt x="290883" y="216694"/>
                        <a:pt x="294058" y="245665"/>
                        <a:pt x="296042" y="278606"/>
                      </a:cubicBezTo>
                      <a:cubicBezTo>
                        <a:pt x="298026" y="311547"/>
                        <a:pt x="304773" y="355997"/>
                        <a:pt x="298423" y="378619"/>
                      </a:cubicBezTo>
                      <a:cubicBezTo>
                        <a:pt x="292073" y="401241"/>
                        <a:pt x="282151" y="404019"/>
                        <a:pt x="257942" y="414338"/>
                      </a:cubicBezTo>
                      <a:cubicBezTo>
                        <a:pt x="233733" y="424657"/>
                        <a:pt x="190473" y="442516"/>
                        <a:pt x="153167" y="440531"/>
                      </a:cubicBezTo>
                      <a:cubicBezTo>
                        <a:pt x="115861" y="438547"/>
                        <a:pt x="59107" y="415131"/>
                        <a:pt x="34104" y="402431"/>
                      </a:cubicBezTo>
                      <a:cubicBezTo>
                        <a:pt x="9101" y="389731"/>
                        <a:pt x="-7171" y="427434"/>
                        <a:pt x="3148" y="364331"/>
                      </a:cubicBezTo>
                      <a:cubicBezTo>
                        <a:pt x="13467" y="301228"/>
                        <a:pt x="54742" y="162520"/>
                        <a:pt x="96017" y="2381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1" name="Freeform 380"/>
                <p:cNvSpPr/>
                <p:nvPr/>
              </p:nvSpPr>
              <p:spPr>
                <a:xfrm>
                  <a:off x="2883694" y="1781175"/>
                  <a:ext cx="175760" cy="1001400"/>
                </a:xfrm>
                <a:custGeom>
                  <a:avLst/>
                  <a:gdLst>
                    <a:gd name="connsiteX0" fmla="*/ 0 w 175760"/>
                    <a:gd name="connsiteY0" fmla="*/ 0 h 1001400"/>
                    <a:gd name="connsiteX1" fmla="*/ 76200 w 175760"/>
                    <a:gd name="connsiteY1" fmla="*/ 97631 h 1001400"/>
                    <a:gd name="connsiteX2" fmla="*/ 100012 w 175760"/>
                    <a:gd name="connsiteY2" fmla="*/ 173831 h 1001400"/>
                    <a:gd name="connsiteX3" fmla="*/ 104775 w 175760"/>
                    <a:gd name="connsiteY3" fmla="*/ 333375 h 1001400"/>
                    <a:gd name="connsiteX4" fmla="*/ 135731 w 175760"/>
                    <a:gd name="connsiteY4" fmla="*/ 523875 h 1001400"/>
                    <a:gd name="connsiteX5" fmla="*/ 173831 w 175760"/>
                    <a:gd name="connsiteY5" fmla="*/ 988219 h 1001400"/>
                    <a:gd name="connsiteX6" fmla="*/ 166687 w 175760"/>
                    <a:gd name="connsiteY6" fmla="*/ 828675 h 1001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5760" h="1001400">
                      <a:moveTo>
                        <a:pt x="0" y="0"/>
                      </a:moveTo>
                      <a:cubicBezTo>
                        <a:pt x="29765" y="34329"/>
                        <a:pt x="59531" y="68659"/>
                        <a:pt x="76200" y="97631"/>
                      </a:cubicBezTo>
                      <a:cubicBezTo>
                        <a:pt x="92869" y="126603"/>
                        <a:pt x="95250" y="134540"/>
                        <a:pt x="100012" y="173831"/>
                      </a:cubicBezTo>
                      <a:cubicBezTo>
                        <a:pt x="104775" y="213122"/>
                        <a:pt x="98822" y="275034"/>
                        <a:pt x="104775" y="333375"/>
                      </a:cubicBezTo>
                      <a:cubicBezTo>
                        <a:pt x="110728" y="391716"/>
                        <a:pt x="124222" y="414734"/>
                        <a:pt x="135731" y="523875"/>
                      </a:cubicBezTo>
                      <a:cubicBezTo>
                        <a:pt x="147240" y="633016"/>
                        <a:pt x="168672" y="937419"/>
                        <a:pt x="173831" y="988219"/>
                      </a:cubicBezTo>
                      <a:cubicBezTo>
                        <a:pt x="178990" y="1039019"/>
                        <a:pt x="172838" y="933847"/>
                        <a:pt x="166687" y="82867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2" name="Freeform 381"/>
                <p:cNvSpPr/>
                <p:nvPr/>
              </p:nvSpPr>
              <p:spPr>
                <a:xfrm>
                  <a:off x="2888456" y="1781175"/>
                  <a:ext cx="980340" cy="647700"/>
                </a:xfrm>
                <a:custGeom>
                  <a:avLst/>
                  <a:gdLst>
                    <a:gd name="connsiteX0" fmla="*/ 0 w 980340"/>
                    <a:gd name="connsiteY0" fmla="*/ 0 h 647700"/>
                    <a:gd name="connsiteX1" fmla="*/ 169069 w 980340"/>
                    <a:gd name="connsiteY1" fmla="*/ 83344 h 647700"/>
                    <a:gd name="connsiteX2" fmla="*/ 266700 w 980340"/>
                    <a:gd name="connsiteY2" fmla="*/ 150019 h 647700"/>
                    <a:gd name="connsiteX3" fmla="*/ 119063 w 980340"/>
                    <a:gd name="connsiteY3" fmla="*/ 345281 h 647700"/>
                    <a:gd name="connsiteX4" fmla="*/ 123825 w 980340"/>
                    <a:gd name="connsiteY4" fmla="*/ 378619 h 647700"/>
                    <a:gd name="connsiteX5" fmla="*/ 207169 w 980340"/>
                    <a:gd name="connsiteY5" fmla="*/ 311944 h 647700"/>
                    <a:gd name="connsiteX6" fmla="*/ 307182 w 980340"/>
                    <a:gd name="connsiteY6" fmla="*/ 178594 h 647700"/>
                    <a:gd name="connsiteX7" fmla="*/ 292894 w 980340"/>
                    <a:gd name="connsiteY7" fmla="*/ 214313 h 647700"/>
                    <a:gd name="connsiteX8" fmla="*/ 431007 w 980340"/>
                    <a:gd name="connsiteY8" fmla="*/ 290513 h 647700"/>
                    <a:gd name="connsiteX9" fmla="*/ 726282 w 980340"/>
                    <a:gd name="connsiteY9" fmla="*/ 452438 h 647700"/>
                    <a:gd name="connsiteX10" fmla="*/ 826294 w 980340"/>
                    <a:gd name="connsiteY10" fmla="*/ 428625 h 647700"/>
                    <a:gd name="connsiteX11" fmla="*/ 895350 w 980340"/>
                    <a:gd name="connsiteY11" fmla="*/ 466725 h 647700"/>
                    <a:gd name="connsiteX12" fmla="*/ 919163 w 980340"/>
                    <a:gd name="connsiteY12" fmla="*/ 492919 h 647700"/>
                    <a:gd name="connsiteX13" fmla="*/ 826294 w 980340"/>
                    <a:gd name="connsiteY13" fmla="*/ 509588 h 647700"/>
                    <a:gd name="connsiteX14" fmla="*/ 902494 w 980340"/>
                    <a:gd name="connsiteY14" fmla="*/ 504825 h 647700"/>
                    <a:gd name="connsiteX15" fmla="*/ 969169 w 980340"/>
                    <a:gd name="connsiteY15" fmla="*/ 542925 h 647700"/>
                    <a:gd name="connsiteX16" fmla="*/ 969169 w 980340"/>
                    <a:gd name="connsiteY16" fmla="*/ 602456 h 647700"/>
                    <a:gd name="connsiteX17" fmla="*/ 859632 w 980340"/>
                    <a:gd name="connsiteY17" fmla="*/ 647700 h 647700"/>
                    <a:gd name="connsiteX18" fmla="*/ 742950 w 980340"/>
                    <a:gd name="connsiteY18" fmla="*/ 602456 h 647700"/>
                    <a:gd name="connsiteX19" fmla="*/ 654844 w 980340"/>
                    <a:gd name="connsiteY19" fmla="*/ 535781 h 647700"/>
                    <a:gd name="connsiteX20" fmla="*/ 454819 w 980340"/>
                    <a:gd name="connsiteY20" fmla="*/ 481013 h 647700"/>
                    <a:gd name="connsiteX21" fmla="*/ 228600 w 980340"/>
                    <a:gd name="connsiteY21" fmla="*/ 350044 h 647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80340" h="647700">
                      <a:moveTo>
                        <a:pt x="0" y="0"/>
                      </a:moveTo>
                      <a:cubicBezTo>
                        <a:pt x="62309" y="29170"/>
                        <a:pt x="124619" y="58341"/>
                        <a:pt x="169069" y="83344"/>
                      </a:cubicBezTo>
                      <a:cubicBezTo>
                        <a:pt x="213519" y="108347"/>
                        <a:pt x="275034" y="106363"/>
                        <a:pt x="266700" y="150019"/>
                      </a:cubicBezTo>
                      <a:cubicBezTo>
                        <a:pt x="258366" y="193675"/>
                        <a:pt x="142875" y="307181"/>
                        <a:pt x="119063" y="345281"/>
                      </a:cubicBezTo>
                      <a:cubicBezTo>
                        <a:pt x="95251" y="383381"/>
                        <a:pt x="109141" y="384175"/>
                        <a:pt x="123825" y="378619"/>
                      </a:cubicBezTo>
                      <a:cubicBezTo>
                        <a:pt x="138509" y="373063"/>
                        <a:pt x="176610" y="345281"/>
                        <a:pt x="207169" y="311944"/>
                      </a:cubicBezTo>
                      <a:cubicBezTo>
                        <a:pt x="237728" y="278607"/>
                        <a:pt x="292895" y="194866"/>
                        <a:pt x="307182" y="178594"/>
                      </a:cubicBezTo>
                      <a:cubicBezTo>
                        <a:pt x="321469" y="162322"/>
                        <a:pt x="272257" y="195660"/>
                        <a:pt x="292894" y="214313"/>
                      </a:cubicBezTo>
                      <a:cubicBezTo>
                        <a:pt x="313531" y="232966"/>
                        <a:pt x="431007" y="290513"/>
                        <a:pt x="431007" y="290513"/>
                      </a:cubicBezTo>
                      <a:cubicBezTo>
                        <a:pt x="503238" y="330200"/>
                        <a:pt x="660401" y="429419"/>
                        <a:pt x="726282" y="452438"/>
                      </a:cubicBezTo>
                      <a:cubicBezTo>
                        <a:pt x="792163" y="475457"/>
                        <a:pt x="798116" y="426244"/>
                        <a:pt x="826294" y="428625"/>
                      </a:cubicBezTo>
                      <a:cubicBezTo>
                        <a:pt x="854472" y="431006"/>
                        <a:pt x="879872" y="456009"/>
                        <a:pt x="895350" y="466725"/>
                      </a:cubicBezTo>
                      <a:cubicBezTo>
                        <a:pt x="910828" y="477441"/>
                        <a:pt x="930672" y="485775"/>
                        <a:pt x="919163" y="492919"/>
                      </a:cubicBezTo>
                      <a:cubicBezTo>
                        <a:pt x="907654" y="500063"/>
                        <a:pt x="829072" y="507604"/>
                        <a:pt x="826294" y="509588"/>
                      </a:cubicBezTo>
                      <a:cubicBezTo>
                        <a:pt x="823516" y="511572"/>
                        <a:pt x="878682" y="499269"/>
                        <a:pt x="902494" y="504825"/>
                      </a:cubicBezTo>
                      <a:cubicBezTo>
                        <a:pt x="926306" y="510381"/>
                        <a:pt x="958057" y="526653"/>
                        <a:pt x="969169" y="542925"/>
                      </a:cubicBezTo>
                      <a:cubicBezTo>
                        <a:pt x="980281" y="559197"/>
                        <a:pt x="987425" y="584994"/>
                        <a:pt x="969169" y="602456"/>
                      </a:cubicBezTo>
                      <a:cubicBezTo>
                        <a:pt x="950913" y="619918"/>
                        <a:pt x="897335" y="647700"/>
                        <a:pt x="859632" y="647700"/>
                      </a:cubicBezTo>
                      <a:cubicBezTo>
                        <a:pt x="821929" y="647700"/>
                        <a:pt x="777081" y="621109"/>
                        <a:pt x="742950" y="602456"/>
                      </a:cubicBezTo>
                      <a:cubicBezTo>
                        <a:pt x="708819" y="583803"/>
                        <a:pt x="702866" y="556021"/>
                        <a:pt x="654844" y="535781"/>
                      </a:cubicBezTo>
                      <a:cubicBezTo>
                        <a:pt x="606822" y="515541"/>
                        <a:pt x="525860" y="511969"/>
                        <a:pt x="454819" y="481013"/>
                      </a:cubicBezTo>
                      <a:cubicBezTo>
                        <a:pt x="383778" y="450057"/>
                        <a:pt x="306189" y="400050"/>
                        <a:pt x="228600" y="35004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3" name="Freeform 382"/>
                <p:cNvSpPr/>
                <p:nvPr/>
              </p:nvSpPr>
              <p:spPr>
                <a:xfrm>
                  <a:off x="2386013" y="2266950"/>
                  <a:ext cx="216796" cy="830004"/>
                </a:xfrm>
                <a:custGeom>
                  <a:avLst/>
                  <a:gdLst>
                    <a:gd name="connsiteX0" fmla="*/ 0 w 216796"/>
                    <a:gd name="connsiteY0" fmla="*/ 0 h 830004"/>
                    <a:gd name="connsiteX1" fmla="*/ 33337 w 216796"/>
                    <a:gd name="connsiteY1" fmla="*/ 402431 h 830004"/>
                    <a:gd name="connsiteX2" fmla="*/ 40481 w 216796"/>
                    <a:gd name="connsiteY2" fmla="*/ 673894 h 830004"/>
                    <a:gd name="connsiteX3" fmla="*/ 66675 w 216796"/>
                    <a:gd name="connsiteY3" fmla="*/ 778669 h 830004"/>
                    <a:gd name="connsiteX4" fmla="*/ 157162 w 216796"/>
                    <a:gd name="connsiteY4" fmla="*/ 828675 h 830004"/>
                    <a:gd name="connsiteX5" fmla="*/ 166687 w 216796"/>
                    <a:gd name="connsiteY5" fmla="*/ 728663 h 830004"/>
                    <a:gd name="connsiteX6" fmla="*/ 157162 w 216796"/>
                    <a:gd name="connsiteY6" fmla="*/ 681038 h 830004"/>
                    <a:gd name="connsiteX7" fmla="*/ 216693 w 216796"/>
                    <a:gd name="connsiteY7" fmla="*/ 669131 h 830004"/>
                    <a:gd name="connsiteX8" fmla="*/ 140493 w 216796"/>
                    <a:gd name="connsiteY8" fmla="*/ 569119 h 830004"/>
                    <a:gd name="connsiteX9" fmla="*/ 147637 w 216796"/>
                    <a:gd name="connsiteY9" fmla="*/ 316706 h 830004"/>
                    <a:gd name="connsiteX10" fmla="*/ 164306 w 216796"/>
                    <a:gd name="connsiteY10" fmla="*/ 21431 h 8300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16796" h="830004">
                      <a:moveTo>
                        <a:pt x="0" y="0"/>
                      </a:moveTo>
                      <a:cubicBezTo>
                        <a:pt x="13295" y="145057"/>
                        <a:pt x="26590" y="290115"/>
                        <a:pt x="33337" y="402431"/>
                      </a:cubicBezTo>
                      <a:cubicBezTo>
                        <a:pt x="40084" y="514747"/>
                        <a:pt x="34925" y="611188"/>
                        <a:pt x="40481" y="673894"/>
                      </a:cubicBezTo>
                      <a:cubicBezTo>
                        <a:pt x="46037" y="736600"/>
                        <a:pt x="47228" y="752872"/>
                        <a:pt x="66675" y="778669"/>
                      </a:cubicBezTo>
                      <a:cubicBezTo>
                        <a:pt x="86122" y="804466"/>
                        <a:pt x="140493" y="837009"/>
                        <a:pt x="157162" y="828675"/>
                      </a:cubicBezTo>
                      <a:cubicBezTo>
                        <a:pt x="173831" y="820341"/>
                        <a:pt x="166687" y="753269"/>
                        <a:pt x="166687" y="728663"/>
                      </a:cubicBezTo>
                      <a:cubicBezTo>
                        <a:pt x="166687" y="704057"/>
                        <a:pt x="148828" y="690960"/>
                        <a:pt x="157162" y="681038"/>
                      </a:cubicBezTo>
                      <a:cubicBezTo>
                        <a:pt x="165496" y="671116"/>
                        <a:pt x="219471" y="687784"/>
                        <a:pt x="216693" y="669131"/>
                      </a:cubicBezTo>
                      <a:cubicBezTo>
                        <a:pt x="213915" y="650478"/>
                        <a:pt x="152002" y="627856"/>
                        <a:pt x="140493" y="569119"/>
                      </a:cubicBezTo>
                      <a:cubicBezTo>
                        <a:pt x="128984" y="510382"/>
                        <a:pt x="143668" y="407987"/>
                        <a:pt x="147637" y="316706"/>
                      </a:cubicBezTo>
                      <a:cubicBezTo>
                        <a:pt x="151606" y="225425"/>
                        <a:pt x="157956" y="123428"/>
                        <a:pt x="164306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4" name="Freeform 383"/>
                <p:cNvSpPr/>
                <p:nvPr/>
              </p:nvSpPr>
              <p:spPr>
                <a:xfrm>
                  <a:off x="2543175" y="2778919"/>
                  <a:ext cx="521494" cy="74558"/>
                </a:xfrm>
                <a:custGeom>
                  <a:avLst/>
                  <a:gdLst>
                    <a:gd name="connsiteX0" fmla="*/ 0 w 521494"/>
                    <a:gd name="connsiteY0" fmla="*/ 23812 h 74558"/>
                    <a:gd name="connsiteX1" fmla="*/ 140494 w 521494"/>
                    <a:gd name="connsiteY1" fmla="*/ 73819 h 74558"/>
                    <a:gd name="connsiteX2" fmla="*/ 338138 w 521494"/>
                    <a:gd name="connsiteY2" fmla="*/ 50006 h 74558"/>
                    <a:gd name="connsiteX3" fmla="*/ 521494 w 521494"/>
                    <a:gd name="connsiteY3" fmla="*/ 0 h 745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21494" h="74558">
                      <a:moveTo>
                        <a:pt x="0" y="23812"/>
                      </a:moveTo>
                      <a:cubicBezTo>
                        <a:pt x="42069" y="46632"/>
                        <a:pt x="84138" y="69453"/>
                        <a:pt x="140494" y="73819"/>
                      </a:cubicBezTo>
                      <a:cubicBezTo>
                        <a:pt x="196850" y="78185"/>
                        <a:pt x="274638" y="62309"/>
                        <a:pt x="338138" y="50006"/>
                      </a:cubicBezTo>
                      <a:cubicBezTo>
                        <a:pt x="401638" y="37703"/>
                        <a:pt x="461566" y="18851"/>
                        <a:pt x="52149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5" name="Freeform 384"/>
                <p:cNvSpPr/>
                <p:nvPr/>
              </p:nvSpPr>
              <p:spPr>
                <a:xfrm>
                  <a:off x="2612231" y="2883694"/>
                  <a:ext cx="404813" cy="65307"/>
                </a:xfrm>
                <a:custGeom>
                  <a:avLst/>
                  <a:gdLst>
                    <a:gd name="connsiteX0" fmla="*/ 0 w 404813"/>
                    <a:gd name="connsiteY0" fmla="*/ 33337 h 65307"/>
                    <a:gd name="connsiteX1" fmla="*/ 223838 w 404813"/>
                    <a:gd name="connsiteY1" fmla="*/ 64294 h 65307"/>
                    <a:gd name="connsiteX2" fmla="*/ 404813 w 404813"/>
                    <a:gd name="connsiteY2" fmla="*/ 0 h 65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4813" h="65307">
                      <a:moveTo>
                        <a:pt x="0" y="33337"/>
                      </a:moveTo>
                      <a:cubicBezTo>
                        <a:pt x="78184" y="51593"/>
                        <a:pt x="156369" y="69850"/>
                        <a:pt x="223838" y="64294"/>
                      </a:cubicBezTo>
                      <a:cubicBezTo>
                        <a:pt x="291307" y="58738"/>
                        <a:pt x="348060" y="29369"/>
                        <a:pt x="404813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6" name="Freeform 385"/>
                <p:cNvSpPr/>
                <p:nvPr/>
              </p:nvSpPr>
              <p:spPr>
                <a:xfrm>
                  <a:off x="2876071" y="2788444"/>
                  <a:ext cx="171255" cy="890587"/>
                </a:xfrm>
                <a:custGeom>
                  <a:avLst/>
                  <a:gdLst>
                    <a:gd name="connsiteX0" fmla="*/ 169548 w 171255"/>
                    <a:gd name="connsiteY0" fmla="*/ 0 h 890587"/>
                    <a:gd name="connsiteX1" fmla="*/ 164785 w 171255"/>
                    <a:gd name="connsiteY1" fmla="*/ 228600 h 890587"/>
                    <a:gd name="connsiteX2" fmla="*/ 117160 w 171255"/>
                    <a:gd name="connsiteY2" fmla="*/ 297656 h 890587"/>
                    <a:gd name="connsiteX3" fmla="*/ 2860 w 171255"/>
                    <a:gd name="connsiteY3" fmla="*/ 390525 h 890587"/>
                    <a:gd name="connsiteX4" fmla="*/ 45723 w 171255"/>
                    <a:gd name="connsiteY4" fmla="*/ 890587 h 890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255" h="890587">
                      <a:moveTo>
                        <a:pt x="169548" y="0"/>
                      </a:moveTo>
                      <a:cubicBezTo>
                        <a:pt x="171532" y="89495"/>
                        <a:pt x="173516" y="178991"/>
                        <a:pt x="164785" y="228600"/>
                      </a:cubicBezTo>
                      <a:cubicBezTo>
                        <a:pt x="156054" y="278209"/>
                        <a:pt x="144147" y="270669"/>
                        <a:pt x="117160" y="297656"/>
                      </a:cubicBezTo>
                      <a:cubicBezTo>
                        <a:pt x="90173" y="324643"/>
                        <a:pt x="14766" y="291703"/>
                        <a:pt x="2860" y="390525"/>
                      </a:cubicBezTo>
                      <a:cubicBezTo>
                        <a:pt x="-9046" y="489347"/>
                        <a:pt x="18338" y="689967"/>
                        <a:pt x="45723" y="89058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7" name="Freeform 386"/>
                <p:cNvSpPr/>
                <p:nvPr/>
              </p:nvSpPr>
              <p:spPr>
                <a:xfrm>
                  <a:off x="2447707" y="3083719"/>
                  <a:ext cx="57386" cy="995362"/>
                </a:xfrm>
                <a:custGeom>
                  <a:avLst/>
                  <a:gdLst>
                    <a:gd name="connsiteX0" fmla="*/ 12124 w 57386"/>
                    <a:gd name="connsiteY0" fmla="*/ 0 h 995362"/>
                    <a:gd name="connsiteX1" fmla="*/ 26412 w 57386"/>
                    <a:gd name="connsiteY1" fmla="*/ 411956 h 995362"/>
                    <a:gd name="connsiteX2" fmla="*/ 26412 w 57386"/>
                    <a:gd name="connsiteY2" fmla="*/ 557212 h 995362"/>
                    <a:gd name="connsiteX3" fmla="*/ 218 w 57386"/>
                    <a:gd name="connsiteY3" fmla="*/ 692944 h 995362"/>
                    <a:gd name="connsiteX4" fmla="*/ 43081 w 57386"/>
                    <a:gd name="connsiteY4" fmla="*/ 914400 h 995362"/>
                    <a:gd name="connsiteX5" fmla="*/ 57368 w 57386"/>
                    <a:gd name="connsiteY5" fmla="*/ 973931 h 995362"/>
                    <a:gd name="connsiteX6" fmla="*/ 45462 w 57386"/>
                    <a:gd name="connsiteY6" fmla="*/ 995362 h 99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7386" h="995362">
                      <a:moveTo>
                        <a:pt x="12124" y="0"/>
                      </a:moveTo>
                      <a:cubicBezTo>
                        <a:pt x="18077" y="159543"/>
                        <a:pt x="24031" y="319087"/>
                        <a:pt x="26412" y="411956"/>
                      </a:cubicBezTo>
                      <a:cubicBezTo>
                        <a:pt x="28793" y="504825"/>
                        <a:pt x="30778" y="510381"/>
                        <a:pt x="26412" y="557212"/>
                      </a:cubicBezTo>
                      <a:cubicBezTo>
                        <a:pt x="22046" y="604043"/>
                        <a:pt x="-2560" y="633413"/>
                        <a:pt x="218" y="692944"/>
                      </a:cubicBezTo>
                      <a:cubicBezTo>
                        <a:pt x="2996" y="752475"/>
                        <a:pt x="33556" y="867569"/>
                        <a:pt x="43081" y="914400"/>
                      </a:cubicBezTo>
                      <a:cubicBezTo>
                        <a:pt x="52606" y="961231"/>
                        <a:pt x="56971" y="960437"/>
                        <a:pt x="57368" y="973931"/>
                      </a:cubicBezTo>
                      <a:cubicBezTo>
                        <a:pt x="57765" y="987425"/>
                        <a:pt x="51613" y="991393"/>
                        <a:pt x="45462" y="99536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8" name="Freeform 387"/>
                <p:cNvSpPr/>
                <p:nvPr/>
              </p:nvSpPr>
              <p:spPr>
                <a:xfrm>
                  <a:off x="2480816" y="3471863"/>
                  <a:ext cx="517680" cy="957293"/>
                </a:xfrm>
                <a:custGeom>
                  <a:avLst/>
                  <a:gdLst>
                    <a:gd name="connsiteX0" fmla="*/ 24259 w 517680"/>
                    <a:gd name="connsiteY0" fmla="*/ 590550 h 957293"/>
                    <a:gd name="connsiteX1" fmla="*/ 19497 w 517680"/>
                    <a:gd name="connsiteY1" fmla="*/ 721518 h 957293"/>
                    <a:gd name="connsiteX2" fmla="*/ 9972 w 517680"/>
                    <a:gd name="connsiteY2" fmla="*/ 792956 h 957293"/>
                    <a:gd name="connsiteX3" fmla="*/ 7590 w 517680"/>
                    <a:gd name="connsiteY3" fmla="*/ 852487 h 957293"/>
                    <a:gd name="connsiteX4" fmla="*/ 114747 w 517680"/>
                    <a:gd name="connsiteY4" fmla="*/ 926306 h 957293"/>
                    <a:gd name="connsiteX5" fmla="*/ 450503 w 517680"/>
                    <a:gd name="connsiteY5" fmla="*/ 957262 h 957293"/>
                    <a:gd name="connsiteX6" fmla="*/ 493365 w 517680"/>
                    <a:gd name="connsiteY6" fmla="*/ 921543 h 957293"/>
                    <a:gd name="connsiteX7" fmla="*/ 517178 w 517680"/>
                    <a:gd name="connsiteY7" fmla="*/ 876300 h 957293"/>
                    <a:gd name="connsiteX8" fmla="*/ 471934 w 517680"/>
                    <a:gd name="connsiteY8" fmla="*/ 807243 h 957293"/>
                    <a:gd name="connsiteX9" fmla="*/ 369540 w 517680"/>
                    <a:gd name="connsiteY9" fmla="*/ 771525 h 957293"/>
                    <a:gd name="connsiteX10" fmla="*/ 307628 w 517680"/>
                    <a:gd name="connsiteY10" fmla="*/ 745331 h 957293"/>
                    <a:gd name="connsiteX11" fmla="*/ 274290 w 517680"/>
                    <a:gd name="connsiteY11" fmla="*/ 716756 h 957293"/>
                    <a:gd name="connsiteX12" fmla="*/ 248097 w 517680"/>
                    <a:gd name="connsiteY12" fmla="*/ 669131 h 957293"/>
                    <a:gd name="connsiteX13" fmla="*/ 119509 w 517680"/>
                    <a:gd name="connsiteY13" fmla="*/ 745331 h 957293"/>
                    <a:gd name="connsiteX14" fmla="*/ 17115 w 517680"/>
                    <a:gd name="connsiteY14" fmla="*/ 783431 h 957293"/>
                    <a:gd name="connsiteX15" fmla="*/ 102840 w 517680"/>
                    <a:gd name="connsiteY15" fmla="*/ 745331 h 957293"/>
                    <a:gd name="connsiteX16" fmla="*/ 264765 w 517680"/>
                    <a:gd name="connsiteY16" fmla="*/ 669131 h 957293"/>
                    <a:gd name="connsiteX17" fmla="*/ 240953 w 517680"/>
                    <a:gd name="connsiteY17" fmla="*/ 588168 h 957293"/>
                    <a:gd name="connsiteX18" fmla="*/ 248097 w 517680"/>
                    <a:gd name="connsiteY18" fmla="*/ 540543 h 957293"/>
                    <a:gd name="connsiteX19" fmla="*/ 269528 w 517680"/>
                    <a:gd name="connsiteY19" fmla="*/ 357187 h 957293"/>
                    <a:gd name="connsiteX20" fmla="*/ 281434 w 517680"/>
                    <a:gd name="connsiteY20" fmla="*/ 69056 h 957293"/>
                    <a:gd name="connsiteX21" fmla="*/ 295722 w 517680"/>
                    <a:gd name="connsiteY21" fmla="*/ 0 h 9572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517680" h="957293">
                      <a:moveTo>
                        <a:pt x="24259" y="590550"/>
                      </a:moveTo>
                      <a:cubicBezTo>
                        <a:pt x="23068" y="639167"/>
                        <a:pt x="21878" y="687784"/>
                        <a:pt x="19497" y="721518"/>
                      </a:cubicBezTo>
                      <a:cubicBezTo>
                        <a:pt x="17116" y="755252"/>
                        <a:pt x="11956" y="771128"/>
                        <a:pt x="9972" y="792956"/>
                      </a:cubicBezTo>
                      <a:cubicBezTo>
                        <a:pt x="7988" y="814784"/>
                        <a:pt x="-9872" y="830262"/>
                        <a:pt x="7590" y="852487"/>
                      </a:cubicBezTo>
                      <a:cubicBezTo>
                        <a:pt x="25052" y="874712"/>
                        <a:pt x="40928" y="908844"/>
                        <a:pt x="114747" y="926306"/>
                      </a:cubicBezTo>
                      <a:cubicBezTo>
                        <a:pt x="188566" y="943768"/>
                        <a:pt x="387400" y="958056"/>
                        <a:pt x="450503" y="957262"/>
                      </a:cubicBezTo>
                      <a:cubicBezTo>
                        <a:pt x="513606" y="956468"/>
                        <a:pt x="482253" y="935037"/>
                        <a:pt x="493365" y="921543"/>
                      </a:cubicBezTo>
                      <a:cubicBezTo>
                        <a:pt x="504478" y="908049"/>
                        <a:pt x="520750" y="895350"/>
                        <a:pt x="517178" y="876300"/>
                      </a:cubicBezTo>
                      <a:cubicBezTo>
                        <a:pt x="513606" y="857250"/>
                        <a:pt x="496540" y="824705"/>
                        <a:pt x="471934" y="807243"/>
                      </a:cubicBezTo>
                      <a:cubicBezTo>
                        <a:pt x="447328" y="789781"/>
                        <a:pt x="396924" y="781844"/>
                        <a:pt x="369540" y="771525"/>
                      </a:cubicBezTo>
                      <a:cubicBezTo>
                        <a:pt x="342156" y="761206"/>
                        <a:pt x="323503" y="754459"/>
                        <a:pt x="307628" y="745331"/>
                      </a:cubicBezTo>
                      <a:cubicBezTo>
                        <a:pt x="291753" y="736203"/>
                        <a:pt x="284212" y="729456"/>
                        <a:pt x="274290" y="716756"/>
                      </a:cubicBezTo>
                      <a:cubicBezTo>
                        <a:pt x="264368" y="704056"/>
                        <a:pt x="273894" y="664369"/>
                        <a:pt x="248097" y="669131"/>
                      </a:cubicBezTo>
                      <a:cubicBezTo>
                        <a:pt x="222300" y="673893"/>
                        <a:pt x="158006" y="726281"/>
                        <a:pt x="119509" y="745331"/>
                      </a:cubicBezTo>
                      <a:cubicBezTo>
                        <a:pt x="81012" y="764381"/>
                        <a:pt x="19893" y="783431"/>
                        <a:pt x="17115" y="783431"/>
                      </a:cubicBezTo>
                      <a:cubicBezTo>
                        <a:pt x="14337" y="783431"/>
                        <a:pt x="102840" y="745331"/>
                        <a:pt x="102840" y="745331"/>
                      </a:cubicBezTo>
                      <a:cubicBezTo>
                        <a:pt x="144115" y="726281"/>
                        <a:pt x="241746" y="695325"/>
                        <a:pt x="264765" y="669131"/>
                      </a:cubicBezTo>
                      <a:cubicBezTo>
                        <a:pt x="287784" y="642937"/>
                        <a:pt x="243731" y="609599"/>
                        <a:pt x="240953" y="588168"/>
                      </a:cubicBezTo>
                      <a:cubicBezTo>
                        <a:pt x="238175" y="566737"/>
                        <a:pt x="243335" y="579040"/>
                        <a:pt x="248097" y="540543"/>
                      </a:cubicBezTo>
                      <a:cubicBezTo>
                        <a:pt x="252859" y="502046"/>
                        <a:pt x="263972" y="435768"/>
                        <a:pt x="269528" y="357187"/>
                      </a:cubicBezTo>
                      <a:cubicBezTo>
                        <a:pt x="275084" y="278606"/>
                        <a:pt x="277068" y="128587"/>
                        <a:pt x="281434" y="69056"/>
                      </a:cubicBezTo>
                      <a:cubicBezTo>
                        <a:pt x="285800" y="9525"/>
                        <a:pt x="290761" y="4762"/>
                        <a:pt x="295722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9" name="Freeform 388"/>
                <p:cNvSpPr/>
                <p:nvPr/>
              </p:nvSpPr>
              <p:spPr>
                <a:xfrm>
                  <a:off x="2762250" y="3088481"/>
                  <a:ext cx="88106" cy="400050"/>
                </a:xfrm>
                <a:custGeom>
                  <a:avLst/>
                  <a:gdLst>
                    <a:gd name="connsiteX0" fmla="*/ 88106 w 88106"/>
                    <a:gd name="connsiteY0" fmla="*/ 0 h 400050"/>
                    <a:gd name="connsiteX1" fmla="*/ 38100 w 88106"/>
                    <a:gd name="connsiteY1" fmla="*/ 111919 h 400050"/>
                    <a:gd name="connsiteX2" fmla="*/ 16669 w 88106"/>
                    <a:gd name="connsiteY2" fmla="*/ 276225 h 400050"/>
                    <a:gd name="connsiteX3" fmla="*/ 0 w 88106"/>
                    <a:gd name="connsiteY3" fmla="*/ 400050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8106" h="400050">
                      <a:moveTo>
                        <a:pt x="88106" y="0"/>
                      </a:moveTo>
                      <a:cubicBezTo>
                        <a:pt x="69056" y="32941"/>
                        <a:pt x="50006" y="65882"/>
                        <a:pt x="38100" y="111919"/>
                      </a:cubicBezTo>
                      <a:cubicBezTo>
                        <a:pt x="26194" y="157956"/>
                        <a:pt x="23019" y="228203"/>
                        <a:pt x="16669" y="276225"/>
                      </a:cubicBezTo>
                      <a:cubicBezTo>
                        <a:pt x="10319" y="324247"/>
                        <a:pt x="5159" y="362148"/>
                        <a:pt x="0" y="4000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0" name="Freeform 389"/>
                <p:cNvSpPr/>
                <p:nvPr/>
              </p:nvSpPr>
              <p:spPr>
                <a:xfrm>
                  <a:off x="2917031" y="3686175"/>
                  <a:ext cx="30131" cy="596352"/>
                </a:xfrm>
                <a:custGeom>
                  <a:avLst/>
                  <a:gdLst>
                    <a:gd name="connsiteX0" fmla="*/ 0 w 30131"/>
                    <a:gd name="connsiteY0" fmla="*/ 0 h 596352"/>
                    <a:gd name="connsiteX1" fmla="*/ 28575 w 30131"/>
                    <a:gd name="connsiteY1" fmla="*/ 531019 h 596352"/>
                    <a:gd name="connsiteX2" fmla="*/ 23813 w 30131"/>
                    <a:gd name="connsiteY2" fmla="*/ 569119 h 596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131" h="596352">
                      <a:moveTo>
                        <a:pt x="0" y="0"/>
                      </a:moveTo>
                      <a:cubicBezTo>
                        <a:pt x="12303" y="218083"/>
                        <a:pt x="24606" y="436166"/>
                        <a:pt x="28575" y="531019"/>
                      </a:cubicBezTo>
                      <a:cubicBezTo>
                        <a:pt x="32544" y="625872"/>
                        <a:pt x="28178" y="597495"/>
                        <a:pt x="23813" y="569119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1" name="Freeform 390"/>
                <p:cNvSpPr/>
                <p:nvPr/>
              </p:nvSpPr>
              <p:spPr>
                <a:xfrm>
                  <a:off x="2887892" y="4429289"/>
                  <a:ext cx="149816" cy="139498"/>
                </a:xfrm>
                <a:custGeom>
                  <a:avLst/>
                  <a:gdLst>
                    <a:gd name="connsiteX0" fmla="*/ 115658 w 149816"/>
                    <a:gd name="connsiteY0" fmla="*/ 3011 h 139498"/>
                    <a:gd name="connsiteX1" fmla="*/ 1358 w 149816"/>
                    <a:gd name="connsiteY1" fmla="*/ 37936 h 139498"/>
                    <a:gd name="connsiteX2" fmla="*/ 58508 w 149816"/>
                    <a:gd name="connsiteY2" fmla="*/ 136361 h 139498"/>
                    <a:gd name="connsiteX3" fmla="*/ 144233 w 149816"/>
                    <a:gd name="connsiteY3" fmla="*/ 107786 h 139498"/>
                    <a:gd name="connsiteX4" fmla="*/ 115658 w 149816"/>
                    <a:gd name="connsiteY4" fmla="*/ 3011 h 139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9816" h="139498">
                      <a:moveTo>
                        <a:pt x="115658" y="3011"/>
                      </a:moveTo>
                      <a:cubicBezTo>
                        <a:pt x="91845" y="-8631"/>
                        <a:pt x="10883" y="15711"/>
                        <a:pt x="1358" y="37936"/>
                      </a:cubicBezTo>
                      <a:cubicBezTo>
                        <a:pt x="-8167" y="60161"/>
                        <a:pt x="34695" y="124719"/>
                        <a:pt x="58508" y="136361"/>
                      </a:cubicBezTo>
                      <a:cubicBezTo>
                        <a:pt x="82321" y="148003"/>
                        <a:pt x="128358" y="124719"/>
                        <a:pt x="144233" y="107786"/>
                      </a:cubicBezTo>
                      <a:cubicBezTo>
                        <a:pt x="160108" y="90853"/>
                        <a:pt x="139471" y="14653"/>
                        <a:pt x="115658" y="3011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2" name="Freeform 391"/>
                <p:cNvSpPr/>
                <p:nvPr/>
              </p:nvSpPr>
              <p:spPr>
                <a:xfrm>
                  <a:off x="2886075" y="3137946"/>
                  <a:ext cx="1499722" cy="1455792"/>
                </a:xfrm>
                <a:custGeom>
                  <a:avLst/>
                  <a:gdLst>
                    <a:gd name="connsiteX0" fmla="*/ 174625 w 1499722"/>
                    <a:gd name="connsiteY0" fmla="*/ 1354679 h 1455792"/>
                    <a:gd name="connsiteX1" fmla="*/ 819150 w 1499722"/>
                    <a:gd name="connsiteY1" fmla="*/ 1446754 h 1455792"/>
                    <a:gd name="connsiteX2" fmla="*/ 1285875 w 1499722"/>
                    <a:gd name="connsiteY2" fmla="*/ 1157829 h 1455792"/>
                    <a:gd name="connsiteX3" fmla="*/ 1454150 w 1499722"/>
                    <a:gd name="connsiteY3" fmla="*/ 160879 h 1455792"/>
                    <a:gd name="connsiteX4" fmla="*/ 1444625 w 1499722"/>
                    <a:gd name="connsiteY4" fmla="*/ 5304 h 1455792"/>
                    <a:gd name="connsiteX5" fmla="*/ 841375 w 1499722"/>
                    <a:gd name="connsiteY5" fmla="*/ 195804 h 1455792"/>
                    <a:gd name="connsiteX6" fmla="*/ 0 w 1499722"/>
                    <a:gd name="connsiteY6" fmla="*/ 43404 h 1455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99722" h="1455792">
                      <a:moveTo>
                        <a:pt x="174625" y="1354679"/>
                      </a:moveTo>
                      <a:cubicBezTo>
                        <a:pt x="404283" y="1417120"/>
                        <a:pt x="633942" y="1479562"/>
                        <a:pt x="819150" y="1446754"/>
                      </a:cubicBezTo>
                      <a:cubicBezTo>
                        <a:pt x="1004358" y="1413946"/>
                        <a:pt x="1180042" y="1372142"/>
                        <a:pt x="1285875" y="1157829"/>
                      </a:cubicBezTo>
                      <a:cubicBezTo>
                        <a:pt x="1391708" y="943516"/>
                        <a:pt x="1427692" y="352966"/>
                        <a:pt x="1454150" y="160879"/>
                      </a:cubicBezTo>
                      <a:cubicBezTo>
                        <a:pt x="1480608" y="-31208"/>
                        <a:pt x="1546754" y="-517"/>
                        <a:pt x="1444625" y="5304"/>
                      </a:cubicBezTo>
                      <a:cubicBezTo>
                        <a:pt x="1342496" y="11125"/>
                        <a:pt x="1082146" y="189454"/>
                        <a:pt x="841375" y="195804"/>
                      </a:cubicBezTo>
                      <a:cubicBezTo>
                        <a:pt x="600604" y="202154"/>
                        <a:pt x="300302" y="122779"/>
                        <a:pt x="0" y="4340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3" name="Freeform 392"/>
                <p:cNvSpPr/>
                <p:nvPr/>
              </p:nvSpPr>
              <p:spPr>
                <a:xfrm>
                  <a:off x="2886075" y="3328988"/>
                  <a:ext cx="1452563" cy="223841"/>
                </a:xfrm>
                <a:custGeom>
                  <a:avLst/>
                  <a:gdLst>
                    <a:gd name="connsiteX0" fmla="*/ 0 w 1452563"/>
                    <a:gd name="connsiteY0" fmla="*/ 0 h 223841"/>
                    <a:gd name="connsiteX1" fmla="*/ 862013 w 1452563"/>
                    <a:gd name="connsiteY1" fmla="*/ 223837 h 223841"/>
                    <a:gd name="connsiteX2" fmla="*/ 1452563 w 1452563"/>
                    <a:gd name="connsiteY2" fmla="*/ 4762 h 223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52563" h="223841">
                      <a:moveTo>
                        <a:pt x="0" y="0"/>
                      </a:moveTo>
                      <a:cubicBezTo>
                        <a:pt x="309959" y="111521"/>
                        <a:pt x="619919" y="223043"/>
                        <a:pt x="862013" y="223837"/>
                      </a:cubicBezTo>
                      <a:cubicBezTo>
                        <a:pt x="1104107" y="224631"/>
                        <a:pt x="1278335" y="114696"/>
                        <a:pt x="1452563" y="476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4" name="Freeform 393"/>
                <p:cNvSpPr/>
                <p:nvPr/>
              </p:nvSpPr>
              <p:spPr>
                <a:xfrm>
                  <a:off x="3729038" y="3333750"/>
                  <a:ext cx="4762" cy="238125"/>
                </a:xfrm>
                <a:custGeom>
                  <a:avLst/>
                  <a:gdLst>
                    <a:gd name="connsiteX0" fmla="*/ 4762 w 4762"/>
                    <a:gd name="connsiteY0" fmla="*/ 0 h 238125"/>
                    <a:gd name="connsiteX1" fmla="*/ 0 w 4762"/>
                    <a:gd name="connsiteY1" fmla="*/ 238125 h 238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762" h="238125">
                      <a:moveTo>
                        <a:pt x="4762" y="0"/>
                      </a:moveTo>
                      <a:cubicBezTo>
                        <a:pt x="3175" y="79375"/>
                        <a:pt x="1587" y="158750"/>
                        <a:pt x="0" y="2381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5" name="Freeform 394"/>
                <p:cNvSpPr/>
                <p:nvPr/>
              </p:nvSpPr>
              <p:spPr>
                <a:xfrm>
                  <a:off x="3700463" y="3633788"/>
                  <a:ext cx="5114" cy="923095"/>
                </a:xfrm>
                <a:custGeom>
                  <a:avLst/>
                  <a:gdLst>
                    <a:gd name="connsiteX0" fmla="*/ 0 w 5114"/>
                    <a:gd name="connsiteY0" fmla="*/ 0 h 923095"/>
                    <a:gd name="connsiteX1" fmla="*/ 4762 w 5114"/>
                    <a:gd name="connsiteY1" fmla="*/ 814387 h 923095"/>
                    <a:gd name="connsiteX2" fmla="*/ 4762 w 5114"/>
                    <a:gd name="connsiteY2" fmla="*/ 914400 h 923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114" h="923095">
                      <a:moveTo>
                        <a:pt x="0" y="0"/>
                      </a:moveTo>
                      <a:cubicBezTo>
                        <a:pt x="1984" y="330993"/>
                        <a:pt x="3968" y="661987"/>
                        <a:pt x="4762" y="814387"/>
                      </a:cubicBezTo>
                      <a:cubicBezTo>
                        <a:pt x="5556" y="966787"/>
                        <a:pt x="4762" y="914400"/>
                        <a:pt x="4762" y="9144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6" name="Freeform 395"/>
                <p:cNvSpPr/>
                <p:nvPr/>
              </p:nvSpPr>
              <p:spPr>
                <a:xfrm>
                  <a:off x="3771682" y="3623200"/>
                  <a:ext cx="424850" cy="492836"/>
                </a:xfrm>
                <a:custGeom>
                  <a:avLst/>
                  <a:gdLst>
                    <a:gd name="connsiteX0" fmla="*/ 200243 w 424850"/>
                    <a:gd name="connsiteY0" fmla="*/ 29638 h 492836"/>
                    <a:gd name="connsiteX1" fmla="*/ 85943 w 424850"/>
                    <a:gd name="connsiteY1" fmla="*/ 58213 h 492836"/>
                    <a:gd name="connsiteX2" fmla="*/ 218 w 424850"/>
                    <a:gd name="connsiteY2" fmla="*/ 253475 h 492836"/>
                    <a:gd name="connsiteX3" fmla="*/ 71656 w 424850"/>
                    <a:gd name="connsiteY3" fmla="*/ 477313 h 492836"/>
                    <a:gd name="connsiteX4" fmla="*/ 343118 w 424850"/>
                    <a:gd name="connsiteY4" fmla="*/ 443975 h 492836"/>
                    <a:gd name="connsiteX5" fmla="*/ 424081 w 424850"/>
                    <a:gd name="connsiteY5" fmla="*/ 205850 h 492836"/>
                    <a:gd name="connsiteX6" fmla="*/ 376456 w 424850"/>
                    <a:gd name="connsiteY6" fmla="*/ 82025 h 492836"/>
                    <a:gd name="connsiteX7" fmla="*/ 257393 w 424850"/>
                    <a:gd name="connsiteY7" fmla="*/ 5825 h 492836"/>
                    <a:gd name="connsiteX8" fmla="*/ 247868 w 424850"/>
                    <a:gd name="connsiteY8" fmla="*/ 5825 h 492836"/>
                    <a:gd name="connsiteX9" fmla="*/ 200243 w 424850"/>
                    <a:gd name="connsiteY9" fmla="*/ 29638 h 4928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4850" h="492836">
                      <a:moveTo>
                        <a:pt x="200243" y="29638"/>
                      </a:moveTo>
                      <a:cubicBezTo>
                        <a:pt x="173256" y="38369"/>
                        <a:pt x="119280" y="20907"/>
                        <a:pt x="85943" y="58213"/>
                      </a:cubicBezTo>
                      <a:cubicBezTo>
                        <a:pt x="52606" y="95519"/>
                        <a:pt x="2599" y="183625"/>
                        <a:pt x="218" y="253475"/>
                      </a:cubicBezTo>
                      <a:cubicBezTo>
                        <a:pt x="-2163" y="323325"/>
                        <a:pt x="14506" y="445563"/>
                        <a:pt x="71656" y="477313"/>
                      </a:cubicBezTo>
                      <a:cubicBezTo>
                        <a:pt x="128806" y="509063"/>
                        <a:pt x="284381" y="489219"/>
                        <a:pt x="343118" y="443975"/>
                      </a:cubicBezTo>
                      <a:cubicBezTo>
                        <a:pt x="401855" y="398731"/>
                        <a:pt x="418525" y="266175"/>
                        <a:pt x="424081" y="205850"/>
                      </a:cubicBezTo>
                      <a:cubicBezTo>
                        <a:pt x="429637" y="145525"/>
                        <a:pt x="404237" y="115362"/>
                        <a:pt x="376456" y="82025"/>
                      </a:cubicBezTo>
                      <a:cubicBezTo>
                        <a:pt x="348675" y="48688"/>
                        <a:pt x="278824" y="18525"/>
                        <a:pt x="257393" y="5825"/>
                      </a:cubicBezTo>
                      <a:cubicBezTo>
                        <a:pt x="235962" y="-6875"/>
                        <a:pt x="254218" y="5031"/>
                        <a:pt x="247868" y="5825"/>
                      </a:cubicBezTo>
                      <a:cubicBezTo>
                        <a:pt x="241518" y="6619"/>
                        <a:pt x="227230" y="20907"/>
                        <a:pt x="200243" y="2963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7" name="Freeform 396"/>
                <p:cNvSpPr/>
                <p:nvPr/>
              </p:nvSpPr>
              <p:spPr>
                <a:xfrm>
                  <a:off x="3014663" y="2766012"/>
                  <a:ext cx="1276350" cy="353426"/>
                </a:xfrm>
                <a:custGeom>
                  <a:avLst/>
                  <a:gdLst>
                    <a:gd name="connsiteX0" fmla="*/ 1276350 w 1276350"/>
                    <a:gd name="connsiteY0" fmla="*/ 353426 h 353426"/>
                    <a:gd name="connsiteX1" fmla="*/ 933450 w 1276350"/>
                    <a:gd name="connsiteY1" fmla="*/ 15288 h 353426"/>
                    <a:gd name="connsiteX2" fmla="*/ 481012 w 1276350"/>
                    <a:gd name="connsiteY2" fmla="*/ 81963 h 353426"/>
                    <a:gd name="connsiteX3" fmla="*/ 0 w 1276350"/>
                    <a:gd name="connsiteY3" fmla="*/ 296276 h 3534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76350" h="353426">
                      <a:moveTo>
                        <a:pt x="1276350" y="353426"/>
                      </a:moveTo>
                      <a:cubicBezTo>
                        <a:pt x="1171178" y="206979"/>
                        <a:pt x="1066006" y="60532"/>
                        <a:pt x="933450" y="15288"/>
                      </a:cubicBezTo>
                      <a:cubicBezTo>
                        <a:pt x="800894" y="-29956"/>
                        <a:pt x="636587" y="35132"/>
                        <a:pt x="481012" y="81963"/>
                      </a:cubicBezTo>
                      <a:cubicBezTo>
                        <a:pt x="325437" y="128794"/>
                        <a:pt x="162718" y="212535"/>
                        <a:pt x="0" y="29627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8" name="Freeform 397"/>
                <p:cNvSpPr/>
                <p:nvPr/>
              </p:nvSpPr>
              <p:spPr>
                <a:xfrm>
                  <a:off x="3010743" y="2919413"/>
                  <a:ext cx="661145" cy="333375"/>
                </a:xfrm>
                <a:custGeom>
                  <a:avLst/>
                  <a:gdLst>
                    <a:gd name="connsiteX0" fmla="*/ 437307 w 661145"/>
                    <a:gd name="connsiteY0" fmla="*/ 0 h 333375"/>
                    <a:gd name="connsiteX1" fmla="*/ 3920 w 661145"/>
                    <a:gd name="connsiteY1" fmla="*/ 228600 h 333375"/>
                    <a:gd name="connsiteX2" fmla="*/ 661145 w 661145"/>
                    <a:gd name="connsiteY2" fmla="*/ 333375 h 33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61145" h="333375">
                      <a:moveTo>
                        <a:pt x="437307" y="0"/>
                      </a:moveTo>
                      <a:cubicBezTo>
                        <a:pt x="201960" y="86519"/>
                        <a:pt x="-33386" y="173038"/>
                        <a:pt x="3920" y="228600"/>
                      </a:cubicBezTo>
                      <a:cubicBezTo>
                        <a:pt x="41226" y="284163"/>
                        <a:pt x="351185" y="308769"/>
                        <a:pt x="661145" y="33337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9" name="Freeform 398"/>
                <p:cNvSpPr/>
                <p:nvPr/>
              </p:nvSpPr>
              <p:spPr>
                <a:xfrm>
                  <a:off x="3505200" y="2890838"/>
                  <a:ext cx="261938" cy="357187"/>
                </a:xfrm>
                <a:custGeom>
                  <a:avLst/>
                  <a:gdLst>
                    <a:gd name="connsiteX0" fmla="*/ 0 w 261938"/>
                    <a:gd name="connsiteY0" fmla="*/ 0 h 357187"/>
                    <a:gd name="connsiteX1" fmla="*/ 261938 w 261938"/>
                    <a:gd name="connsiteY1" fmla="*/ 357187 h 357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61938" h="357187">
                      <a:moveTo>
                        <a:pt x="0" y="0"/>
                      </a:moveTo>
                      <a:lnTo>
                        <a:pt x="261938" y="357187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0" name="Freeform 399"/>
                <p:cNvSpPr/>
                <p:nvPr/>
              </p:nvSpPr>
              <p:spPr>
                <a:xfrm>
                  <a:off x="3619500" y="2857500"/>
                  <a:ext cx="614727" cy="384539"/>
                </a:xfrm>
                <a:custGeom>
                  <a:avLst/>
                  <a:gdLst>
                    <a:gd name="connsiteX0" fmla="*/ 266700 w 614727"/>
                    <a:gd name="connsiteY0" fmla="*/ 0 h 384539"/>
                    <a:gd name="connsiteX1" fmla="*/ 614363 w 614727"/>
                    <a:gd name="connsiteY1" fmla="*/ 261938 h 384539"/>
                    <a:gd name="connsiteX2" fmla="*/ 209550 w 614727"/>
                    <a:gd name="connsiteY2" fmla="*/ 376238 h 384539"/>
                    <a:gd name="connsiteX3" fmla="*/ 0 w 614727"/>
                    <a:gd name="connsiteY3" fmla="*/ 47625 h 3845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14727" h="384539">
                      <a:moveTo>
                        <a:pt x="266700" y="0"/>
                      </a:moveTo>
                      <a:cubicBezTo>
                        <a:pt x="445294" y="99616"/>
                        <a:pt x="623888" y="199232"/>
                        <a:pt x="614363" y="261938"/>
                      </a:cubicBezTo>
                      <a:cubicBezTo>
                        <a:pt x="604838" y="324644"/>
                        <a:pt x="311944" y="411957"/>
                        <a:pt x="209550" y="376238"/>
                      </a:cubicBezTo>
                      <a:cubicBezTo>
                        <a:pt x="107156" y="340519"/>
                        <a:pt x="53578" y="194072"/>
                        <a:pt x="0" y="476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1" name="Freeform 400"/>
                <p:cNvSpPr/>
                <p:nvPr/>
              </p:nvSpPr>
              <p:spPr>
                <a:xfrm>
                  <a:off x="3657600" y="2833688"/>
                  <a:ext cx="233363" cy="76200"/>
                </a:xfrm>
                <a:custGeom>
                  <a:avLst/>
                  <a:gdLst>
                    <a:gd name="connsiteX0" fmla="*/ 0 w 233363"/>
                    <a:gd name="connsiteY0" fmla="*/ 76200 h 76200"/>
                    <a:gd name="connsiteX1" fmla="*/ 233363 w 233363"/>
                    <a:gd name="connsiteY1" fmla="*/ 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33363" h="76200">
                      <a:moveTo>
                        <a:pt x="0" y="76200"/>
                      </a:moveTo>
                      <a:lnTo>
                        <a:pt x="233363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2" name="Freeform 401"/>
                <p:cNvSpPr/>
                <p:nvPr/>
              </p:nvSpPr>
              <p:spPr>
                <a:xfrm>
                  <a:off x="4157663" y="2371725"/>
                  <a:ext cx="1624555" cy="2072005"/>
                </a:xfrm>
                <a:custGeom>
                  <a:avLst/>
                  <a:gdLst>
                    <a:gd name="connsiteX0" fmla="*/ 0 w 1624555"/>
                    <a:gd name="connsiteY0" fmla="*/ 2019300 h 2072005"/>
                    <a:gd name="connsiteX1" fmla="*/ 161925 w 1624555"/>
                    <a:gd name="connsiteY1" fmla="*/ 2052638 h 2072005"/>
                    <a:gd name="connsiteX2" fmla="*/ 738187 w 1624555"/>
                    <a:gd name="connsiteY2" fmla="*/ 1757363 h 2072005"/>
                    <a:gd name="connsiteX3" fmla="*/ 914400 w 1624555"/>
                    <a:gd name="connsiteY3" fmla="*/ 1790700 h 2072005"/>
                    <a:gd name="connsiteX4" fmla="*/ 1457325 w 1624555"/>
                    <a:gd name="connsiteY4" fmla="*/ 1514475 h 2072005"/>
                    <a:gd name="connsiteX5" fmla="*/ 1581150 w 1624555"/>
                    <a:gd name="connsiteY5" fmla="*/ 490538 h 2072005"/>
                    <a:gd name="connsiteX6" fmla="*/ 1624012 w 1624555"/>
                    <a:gd name="connsiteY6" fmla="*/ 385763 h 2072005"/>
                    <a:gd name="connsiteX7" fmla="*/ 1600200 w 1624555"/>
                    <a:gd name="connsiteY7" fmla="*/ 314325 h 2072005"/>
                    <a:gd name="connsiteX8" fmla="*/ 1528762 w 1624555"/>
                    <a:gd name="connsiteY8" fmla="*/ 257175 h 2072005"/>
                    <a:gd name="connsiteX9" fmla="*/ 1362075 w 1624555"/>
                    <a:gd name="connsiteY9" fmla="*/ 47625 h 2072005"/>
                    <a:gd name="connsiteX10" fmla="*/ 1323975 w 1624555"/>
                    <a:gd name="connsiteY10" fmla="*/ 0 h 20720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624555" h="2072005">
                      <a:moveTo>
                        <a:pt x="0" y="2019300"/>
                      </a:moveTo>
                      <a:cubicBezTo>
                        <a:pt x="19447" y="2057797"/>
                        <a:pt x="38894" y="2096294"/>
                        <a:pt x="161925" y="2052638"/>
                      </a:cubicBezTo>
                      <a:cubicBezTo>
                        <a:pt x="284956" y="2008982"/>
                        <a:pt x="612775" y="1801019"/>
                        <a:pt x="738187" y="1757363"/>
                      </a:cubicBezTo>
                      <a:cubicBezTo>
                        <a:pt x="863600" y="1713707"/>
                        <a:pt x="794544" y="1831181"/>
                        <a:pt x="914400" y="1790700"/>
                      </a:cubicBezTo>
                      <a:cubicBezTo>
                        <a:pt x="1034256" y="1750219"/>
                        <a:pt x="1346200" y="1731169"/>
                        <a:pt x="1457325" y="1514475"/>
                      </a:cubicBezTo>
                      <a:cubicBezTo>
                        <a:pt x="1568450" y="1297781"/>
                        <a:pt x="1553369" y="678657"/>
                        <a:pt x="1581150" y="490538"/>
                      </a:cubicBezTo>
                      <a:cubicBezTo>
                        <a:pt x="1608931" y="302419"/>
                        <a:pt x="1620837" y="415132"/>
                        <a:pt x="1624012" y="385763"/>
                      </a:cubicBezTo>
                      <a:cubicBezTo>
                        <a:pt x="1627187" y="356394"/>
                        <a:pt x="1616075" y="335756"/>
                        <a:pt x="1600200" y="314325"/>
                      </a:cubicBezTo>
                      <a:cubicBezTo>
                        <a:pt x="1584325" y="292894"/>
                        <a:pt x="1568450" y="301625"/>
                        <a:pt x="1528762" y="257175"/>
                      </a:cubicBezTo>
                      <a:cubicBezTo>
                        <a:pt x="1489075" y="212725"/>
                        <a:pt x="1362075" y="47625"/>
                        <a:pt x="1362075" y="47625"/>
                      </a:cubicBezTo>
                      <a:lnTo>
                        <a:pt x="1323975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3" name="Freeform 402"/>
                <p:cNvSpPr/>
                <p:nvPr/>
              </p:nvSpPr>
              <p:spPr>
                <a:xfrm>
                  <a:off x="3871913" y="2338388"/>
                  <a:ext cx="1262062" cy="414337"/>
                </a:xfrm>
                <a:custGeom>
                  <a:avLst/>
                  <a:gdLst>
                    <a:gd name="connsiteX0" fmla="*/ 1262062 w 1262062"/>
                    <a:gd name="connsiteY0" fmla="*/ 0 h 414337"/>
                    <a:gd name="connsiteX1" fmla="*/ 1000125 w 1262062"/>
                    <a:gd name="connsiteY1" fmla="*/ 66675 h 414337"/>
                    <a:gd name="connsiteX2" fmla="*/ 657225 w 1262062"/>
                    <a:gd name="connsiteY2" fmla="*/ 200025 h 414337"/>
                    <a:gd name="connsiteX3" fmla="*/ 304800 w 1262062"/>
                    <a:gd name="connsiteY3" fmla="*/ 304800 h 414337"/>
                    <a:gd name="connsiteX4" fmla="*/ 0 w 1262062"/>
                    <a:gd name="connsiteY4" fmla="*/ 414337 h 4143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2062" h="414337">
                      <a:moveTo>
                        <a:pt x="1262062" y="0"/>
                      </a:moveTo>
                      <a:cubicBezTo>
                        <a:pt x="1181496" y="16669"/>
                        <a:pt x="1100931" y="33338"/>
                        <a:pt x="1000125" y="66675"/>
                      </a:cubicBezTo>
                      <a:cubicBezTo>
                        <a:pt x="899319" y="100012"/>
                        <a:pt x="773112" y="160338"/>
                        <a:pt x="657225" y="200025"/>
                      </a:cubicBezTo>
                      <a:cubicBezTo>
                        <a:pt x="541337" y="239713"/>
                        <a:pt x="414337" y="269081"/>
                        <a:pt x="304800" y="304800"/>
                      </a:cubicBezTo>
                      <a:cubicBezTo>
                        <a:pt x="195262" y="340519"/>
                        <a:pt x="97631" y="377428"/>
                        <a:pt x="0" y="41433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4" name="Freeform 403"/>
                <p:cNvSpPr/>
                <p:nvPr/>
              </p:nvSpPr>
              <p:spPr>
                <a:xfrm>
                  <a:off x="4210050" y="2676525"/>
                  <a:ext cx="190500" cy="366713"/>
                </a:xfrm>
                <a:custGeom>
                  <a:avLst/>
                  <a:gdLst>
                    <a:gd name="connsiteX0" fmla="*/ 0 w 190500"/>
                    <a:gd name="connsiteY0" fmla="*/ 0 h 366713"/>
                    <a:gd name="connsiteX1" fmla="*/ 190500 w 190500"/>
                    <a:gd name="connsiteY1" fmla="*/ 366713 h 366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0" h="366713">
                      <a:moveTo>
                        <a:pt x="0" y="0"/>
                      </a:moveTo>
                      <a:lnTo>
                        <a:pt x="190500" y="366713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5" name="Freeform 404"/>
                <p:cNvSpPr/>
                <p:nvPr/>
              </p:nvSpPr>
              <p:spPr>
                <a:xfrm>
                  <a:off x="4338638" y="2638425"/>
                  <a:ext cx="597490" cy="389228"/>
                </a:xfrm>
                <a:custGeom>
                  <a:avLst/>
                  <a:gdLst>
                    <a:gd name="connsiteX0" fmla="*/ 314325 w 597490"/>
                    <a:gd name="connsiteY0" fmla="*/ 0 h 389228"/>
                    <a:gd name="connsiteX1" fmla="*/ 595312 w 597490"/>
                    <a:gd name="connsiteY1" fmla="*/ 276225 h 389228"/>
                    <a:gd name="connsiteX2" fmla="*/ 180975 w 597490"/>
                    <a:gd name="connsiteY2" fmla="*/ 381000 h 389228"/>
                    <a:gd name="connsiteX3" fmla="*/ 0 w 597490"/>
                    <a:gd name="connsiteY3" fmla="*/ 76200 h 389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7490" h="389228">
                      <a:moveTo>
                        <a:pt x="314325" y="0"/>
                      </a:moveTo>
                      <a:cubicBezTo>
                        <a:pt x="465931" y="106362"/>
                        <a:pt x="617537" y="212725"/>
                        <a:pt x="595312" y="276225"/>
                      </a:cubicBezTo>
                      <a:cubicBezTo>
                        <a:pt x="573087" y="339725"/>
                        <a:pt x="280194" y="414338"/>
                        <a:pt x="180975" y="381000"/>
                      </a:cubicBezTo>
                      <a:cubicBezTo>
                        <a:pt x="81756" y="347663"/>
                        <a:pt x="40878" y="211931"/>
                        <a:pt x="0" y="762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6" name="Freeform 405"/>
                <p:cNvSpPr/>
                <p:nvPr/>
              </p:nvSpPr>
              <p:spPr>
                <a:xfrm>
                  <a:off x="4333875" y="2633663"/>
                  <a:ext cx="276225" cy="61912"/>
                </a:xfrm>
                <a:custGeom>
                  <a:avLst/>
                  <a:gdLst>
                    <a:gd name="connsiteX0" fmla="*/ 0 w 276225"/>
                    <a:gd name="connsiteY0" fmla="*/ 61912 h 61912"/>
                    <a:gd name="connsiteX1" fmla="*/ 276225 w 276225"/>
                    <a:gd name="connsiteY1" fmla="*/ 0 h 61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76225" h="61912">
                      <a:moveTo>
                        <a:pt x="0" y="61912"/>
                      </a:moveTo>
                      <a:lnTo>
                        <a:pt x="276225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7" name="Freeform 406"/>
                <p:cNvSpPr/>
                <p:nvPr/>
              </p:nvSpPr>
              <p:spPr>
                <a:xfrm>
                  <a:off x="4387031" y="2938463"/>
                  <a:ext cx="679397" cy="385876"/>
                </a:xfrm>
                <a:custGeom>
                  <a:avLst/>
                  <a:gdLst>
                    <a:gd name="connsiteX0" fmla="*/ 42094 w 679397"/>
                    <a:gd name="connsiteY0" fmla="*/ 190500 h 385876"/>
                    <a:gd name="connsiteX1" fmla="*/ 61144 w 679397"/>
                    <a:gd name="connsiteY1" fmla="*/ 385762 h 385876"/>
                    <a:gd name="connsiteX2" fmla="*/ 627882 w 679397"/>
                    <a:gd name="connsiteY2" fmla="*/ 166687 h 385876"/>
                    <a:gd name="connsiteX3" fmla="*/ 618357 w 679397"/>
                    <a:gd name="connsiteY3" fmla="*/ 0 h 385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79397" h="385876">
                      <a:moveTo>
                        <a:pt x="42094" y="190500"/>
                      </a:moveTo>
                      <a:cubicBezTo>
                        <a:pt x="2803" y="290115"/>
                        <a:pt x="-36487" y="389731"/>
                        <a:pt x="61144" y="385762"/>
                      </a:cubicBezTo>
                      <a:cubicBezTo>
                        <a:pt x="158775" y="381793"/>
                        <a:pt x="535013" y="230981"/>
                        <a:pt x="627882" y="166687"/>
                      </a:cubicBezTo>
                      <a:cubicBezTo>
                        <a:pt x="720751" y="102393"/>
                        <a:pt x="669554" y="51196"/>
                        <a:pt x="618357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8" name="Freeform 407"/>
                <p:cNvSpPr/>
                <p:nvPr/>
              </p:nvSpPr>
              <p:spPr>
                <a:xfrm>
                  <a:off x="4363382" y="3435350"/>
                  <a:ext cx="430868" cy="909861"/>
                </a:xfrm>
                <a:custGeom>
                  <a:avLst/>
                  <a:gdLst>
                    <a:gd name="connsiteX0" fmla="*/ 430868 w 430868"/>
                    <a:gd name="connsiteY0" fmla="*/ 682625 h 909861"/>
                    <a:gd name="connsiteX1" fmla="*/ 24468 w 430868"/>
                    <a:gd name="connsiteY1" fmla="*/ 869950 h 909861"/>
                    <a:gd name="connsiteX2" fmla="*/ 43518 w 430868"/>
                    <a:gd name="connsiteY2" fmla="*/ 0 h 909861"/>
                    <a:gd name="connsiteX3" fmla="*/ 43518 w 430868"/>
                    <a:gd name="connsiteY3" fmla="*/ 0 h 909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430868" h="909861">
                      <a:moveTo>
                        <a:pt x="430868" y="682625"/>
                      </a:moveTo>
                      <a:cubicBezTo>
                        <a:pt x="259947" y="833173"/>
                        <a:pt x="89026" y="983721"/>
                        <a:pt x="24468" y="869950"/>
                      </a:cubicBezTo>
                      <a:cubicBezTo>
                        <a:pt x="-40090" y="756179"/>
                        <a:pt x="43518" y="0"/>
                        <a:pt x="43518" y="0"/>
                      </a:cubicBezTo>
                      <a:lnTo>
                        <a:pt x="43518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9" name="Freeform 408"/>
                <p:cNvSpPr/>
                <p:nvPr/>
              </p:nvSpPr>
              <p:spPr>
                <a:xfrm>
                  <a:off x="4431843" y="3393614"/>
                  <a:ext cx="478389" cy="523657"/>
                </a:xfrm>
                <a:custGeom>
                  <a:avLst/>
                  <a:gdLst>
                    <a:gd name="connsiteX0" fmla="*/ 260807 w 478389"/>
                    <a:gd name="connsiteY0" fmla="*/ 6811 h 523657"/>
                    <a:gd name="connsiteX1" fmla="*/ 165557 w 478389"/>
                    <a:gd name="connsiteY1" fmla="*/ 13161 h 523657"/>
                    <a:gd name="connsiteX2" fmla="*/ 83007 w 478389"/>
                    <a:gd name="connsiteY2" fmla="*/ 111586 h 523657"/>
                    <a:gd name="connsiteX3" fmla="*/ 457 w 478389"/>
                    <a:gd name="connsiteY3" fmla="*/ 263986 h 523657"/>
                    <a:gd name="connsiteX4" fmla="*/ 121107 w 478389"/>
                    <a:gd name="connsiteY4" fmla="*/ 505286 h 523657"/>
                    <a:gd name="connsiteX5" fmla="*/ 270332 w 478389"/>
                    <a:gd name="connsiteY5" fmla="*/ 495761 h 523657"/>
                    <a:gd name="connsiteX6" fmla="*/ 432257 w 478389"/>
                    <a:gd name="connsiteY6" fmla="*/ 406861 h 523657"/>
                    <a:gd name="connsiteX7" fmla="*/ 476707 w 478389"/>
                    <a:gd name="connsiteY7" fmla="*/ 229061 h 523657"/>
                    <a:gd name="connsiteX8" fmla="*/ 387807 w 478389"/>
                    <a:gd name="connsiteY8" fmla="*/ 67136 h 523657"/>
                    <a:gd name="connsiteX9" fmla="*/ 260807 w 478389"/>
                    <a:gd name="connsiteY9" fmla="*/ 6811 h 5236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78389" h="523657">
                      <a:moveTo>
                        <a:pt x="260807" y="6811"/>
                      </a:moveTo>
                      <a:cubicBezTo>
                        <a:pt x="223765" y="-2185"/>
                        <a:pt x="195190" y="-4301"/>
                        <a:pt x="165557" y="13161"/>
                      </a:cubicBezTo>
                      <a:cubicBezTo>
                        <a:pt x="135924" y="30623"/>
                        <a:pt x="110524" y="69782"/>
                        <a:pt x="83007" y="111586"/>
                      </a:cubicBezTo>
                      <a:cubicBezTo>
                        <a:pt x="55490" y="153390"/>
                        <a:pt x="-5893" y="198369"/>
                        <a:pt x="457" y="263986"/>
                      </a:cubicBezTo>
                      <a:cubicBezTo>
                        <a:pt x="6807" y="329603"/>
                        <a:pt x="76128" y="466657"/>
                        <a:pt x="121107" y="505286"/>
                      </a:cubicBezTo>
                      <a:cubicBezTo>
                        <a:pt x="166086" y="543915"/>
                        <a:pt x="218474" y="512165"/>
                        <a:pt x="270332" y="495761"/>
                      </a:cubicBezTo>
                      <a:cubicBezTo>
                        <a:pt x="322190" y="479357"/>
                        <a:pt x="397861" y="451311"/>
                        <a:pt x="432257" y="406861"/>
                      </a:cubicBezTo>
                      <a:cubicBezTo>
                        <a:pt x="466653" y="362411"/>
                        <a:pt x="484115" y="285682"/>
                        <a:pt x="476707" y="229061"/>
                      </a:cubicBezTo>
                      <a:cubicBezTo>
                        <a:pt x="469299" y="172440"/>
                        <a:pt x="415853" y="104178"/>
                        <a:pt x="387807" y="67136"/>
                      </a:cubicBezTo>
                      <a:cubicBezTo>
                        <a:pt x="359761" y="30094"/>
                        <a:pt x="297849" y="15807"/>
                        <a:pt x="260807" y="6811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0" name="Freeform 409"/>
                <p:cNvSpPr/>
                <p:nvPr/>
              </p:nvSpPr>
              <p:spPr>
                <a:xfrm>
                  <a:off x="5069644" y="3238500"/>
                  <a:ext cx="508831" cy="788069"/>
                </a:xfrm>
                <a:custGeom>
                  <a:avLst/>
                  <a:gdLst>
                    <a:gd name="connsiteX0" fmla="*/ 508831 w 508831"/>
                    <a:gd name="connsiteY0" fmla="*/ 596900 h 788069"/>
                    <a:gd name="connsiteX1" fmla="*/ 29406 w 508831"/>
                    <a:gd name="connsiteY1" fmla="*/ 752475 h 788069"/>
                    <a:gd name="connsiteX2" fmla="*/ 92906 w 508831"/>
                    <a:gd name="connsiteY2" fmla="*/ 0 h 788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08831" h="788069">
                      <a:moveTo>
                        <a:pt x="508831" y="596900"/>
                      </a:moveTo>
                      <a:cubicBezTo>
                        <a:pt x="303779" y="724429"/>
                        <a:pt x="98727" y="851958"/>
                        <a:pt x="29406" y="752475"/>
                      </a:cubicBezTo>
                      <a:cubicBezTo>
                        <a:pt x="-39915" y="652992"/>
                        <a:pt x="26495" y="326496"/>
                        <a:pt x="92906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1" name="Freeform 410"/>
                <p:cNvSpPr/>
                <p:nvPr/>
              </p:nvSpPr>
              <p:spPr>
                <a:xfrm>
                  <a:off x="5080000" y="2838450"/>
                  <a:ext cx="646362" cy="241300"/>
                </a:xfrm>
                <a:custGeom>
                  <a:avLst/>
                  <a:gdLst>
                    <a:gd name="connsiteX0" fmla="*/ 0 w 646362"/>
                    <a:gd name="connsiteY0" fmla="*/ 241300 h 241300"/>
                    <a:gd name="connsiteX1" fmla="*/ 552450 w 646362"/>
                    <a:gd name="connsiteY1" fmla="*/ 73025 h 241300"/>
                    <a:gd name="connsiteX2" fmla="*/ 641350 w 646362"/>
                    <a:gd name="connsiteY2" fmla="*/ 0 h 2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6362" h="241300">
                      <a:moveTo>
                        <a:pt x="0" y="241300"/>
                      </a:moveTo>
                      <a:cubicBezTo>
                        <a:pt x="222779" y="177271"/>
                        <a:pt x="445559" y="113242"/>
                        <a:pt x="552450" y="73025"/>
                      </a:cubicBezTo>
                      <a:cubicBezTo>
                        <a:pt x="659341" y="32808"/>
                        <a:pt x="650345" y="16404"/>
                        <a:pt x="641350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2" name="Freeform 411"/>
                <p:cNvSpPr/>
                <p:nvPr/>
              </p:nvSpPr>
              <p:spPr>
                <a:xfrm>
                  <a:off x="5168900" y="2851150"/>
                  <a:ext cx="12700" cy="215900"/>
                </a:xfrm>
                <a:custGeom>
                  <a:avLst/>
                  <a:gdLst>
                    <a:gd name="connsiteX0" fmla="*/ 12700 w 12700"/>
                    <a:gd name="connsiteY0" fmla="*/ 0 h 215900"/>
                    <a:gd name="connsiteX1" fmla="*/ 0 w 12700"/>
                    <a:gd name="connsiteY1" fmla="*/ 215900 h 215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700" h="215900">
                      <a:moveTo>
                        <a:pt x="12700" y="0"/>
                      </a:moveTo>
                      <a:lnTo>
                        <a:pt x="0" y="21590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3" name="Freeform 412"/>
                <p:cNvSpPr/>
                <p:nvPr/>
              </p:nvSpPr>
              <p:spPr>
                <a:xfrm>
                  <a:off x="4940300" y="2698750"/>
                  <a:ext cx="765175" cy="176761"/>
                </a:xfrm>
                <a:custGeom>
                  <a:avLst/>
                  <a:gdLst>
                    <a:gd name="connsiteX0" fmla="*/ 0 w 765175"/>
                    <a:gd name="connsiteY0" fmla="*/ 136525 h 176761"/>
                    <a:gd name="connsiteX1" fmla="*/ 225425 w 765175"/>
                    <a:gd name="connsiteY1" fmla="*/ 168275 h 176761"/>
                    <a:gd name="connsiteX2" fmla="*/ 765175 w 765175"/>
                    <a:gd name="connsiteY2" fmla="*/ 0 h 1767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65175" h="176761">
                      <a:moveTo>
                        <a:pt x="0" y="136525"/>
                      </a:moveTo>
                      <a:cubicBezTo>
                        <a:pt x="48948" y="163777"/>
                        <a:pt x="97896" y="191029"/>
                        <a:pt x="225425" y="168275"/>
                      </a:cubicBezTo>
                      <a:cubicBezTo>
                        <a:pt x="352954" y="145521"/>
                        <a:pt x="559064" y="72760"/>
                        <a:pt x="765175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4" name="Freeform 413"/>
                <p:cNvSpPr/>
                <p:nvPr/>
              </p:nvSpPr>
              <p:spPr>
                <a:xfrm>
                  <a:off x="4943475" y="2425700"/>
                  <a:ext cx="215900" cy="339725"/>
                </a:xfrm>
                <a:custGeom>
                  <a:avLst/>
                  <a:gdLst>
                    <a:gd name="connsiteX0" fmla="*/ 0 w 215900"/>
                    <a:gd name="connsiteY0" fmla="*/ 0 h 339725"/>
                    <a:gd name="connsiteX1" fmla="*/ 215900 w 215900"/>
                    <a:gd name="connsiteY1" fmla="*/ 339725 h 339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15900" h="339725">
                      <a:moveTo>
                        <a:pt x="0" y="0"/>
                      </a:moveTo>
                      <a:lnTo>
                        <a:pt x="215900" y="339725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5" name="Freeform 414"/>
                <p:cNvSpPr/>
                <p:nvPr/>
              </p:nvSpPr>
              <p:spPr>
                <a:xfrm>
                  <a:off x="5048250" y="2473325"/>
                  <a:ext cx="562214" cy="287153"/>
                </a:xfrm>
                <a:custGeom>
                  <a:avLst/>
                  <a:gdLst>
                    <a:gd name="connsiteX0" fmla="*/ 0 w 562214"/>
                    <a:gd name="connsiteY0" fmla="*/ 0 h 287153"/>
                    <a:gd name="connsiteX1" fmla="*/ 73025 w 562214"/>
                    <a:gd name="connsiteY1" fmla="*/ 82550 h 287153"/>
                    <a:gd name="connsiteX2" fmla="*/ 95250 w 562214"/>
                    <a:gd name="connsiteY2" fmla="*/ 114300 h 287153"/>
                    <a:gd name="connsiteX3" fmla="*/ 107950 w 562214"/>
                    <a:gd name="connsiteY3" fmla="*/ 127000 h 287153"/>
                    <a:gd name="connsiteX4" fmla="*/ 123825 w 562214"/>
                    <a:gd name="connsiteY4" fmla="*/ 165100 h 287153"/>
                    <a:gd name="connsiteX5" fmla="*/ 133350 w 562214"/>
                    <a:gd name="connsiteY5" fmla="*/ 187325 h 287153"/>
                    <a:gd name="connsiteX6" fmla="*/ 146050 w 562214"/>
                    <a:gd name="connsiteY6" fmla="*/ 206375 h 287153"/>
                    <a:gd name="connsiteX7" fmla="*/ 171450 w 562214"/>
                    <a:gd name="connsiteY7" fmla="*/ 254000 h 287153"/>
                    <a:gd name="connsiteX8" fmla="*/ 187325 w 562214"/>
                    <a:gd name="connsiteY8" fmla="*/ 282575 h 287153"/>
                    <a:gd name="connsiteX9" fmla="*/ 241300 w 562214"/>
                    <a:gd name="connsiteY9" fmla="*/ 279400 h 287153"/>
                    <a:gd name="connsiteX10" fmla="*/ 463550 w 562214"/>
                    <a:gd name="connsiteY10" fmla="*/ 209550 h 287153"/>
                    <a:gd name="connsiteX11" fmla="*/ 561975 w 562214"/>
                    <a:gd name="connsiteY11" fmla="*/ 174625 h 287153"/>
                    <a:gd name="connsiteX12" fmla="*/ 485775 w 562214"/>
                    <a:gd name="connsiteY12" fmla="*/ 82550 h 287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562214" h="287153">
                      <a:moveTo>
                        <a:pt x="0" y="0"/>
                      </a:moveTo>
                      <a:cubicBezTo>
                        <a:pt x="28575" y="31750"/>
                        <a:pt x="57150" y="63500"/>
                        <a:pt x="73025" y="82550"/>
                      </a:cubicBezTo>
                      <a:cubicBezTo>
                        <a:pt x="88900" y="101600"/>
                        <a:pt x="89429" y="106892"/>
                        <a:pt x="95250" y="114300"/>
                      </a:cubicBezTo>
                      <a:cubicBezTo>
                        <a:pt x="101071" y="121708"/>
                        <a:pt x="103187" y="118533"/>
                        <a:pt x="107950" y="127000"/>
                      </a:cubicBezTo>
                      <a:cubicBezTo>
                        <a:pt x="112713" y="135467"/>
                        <a:pt x="119592" y="155046"/>
                        <a:pt x="123825" y="165100"/>
                      </a:cubicBezTo>
                      <a:cubicBezTo>
                        <a:pt x="128058" y="175154"/>
                        <a:pt x="129646" y="180446"/>
                        <a:pt x="133350" y="187325"/>
                      </a:cubicBezTo>
                      <a:cubicBezTo>
                        <a:pt x="137054" y="194204"/>
                        <a:pt x="139700" y="195263"/>
                        <a:pt x="146050" y="206375"/>
                      </a:cubicBezTo>
                      <a:cubicBezTo>
                        <a:pt x="152400" y="217487"/>
                        <a:pt x="164571" y="241300"/>
                        <a:pt x="171450" y="254000"/>
                      </a:cubicBezTo>
                      <a:cubicBezTo>
                        <a:pt x="178329" y="266700"/>
                        <a:pt x="175683" y="278342"/>
                        <a:pt x="187325" y="282575"/>
                      </a:cubicBezTo>
                      <a:cubicBezTo>
                        <a:pt x="198967" y="286808"/>
                        <a:pt x="195262" y="291571"/>
                        <a:pt x="241300" y="279400"/>
                      </a:cubicBezTo>
                      <a:cubicBezTo>
                        <a:pt x="287338" y="267229"/>
                        <a:pt x="410104" y="227012"/>
                        <a:pt x="463550" y="209550"/>
                      </a:cubicBezTo>
                      <a:cubicBezTo>
                        <a:pt x="516996" y="192088"/>
                        <a:pt x="558271" y="195792"/>
                        <a:pt x="561975" y="174625"/>
                      </a:cubicBezTo>
                      <a:cubicBezTo>
                        <a:pt x="565679" y="153458"/>
                        <a:pt x="525727" y="118004"/>
                        <a:pt x="485775" y="825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6" name="Freeform 415"/>
                <p:cNvSpPr/>
                <p:nvPr/>
              </p:nvSpPr>
              <p:spPr>
                <a:xfrm>
                  <a:off x="5222989" y="3251200"/>
                  <a:ext cx="351399" cy="403519"/>
                </a:xfrm>
                <a:custGeom>
                  <a:avLst/>
                  <a:gdLst>
                    <a:gd name="connsiteX0" fmla="*/ 123711 w 351399"/>
                    <a:gd name="connsiteY0" fmla="*/ 0 h 403519"/>
                    <a:gd name="connsiteX1" fmla="*/ 15761 w 351399"/>
                    <a:gd name="connsiteY1" fmla="*/ 368300 h 403519"/>
                    <a:gd name="connsiteX2" fmla="*/ 9411 w 351399"/>
                    <a:gd name="connsiteY2" fmla="*/ 384175 h 403519"/>
                    <a:gd name="connsiteX3" fmla="*/ 9411 w 351399"/>
                    <a:gd name="connsiteY3" fmla="*/ 403225 h 403519"/>
                    <a:gd name="connsiteX4" fmla="*/ 133236 w 351399"/>
                    <a:gd name="connsiteY4" fmla="*/ 368300 h 403519"/>
                    <a:gd name="connsiteX5" fmla="*/ 320561 w 351399"/>
                    <a:gd name="connsiteY5" fmla="*/ 298450 h 403519"/>
                    <a:gd name="connsiteX6" fmla="*/ 349136 w 351399"/>
                    <a:gd name="connsiteY6" fmla="*/ 273050 h 4035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51399" h="403519">
                      <a:moveTo>
                        <a:pt x="123711" y="0"/>
                      </a:moveTo>
                      <a:cubicBezTo>
                        <a:pt x="79261" y="152135"/>
                        <a:pt x="34811" y="304271"/>
                        <a:pt x="15761" y="368300"/>
                      </a:cubicBezTo>
                      <a:cubicBezTo>
                        <a:pt x="-3289" y="432329"/>
                        <a:pt x="10469" y="378354"/>
                        <a:pt x="9411" y="384175"/>
                      </a:cubicBezTo>
                      <a:cubicBezTo>
                        <a:pt x="8353" y="389996"/>
                        <a:pt x="-11226" y="405871"/>
                        <a:pt x="9411" y="403225"/>
                      </a:cubicBezTo>
                      <a:cubicBezTo>
                        <a:pt x="30048" y="400579"/>
                        <a:pt x="81378" y="385763"/>
                        <a:pt x="133236" y="368300"/>
                      </a:cubicBezTo>
                      <a:cubicBezTo>
                        <a:pt x="185094" y="350838"/>
                        <a:pt x="284578" y="314325"/>
                        <a:pt x="320561" y="298450"/>
                      </a:cubicBezTo>
                      <a:cubicBezTo>
                        <a:pt x="356544" y="282575"/>
                        <a:pt x="352840" y="277812"/>
                        <a:pt x="349136" y="2730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7" name="Freeform 416"/>
                <p:cNvSpPr/>
                <p:nvPr/>
              </p:nvSpPr>
              <p:spPr>
                <a:xfrm>
                  <a:off x="5372100" y="3267075"/>
                  <a:ext cx="193675" cy="241300"/>
                </a:xfrm>
                <a:custGeom>
                  <a:avLst/>
                  <a:gdLst>
                    <a:gd name="connsiteX0" fmla="*/ 0 w 193675"/>
                    <a:gd name="connsiteY0" fmla="*/ 0 h 241300"/>
                    <a:gd name="connsiteX1" fmla="*/ 193675 w 193675"/>
                    <a:gd name="connsiteY1" fmla="*/ 241300 h 241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3675" h="241300">
                      <a:moveTo>
                        <a:pt x="0" y="0"/>
                      </a:moveTo>
                      <a:lnTo>
                        <a:pt x="193675" y="24130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8" name="Freeform 417"/>
                <p:cNvSpPr/>
                <p:nvPr/>
              </p:nvSpPr>
              <p:spPr>
                <a:xfrm>
                  <a:off x="5674457" y="1193800"/>
                  <a:ext cx="605620" cy="692299"/>
                </a:xfrm>
                <a:custGeom>
                  <a:avLst/>
                  <a:gdLst>
                    <a:gd name="connsiteX0" fmla="*/ 180243 w 605620"/>
                    <a:gd name="connsiteY0" fmla="*/ 0 h 692299"/>
                    <a:gd name="connsiteX1" fmla="*/ 145318 w 605620"/>
                    <a:gd name="connsiteY1" fmla="*/ 95250 h 692299"/>
                    <a:gd name="connsiteX2" fmla="*/ 113568 w 605620"/>
                    <a:gd name="connsiteY2" fmla="*/ 127000 h 692299"/>
                    <a:gd name="connsiteX3" fmla="*/ 65943 w 605620"/>
                    <a:gd name="connsiteY3" fmla="*/ 152400 h 692299"/>
                    <a:gd name="connsiteX4" fmla="*/ 5618 w 605620"/>
                    <a:gd name="connsiteY4" fmla="*/ 177800 h 692299"/>
                    <a:gd name="connsiteX5" fmla="*/ 11968 w 605620"/>
                    <a:gd name="connsiteY5" fmla="*/ 396875 h 692299"/>
                    <a:gd name="connsiteX6" fmla="*/ 88168 w 605620"/>
                    <a:gd name="connsiteY6" fmla="*/ 612775 h 692299"/>
                    <a:gd name="connsiteX7" fmla="*/ 291368 w 605620"/>
                    <a:gd name="connsiteY7" fmla="*/ 692150 h 692299"/>
                    <a:gd name="connsiteX8" fmla="*/ 548543 w 605620"/>
                    <a:gd name="connsiteY8" fmla="*/ 596900 h 692299"/>
                    <a:gd name="connsiteX9" fmla="*/ 596168 w 605620"/>
                    <a:gd name="connsiteY9" fmla="*/ 539750 h 692299"/>
                    <a:gd name="connsiteX10" fmla="*/ 580293 w 605620"/>
                    <a:gd name="connsiteY10" fmla="*/ 247650 h 692299"/>
                    <a:gd name="connsiteX11" fmla="*/ 586643 w 605620"/>
                    <a:gd name="connsiteY11" fmla="*/ 241300 h 692299"/>
                    <a:gd name="connsiteX12" fmla="*/ 599343 w 605620"/>
                    <a:gd name="connsiteY12" fmla="*/ 225425 h 692299"/>
                    <a:gd name="connsiteX13" fmla="*/ 475518 w 605620"/>
                    <a:gd name="connsiteY13" fmla="*/ 184150 h 692299"/>
                    <a:gd name="connsiteX14" fmla="*/ 386618 w 605620"/>
                    <a:gd name="connsiteY14" fmla="*/ 155575 h 692299"/>
                    <a:gd name="connsiteX15" fmla="*/ 316768 w 605620"/>
                    <a:gd name="connsiteY15" fmla="*/ 117475 h 692299"/>
                    <a:gd name="connsiteX16" fmla="*/ 262793 w 605620"/>
                    <a:gd name="connsiteY16" fmla="*/ 53975 h 692299"/>
                    <a:gd name="connsiteX17" fmla="*/ 234218 w 605620"/>
                    <a:gd name="connsiteY17" fmla="*/ 22225 h 69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05620" h="692299">
                      <a:moveTo>
                        <a:pt x="180243" y="0"/>
                      </a:moveTo>
                      <a:cubicBezTo>
                        <a:pt x="168336" y="37041"/>
                        <a:pt x="156430" y="74083"/>
                        <a:pt x="145318" y="95250"/>
                      </a:cubicBezTo>
                      <a:cubicBezTo>
                        <a:pt x="134205" y="116417"/>
                        <a:pt x="126797" y="117475"/>
                        <a:pt x="113568" y="127000"/>
                      </a:cubicBezTo>
                      <a:cubicBezTo>
                        <a:pt x="100339" y="136525"/>
                        <a:pt x="83935" y="143933"/>
                        <a:pt x="65943" y="152400"/>
                      </a:cubicBezTo>
                      <a:cubicBezTo>
                        <a:pt x="47951" y="160867"/>
                        <a:pt x="14614" y="137054"/>
                        <a:pt x="5618" y="177800"/>
                      </a:cubicBezTo>
                      <a:cubicBezTo>
                        <a:pt x="-3378" y="218546"/>
                        <a:pt x="-1790" y="324379"/>
                        <a:pt x="11968" y="396875"/>
                      </a:cubicBezTo>
                      <a:cubicBezTo>
                        <a:pt x="25726" y="469371"/>
                        <a:pt x="41601" y="563563"/>
                        <a:pt x="88168" y="612775"/>
                      </a:cubicBezTo>
                      <a:cubicBezTo>
                        <a:pt x="134735" y="661987"/>
                        <a:pt x="214639" y="694796"/>
                        <a:pt x="291368" y="692150"/>
                      </a:cubicBezTo>
                      <a:cubicBezTo>
                        <a:pt x="368097" y="689504"/>
                        <a:pt x="497743" y="622300"/>
                        <a:pt x="548543" y="596900"/>
                      </a:cubicBezTo>
                      <a:cubicBezTo>
                        <a:pt x="599343" y="571500"/>
                        <a:pt x="590876" y="597958"/>
                        <a:pt x="596168" y="539750"/>
                      </a:cubicBezTo>
                      <a:cubicBezTo>
                        <a:pt x="601460" y="481542"/>
                        <a:pt x="581881" y="297392"/>
                        <a:pt x="580293" y="247650"/>
                      </a:cubicBezTo>
                      <a:cubicBezTo>
                        <a:pt x="578706" y="197908"/>
                        <a:pt x="583468" y="245004"/>
                        <a:pt x="586643" y="241300"/>
                      </a:cubicBezTo>
                      <a:cubicBezTo>
                        <a:pt x="589818" y="237596"/>
                        <a:pt x="617864" y="234950"/>
                        <a:pt x="599343" y="225425"/>
                      </a:cubicBezTo>
                      <a:cubicBezTo>
                        <a:pt x="580822" y="215900"/>
                        <a:pt x="475518" y="184150"/>
                        <a:pt x="475518" y="184150"/>
                      </a:cubicBezTo>
                      <a:cubicBezTo>
                        <a:pt x="440064" y="172508"/>
                        <a:pt x="413076" y="166688"/>
                        <a:pt x="386618" y="155575"/>
                      </a:cubicBezTo>
                      <a:cubicBezTo>
                        <a:pt x="360160" y="144463"/>
                        <a:pt x="337406" y="134408"/>
                        <a:pt x="316768" y="117475"/>
                      </a:cubicBezTo>
                      <a:cubicBezTo>
                        <a:pt x="296131" y="100542"/>
                        <a:pt x="276551" y="69850"/>
                        <a:pt x="262793" y="53975"/>
                      </a:cubicBezTo>
                      <a:cubicBezTo>
                        <a:pt x="249035" y="38100"/>
                        <a:pt x="241626" y="30162"/>
                        <a:pt x="234218" y="222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9" name="Freeform 418"/>
                <p:cNvSpPr/>
                <p:nvPr/>
              </p:nvSpPr>
              <p:spPr>
                <a:xfrm>
                  <a:off x="5530789" y="739538"/>
                  <a:ext cx="1064985" cy="1178392"/>
                </a:xfrm>
                <a:custGeom>
                  <a:avLst/>
                  <a:gdLst>
                    <a:gd name="connsiteX0" fmla="*/ 739836 w 1064985"/>
                    <a:gd name="connsiteY0" fmla="*/ 1035287 h 1178392"/>
                    <a:gd name="connsiteX1" fmla="*/ 796986 w 1064985"/>
                    <a:gd name="connsiteY1" fmla="*/ 1130537 h 1178392"/>
                    <a:gd name="connsiteX2" fmla="*/ 866836 w 1064985"/>
                    <a:gd name="connsiteY2" fmla="*/ 1165462 h 1178392"/>
                    <a:gd name="connsiteX3" fmla="*/ 933511 w 1064985"/>
                    <a:gd name="connsiteY3" fmla="*/ 1140062 h 1178392"/>
                    <a:gd name="connsiteX4" fmla="*/ 939861 w 1064985"/>
                    <a:gd name="connsiteY4" fmla="*/ 1092437 h 1178392"/>
                    <a:gd name="connsiteX5" fmla="*/ 1009711 w 1064985"/>
                    <a:gd name="connsiteY5" fmla="*/ 1089262 h 1178392"/>
                    <a:gd name="connsiteX6" fmla="*/ 1057336 w 1064985"/>
                    <a:gd name="connsiteY6" fmla="*/ 1057512 h 1178392"/>
                    <a:gd name="connsiteX7" fmla="*/ 1063686 w 1064985"/>
                    <a:gd name="connsiteY7" fmla="*/ 1016237 h 1178392"/>
                    <a:gd name="connsiteX8" fmla="*/ 1044636 w 1064985"/>
                    <a:gd name="connsiteY8" fmla="*/ 971787 h 1178392"/>
                    <a:gd name="connsiteX9" fmla="*/ 981136 w 1064985"/>
                    <a:gd name="connsiteY9" fmla="*/ 936862 h 1178392"/>
                    <a:gd name="connsiteX10" fmla="*/ 939861 w 1064985"/>
                    <a:gd name="connsiteY10" fmla="*/ 870187 h 1178392"/>
                    <a:gd name="connsiteX11" fmla="*/ 968436 w 1064985"/>
                    <a:gd name="connsiteY11" fmla="*/ 562212 h 1178392"/>
                    <a:gd name="connsiteX12" fmla="*/ 968436 w 1064985"/>
                    <a:gd name="connsiteY12" fmla="*/ 422512 h 1178392"/>
                    <a:gd name="connsiteX13" fmla="*/ 936686 w 1064985"/>
                    <a:gd name="connsiteY13" fmla="*/ 327262 h 1178392"/>
                    <a:gd name="connsiteX14" fmla="*/ 892236 w 1064985"/>
                    <a:gd name="connsiteY14" fmla="*/ 251062 h 1178392"/>
                    <a:gd name="connsiteX15" fmla="*/ 831911 w 1064985"/>
                    <a:gd name="connsiteY15" fmla="*/ 146287 h 1178392"/>
                    <a:gd name="connsiteX16" fmla="*/ 803336 w 1064985"/>
                    <a:gd name="connsiteY16" fmla="*/ 92312 h 1178392"/>
                    <a:gd name="connsiteX17" fmla="*/ 689036 w 1064985"/>
                    <a:gd name="connsiteY17" fmla="*/ 25637 h 1178392"/>
                    <a:gd name="connsiteX18" fmla="*/ 622361 w 1064985"/>
                    <a:gd name="connsiteY18" fmla="*/ 237 h 1178392"/>
                    <a:gd name="connsiteX19" fmla="*/ 492186 w 1064985"/>
                    <a:gd name="connsiteY19" fmla="*/ 12937 h 1178392"/>
                    <a:gd name="connsiteX20" fmla="*/ 390586 w 1064985"/>
                    <a:gd name="connsiteY20" fmla="*/ 12937 h 1178392"/>
                    <a:gd name="connsiteX21" fmla="*/ 219136 w 1064985"/>
                    <a:gd name="connsiteY21" fmla="*/ 60562 h 1178392"/>
                    <a:gd name="connsiteX22" fmla="*/ 73086 w 1064985"/>
                    <a:gd name="connsiteY22" fmla="*/ 238362 h 1178392"/>
                    <a:gd name="connsiteX23" fmla="*/ 15936 w 1064985"/>
                    <a:gd name="connsiteY23" fmla="*/ 457437 h 1178392"/>
                    <a:gd name="connsiteX24" fmla="*/ 3236 w 1064985"/>
                    <a:gd name="connsiteY24" fmla="*/ 628887 h 1178392"/>
                    <a:gd name="connsiteX25" fmla="*/ 66736 w 1064985"/>
                    <a:gd name="connsiteY25" fmla="*/ 854312 h 1178392"/>
                    <a:gd name="connsiteX26" fmla="*/ 120711 w 1064985"/>
                    <a:gd name="connsiteY26" fmla="*/ 968612 h 1178392"/>
                    <a:gd name="connsiteX27" fmla="*/ 171511 w 1064985"/>
                    <a:gd name="connsiteY27" fmla="*/ 1101962 h 1178392"/>
                    <a:gd name="connsiteX28" fmla="*/ 171511 w 1064985"/>
                    <a:gd name="connsiteY28" fmla="*/ 1114662 h 1178392"/>
                    <a:gd name="connsiteX29" fmla="*/ 149286 w 1064985"/>
                    <a:gd name="connsiteY29" fmla="*/ 1155937 h 1178392"/>
                    <a:gd name="connsiteX30" fmla="*/ 235011 w 1064985"/>
                    <a:gd name="connsiteY30" fmla="*/ 1178162 h 1178392"/>
                    <a:gd name="connsiteX31" fmla="*/ 279461 w 1064985"/>
                    <a:gd name="connsiteY31" fmla="*/ 1165462 h 1178392"/>
                    <a:gd name="connsiteX32" fmla="*/ 301686 w 1064985"/>
                    <a:gd name="connsiteY32" fmla="*/ 1133712 h 1178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064985" h="1178392">
                      <a:moveTo>
                        <a:pt x="739836" y="1035287"/>
                      </a:moveTo>
                      <a:cubicBezTo>
                        <a:pt x="757827" y="1072064"/>
                        <a:pt x="775819" y="1108841"/>
                        <a:pt x="796986" y="1130537"/>
                      </a:cubicBezTo>
                      <a:cubicBezTo>
                        <a:pt x="818153" y="1152233"/>
                        <a:pt x="844082" y="1163875"/>
                        <a:pt x="866836" y="1165462"/>
                      </a:cubicBezTo>
                      <a:cubicBezTo>
                        <a:pt x="889590" y="1167049"/>
                        <a:pt x="921340" y="1152233"/>
                        <a:pt x="933511" y="1140062"/>
                      </a:cubicBezTo>
                      <a:cubicBezTo>
                        <a:pt x="945682" y="1127891"/>
                        <a:pt x="927161" y="1100904"/>
                        <a:pt x="939861" y="1092437"/>
                      </a:cubicBezTo>
                      <a:cubicBezTo>
                        <a:pt x="952561" y="1083970"/>
                        <a:pt x="990132" y="1095083"/>
                        <a:pt x="1009711" y="1089262"/>
                      </a:cubicBezTo>
                      <a:cubicBezTo>
                        <a:pt x="1029290" y="1083441"/>
                        <a:pt x="1048340" y="1069683"/>
                        <a:pt x="1057336" y="1057512"/>
                      </a:cubicBezTo>
                      <a:cubicBezTo>
                        <a:pt x="1066332" y="1045341"/>
                        <a:pt x="1065803" y="1030524"/>
                        <a:pt x="1063686" y="1016237"/>
                      </a:cubicBezTo>
                      <a:cubicBezTo>
                        <a:pt x="1061569" y="1001949"/>
                        <a:pt x="1058394" y="985016"/>
                        <a:pt x="1044636" y="971787"/>
                      </a:cubicBezTo>
                      <a:cubicBezTo>
                        <a:pt x="1030878" y="958558"/>
                        <a:pt x="998598" y="953795"/>
                        <a:pt x="981136" y="936862"/>
                      </a:cubicBezTo>
                      <a:cubicBezTo>
                        <a:pt x="963674" y="919929"/>
                        <a:pt x="941978" y="932629"/>
                        <a:pt x="939861" y="870187"/>
                      </a:cubicBezTo>
                      <a:cubicBezTo>
                        <a:pt x="937744" y="807745"/>
                        <a:pt x="963674" y="636824"/>
                        <a:pt x="968436" y="562212"/>
                      </a:cubicBezTo>
                      <a:cubicBezTo>
                        <a:pt x="973199" y="487599"/>
                        <a:pt x="973728" y="461670"/>
                        <a:pt x="968436" y="422512"/>
                      </a:cubicBezTo>
                      <a:cubicBezTo>
                        <a:pt x="963144" y="383354"/>
                        <a:pt x="949386" y="355837"/>
                        <a:pt x="936686" y="327262"/>
                      </a:cubicBezTo>
                      <a:cubicBezTo>
                        <a:pt x="923986" y="298687"/>
                        <a:pt x="892236" y="251062"/>
                        <a:pt x="892236" y="251062"/>
                      </a:cubicBezTo>
                      <a:cubicBezTo>
                        <a:pt x="874774" y="220900"/>
                        <a:pt x="846728" y="172745"/>
                        <a:pt x="831911" y="146287"/>
                      </a:cubicBezTo>
                      <a:cubicBezTo>
                        <a:pt x="817094" y="119829"/>
                        <a:pt x="827148" y="112420"/>
                        <a:pt x="803336" y="92312"/>
                      </a:cubicBezTo>
                      <a:cubicBezTo>
                        <a:pt x="779524" y="72204"/>
                        <a:pt x="719198" y="40983"/>
                        <a:pt x="689036" y="25637"/>
                      </a:cubicBezTo>
                      <a:cubicBezTo>
                        <a:pt x="658873" y="10291"/>
                        <a:pt x="655169" y="2354"/>
                        <a:pt x="622361" y="237"/>
                      </a:cubicBezTo>
                      <a:cubicBezTo>
                        <a:pt x="589553" y="-1880"/>
                        <a:pt x="530815" y="10820"/>
                        <a:pt x="492186" y="12937"/>
                      </a:cubicBezTo>
                      <a:cubicBezTo>
                        <a:pt x="453557" y="15054"/>
                        <a:pt x="436094" y="5000"/>
                        <a:pt x="390586" y="12937"/>
                      </a:cubicBezTo>
                      <a:cubicBezTo>
                        <a:pt x="345078" y="20874"/>
                        <a:pt x="272053" y="22991"/>
                        <a:pt x="219136" y="60562"/>
                      </a:cubicBezTo>
                      <a:cubicBezTo>
                        <a:pt x="166219" y="98133"/>
                        <a:pt x="106953" y="172216"/>
                        <a:pt x="73086" y="238362"/>
                      </a:cubicBezTo>
                      <a:cubicBezTo>
                        <a:pt x="39219" y="304508"/>
                        <a:pt x="27578" y="392350"/>
                        <a:pt x="15936" y="457437"/>
                      </a:cubicBezTo>
                      <a:cubicBezTo>
                        <a:pt x="4294" y="522524"/>
                        <a:pt x="-5231" y="562741"/>
                        <a:pt x="3236" y="628887"/>
                      </a:cubicBezTo>
                      <a:cubicBezTo>
                        <a:pt x="11703" y="695033"/>
                        <a:pt x="47157" y="797691"/>
                        <a:pt x="66736" y="854312"/>
                      </a:cubicBezTo>
                      <a:cubicBezTo>
                        <a:pt x="86315" y="910933"/>
                        <a:pt x="103248" y="927337"/>
                        <a:pt x="120711" y="968612"/>
                      </a:cubicBezTo>
                      <a:cubicBezTo>
                        <a:pt x="138173" y="1009887"/>
                        <a:pt x="163044" y="1077620"/>
                        <a:pt x="171511" y="1101962"/>
                      </a:cubicBezTo>
                      <a:cubicBezTo>
                        <a:pt x="179978" y="1126304"/>
                        <a:pt x="175215" y="1105666"/>
                        <a:pt x="171511" y="1114662"/>
                      </a:cubicBezTo>
                      <a:cubicBezTo>
                        <a:pt x="167807" y="1123658"/>
                        <a:pt x="138703" y="1145354"/>
                        <a:pt x="149286" y="1155937"/>
                      </a:cubicBezTo>
                      <a:cubicBezTo>
                        <a:pt x="159869" y="1166520"/>
                        <a:pt x="213315" y="1176575"/>
                        <a:pt x="235011" y="1178162"/>
                      </a:cubicBezTo>
                      <a:cubicBezTo>
                        <a:pt x="256707" y="1179749"/>
                        <a:pt x="268348" y="1172870"/>
                        <a:pt x="279461" y="1165462"/>
                      </a:cubicBezTo>
                      <a:cubicBezTo>
                        <a:pt x="290573" y="1158054"/>
                        <a:pt x="296129" y="1145883"/>
                        <a:pt x="301686" y="113371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0" name="Freeform 419"/>
                <p:cNvSpPr/>
                <p:nvPr/>
              </p:nvSpPr>
              <p:spPr>
                <a:xfrm>
                  <a:off x="5711825" y="1376672"/>
                  <a:ext cx="98425" cy="29853"/>
                </a:xfrm>
                <a:custGeom>
                  <a:avLst/>
                  <a:gdLst>
                    <a:gd name="connsiteX0" fmla="*/ 98425 w 98425"/>
                    <a:gd name="connsiteY0" fmla="*/ 7628 h 29853"/>
                    <a:gd name="connsiteX1" fmla="*/ 19050 w 98425"/>
                    <a:gd name="connsiteY1" fmla="*/ 1278 h 29853"/>
                    <a:gd name="connsiteX2" fmla="*/ 0 w 98425"/>
                    <a:gd name="connsiteY2" fmla="*/ 29853 h 298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8425" h="29853">
                      <a:moveTo>
                        <a:pt x="98425" y="7628"/>
                      </a:moveTo>
                      <a:cubicBezTo>
                        <a:pt x="66939" y="2601"/>
                        <a:pt x="35454" y="-2426"/>
                        <a:pt x="19050" y="1278"/>
                      </a:cubicBezTo>
                      <a:cubicBezTo>
                        <a:pt x="2646" y="4982"/>
                        <a:pt x="1323" y="17417"/>
                        <a:pt x="0" y="2985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1" name="Freeform 420"/>
                <p:cNvSpPr/>
                <p:nvPr/>
              </p:nvSpPr>
              <p:spPr>
                <a:xfrm>
                  <a:off x="5984875" y="1348274"/>
                  <a:ext cx="130175" cy="58251"/>
                </a:xfrm>
                <a:custGeom>
                  <a:avLst/>
                  <a:gdLst>
                    <a:gd name="connsiteX0" fmla="*/ 0 w 130175"/>
                    <a:gd name="connsiteY0" fmla="*/ 36026 h 58251"/>
                    <a:gd name="connsiteX1" fmla="*/ 66675 w 130175"/>
                    <a:gd name="connsiteY1" fmla="*/ 1101 h 58251"/>
                    <a:gd name="connsiteX2" fmla="*/ 88900 w 130175"/>
                    <a:gd name="connsiteY2" fmla="*/ 10626 h 58251"/>
                    <a:gd name="connsiteX3" fmla="*/ 114300 w 130175"/>
                    <a:gd name="connsiteY3" fmla="*/ 29676 h 58251"/>
                    <a:gd name="connsiteX4" fmla="*/ 130175 w 130175"/>
                    <a:gd name="connsiteY4" fmla="*/ 58251 h 58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0175" h="58251">
                      <a:moveTo>
                        <a:pt x="0" y="36026"/>
                      </a:moveTo>
                      <a:cubicBezTo>
                        <a:pt x="25929" y="20680"/>
                        <a:pt x="51858" y="5334"/>
                        <a:pt x="66675" y="1101"/>
                      </a:cubicBezTo>
                      <a:cubicBezTo>
                        <a:pt x="81492" y="-3132"/>
                        <a:pt x="80963" y="5863"/>
                        <a:pt x="88900" y="10626"/>
                      </a:cubicBezTo>
                      <a:cubicBezTo>
                        <a:pt x="96838" y="15388"/>
                        <a:pt x="107421" y="21738"/>
                        <a:pt x="114300" y="29676"/>
                      </a:cubicBezTo>
                      <a:cubicBezTo>
                        <a:pt x="121179" y="37614"/>
                        <a:pt x="130175" y="58251"/>
                        <a:pt x="130175" y="5825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2" name="Freeform 421"/>
                <p:cNvSpPr/>
                <p:nvPr/>
              </p:nvSpPr>
              <p:spPr>
                <a:xfrm>
                  <a:off x="5746750" y="1444384"/>
                  <a:ext cx="92790" cy="88173"/>
                </a:xfrm>
                <a:custGeom>
                  <a:avLst/>
                  <a:gdLst>
                    <a:gd name="connsiteX0" fmla="*/ 0 w 92790"/>
                    <a:gd name="connsiteY0" fmla="*/ 22466 h 88173"/>
                    <a:gd name="connsiteX1" fmla="*/ 60325 w 92790"/>
                    <a:gd name="connsiteY1" fmla="*/ 241 h 88173"/>
                    <a:gd name="connsiteX2" fmla="*/ 82550 w 92790"/>
                    <a:gd name="connsiteY2" fmla="*/ 35166 h 88173"/>
                    <a:gd name="connsiteX3" fmla="*/ 92075 w 92790"/>
                    <a:gd name="connsiteY3" fmla="*/ 63741 h 88173"/>
                    <a:gd name="connsiteX4" fmla="*/ 88900 w 92790"/>
                    <a:gd name="connsiteY4" fmla="*/ 79616 h 88173"/>
                    <a:gd name="connsiteX5" fmla="*/ 63500 w 92790"/>
                    <a:gd name="connsiteY5" fmla="*/ 85966 h 88173"/>
                    <a:gd name="connsiteX6" fmla="*/ 50800 w 92790"/>
                    <a:gd name="connsiteY6" fmla="*/ 41516 h 88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2790" h="88173">
                      <a:moveTo>
                        <a:pt x="0" y="22466"/>
                      </a:moveTo>
                      <a:cubicBezTo>
                        <a:pt x="23283" y="10295"/>
                        <a:pt x="46567" y="-1876"/>
                        <a:pt x="60325" y="241"/>
                      </a:cubicBezTo>
                      <a:cubicBezTo>
                        <a:pt x="74083" y="2358"/>
                        <a:pt x="77258" y="24583"/>
                        <a:pt x="82550" y="35166"/>
                      </a:cubicBezTo>
                      <a:cubicBezTo>
                        <a:pt x="87842" y="45749"/>
                        <a:pt x="91017" y="56333"/>
                        <a:pt x="92075" y="63741"/>
                      </a:cubicBezTo>
                      <a:cubicBezTo>
                        <a:pt x="93133" y="71149"/>
                        <a:pt x="93662" y="75912"/>
                        <a:pt x="88900" y="79616"/>
                      </a:cubicBezTo>
                      <a:cubicBezTo>
                        <a:pt x="84138" y="83320"/>
                        <a:pt x="69850" y="92316"/>
                        <a:pt x="63500" y="85966"/>
                      </a:cubicBezTo>
                      <a:cubicBezTo>
                        <a:pt x="57150" y="79616"/>
                        <a:pt x="53975" y="60566"/>
                        <a:pt x="50800" y="4151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3" name="Freeform 422"/>
                <p:cNvSpPr/>
                <p:nvPr/>
              </p:nvSpPr>
              <p:spPr>
                <a:xfrm>
                  <a:off x="5988050" y="1431925"/>
                  <a:ext cx="101600" cy="22225"/>
                </a:xfrm>
                <a:custGeom>
                  <a:avLst/>
                  <a:gdLst>
                    <a:gd name="connsiteX0" fmla="*/ 0 w 101600"/>
                    <a:gd name="connsiteY0" fmla="*/ 22225 h 22225"/>
                    <a:gd name="connsiteX1" fmla="*/ 57150 w 101600"/>
                    <a:gd name="connsiteY1" fmla="*/ 0 h 22225"/>
                    <a:gd name="connsiteX2" fmla="*/ 101600 w 101600"/>
                    <a:gd name="connsiteY2" fmla="*/ 22225 h 2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1600" h="22225">
                      <a:moveTo>
                        <a:pt x="0" y="22225"/>
                      </a:moveTo>
                      <a:cubicBezTo>
                        <a:pt x="20108" y="11112"/>
                        <a:pt x="40217" y="0"/>
                        <a:pt x="57150" y="0"/>
                      </a:cubicBezTo>
                      <a:cubicBezTo>
                        <a:pt x="74083" y="0"/>
                        <a:pt x="87841" y="11112"/>
                        <a:pt x="101600" y="222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4" name="Freeform 423"/>
                <p:cNvSpPr/>
                <p:nvPr/>
              </p:nvSpPr>
              <p:spPr>
                <a:xfrm>
                  <a:off x="5879306" y="1594588"/>
                  <a:ext cx="7525" cy="50687"/>
                </a:xfrm>
                <a:custGeom>
                  <a:avLst/>
                  <a:gdLst>
                    <a:gd name="connsiteX0" fmla="*/ 7525 w 7525"/>
                    <a:gd name="connsiteY0" fmla="*/ 0 h 50687"/>
                    <a:gd name="connsiteX1" fmla="*/ 382 w 7525"/>
                    <a:gd name="connsiteY1" fmla="*/ 50006 h 50687"/>
                    <a:gd name="connsiteX2" fmla="*/ 7525 w 7525"/>
                    <a:gd name="connsiteY2" fmla="*/ 0 h 50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25" h="50687">
                      <a:moveTo>
                        <a:pt x="7525" y="0"/>
                      </a:moveTo>
                      <a:cubicBezTo>
                        <a:pt x="7525" y="0"/>
                        <a:pt x="-1999" y="42466"/>
                        <a:pt x="382" y="50006"/>
                      </a:cubicBezTo>
                      <a:cubicBezTo>
                        <a:pt x="2763" y="57546"/>
                        <a:pt x="7525" y="0"/>
                        <a:pt x="7525" y="0"/>
                      </a:cubicBezTo>
                      <a:close/>
                    </a:path>
                  </a:pathLst>
                </a:cu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5" name="Freeform 424"/>
                <p:cNvSpPr/>
                <p:nvPr/>
              </p:nvSpPr>
              <p:spPr>
                <a:xfrm>
                  <a:off x="5865019" y="1684592"/>
                  <a:ext cx="168894" cy="170515"/>
                </a:xfrm>
                <a:custGeom>
                  <a:avLst/>
                  <a:gdLst>
                    <a:gd name="connsiteX0" fmla="*/ 0 w 168894"/>
                    <a:gd name="connsiteY0" fmla="*/ 8477 h 170515"/>
                    <a:gd name="connsiteX1" fmla="*/ 157162 w 168894"/>
                    <a:gd name="connsiteY1" fmla="*/ 8477 h 170515"/>
                    <a:gd name="connsiteX2" fmla="*/ 154781 w 168894"/>
                    <a:gd name="connsiteY2" fmla="*/ 96583 h 170515"/>
                    <a:gd name="connsiteX3" fmla="*/ 133350 w 168894"/>
                    <a:gd name="connsiteY3" fmla="*/ 139446 h 170515"/>
                    <a:gd name="connsiteX4" fmla="*/ 111919 w 168894"/>
                    <a:gd name="connsiteY4" fmla="*/ 158496 h 170515"/>
                    <a:gd name="connsiteX5" fmla="*/ 42862 w 168894"/>
                    <a:gd name="connsiteY5" fmla="*/ 163258 h 170515"/>
                    <a:gd name="connsiteX6" fmla="*/ 21431 w 168894"/>
                    <a:gd name="connsiteY6" fmla="*/ 56102 h 170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894" h="170515">
                      <a:moveTo>
                        <a:pt x="0" y="8477"/>
                      </a:moveTo>
                      <a:cubicBezTo>
                        <a:pt x="65682" y="1135"/>
                        <a:pt x="131365" y="-6207"/>
                        <a:pt x="157162" y="8477"/>
                      </a:cubicBezTo>
                      <a:cubicBezTo>
                        <a:pt x="182959" y="23161"/>
                        <a:pt x="158750" y="74755"/>
                        <a:pt x="154781" y="96583"/>
                      </a:cubicBezTo>
                      <a:cubicBezTo>
                        <a:pt x="150812" y="118411"/>
                        <a:pt x="140494" y="129127"/>
                        <a:pt x="133350" y="139446"/>
                      </a:cubicBezTo>
                      <a:cubicBezTo>
                        <a:pt x="126206" y="149765"/>
                        <a:pt x="127000" y="154527"/>
                        <a:pt x="111919" y="158496"/>
                      </a:cubicBezTo>
                      <a:cubicBezTo>
                        <a:pt x="96838" y="162465"/>
                        <a:pt x="57943" y="180324"/>
                        <a:pt x="42862" y="163258"/>
                      </a:cubicBezTo>
                      <a:cubicBezTo>
                        <a:pt x="27781" y="146192"/>
                        <a:pt x="24606" y="101147"/>
                        <a:pt x="21431" y="5610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6" name="Freeform 425"/>
                <p:cNvSpPr/>
                <p:nvPr/>
              </p:nvSpPr>
              <p:spPr>
                <a:xfrm>
                  <a:off x="5948363" y="1823877"/>
                  <a:ext cx="240954" cy="212173"/>
                </a:xfrm>
                <a:custGeom>
                  <a:avLst/>
                  <a:gdLst>
                    <a:gd name="connsiteX0" fmla="*/ 0 w 240954"/>
                    <a:gd name="connsiteY0" fmla="*/ 71598 h 212173"/>
                    <a:gd name="connsiteX1" fmla="*/ 28575 w 240954"/>
                    <a:gd name="connsiteY1" fmla="*/ 176373 h 212173"/>
                    <a:gd name="connsiteX2" fmla="*/ 126206 w 240954"/>
                    <a:gd name="connsiteY2" fmla="*/ 181136 h 212173"/>
                    <a:gd name="connsiteX3" fmla="*/ 152400 w 240954"/>
                    <a:gd name="connsiteY3" fmla="*/ 157323 h 212173"/>
                    <a:gd name="connsiteX4" fmla="*/ 178593 w 240954"/>
                    <a:gd name="connsiteY4" fmla="*/ 45404 h 212173"/>
                    <a:gd name="connsiteX5" fmla="*/ 171450 w 240954"/>
                    <a:gd name="connsiteY5" fmla="*/ 21592 h 212173"/>
                    <a:gd name="connsiteX6" fmla="*/ 216693 w 240954"/>
                    <a:gd name="connsiteY6" fmla="*/ 2542 h 212173"/>
                    <a:gd name="connsiteX7" fmla="*/ 238125 w 240954"/>
                    <a:gd name="connsiteY7" fmla="*/ 81123 h 212173"/>
                    <a:gd name="connsiteX8" fmla="*/ 238125 w 240954"/>
                    <a:gd name="connsiteY8" fmla="*/ 169229 h 212173"/>
                    <a:gd name="connsiteX9" fmla="*/ 214312 w 240954"/>
                    <a:gd name="connsiteY9" fmla="*/ 197804 h 212173"/>
                    <a:gd name="connsiteX10" fmla="*/ 166687 w 240954"/>
                    <a:gd name="connsiteY10" fmla="*/ 212092 h 212173"/>
                    <a:gd name="connsiteX11" fmla="*/ 145256 w 240954"/>
                    <a:gd name="connsiteY11" fmla="*/ 202567 h 212173"/>
                    <a:gd name="connsiteX12" fmla="*/ 130968 w 240954"/>
                    <a:gd name="connsiteY12" fmla="*/ 181136 h 212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40954" h="212173">
                      <a:moveTo>
                        <a:pt x="0" y="71598"/>
                      </a:moveTo>
                      <a:cubicBezTo>
                        <a:pt x="3770" y="114857"/>
                        <a:pt x="7541" y="158117"/>
                        <a:pt x="28575" y="176373"/>
                      </a:cubicBezTo>
                      <a:cubicBezTo>
                        <a:pt x="49609" y="194629"/>
                        <a:pt x="105569" y="184311"/>
                        <a:pt x="126206" y="181136"/>
                      </a:cubicBezTo>
                      <a:cubicBezTo>
                        <a:pt x="146844" y="177961"/>
                        <a:pt x="143669" y="179945"/>
                        <a:pt x="152400" y="157323"/>
                      </a:cubicBezTo>
                      <a:cubicBezTo>
                        <a:pt x="161131" y="134701"/>
                        <a:pt x="175418" y="68026"/>
                        <a:pt x="178593" y="45404"/>
                      </a:cubicBezTo>
                      <a:cubicBezTo>
                        <a:pt x="181768" y="22782"/>
                        <a:pt x="165100" y="28736"/>
                        <a:pt x="171450" y="21592"/>
                      </a:cubicBezTo>
                      <a:cubicBezTo>
                        <a:pt x="177800" y="14448"/>
                        <a:pt x="205581" y="-7380"/>
                        <a:pt x="216693" y="2542"/>
                      </a:cubicBezTo>
                      <a:cubicBezTo>
                        <a:pt x="227806" y="12464"/>
                        <a:pt x="234553" y="53342"/>
                        <a:pt x="238125" y="81123"/>
                      </a:cubicBezTo>
                      <a:cubicBezTo>
                        <a:pt x="241697" y="108904"/>
                        <a:pt x="242094" y="149782"/>
                        <a:pt x="238125" y="169229"/>
                      </a:cubicBezTo>
                      <a:cubicBezTo>
                        <a:pt x="234156" y="188676"/>
                        <a:pt x="226218" y="190660"/>
                        <a:pt x="214312" y="197804"/>
                      </a:cubicBezTo>
                      <a:cubicBezTo>
                        <a:pt x="202406" y="204948"/>
                        <a:pt x="178196" y="211298"/>
                        <a:pt x="166687" y="212092"/>
                      </a:cubicBezTo>
                      <a:cubicBezTo>
                        <a:pt x="155178" y="212886"/>
                        <a:pt x="151209" y="207726"/>
                        <a:pt x="145256" y="202567"/>
                      </a:cubicBezTo>
                      <a:cubicBezTo>
                        <a:pt x="139303" y="197408"/>
                        <a:pt x="130968" y="181136"/>
                        <a:pt x="130968" y="18113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7" name="Freeform 426"/>
                <p:cNvSpPr/>
                <p:nvPr/>
              </p:nvSpPr>
              <p:spPr>
                <a:xfrm>
                  <a:off x="5881521" y="1893094"/>
                  <a:ext cx="124068" cy="163193"/>
                </a:xfrm>
                <a:custGeom>
                  <a:avLst/>
                  <a:gdLst>
                    <a:gd name="connsiteX0" fmla="*/ 9692 w 124068"/>
                    <a:gd name="connsiteY0" fmla="*/ 0 h 163193"/>
                    <a:gd name="connsiteX1" fmla="*/ 167 w 124068"/>
                    <a:gd name="connsiteY1" fmla="*/ 88106 h 163193"/>
                    <a:gd name="connsiteX2" fmla="*/ 16835 w 124068"/>
                    <a:gd name="connsiteY2" fmla="*/ 119062 h 163193"/>
                    <a:gd name="connsiteX3" fmla="*/ 54935 w 124068"/>
                    <a:gd name="connsiteY3" fmla="*/ 161925 h 163193"/>
                    <a:gd name="connsiteX4" fmla="*/ 93035 w 124068"/>
                    <a:gd name="connsiteY4" fmla="*/ 150019 h 163193"/>
                    <a:gd name="connsiteX5" fmla="*/ 119229 w 124068"/>
                    <a:gd name="connsiteY5" fmla="*/ 130969 h 163193"/>
                    <a:gd name="connsiteX6" fmla="*/ 123992 w 124068"/>
                    <a:gd name="connsiteY6" fmla="*/ 119062 h 1631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24068" h="163193">
                      <a:moveTo>
                        <a:pt x="9692" y="0"/>
                      </a:moveTo>
                      <a:cubicBezTo>
                        <a:pt x="4334" y="34131"/>
                        <a:pt x="-1024" y="68262"/>
                        <a:pt x="167" y="88106"/>
                      </a:cubicBezTo>
                      <a:cubicBezTo>
                        <a:pt x="1357" y="107950"/>
                        <a:pt x="7707" y="106759"/>
                        <a:pt x="16835" y="119062"/>
                      </a:cubicBezTo>
                      <a:cubicBezTo>
                        <a:pt x="25963" y="131365"/>
                        <a:pt x="42235" y="156766"/>
                        <a:pt x="54935" y="161925"/>
                      </a:cubicBezTo>
                      <a:cubicBezTo>
                        <a:pt x="67635" y="167084"/>
                        <a:pt x="82319" y="155178"/>
                        <a:pt x="93035" y="150019"/>
                      </a:cubicBezTo>
                      <a:cubicBezTo>
                        <a:pt x="103751" y="144860"/>
                        <a:pt x="114070" y="136128"/>
                        <a:pt x="119229" y="130969"/>
                      </a:cubicBezTo>
                      <a:cubicBezTo>
                        <a:pt x="124388" y="125810"/>
                        <a:pt x="124190" y="122436"/>
                        <a:pt x="123992" y="11906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8" name="Freeform 427"/>
                <p:cNvSpPr/>
                <p:nvPr/>
              </p:nvSpPr>
              <p:spPr>
                <a:xfrm>
                  <a:off x="5686335" y="1864519"/>
                  <a:ext cx="195470" cy="297955"/>
                </a:xfrm>
                <a:custGeom>
                  <a:avLst/>
                  <a:gdLst>
                    <a:gd name="connsiteX0" fmla="*/ 150109 w 195470"/>
                    <a:gd name="connsiteY0" fmla="*/ 0 h 297955"/>
                    <a:gd name="connsiteX1" fmla="*/ 121534 w 195470"/>
                    <a:gd name="connsiteY1" fmla="*/ 54769 h 297955"/>
                    <a:gd name="connsiteX2" fmla="*/ 97721 w 195470"/>
                    <a:gd name="connsiteY2" fmla="*/ 83344 h 297955"/>
                    <a:gd name="connsiteX3" fmla="*/ 45334 w 195470"/>
                    <a:gd name="connsiteY3" fmla="*/ 130969 h 297955"/>
                    <a:gd name="connsiteX4" fmla="*/ 90 w 195470"/>
                    <a:gd name="connsiteY4" fmla="*/ 171450 h 297955"/>
                    <a:gd name="connsiteX5" fmla="*/ 57240 w 195470"/>
                    <a:gd name="connsiteY5" fmla="*/ 257175 h 297955"/>
                    <a:gd name="connsiteX6" fmla="*/ 131059 w 195470"/>
                    <a:gd name="connsiteY6" fmla="*/ 297656 h 297955"/>
                    <a:gd name="connsiteX7" fmla="*/ 195353 w 195470"/>
                    <a:gd name="connsiteY7" fmla="*/ 238125 h 297955"/>
                    <a:gd name="connsiteX8" fmla="*/ 145346 w 195470"/>
                    <a:gd name="connsiteY8" fmla="*/ 288131 h 297955"/>
                    <a:gd name="connsiteX9" fmla="*/ 88196 w 195470"/>
                    <a:gd name="connsiteY9" fmla="*/ 202406 h 297955"/>
                    <a:gd name="connsiteX10" fmla="*/ 66765 w 195470"/>
                    <a:gd name="connsiteY10" fmla="*/ 169069 h 297955"/>
                    <a:gd name="connsiteX11" fmla="*/ 47715 w 195470"/>
                    <a:gd name="connsiteY11" fmla="*/ 145256 h 297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95470" h="297955">
                      <a:moveTo>
                        <a:pt x="150109" y="0"/>
                      </a:moveTo>
                      <a:cubicBezTo>
                        <a:pt x="140187" y="20439"/>
                        <a:pt x="130265" y="40878"/>
                        <a:pt x="121534" y="54769"/>
                      </a:cubicBezTo>
                      <a:cubicBezTo>
                        <a:pt x="112803" y="68660"/>
                        <a:pt x="110421" y="70644"/>
                        <a:pt x="97721" y="83344"/>
                      </a:cubicBezTo>
                      <a:cubicBezTo>
                        <a:pt x="85021" y="96044"/>
                        <a:pt x="45334" y="130969"/>
                        <a:pt x="45334" y="130969"/>
                      </a:cubicBezTo>
                      <a:cubicBezTo>
                        <a:pt x="29062" y="145653"/>
                        <a:pt x="-1894" y="150416"/>
                        <a:pt x="90" y="171450"/>
                      </a:cubicBezTo>
                      <a:cubicBezTo>
                        <a:pt x="2074" y="192484"/>
                        <a:pt x="35412" y="236141"/>
                        <a:pt x="57240" y="257175"/>
                      </a:cubicBezTo>
                      <a:cubicBezTo>
                        <a:pt x="79068" y="278209"/>
                        <a:pt x="108040" y="300831"/>
                        <a:pt x="131059" y="297656"/>
                      </a:cubicBezTo>
                      <a:cubicBezTo>
                        <a:pt x="154078" y="294481"/>
                        <a:pt x="192972" y="239713"/>
                        <a:pt x="195353" y="238125"/>
                      </a:cubicBezTo>
                      <a:cubicBezTo>
                        <a:pt x="197734" y="236538"/>
                        <a:pt x="163206" y="294084"/>
                        <a:pt x="145346" y="288131"/>
                      </a:cubicBezTo>
                      <a:cubicBezTo>
                        <a:pt x="127486" y="282178"/>
                        <a:pt x="101293" y="222250"/>
                        <a:pt x="88196" y="202406"/>
                      </a:cubicBezTo>
                      <a:cubicBezTo>
                        <a:pt x="75099" y="182562"/>
                        <a:pt x="73512" y="178594"/>
                        <a:pt x="66765" y="169069"/>
                      </a:cubicBezTo>
                      <a:cubicBezTo>
                        <a:pt x="60018" y="159544"/>
                        <a:pt x="53866" y="152400"/>
                        <a:pt x="47715" y="14525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9" name="Freeform 428"/>
                <p:cNvSpPr/>
                <p:nvPr/>
              </p:nvSpPr>
              <p:spPr>
                <a:xfrm>
                  <a:off x="5207523" y="2093119"/>
                  <a:ext cx="609871" cy="350520"/>
                </a:xfrm>
                <a:custGeom>
                  <a:avLst/>
                  <a:gdLst>
                    <a:gd name="connsiteX0" fmla="*/ 502715 w 609871"/>
                    <a:gd name="connsiteY0" fmla="*/ 0 h 350520"/>
                    <a:gd name="connsiteX1" fmla="*/ 314596 w 609871"/>
                    <a:gd name="connsiteY1" fmla="*/ 121444 h 350520"/>
                    <a:gd name="connsiteX2" fmla="*/ 236015 w 609871"/>
                    <a:gd name="connsiteY2" fmla="*/ 154781 h 350520"/>
                    <a:gd name="connsiteX3" fmla="*/ 186008 w 609871"/>
                    <a:gd name="connsiteY3" fmla="*/ 161925 h 350520"/>
                    <a:gd name="connsiteX4" fmla="*/ 143146 w 609871"/>
                    <a:gd name="connsiteY4" fmla="*/ 152400 h 350520"/>
                    <a:gd name="connsiteX5" fmla="*/ 95521 w 609871"/>
                    <a:gd name="connsiteY5" fmla="*/ 152400 h 350520"/>
                    <a:gd name="connsiteX6" fmla="*/ 38371 w 609871"/>
                    <a:gd name="connsiteY6" fmla="*/ 211931 h 350520"/>
                    <a:gd name="connsiteX7" fmla="*/ 271 w 609871"/>
                    <a:gd name="connsiteY7" fmla="*/ 271462 h 350520"/>
                    <a:gd name="connsiteX8" fmla="*/ 57421 w 609871"/>
                    <a:gd name="connsiteY8" fmla="*/ 283369 h 350520"/>
                    <a:gd name="connsiteX9" fmla="*/ 150290 w 609871"/>
                    <a:gd name="connsiteY9" fmla="*/ 273844 h 350520"/>
                    <a:gd name="connsiteX10" fmla="*/ 164577 w 609871"/>
                    <a:gd name="connsiteY10" fmla="*/ 269081 h 350520"/>
                    <a:gd name="connsiteX11" fmla="*/ 128858 w 609871"/>
                    <a:gd name="connsiteY11" fmla="*/ 311944 h 350520"/>
                    <a:gd name="connsiteX12" fmla="*/ 126477 w 609871"/>
                    <a:gd name="connsiteY12" fmla="*/ 333375 h 350520"/>
                    <a:gd name="connsiteX13" fmla="*/ 138383 w 609871"/>
                    <a:gd name="connsiteY13" fmla="*/ 350044 h 350520"/>
                    <a:gd name="connsiteX14" fmla="*/ 202677 w 609871"/>
                    <a:gd name="connsiteY14" fmla="*/ 314325 h 350520"/>
                    <a:gd name="connsiteX15" fmla="*/ 238396 w 609871"/>
                    <a:gd name="connsiteY15" fmla="*/ 285750 h 350520"/>
                    <a:gd name="connsiteX16" fmla="*/ 255065 w 609871"/>
                    <a:gd name="connsiteY16" fmla="*/ 254794 h 350520"/>
                    <a:gd name="connsiteX17" fmla="*/ 316977 w 609871"/>
                    <a:gd name="connsiteY17" fmla="*/ 223837 h 350520"/>
                    <a:gd name="connsiteX18" fmla="*/ 383652 w 609871"/>
                    <a:gd name="connsiteY18" fmla="*/ 211931 h 350520"/>
                    <a:gd name="connsiteX19" fmla="*/ 483665 w 609871"/>
                    <a:gd name="connsiteY19" fmla="*/ 173831 h 350520"/>
                    <a:gd name="connsiteX20" fmla="*/ 574152 w 609871"/>
                    <a:gd name="connsiteY20" fmla="*/ 95250 h 350520"/>
                    <a:gd name="connsiteX21" fmla="*/ 609871 w 609871"/>
                    <a:gd name="connsiteY21" fmla="*/ 71437 h 350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09871" h="350520">
                      <a:moveTo>
                        <a:pt x="502715" y="0"/>
                      </a:moveTo>
                      <a:cubicBezTo>
                        <a:pt x="430880" y="47823"/>
                        <a:pt x="359046" y="95647"/>
                        <a:pt x="314596" y="121444"/>
                      </a:cubicBezTo>
                      <a:cubicBezTo>
                        <a:pt x="270146" y="147241"/>
                        <a:pt x="257446" y="148034"/>
                        <a:pt x="236015" y="154781"/>
                      </a:cubicBezTo>
                      <a:cubicBezTo>
                        <a:pt x="214584" y="161528"/>
                        <a:pt x="201486" y="162322"/>
                        <a:pt x="186008" y="161925"/>
                      </a:cubicBezTo>
                      <a:cubicBezTo>
                        <a:pt x="170530" y="161528"/>
                        <a:pt x="158227" y="153987"/>
                        <a:pt x="143146" y="152400"/>
                      </a:cubicBezTo>
                      <a:cubicBezTo>
                        <a:pt x="128065" y="150813"/>
                        <a:pt x="112984" y="142478"/>
                        <a:pt x="95521" y="152400"/>
                      </a:cubicBezTo>
                      <a:cubicBezTo>
                        <a:pt x="78058" y="162322"/>
                        <a:pt x="54246" y="192087"/>
                        <a:pt x="38371" y="211931"/>
                      </a:cubicBezTo>
                      <a:cubicBezTo>
                        <a:pt x="22496" y="231775"/>
                        <a:pt x="-2904" y="259556"/>
                        <a:pt x="271" y="271462"/>
                      </a:cubicBezTo>
                      <a:cubicBezTo>
                        <a:pt x="3446" y="283368"/>
                        <a:pt x="32418" y="282972"/>
                        <a:pt x="57421" y="283369"/>
                      </a:cubicBezTo>
                      <a:cubicBezTo>
                        <a:pt x="82424" y="283766"/>
                        <a:pt x="132431" y="276225"/>
                        <a:pt x="150290" y="273844"/>
                      </a:cubicBezTo>
                      <a:cubicBezTo>
                        <a:pt x="168149" y="271463"/>
                        <a:pt x="168149" y="262731"/>
                        <a:pt x="164577" y="269081"/>
                      </a:cubicBezTo>
                      <a:cubicBezTo>
                        <a:pt x="161005" y="275431"/>
                        <a:pt x="135208" y="301228"/>
                        <a:pt x="128858" y="311944"/>
                      </a:cubicBezTo>
                      <a:cubicBezTo>
                        <a:pt x="122508" y="322660"/>
                        <a:pt x="124889" y="327025"/>
                        <a:pt x="126477" y="333375"/>
                      </a:cubicBezTo>
                      <a:cubicBezTo>
                        <a:pt x="128064" y="339725"/>
                        <a:pt x="125683" y="353219"/>
                        <a:pt x="138383" y="350044"/>
                      </a:cubicBezTo>
                      <a:cubicBezTo>
                        <a:pt x="151083" y="346869"/>
                        <a:pt x="186008" y="325041"/>
                        <a:pt x="202677" y="314325"/>
                      </a:cubicBezTo>
                      <a:cubicBezTo>
                        <a:pt x="219346" y="303609"/>
                        <a:pt x="229665" y="295672"/>
                        <a:pt x="238396" y="285750"/>
                      </a:cubicBezTo>
                      <a:cubicBezTo>
                        <a:pt x="247127" y="275828"/>
                        <a:pt x="241968" y="265113"/>
                        <a:pt x="255065" y="254794"/>
                      </a:cubicBezTo>
                      <a:cubicBezTo>
                        <a:pt x="268162" y="244475"/>
                        <a:pt x="295546" y="230981"/>
                        <a:pt x="316977" y="223837"/>
                      </a:cubicBezTo>
                      <a:cubicBezTo>
                        <a:pt x="338408" y="216693"/>
                        <a:pt x="355871" y="220265"/>
                        <a:pt x="383652" y="211931"/>
                      </a:cubicBezTo>
                      <a:cubicBezTo>
                        <a:pt x="411433" y="203597"/>
                        <a:pt x="451915" y="193278"/>
                        <a:pt x="483665" y="173831"/>
                      </a:cubicBezTo>
                      <a:cubicBezTo>
                        <a:pt x="515415" y="154384"/>
                        <a:pt x="553118" y="112316"/>
                        <a:pt x="574152" y="95250"/>
                      </a:cubicBezTo>
                      <a:cubicBezTo>
                        <a:pt x="595186" y="78184"/>
                        <a:pt x="602528" y="74810"/>
                        <a:pt x="609871" y="7143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0" name="Freeform 429"/>
                <p:cNvSpPr/>
                <p:nvPr/>
              </p:nvSpPr>
              <p:spPr>
                <a:xfrm>
                  <a:off x="5064981" y="2331244"/>
                  <a:ext cx="435933" cy="285770"/>
                </a:xfrm>
                <a:custGeom>
                  <a:avLst/>
                  <a:gdLst>
                    <a:gd name="connsiteX0" fmla="*/ 145194 w 435933"/>
                    <a:gd name="connsiteY0" fmla="*/ 0 h 285770"/>
                    <a:gd name="connsiteX1" fmla="*/ 76138 w 435933"/>
                    <a:gd name="connsiteY1" fmla="*/ 23812 h 285770"/>
                    <a:gd name="connsiteX2" fmla="*/ 23750 w 435933"/>
                    <a:gd name="connsiteY2" fmla="*/ 64294 h 285770"/>
                    <a:gd name="connsiteX3" fmla="*/ 2319 w 435933"/>
                    <a:gd name="connsiteY3" fmla="*/ 116681 h 285770"/>
                    <a:gd name="connsiteX4" fmla="*/ 76138 w 435933"/>
                    <a:gd name="connsiteY4" fmla="*/ 164306 h 285770"/>
                    <a:gd name="connsiteX5" fmla="*/ 111857 w 435933"/>
                    <a:gd name="connsiteY5" fmla="*/ 150019 h 285770"/>
                    <a:gd name="connsiteX6" fmla="*/ 121382 w 435933"/>
                    <a:gd name="connsiteY6" fmla="*/ 169069 h 285770"/>
                    <a:gd name="connsiteX7" fmla="*/ 145194 w 435933"/>
                    <a:gd name="connsiteY7" fmla="*/ 216694 h 285770"/>
                    <a:gd name="connsiteX8" fmla="*/ 164244 w 435933"/>
                    <a:gd name="connsiteY8" fmla="*/ 207169 h 285770"/>
                    <a:gd name="connsiteX9" fmla="*/ 185675 w 435933"/>
                    <a:gd name="connsiteY9" fmla="*/ 200025 h 285770"/>
                    <a:gd name="connsiteX10" fmla="*/ 228538 w 435933"/>
                    <a:gd name="connsiteY10" fmla="*/ 269081 h 285770"/>
                    <a:gd name="connsiteX11" fmla="*/ 309500 w 435933"/>
                    <a:gd name="connsiteY11" fmla="*/ 283369 h 285770"/>
                    <a:gd name="connsiteX12" fmla="*/ 371413 w 435933"/>
                    <a:gd name="connsiteY12" fmla="*/ 230981 h 285770"/>
                    <a:gd name="connsiteX13" fmla="*/ 407132 w 435933"/>
                    <a:gd name="connsiteY13" fmla="*/ 221456 h 285770"/>
                    <a:gd name="connsiteX14" fmla="*/ 435707 w 435933"/>
                    <a:gd name="connsiteY14" fmla="*/ 171450 h 285770"/>
                    <a:gd name="connsiteX15" fmla="*/ 419038 w 435933"/>
                    <a:gd name="connsiteY15" fmla="*/ 111919 h 285770"/>
                    <a:gd name="connsiteX16" fmla="*/ 392844 w 435933"/>
                    <a:gd name="connsiteY16" fmla="*/ 85725 h 285770"/>
                    <a:gd name="connsiteX17" fmla="*/ 380938 w 435933"/>
                    <a:gd name="connsiteY17" fmla="*/ 73819 h 285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435933" h="285770">
                      <a:moveTo>
                        <a:pt x="145194" y="0"/>
                      </a:moveTo>
                      <a:cubicBezTo>
                        <a:pt x="120786" y="6548"/>
                        <a:pt x="96379" y="13096"/>
                        <a:pt x="76138" y="23812"/>
                      </a:cubicBezTo>
                      <a:cubicBezTo>
                        <a:pt x="55897" y="34528"/>
                        <a:pt x="36053" y="48816"/>
                        <a:pt x="23750" y="64294"/>
                      </a:cubicBezTo>
                      <a:cubicBezTo>
                        <a:pt x="11447" y="79772"/>
                        <a:pt x="-6412" y="100012"/>
                        <a:pt x="2319" y="116681"/>
                      </a:cubicBezTo>
                      <a:cubicBezTo>
                        <a:pt x="11050" y="133350"/>
                        <a:pt x="57882" y="158750"/>
                        <a:pt x="76138" y="164306"/>
                      </a:cubicBezTo>
                      <a:cubicBezTo>
                        <a:pt x="94394" y="169862"/>
                        <a:pt x="104316" y="149225"/>
                        <a:pt x="111857" y="150019"/>
                      </a:cubicBezTo>
                      <a:cubicBezTo>
                        <a:pt x="119398" y="150813"/>
                        <a:pt x="121382" y="169069"/>
                        <a:pt x="121382" y="169069"/>
                      </a:cubicBezTo>
                      <a:cubicBezTo>
                        <a:pt x="126938" y="180182"/>
                        <a:pt x="138050" y="210344"/>
                        <a:pt x="145194" y="216694"/>
                      </a:cubicBezTo>
                      <a:cubicBezTo>
                        <a:pt x="152338" y="223044"/>
                        <a:pt x="157497" y="209947"/>
                        <a:pt x="164244" y="207169"/>
                      </a:cubicBezTo>
                      <a:cubicBezTo>
                        <a:pt x="170991" y="204391"/>
                        <a:pt x="174959" y="189706"/>
                        <a:pt x="185675" y="200025"/>
                      </a:cubicBezTo>
                      <a:cubicBezTo>
                        <a:pt x="196391" y="210344"/>
                        <a:pt x="207901" y="255190"/>
                        <a:pt x="228538" y="269081"/>
                      </a:cubicBezTo>
                      <a:cubicBezTo>
                        <a:pt x="249176" y="282972"/>
                        <a:pt x="285688" y="289719"/>
                        <a:pt x="309500" y="283369"/>
                      </a:cubicBezTo>
                      <a:cubicBezTo>
                        <a:pt x="333312" y="277019"/>
                        <a:pt x="355141" y="241300"/>
                        <a:pt x="371413" y="230981"/>
                      </a:cubicBezTo>
                      <a:cubicBezTo>
                        <a:pt x="387685" y="220662"/>
                        <a:pt x="396416" y="231378"/>
                        <a:pt x="407132" y="221456"/>
                      </a:cubicBezTo>
                      <a:cubicBezTo>
                        <a:pt x="417848" y="211534"/>
                        <a:pt x="433723" y="189706"/>
                        <a:pt x="435707" y="171450"/>
                      </a:cubicBezTo>
                      <a:cubicBezTo>
                        <a:pt x="437691" y="153194"/>
                        <a:pt x="426182" y="126207"/>
                        <a:pt x="419038" y="111919"/>
                      </a:cubicBezTo>
                      <a:cubicBezTo>
                        <a:pt x="411894" y="97632"/>
                        <a:pt x="392844" y="85725"/>
                        <a:pt x="392844" y="85725"/>
                      </a:cubicBezTo>
                      <a:lnTo>
                        <a:pt x="380938" y="73819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1" name="Freeform 430"/>
                <p:cNvSpPr/>
                <p:nvPr/>
              </p:nvSpPr>
              <p:spPr>
                <a:xfrm>
                  <a:off x="5866594" y="1816894"/>
                  <a:ext cx="533816" cy="909639"/>
                </a:xfrm>
                <a:custGeom>
                  <a:avLst/>
                  <a:gdLst>
                    <a:gd name="connsiteX0" fmla="*/ 15094 w 533816"/>
                    <a:gd name="connsiteY0" fmla="*/ 295275 h 909639"/>
                    <a:gd name="connsiteX1" fmla="*/ 806 w 533816"/>
                    <a:gd name="connsiteY1" fmla="*/ 423862 h 909639"/>
                    <a:gd name="connsiteX2" fmla="*/ 36525 w 533816"/>
                    <a:gd name="connsiteY2" fmla="*/ 504825 h 909639"/>
                    <a:gd name="connsiteX3" fmla="*/ 55575 w 533816"/>
                    <a:gd name="connsiteY3" fmla="*/ 533400 h 909639"/>
                    <a:gd name="connsiteX4" fmla="*/ 67481 w 533816"/>
                    <a:gd name="connsiteY4" fmla="*/ 566737 h 909639"/>
                    <a:gd name="connsiteX5" fmla="*/ 88912 w 533816"/>
                    <a:gd name="connsiteY5" fmla="*/ 607219 h 909639"/>
                    <a:gd name="connsiteX6" fmla="*/ 88912 w 533816"/>
                    <a:gd name="connsiteY6" fmla="*/ 623887 h 909639"/>
                    <a:gd name="connsiteX7" fmla="*/ 86531 w 533816"/>
                    <a:gd name="connsiteY7" fmla="*/ 650081 h 909639"/>
                    <a:gd name="connsiteX8" fmla="*/ 69862 w 533816"/>
                    <a:gd name="connsiteY8" fmla="*/ 678656 h 909639"/>
                    <a:gd name="connsiteX9" fmla="*/ 41287 w 533816"/>
                    <a:gd name="connsiteY9" fmla="*/ 735806 h 909639"/>
                    <a:gd name="connsiteX10" fmla="*/ 19856 w 533816"/>
                    <a:gd name="connsiteY10" fmla="*/ 802481 h 909639"/>
                    <a:gd name="connsiteX11" fmla="*/ 10331 w 533816"/>
                    <a:gd name="connsiteY11" fmla="*/ 831056 h 909639"/>
                    <a:gd name="connsiteX12" fmla="*/ 41287 w 533816"/>
                    <a:gd name="connsiteY12" fmla="*/ 854869 h 909639"/>
                    <a:gd name="connsiteX13" fmla="*/ 250837 w 533816"/>
                    <a:gd name="connsiteY13" fmla="*/ 909637 h 909639"/>
                    <a:gd name="connsiteX14" fmla="*/ 429431 w 533816"/>
                    <a:gd name="connsiteY14" fmla="*/ 852487 h 909639"/>
                    <a:gd name="connsiteX15" fmla="*/ 505631 w 533816"/>
                    <a:gd name="connsiteY15" fmla="*/ 764381 h 909639"/>
                    <a:gd name="connsiteX16" fmla="*/ 472294 w 533816"/>
                    <a:gd name="connsiteY16" fmla="*/ 707231 h 909639"/>
                    <a:gd name="connsiteX17" fmla="*/ 441337 w 533816"/>
                    <a:gd name="connsiteY17" fmla="*/ 642937 h 909639"/>
                    <a:gd name="connsiteX18" fmla="*/ 415144 w 533816"/>
                    <a:gd name="connsiteY18" fmla="*/ 576262 h 909639"/>
                    <a:gd name="connsiteX19" fmla="*/ 386569 w 533816"/>
                    <a:gd name="connsiteY19" fmla="*/ 509587 h 909639"/>
                    <a:gd name="connsiteX20" fmla="*/ 388950 w 533816"/>
                    <a:gd name="connsiteY20" fmla="*/ 392906 h 909639"/>
                    <a:gd name="connsiteX21" fmla="*/ 372281 w 533816"/>
                    <a:gd name="connsiteY21" fmla="*/ 338137 h 909639"/>
                    <a:gd name="connsiteX22" fmla="*/ 341325 w 533816"/>
                    <a:gd name="connsiteY22" fmla="*/ 288131 h 909639"/>
                    <a:gd name="connsiteX23" fmla="*/ 372281 w 533816"/>
                    <a:gd name="connsiteY23" fmla="*/ 273844 h 909639"/>
                    <a:gd name="connsiteX24" fmla="*/ 422287 w 533816"/>
                    <a:gd name="connsiteY24" fmla="*/ 266700 h 909639"/>
                    <a:gd name="connsiteX25" fmla="*/ 460387 w 533816"/>
                    <a:gd name="connsiteY25" fmla="*/ 242887 h 909639"/>
                    <a:gd name="connsiteX26" fmla="*/ 524681 w 533816"/>
                    <a:gd name="connsiteY26" fmla="*/ 221456 h 909639"/>
                    <a:gd name="connsiteX27" fmla="*/ 527062 w 533816"/>
                    <a:gd name="connsiteY27" fmla="*/ 214312 h 909639"/>
                    <a:gd name="connsiteX28" fmla="*/ 465150 w 533816"/>
                    <a:gd name="connsiteY28" fmla="*/ 119062 h 909639"/>
                    <a:gd name="connsiteX29" fmla="*/ 405619 w 533816"/>
                    <a:gd name="connsiteY29" fmla="*/ 28575 h 909639"/>
                    <a:gd name="connsiteX30" fmla="*/ 329419 w 533816"/>
                    <a:gd name="connsiteY30" fmla="*/ 0 h 909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533816" h="909639">
                      <a:moveTo>
                        <a:pt x="15094" y="295275"/>
                      </a:moveTo>
                      <a:cubicBezTo>
                        <a:pt x="6164" y="342106"/>
                        <a:pt x="-2766" y="388937"/>
                        <a:pt x="806" y="423862"/>
                      </a:cubicBezTo>
                      <a:cubicBezTo>
                        <a:pt x="4378" y="458787"/>
                        <a:pt x="27397" y="486569"/>
                        <a:pt x="36525" y="504825"/>
                      </a:cubicBezTo>
                      <a:cubicBezTo>
                        <a:pt x="45653" y="523081"/>
                        <a:pt x="50416" y="523081"/>
                        <a:pt x="55575" y="533400"/>
                      </a:cubicBezTo>
                      <a:cubicBezTo>
                        <a:pt x="60734" y="543719"/>
                        <a:pt x="61925" y="554434"/>
                        <a:pt x="67481" y="566737"/>
                      </a:cubicBezTo>
                      <a:cubicBezTo>
                        <a:pt x="73037" y="579040"/>
                        <a:pt x="85340" y="597694"/>
                        <a:pt x="88912" y="607219"/>
                      </a:cubicBezTo>
                      <a:cubicBezTo>
                        <a:pt x="92484" y="616744"/>
                        <a:pt x="89309" y="616743"/>
                        <a:pt x="88912" y="623887"/>
                      </a:cubicBezTo>
                      <a:cubicBezTo>
                        <a:pt x="88515" y="631031"/>
                        <a:pt x="89706" y="640953"/>
                        <a:pt x="86531" y="650081"/>
                      </a:cubicBezTo>
                      <a:cubicBezTo>
                        <a:pt x="83356" y="659209"/>
                        <a:pt x="77403" y="664369"/>
                        <a:pt x="69862" y="678656"/>
                      </a:cubicBezTo>
                      <a:cubicBezTo>
                        <a:pt x="62321" y="692944"/>
                        <a:pt x="49621" y="715169"/>
                        <a:pt x="41287" y="735806"/>
                      </a:cubicBezTo>
                      <a:cubicBezTo>
                        <a:pt x="32953" y="756443"/>
                        <a:pt x="25015" y="786606"/>
                        <a:pt x="19856" y="802481"/>
                      </a:cubicBezTo>
                      <a:cubicBezTo>
                        <a:pt x="14697" y="818356"/>
                        <a:pt x="6759" y="822325"/>
                        <a:pt x="10331" y="831056"/>
                      </a:cubicBezTo>
                      <a:cubicBezTo>
                        <a:pt x="13903" y="839787"/>
                        <a:pt x="1203" y="841772"/>
                        <a:pt x="41287" y="854869"/>
                      </a:cubicBezTo>
                      <a:cubicBezTo>
                        <a:pt x="81371" y="867966"/>
                        <a:pt x="186146" y="910034"/>
                        <a:pt x="250837" y="909637"/>
                      </a:cubicBezTo>
                      <a:cubicBezTo>
                        <a:pt x="315528" y="909240"/>
                        <a:pt x="386965" y="876696"/>
                        <a:pt x="429431" y="852487"/>
                      </a:cubicBezTo>
                      <a:cubicBezTo>
                        <a:pt x="471897" y="828278"/>
                        <a:pt x="498487" y="788590"/>
                        <a:pt x="505631" y="764381"/>
                      </a:cubicBezTo>
                      <a:cubicBezTo>
                        <a:pt x="512775" y="740172"/>
                        <a:pt x="483010" y="727472"/>
                        <a:pt x="472294" y="707231"/>
                      </a:cubicBezTo>
                      <a:cubicBezTo>
                        <a:pt x="461578" y="686990"/>
                        <a:pt x="450862" y="664765"/>
                        <a:pt x="441337" y="642937"/>
                      </a:cubicBezTo>
                      <a:cubicBezTo>
                        <a:pt x="431812" y="621109"/>
                        <a:pt x="424272" y="598487"/>
                        <a:pt x="415144" y="576262"/>
                      </a:cubicBezTo>
                      <a:cubicBezTo>
                        <a:pt x="406016" y="554037"/>
                        <a:pt x="390935" y="540146"/>
                        <a:pt x="386569" y="509587"/>
                      </a:cubicBezTo>
                      <a:cubicBezTo>
                        <a:pt x="382203" y="479028"/>
                        <a:pt x="391331" y="421481"/>
                        <a:pt x="388950" y="392906"/>
                      </a:cubicBezTo>
                      <a:cubicBezTo>
                        <a:pt x="386569" y="364331"/>
                        <a:pt x="380218" y="355599"/>
                        <a:pt x="372281" y="338137"/>
                      </a:cubicBezTo>
                      <a:cubicBezTo>
                        <a:pt x="364344" y="320675"/>
                        <a:pt x="341325" y="298846"/>
                        <a:pt x="341325" y="288131"/>
                      </a:cubicBezTo>
                      <a:cubicBezTo>
                        <a:pt x="341325" y="277416"/>
                        <a:pt x="358787" y="277416"/>
                        <a:pt x="372281" y="273844"/>
                      </a:cubicBezTo>
                      <a:cubicBezTo>
                        <a:pt x="385775" y="270272"/>
                        <a:pt x="407603" y="271860"/>
                        <a:pt x="422287" y="266700"/>
                      </a:cubicBezTo>
                      <a:cubicBezTo>
                        <a:pt x="436971" y="261540"/>
                        <a:pt x="443321" y="250428"/>
                        <a:pt x="460387" y="242887"/>
                      </a:cubicBezTo>
                      <a:cubicBezTo>
                        <a:pt x="477453" y="235346"/>
                        <a:pt x="513569" y="226218"/>
                        <a:pt x="524681" y="221456"/>
                      </a:cubicBezTo>
                      <a:cubicBezTo>
                        <a:pt x="535793" y="216694"/>
                        <a:pt x="536984" y="231378"/>
                        <a:pt x="527062" y="214312"/>
                      </a:cubicBezTo>
                      <a:cubicBezTo>
                        <a:pt x="517140" y="197246"/>
                        <a:pt x="465150" y="119062"/>
                        <a:pt x="465150" y="119062"/>
                      </a:cubicBezTo>
                      <a:cubicBezTo>
                        <a:pt x="444909" y="88106"/>
                        <a:pt x="428241" y="48419"/>
                        <a:pt x="405619" y="28575"/>
                      </a:cubicBezTo>
                      <a:cubicBezTo>
                        <a:pt x="382997" y="8731"/>
                        <a:pt x="356208" y="4365"/>
                        <a:pt x="329419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2" name="Freeform 431"/>
                <p:cNvSpPr/>
                <p:nvPr/>
              </p:nvSpPr>
              <p:spPr>
                <a:xfrm>
                  <a:off x="6243638" y="2033588"/>
                  <a:ext cx="154781" cy="121443"/>
                </a:xfrm>
                <a:custGeom>
                  <a:avLst/>
                  <a:gdLst>
                    <a:gd name="connsiteX0" fmla="*/ 154781 w 154781"/>
                    <a:gd name="connsiteY0" fmla="*/ 0 h 121443"/>
                    <a:gd name="connsiteX1" fmla="*/ 133350 w 154781"/>
                    <a:gd name="connsiteY1" fmla="*/ 61912 h 121443"/>
                    <a:gd name="connsiteX2" fmla="*/ 97631 w 154781"/>
                    <a:gd name="connsiteY2" fmla="*/ 90487 h 121443"/>
                    <a:gd name="connsiteX3" fmla="*/ 57150 w 154781"/>
                    <a:gd name="connsiteY3" fmla="*/ 107156 h 121443"/>
                    <a:gd name="connsiteX4" fmla="*/ 0 w 154781"/>
                    <a:gd name="connsiteY4" fmla="*/ 121443 h 121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781" h="121443">
                      <a:moveTo>
                        <a:pt x="154781" y="0"/>
                      </a:moveTo>
                      <a:cubicBezTo>
                        <a:pt x="148828" y="23415"/>
                        <a:pt x="142875" y="46831"/>
                        <a:pt x="133350" y="61912"/>
                      </a:cubicBezTo>
                      <a:cubicBezTo>
                        <a:pt x="123825" y="76993"/>
                        <a:pt x="110331" y="82946"/>
                        <a:pt x="97631" y="90487"/>
                      </a:cubicBezTo>
                      <a:cubicBezTo>
                        <a:pt x="84931" y="98028"/>
                        <a:pt x="73422" y="101997"/>
                        <a:pt x="57150" y="107156"/>
                      </a:cubicBezTo>
                      <a:cubicBezTo>
                        <a:pt x="40878" y="112315"/>
                        <a:pt x="20439" y="116879"/>
                        <a:pt x="0" y="12144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3" name="Freeform 432"/>
                <p:cNvSpPr/>
                <p:nvPr/>
              </p:nvSpPr>
              <p:spPr>
                <a:xfrm>
                  <a:off x="6262688" y="2112169"/>
                  <a:ext cx="345603" cy="681052"/>
                </a:xfrm>
                <a:custGeom>
                  <a:avLst/>
                  <a:gdLst>
                    <a:gd name="connsiteX0" fmla="*/ 0 w 345603"/>
                    <a:gd name="connsiteY0" fmla="*/ 73819 h 681052"/>
                    <a:gd name="connsiteX1" fmla="*/ 83343 w 345603"/>
                    <a:gd name="connsiteY1" fmla="*/ 257175 h 681052"/>
                    <a:gd name="connsiteX2" fmla="*/ 159543 w 345603"/>
                    <a:gd name="connsiteY2" fmla="*/ 497681 h 681052"/>
                    <a:gd name="connsiteX3" fmla="*/ 161925 w 345603"/>
                    <a:gd name="connsiteY3" fmla="*/ 564356 h 681052"/>
                    <a:gd name="connsiteX4" fmla="*/ 180975 w 345603"/>
                    <a:gd name="connsiteY4" fmla="*/ 654844 h 681052"/>
                    <a:gd name="connsiteX5" fmla="*/ 266700 w 345603"/>
                    <a:gd name="connsiteY5" fmla="*/ 681037 h 681052"/>
                    <a:gd name="connsiteX6" fmla="*/ 314325 w 345603"/>
                    <a:gd name="connsiteY6" fmla="*/ 652462 h 681052"/>
                    <a:gd name="connsiteX7" fmla="*/ 345281 w 345603"/>
                    <a:gd name="connsiteY7" fmla="*/ 573881 h 681052"/>
                    <a:gd name="connsiteX8" fmla="*/ 295275 w 345603"/>
                    <a:gd name="connsiteY8" fmla="*/ 504825 h 681052"/>
                    <a:gd name="connsiteX9" fmla="*/ 235743 w 345603"/>
                    <a:gd name="connsiteY9" fmla="*/ 457200 h 681052"/>
                    <a:gd name="connsiteX10" fmla="*/ 211931 w 345603"/>
                    <a:gd name="connsiteY10" fmla="*/ 404812 h 681052"/>
                    <a:gd name="connsiteX11" fmla="*/ 128587 w 345603"/>
                    <a:gd name="connsiteY11" fmla="*/ 73819 h 681052"/>
                    <a:gd name="connsiteX12" fmla="*/ 107156 w 345603"/>
                    <a:gd name="connsiteY12" fmla="*/ 0 h 681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45603" h="681052">
                      <a:moveTo>
                        <a:pt x="0" y="73819"/>
                      </a:moveTo>
                      <a:cubicBezTo>
                        <a:pt x="28376" y="130175"/>
                        <a:pt x="56753" y="186531"/>
                        <a:pt x="83343" y="257175"/>
                      </a:cubicBezTo>
                      <a:cubicBezTo>
                        <a:pt x="109934" y="327819"/>
                        <a:pt x="146446" y="446484"/>
                        <a:pt x="159543" y="497681"/>
                      </a:cubicBezTo>
                      <a:cubicBezTo>
                        <a:pt x="172640" y="548878"/>
                        <a:pt x="158353" y="538162"/>
                        <a:pt x="161925" y="564356"/>
                      </a:cubicBezTo>
                      <a:cubicBezTo>
                        <a:pt x="165497" y="590550"/>
                        <a:pt x="163513" y="635397"/>
                        <a:pt x="180975" y="654844"/>
                      </a:cubicBezTo>
                      <a:cubicBezTo>
                        <a:pt x="198437" y="674291"/>
                        <a:pt x="244475" y="681434"/>
                        <a:pt x="266700" y="681037"/>
                      </a:cubicBezTo>
                      <a:cubicBezTo>
                        <a:pt x="288925" y="680640"/>
                        <a:pt x="301228" y="670321"/>
                        <a:pt x="314325" y="652462"/>
                      </a:cubicBezTo>
                      <a:cubicBezTo>
                        <a:pt x="327422" y="634603"/>
                        <a:pt x="348456" y="598487"/>
                        <a:pt x="345281" y="573881"/>
                      </a:cubicBezTo>
                      <a:cubicBezTo>
                        <a:pt x="342106" y="549275"/>
                        <a:pt x="313531" y="524272"/>
                        <a:pt x="295275" y="504825"/>
                      </a:cubicBezTo>
                      <a:cubicBezTo>
                        <a:pt x="277019" y="485378"/>
                        <a:pt x="249634" y="473869"/>
                        <a:pt x="235743" y="457200"/>
                      </a:cubicBezTo>
                      <a:cubicBezTo>
                        <a:pt x="221852" y="440531"/>
                        <a:pt x="229790" y="468709"/>
                        <a:pt x="211931" y="404812"/>
                      </a:cubicBezTo>
                      <a:cubicBezTo>
                        <a:pt x="194072" y="340915"/>
                        <a:pt x="146049" y="141288"/>
                        <a:pt x="128587" y="73819"/>
                      </a:cubicBezTo>
                      <a:cubicBezTo>
                        <a:pt x="111125" y="6350"/>
                        <a:pt x="109140" y="3175"/>
                        <a:pt x="107156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4" name="Freeform 433"/>
                <p:cNvSpPr/>
                <p:nvPr/>
              </p:nvSpPr>
              <p:spPr>
                <a:xfrm>
                  <a:off x="5788612" y="2612231"/>
                  <a:ext cx="644523" cy="797783"/>
                </a:xfrm>
                <a:custGeom>
                  <a:avLst/>
                  <a:gdLst>
                    <a:gd name="connsiteX0" fmla="*/ 104982 w 644523"/>
                    <a:gd name="connsiteY0" fmla="*/ 64294 h 797783"/>
                    <a:gd name="connsiteX1" fmla="*/ 40688 w 644523"/>
                    <a:gd name="connsiteY1" fmla="*/ 573882 h 797783"/>
                    <a:gd name="connsiteX2" fmla="*/ 207 w 644523"/>
                    <a:gd name="connsiteY2" fmla="*/ 647700 h 797783"/>
                    <a:gd name="connsiteX3" fmla="*/ 57357 w 644523"/>
                    <a:gd name="connsiteY3" fmla="*/ 726282 h 797783"/>
                    <a:gd name="connsiteX4" fmla="*/ 200232 w 644523"/>
                    <a:gd name="connsiteY4" fmla="*/ 740569 h 797783"/>
                    <a:gd name="connsiteX5" fmla="*/ 333582 w 644523"/>
                    <a:gd name="connsiteY5" fmla="*/ 773907 h 797783"/>
                    <a:gd name="connsiteX6" fmla="*/ 405019 w 644523"/>
                    <a:gd name="connsiteY6" fmla="*/ 797719 h 797783"/>
                    <a:gd name="connsiteX7" fmla="*/ 559801 w 644523"/>
                    <a:gd name="connsiteY7" fmla="*/ 766763 h 797783"/>
                    <a:gd name="connsiteX8" fmla="*/ 643144 w 644523"/>
                    <a:gd name="connsiteY8" fmla="*/ 702469 h 797783"/>
                    <a:gd name="connsiteX9" fmla="*/ 609807 w 644523"/>
                    <a:gd name="connsiteY9" fmla="*/ 616744 h 797783"/>
                    <a:gd name="connsiteX10" fmla="*/ 583613 w 644523"/>
                    <a:gd name="connsiteY10" fmla="*/ 585788 h 797783"/>
                    <a:gd name="connsiteX11" fmla="*/ 576469 w 644523"/>
                    <a:gd name="connsiteY11" fmla="*/ 452438 h 797783"/>
                    <a:gd name="connsiteX12" fmla="*/ 571707 w 644523"/>
                    <a:gd name="connsiteY12" fmla="*/ 285750 h 797783"/>
                    <a:gd name="connsiteX13" fmla="*/ 593138 w 644523"/>
                    <a:gd name="connsiteY13" fmla="*/ 157163 h 797783"/>
                    <a:gd name="connsiteX14" fmla="*/ 585994 w 644523"/>
                    <a:gd name="connsiteY14" fmla="*/ 71438 h 797783"/>
                    <a:gd name="connsiteX15" fmla="*/ 571707 w 644523"/>
                    <a:gd name="connsiteY15" fmla="*/ 0 h 797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44523" h="797783">
                      <a:moveTo>
                        <a:pt x="104982" y="64294"/>
                      </a:moveTo>
                      <a:cubicBezTo>
                        <a:pt x="81566" y="270471"/>
                        <a:pt x="58150" y="476648"/>
                        <a:pt x="40688" y="573882"/>
                      </a:cubicBezTo>
                      <a:cubicBezTo>
                        <a:pt x="23226" y="671116"/>
                        <a:pt x="-2571" y="622300"/>
                        <a:pt x="207" y="647700"/>
                      </a:cubicBezTo>
                      <a:cubicBezTo>
                        <a:pt x="2985" y="673100"/>
                        <a:pt x="24020" y="710804"/>
                        <a:pt x="57357" y="726282"/>
                      </a:cubicBezTo>
                      <a:cubicBezTo>
                        <a:pt x="90694" y="741760"/>
                        <a:pt x="154195" y="732632"/>
                        <a:pt x="200232" y="740569"/>
                      </a:cubicBezTo>
                      <a:cubicBezTo>
                        <a:pt x="246269" y="748506"/>
                        <a:pt x="299451" y="764382"/>
                        <a:pt x="333582" y="773907"/>
                      </a:cubicBezTo>
                      <a:cubicBezTo>
                        <a:pt x="367713" y="783432"/>
                        <a:pt x="367316" y="798910"/>
                        <a:pt x="405019" y="797719"/>
                      </a:cubicBezTo>
                      <a:cubicBezTo>
                        <a:pt x="442722" y="796528"/>
                        <a:pt x="520114" y="782638"/>
                        <a:pt x="559801" y="766763"/>
                      </a:cubicBezTo>
                      <a:cubicBezTo>
                        <a:pt x="599488" y="750888"/>
                        <a:pt x="634810" y="727472"/>
                        <a:pt x="643144" y="702469"/>
                      </a:cubicBezTo>
                      <a:cubicBezTo>
                        <a:pt x="651478" y="677466"/>
                        <a:pt x="619729" y="636191"/>
                        <a:pt x="609807" y="616744"/>
                      </a:cubicBezTo>
                      <a:cubicBezTo>
                        <a:pt x="599885" y="597297"/>
                        <a:pt x="589169" y="613172"/>
                        <a:pt x="583613" y="585788"/>
                      </a:cubicBezTo>
                      <a:cubicBezTo>
                        <a:pt x="578057" y="558404"/>
                        <a:pt x="578453" y="502444"/>
                        <a:pt x="576469" y="452438"/>
                      </a:cubicBezTo>
                      <a:cubicBezTo>
                        <a:pt x="574485" y="402432"/>
                        <a:pt x="568929" y="334963"/>
                        <a:pt x="571707" y="285750"/>
                      </a:cubicBezTo>
                      <a:cubicBezTo>
                        <a:pt x="574485" y="236537"/>
                        <a:pt x="590757" y="192882"/>
                        <a:pt x="593138" y="157163"/>
                      </a:cubicBezTo>
                      <a:cubicBezTo>
                        <a:pt x="595519" y="121444"/>
                        <a:pt x="589566" y="97632"/>
                        <a:pt x="585994" y="71438"/>
                      </a:cubicBezTo>
                      <a:cubicBezTo>
                        <a:pt x="582422" y="45244"/>
                        <a:pt x="577064" y="22622"/>
                        <a:pt x="571707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5" name="Freeform 434"/>
                <p:cNvSpPr/>
                <p:nvPr/>
              </p:nvSpPr>
              <p:spPr>
                <a:xfrm>
                  <a:off x="5831681" y="3195638"/>
                  <a:ext cx="578644" cy="138172"/>
                </a:xfrm>
                <a:custGeom>
                  <a:avLst/>
                  <a:gdLst>
                    <a:gd name="connsiteX0" fmla="*/ 0 w 578644"/>
                    <a:gd name="connsiteY0" fmla="*/ 0 h 138172"/>
                    <a:gd name="connsiteX1" fmla="*/ 59532 w 578644"/>
                    <a:gd name="connsiteY1" fmla="*/ 66675 h 138172"/>
                    <a:gd name="connsiteX2" fmla="*/ 97632 w 578644"/>
                    <a:gd name="connsiteY2" fmla="*/ 69056 h 138172"/>
                    <a:gd name="connsiteX3" fmla="*/ 161925 w 578644"/>
                    <a:gd name="connsiteY3" fmla="*/ 54768 h 138172"/>
                    <a:gd name="connsiteX4" fmla="*/ 240507 w 578644"/>
                    <a:gd name="connsiteY4" fmla="*/ 119062 h 138172"/>
                    <a:gd name="connsiteX5" fmla="*/ 321469 w 578644"/>
                    <a:gd name="connsiteY5" fmla="*/ 73818 h 138172"/>
                    <a:gd name="connsiteX6" fmla="*/ 373857 w 578644"/>
                    <a:gd name="connsiteY6" fmla="*/ 138112 h 138172"/>
                    <a:gd name="connsiteX7" fmla="*/ 454819 w 578644"/>
                    <a:gd name="connsiteY7" fmla="*/ 85725 h 138172"/>
                    <a:gd name="connsiteX8" fmla="*/ 500063 w 578644"/>
                    <a:gd name="connsiteY8" fmla="*/ 97631 h 138172"/>
                    <a:gd name="connsiteX9" fmla="*/ 578644 w 578644"/>
                    <a:gd name="connsiteY9" fmla="*/ 21431 h 138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78644" h="138172">
                      <a:moveTo>
                        <a:pt x="0" y="0"/>
                      </a:moveTo>
                      <a:cubicBezTo>
                        <a:pt x="21630" y="27583"/>
                        <a:pt x="43260" y="55166"/>
                        <a:pt x="59532" y="66675"/>
                      </a:cubicBezTo>
                      <a:cubicBezTo>
                        <a:pt x="75804" y="78184"/>
                        <a:pt x="80567" y="71040"/>
                        <a:pt x="97632" y="69056"/>
                      </a:cubicBezTo>
                      <a:cubicBezTo>
                        <a:pt x="114697" y="67072"/>
                        <a:pt x="138113" y="46434"/>
                        <a:pt x="161925" y="54768"/>
                      </a:cubicBezTo>
                      <a:cubicBezTo>
                        <a:pt x="185737" y="63102"/>
                        <a:pt x="213916" y="115887"/>
                        <a:pt x="240507" y="119062"/>
                      </a:cubicBezTo>
                      <a:cubicBezTo>
                        <a:pt x="267098" y="122237"/>
                        <a:pt x="299244" y="70643"/>
                        <a:pt x="321469" y="73818"/>
                      </a:cubicBezTo>
                      <a:cubicBezTo>
                        <a:pt x="343694" y="76993"/>
                        <a:pt x="351632" y="136128"/>
                        <a:pt x="373857" y="138112"/>
                      </a:cubicBezTo>
                      <a:cubicBezTo>
                        <a:pt x="396082" y="140096"/>
                        <a:pt x="433785" y="92472"/>
                        <a:pt x="454819" y="85725"/>
                      </a:cubicBezTo>
                      <a:cubicBezTo>
                        <a:pt x="475853" y="78978"/>
                        <a:pt x="479426" y="108347"/>
                        <a:pt x="500063" y="97631"/>
                      </a:cubicBezTo>
                      <a:cubicBezTo>
                        <a:pt x="520701" y="86915"/>
                        <a:pt x="549672" y="54173"/>
                        <a:pt x="578644" y="214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6" name="Freeform 435"/>
                <p:cNvSpPr/>
                <p:nvPr/>
              </p:nvSpPr>
              <p:spPr>
                <a:xfrm>
                  <a:off x="5682671" y="3359944"/>
                  <a:ext cx="377771" cy="471698"/>
                </a:xfrm>
                <a:custGeom>
                  <a:avLst/>
                  <a:gdLst>
                    <a:gd name="connsiteX0" fmla="*/ 322842 w 377771"/>
                    <a:gd name="connsiteY0" fmla="*/ 0 h 471698"/>
                    <a:gd name="connsiteX1" fmla="*/ 263310 w 377771"/>
                    <a:gd name="connsiteY1" fmla="*/ 247650 h 471698"/>
                    <a:gd name="connsiteX2" fmla="*/ 222829 w 377771"/>
                    <a:gd name="connsiteY2" fmla="*/ 211931 h 471698"/>
                    <a:gd name="connsiteX3" fmla="*/ 146629 w 377771"/>
                    <a:gd name="connsiteY3" fmla="*/ 159544 h 471698"/>
                    <a:gd name="connsiteX4" fmla="*/ 96623 w 377771"/>
                    <a:gd name="connsiteY4" fmla="*/ 164306 h 471698"/>
                    <a:gd name="connsiteX5" fmla="*/ 13279 w 377771"/>
                    <a:gd name="connsiteY5" fmla="*/ 223837 h 471698"/>
                    <a:gd name="connsiteX6" fmla="*/ 10898 w 377771"/>
                    <a:gd name="connsiteY6" fmla="*/ 288131 h 471698"/>
                    <a:gd name="connsiteX7" fmla="*/ 118054 w 377771"/>
                    <a:gd name="connsiteY7" fmla="*/ 388144 h 471698"/>
                    <a:gd name="connsiteX8" fmla="*/ 260929 w 377771"/>
                    <a:gd name="connsiteY8" fmla="*/ 469106 h 471698"/>
                    <a:gd name="connsiteX9" fmla="*/ 365704 w 377771"/>
                    <a:gd name="connsiteY9" fmla="*/ 450056 h 471698"/>
                    <a:gd name="connsiteX10" fmla="*/ 368085 w 377771"/>
                    <a:gd name="connsiteY10" fmla="*/ 433387 h 471698"/>
                    <a:gd name="connsiteX11" fmla="*/ 299029 w 377771"/>
                    <a:gd name="connsiteY11" fmla="*/ 392906 h 471698"/>
                    <a:gd name="connsiteX12" fmla="*/ 215685 w 377771"/>
                    <a:gd name="connsiteY12" fmla="*/ 328612 h 471698"/>
                    <a:gd name="connsiteX13" fmla="*/ 170442 w 377771"/>
                    <a:gd name="connsiteY13" fmla="*/ 280987 h 471698"/>
                    <a:gd name="connsiteX14" fmla="*/ 151392 w 377771"/>
                    <a:gd name="connsiteY14" fmla="*/ 235744 h 471698"/>
                    <a:gd name="connsiteX15" fmla="*/ 84717 w 377771"/>
                    <a:gd name="connsiteY15" fmla="*/ 211931 h 471698"/>
                    <a:gd name="connsiteX16" fmla="*/ 72810 w 377771"/>
                    <a:gd name="connsiteY16" fmla="*/ 209550 h 4716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377771" h="471698">
                      <a:moveTo>
                        <a:pt x="322842" y="0"/>
                      </a:moveTo>
                      <a:cubicBezTo>
                        <a:pt x="301410" y="106164"/>
                        <a:pt x="279979" y="212328"/>
                        <a:pt x="263310" y="247650"/>
                      </a:cubicBezTo>
                      <a:cubicBezTo>
                        <a:pt x="246641" y="282972"/>
                        <a:pt x="242276" y="226615"/>
                        <a:pt x="222829" y="211931"/>
                      </a:cubicBezTo>
                      <a:cubicBezTo>
                        <a:pt x="203382" y="197247"/>
                        <a:pt x="167663" y="167481"/>
                        <a:pt x="146629" y="159544"/>
                      </a:cubicBezTo>
                      <a:cubicBezTo>
                        <a:pt x="125595" y="151607"/>
                        <a:pt x="118848" y="153591"/>
                        <a:pt x="96623" y="164306"/>
                      </a:cubicBezTo>
                      <a:cubicBezTo>
                        <a:pt x="74398" y="175021"/>
                        <a:pt x="27566" y="203200"/>
                        <a:pt x="13279" y="223837"/>
                      </a:cubicBezTo>
                      <a:cubicBezTo>
                        <a:pt x="-1008" y="244474"/>
                        <a:pt x="-6565" y="260747"/>
                        <a:pt x="10898" y="288131"/>
                      </a:cubicBezTo>
                      <a:cubicBezTo>
                        <a:pt x="28360" y="315516"/>
                        <a:pt x="76382" y="357982"/>
                        <a:pt x="118054" y="388144"/>
                      </a:cubicBezTo>
                      <a:cubicBezTo>
                        <a:pt x="159726" y="418306"/>
                        <a:pt x="219654" y="458787"/>
                        <a:pt x="260929" y="469106"/>
                      </a:cubicBezTo>
                      <a:cubicBezTo>
                        <a:pt x="302204" y="479425"/>
                        <a:pt x="347845" y="456009"/>
                        <a:pt x="365704" y="450056"/>
                      </a:cubicBezTo>
                      <a:cubicBezTo>
                        <a:pt x="383563" y="444103"/>
                        <a:pt x="379198" y="442912"/>
                        <a:pt x="368085" y="433387"/>
                      </a:cubicBezTo>
                      <a:cubicBezTo>
                        <a:pt x="356973" y="423862"/>
                        <a:pt x="324429" y="410369"/>
                        <a:pt x="299029" y="392906"/>
                      </a:cubicBezTo>
                      <a:cubicBezTo>
                        <a:pt x="273629" y="375443"/>
                        <a:pt x="237116" y="347265"/>
                        <a:pt x="215685" y="328612"/>
                      </a:cubicBezTo>
                      <a:cubicBezTo>
                        <a:pt x="194254" y="309959"/>
                        <a:pt x="181157" y="296465"/>
                        <a:pt x="170442" y="280987"/>
                      </a:cubicBezTo>
                      <a:cubicBezTo>
                        <a:pt x="159727" y="265509"/>
                        <a:pt x="165679" y="247253"/>
                        <a:pt x="151392" y="235744"/>
                      </a:cubicBezTo>
                      <a:cubicBezTo>
                        <a:pt x="137105" y="224235"/>
                        <a:pt x="97814" y="216297"/>
                        <a:pt x="84717" y="211931"/>
                      </a:cubicBezTo>
                      <a:cubicBezTo>
                        <a:pt x="71620" y="207565"/>
                        <a:pt x="72215" y="208557"/>
                        <a:pt x="72810" y="2095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7" name="Freeform 436"/>
                <p:cNvSpPr/>
                <p:nvPr/>
              </p:nvSpPr>
              <p:spPr>
                <a:xfrm>
                  <a:off x="6053041" y="3414713"/>
                  <a:ext cx="71534" cy="383381"/>
                </a:xfrm>
                <a:custGeom>
                  <a:avLst/>
                  <a:gdLst>
                    <a:gd name="connsiteX0" fmla="*/ 97 w 71534"/>
                    <a:gd name="connsiteY0" fmla="*/ 383381 h 383381"/>
                    <a:gd name="connsiteX1" fmla="*/ 16765 w 71534"/>
                    <a:gd name="connsiteY1" fmla="*/ 335756 h 383381"/>
                    <a:gd name="connsiteX2" fmla="*/ 97 w 71534"/>
                    <a:gd name="connsiteY2" fmla="*/ 273843 h 383381"/>
                    <a:gd name="connsiteX3" fmla="*/ 26290 w 71534"/>
                    <a:gd name="connsiteY3" fmla="*/ 207168 h 383381"/>
                    <a:gd name="connsiteX4" fmla="*/ 71534 w 71534"/>
                    <a:gd name="connsiteY4" fmla="*/ 0 h 383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534" h="383381">
                      <a:moveTo>
                        <a:pt x="97" y="383381"/>
                      </a:moveTo>
                      <a:cubicBezTo>
                        <a:pt x="8431" y="368696"/>
                        <a:pt x="16765" y="354012"/>
                        <a:pt x="16765" y="335756"/>
                      </a:cubicBezTo>
                      <a:cubicBezTo>
                        <a:pt x="16765" y="317500"/>
                        <a:pt x="-1491" y="295274"/>
                        <a:pt x="97" y="273843"/>
                      </a:cubicBezTo>
                      <a:cubicBezTo>
                        <a:pt x="1685" y="252412"/>
                        <a:pt x="14384" y="252808"/>
                        <a:pt x="26290" y="207168"/>
                      </a:cubicBezTo>
                      <a:cubicBezTo>
                        <a:pt x="38196" y="161527"/>
                        <a:pt x="54865" y="80763"/>
                        <a:pt x="71534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8" name="Freeform 437"/>
                <p:cNvSpPr/>
                <p:nvPr/>
              </p:nvSpPr>
              <p:spPr>
                <a:xfrm>
                  <a:off x="5841206" y="3559690"/>
                  <a:ext cx="214313" cy="157441"/>
                </a:xfrm>
                <a:custGeom>
                  <a:avLst/>
                  <a:gdLst>
                    <a:gd name="connsiteX0" fmla="*/ 214313 w 214313"/>
                    <a:gd name="connsiteY0" fmla="*/ 116960 h 157441"/>
                    <a:gd name="connsiteX1" fmla="*/ 152400 w 214313"/>
                    <a:gd name="connsiteY1" fmla="*/ 133629 h 157441"/>
                    <a:gd name="connsiteX2" fmla="*/ 107157 w 214313"/>
                    <a:gd name="connsiteY2" fmla="*/ 157441 h 157441"/>
                    <a:gd name="connsiteX3" fmla="*/ 107157 w 214313"/>
                    <a:gd name="connsiteY3" fmla="*/ 157441 h 157441"/>
                    <a:gd name="connsiteX4" fmla="*/ 102394 w 214313"/>
                    <a:gd name="connsiteY4" fmla="*/ 90766 h 157441"/>
                    <a:gd name="connsiteX5" fmla="*/ 104775 w 214313"/>
                    <a:gd name="connsiteY5" fmla="*/ 59810 h 157441"/>
                    <a:gd name="connsiteX6" fmla="*/ 38100 w 214313"/>
                    <a:gd name="connsiteY6" fmla="*/ 279 h 157441"/>
                    <a:gd name="connsiteX7" fmla="*/ 0 w 214313"/>
                    <a:gd name="connsiteY7" fmla="*/ 35998 h 157441"/>
                    <a:gd name="connsiteX8" fmla="*/ 0 w 214313"/>
                    <a:gd name="connsiteY8" fmla="*/ 35998 h 157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4313" h="157441">
                      <a:moveTo>
                        <a:pt x="214313" y="116960"/>
                      </a:moveTo>
                      <a:cubicBezTo>
                        <a:pt x="192286" y="121921"/>
                        <a:pt x="170259" y="126882"/>
                        <a:pt x="152400" y="133629"/>
                      </a:cubicBezTo>
                      <a:cubicBezTo>
                        <a:pt x="134541" y="140376"/>
                        <a:pt x="107157" y="157441"/>
                        <a:pt x="107157" y="157441"/>
                      </a:cubicBezTo>
                      <a:lnTo>
                        <a:pt x="107157" y="157441"/>
                      </a:lnTo>
                      <a:cubicBezTo>
                        <a:pt x="106363" y="146329"/>
                        <a:pt x="102791" y="107038"/>
                        <a:pt x="102394" y="90766"/>
                      </a:cubicBezTo>
                      <a:cubicBezTo>
                        <a:pt x="101997" y="74494"/>
                        <a:pt x="115491" y="74891"/>
                        <a:pt x="104775" y="59810"/>
                      </a:cubicBezTo>
                      <a:cubicBezTo>
                        <a:pt x="94059" y="44729"/>
                        <a:pt x="55563" y="4248"/>
                        <a:pt x="38100" y="279"/>
                      </a:cubicBezTo>
                      <a:cubicBezTo>
                        <a:pt x="20637" y="-3690"/>
                        <a:pt x="0" y="35998"/>
                        <a:pt x="0" y="35998"/>
                      </a:cubicBezTo>
                      <a:lnTo>
                        <a:pt x="0" y="35998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9" name="Freeform 438"/>
                <p:cNvSpPr/>
                <p:nvPr/>
              </p:nvSpPr>
              <p:spPr>
                <a:xfrm>
                  <a:off x="6061435" y="3390900"/>
                  <a:ext cx="346573" cy="402025"/>
                </a:xfrm>
                <a:custGeom>
                  <a:avLst/>
                  <a:gdLst>
                    <a:gd name="connsiteX0" fmla="*/ 120290 w 346573"/>
                    <a:gd name="connsiteY0" fmla="*/ 21431 h 402025"/>
                    <a:gd name="connsiteX1" fmla="*/ 191728 w 346573"/>
                    <a:gd name="connsiteY1" fmla="*/ 178594 h 402025"/>
                    <a:gd name="connsiteX2" fmla="*/ 129815 w 346573"/>
                    <a:gd name="connsiteY2" fmla="*/ 219075 h 402025"/>
                    <a:gd name="connsiteX3" fmla="*/ 55996 w 346573"/>
                    <a:gd name="connsiteY3" fmla="*/ 245269 h 402025"/>
                    <a:gd name="connsiteX4" fmla="*/ 5990 w 346573"/>
                    <a:gd name="connsiteY4" fmla="*/ 278606 h 402025"/>
                    <a:gd name="connsiteX5" fmla="*/ 13134 w 346573"/>
                    <a:gd name="connsiteY5" fmla="*/ 383381 h 402025"/>
                    <a:gd name="connsiteX6" fmla="*/ 115528 w 346573"/>
                    <a:gd name="connsiteY6" fmla="*/ 400050 h 402025"/>
                    <a:gd name="connsiteX7" fmla="*/ 220303 w 346573"/>
                    <a:gd name="connsiteY7" fmla="*/ 359569 h 402025"/>
                    <a:gd name="connsiteX8" fmla="*/ 325078 w 346573"/>
                    <a:gd name="connsiteY8" fmla="*/ 273844 h 402025"/>
                    <a:gd name="connsiteX9" fmla="*/ 346509 w 346573"/>
                    <a:gd name="connsiteY9" fmla="*/ 173831 h 402025"/>
                    <a:gd name="connsiteX10" fmla="*/ 322696 w 346573"/>
                    <a:gd name="connsiteY10" fmla="*/ 138113 h 402025"/>
                    <a:gd name="connsiteX11" fmla="*/ 303646 w 346573"/>
                    <a:gd name="connsiteY11" fmla="*/ 95250 h 402025"/>
                    <a:gd name="connsiteX12" fmla="*/ 286978 w 346573"/>
                    <a:gd name="connsiteY12" fmla="*/ 0 h 402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346573" h="402025">
                      <a:moveTo>
                        <a:pt x="120290" y="21431"/>
                      </a:moveTo>
                      <a:cubicBezTo>
                        <a:pt x="155215" y="83542"/>
                        <a:pt x="190141" y="145653"/>
                        <a:pt x="191728" y="178594"/>
                      </a:cubicBezTo>
                      <a:cubicBezTo>
                        <a:pt x="193315" y="211535"/>
                        <a:pt x="152437" y="207963"/>
                        <a:pt x="129815" y="219075"/>
                      </a:cubicBezTo>
                      <a:cubicBezTo>
                        <a:pt x="107193" y="230187"/>
                        <a:pt x="76634" y="235347"/>
                        <a:pt x="55996" y="245269"/>
                      </a:cubicBezTo>
                      <a:cubicBezTo>
                        <a:pt x="35358" y="255191"/>
                        <a:pt x="13134" y="255587"/>
                        <a:pt x="5990" y="278606"/>
                      </a:cubicBezTo>
                      <a:cubicBezTo>
                        <a:pt x="-1154" y="301625"/>
                        <a:pt x="-5122" y="363140"/>
                        <a:pt x="13134" y="383381"/>
                      </a:cubicBezTo>
                      <a:cubicBezTo>
                        <a:pt x="31390" y="403622"/>
                        <a:pt x="81000" y="404019"/>
                        <a:pt x="115528" y="400050"/>
                      </a:cubicBezTo>
                      <a:cubicBezTo>
                        <a:pt x="150056" y="396081"/>
                        <a:pt x="185378" y="380603"/>
                        <a:pt x="220303" y="359569"/>
                      </a:cubicBezTo>
                      <a:cubicBezTo>
                        <a:pt x="255228" y="338535"/>
                        <a:pt x="304044" y="304800"/>
                        <a:pt x="325078" y="273844"/>
                      </a:cubicBezTo>
                      <a:cubicBezTo>
                        <a:pt x="346112" y="242888"/>
                        <a:pt x="346906" y="196453"/>
                        <a:pt x="346509" y="173831"/>
                      </a:cubicBezTo>
                      <a:cubicBezTo>
                        <a:pt x="346112" y="151209"/>
                        <a:pt x="329840" y="151210"/>
                        <a:pt x="322696" y="138113"/>
                      </a:cubicBezTo>
                      <a:cubicBezTo>
                        <a:pt x="315552" y="125016"/>
                        <a:pt x="309599" y="118269"/>
                        <a:pt x="303646" y="95250"/>
                      </a:cubicBezTo>
                      <a:cubicBezTo>
                        <a:pt x="297693" y="72231"/>
                        <a:pt x="292335" y="36115"/>
                        <a:pt x="286978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0" name="Freeform 439"/>
                <p:cNvSpPr/>
                <p:nvPr/>
              </p:nvSpPr>
              <p:spPr>
                <a:xfrm>
                  <a:off x="6093619" y="3600450"/>
                  <a:ext cx="203055" cy="173831"/>
                </a:xfrm>
                <a:custGeom>
                  <a:avLst/>
                  <a:gdLst>
                    <a:gd name="connsiteX0" fmla="*/ 126206 w 203055"/>
                    <a:gd name="connsiteY0" fmla="*/ 0 h 173831"/>
                    <a:gd name="connsiteX1" fmla="*/ 202406 w 203055"/>
                    <a:gd name="connsiteY1" fmla="*/ 128588 h 173831"/>
                    <a:gd name="connsiteX2" fmla="*/ 88106 w 203055"/>
                    <a:gd name="connsiteY2" fmla="*/ 147638 h 173831"/>
                    <a:gd name="connsiteX3" fmla="*/ 0 w 203055"/>
                    <a:gd name="connsiteY3" fmla="*/ 173831 h 173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3055" h="173831">
                      <a:moveTo>
                        <a:pt x="126206" y="0"/>
                      </a:moveTo>
                      <a:cubicBezTo>
                        <a:pt x="167481" y="51991"/>
                        <a:pt x="208756" y="103982"/>
                        <a:pt x="202406" y="128588"/>
                      </a:cubicBezTo>
                      <a:cubicBezTo>
                        <a:pt x="196056" y="153194"/>
                        <a:pt x="121840" y="140098"/>
                        <a:pt x="88106" y="147638"/>
                      </a:cubicBezTo>
                      <a:cubicBezTo>
                        <a:pt x="54372" y="155179"/>
                        <a:pt x="27186" y="164505"/>
                        <a:pt x="0" y="173831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1" name="Freeform 440"/>
                <p:cNvSpPr/>
                <p:nvPr/>
              </p:nvSpPr>
              <p:spPr>
                <a:xfrm>
                  <a:off x="6086475" y="3576638"/>
                  <a:ext cx="307181" cy="195262"/>
                </a:xfrm>
                <a:custGeom>
                  <a:avLst/>
                  <a:gdLst>
                    <a:gd name="connsiteX0" fmla="*/ 307181 w 307181"/>
                    <a:gd name="connsiteY0" fmla="*/ 0 h 195262"/>
                    <a:gd name="connsiteX1" fmla="*/ 245269 w 307181"/>
                    <a:gd name="connsiteY1" fmla="*/ 97631 h 195262"/>
                    <a:gd name="connsiteX2" fmla="*/ 185738 w 307181"/>
                    <a:gd name="connsiteY2" fmla="*/ 142875 h 195262"/>
                    <a:gd name="connsiteX3" fmla="*/ 159544 w 307181"/>
                    <a:gd name="connsiteY3" fmla="*/ 164306 h 195262"/>
                    <a:gd name="connsiteX4" fmla="*/ 73819 w 307181"/>
                    <a:gd name="connsiteY4" fmla="*/ 176212 h 195262"/>
                    <a:gd name="connsiteX5" fmla="*/ 64294 w 307181"/>
                    <a:gd name="connsiteY5" fmla="*/ 176212 h 195262"/>
                    <a:gd name="connsiteX6" fmla="*/ 0 w 307181"/>
                    <a:gd name="connsiteY6" fmla="*/ 195262 h 1952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7181" h="195262">
                      <a:moveTo>
                        <a:pt x="307181" y="0"/>
                      </a:moveTo>
                      <a:cubicBezTo>
                        <a:pt x="286345" y="36909"/>
                        <a:pt x="265509" y="73819"/>
                        <a:pt x="245269" y="97631"/>
                      </a:cubicBezTo>
                      <a:cubicBezTo>
                        <a:pt x="225029" y="121443"/>
                        <a:pt x="200025" y="131763"/>
                        <a:pt x="185738" y="142875"/>
                      </a:cubicBezTo>
                      <a:cubicBezTo>
                        <a:pt x="171450" y="153988"/>
                        <a:pt x="178197" y="158750"/>
                        <a:pt x="159544" y="164306"/>
                      </a:cubicBezTo>
                      <a:cubicBezTo>
                        <a:pt x="140891" y="169862"/>
                        <a:pt x="89694" y="174228"/>
                        <a:pt x="73819" y="176212"/>
                      </a:cubicBezTo>
                      <a:cubicBezTo>
                        <a:pt x="57944" y="178196"/>
                        <a:pt x="76597" y="173037"/>
                        <a:pt x="64294" y="176212"/>
                      </a:cubicBezTo>
                      <a:cubicBezTo>
                        <a:pt x="51991" y="179387"/>
                        <a:pt x="25995" y="187324"/>
                        <a:pt x="0" y="19526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2" name="Freeform 441"/>
                <p:cNvSpPr/>
                <p:nvPr/>
              </p:nvSpPr>
              <p:spPr>
                <a:xfrm>
                  <a:off x="6253163" y="3579019"/>
                  <a:ext cx="97400" cy="73381"/>
                </a:xfrm>
                <a:custGeom>
                  <a:avLst/>
                  <a:gdLst>
                    <a:gd name="connsiteX0" fmla="*/ 0 w 97400"/>
                    <a:gd name="connsiteY0" fmla="*/ 0 h 73381"/>
                    <a:gd name="connsiteX1" fmla="*/ 88106 w 97400"/>
                    <a:gd name="connsiteY1" fmla="*/ 64294 h 73381"/>
                    <a:gd name="connsiteX2" fmla="*/ 90487 w 97400"/>
                    <a:gd name="connsiteY2" fmla="*/ 71437 h 73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400" h="73381">
                      <a:moveTo>
                        <a:pt x="0" y="0"/>
                      </a:moveTo>
                      <a:cubicBezTo>
                        <a:pt x="36512" y="26194"/>
                        <a:pt x="73025" y="52388"/>
                        <a:pt x="88106" y="64294"/>
                      </a:cubicBezTo>
                      <a:cubicBezTo>
                        <a:pt x="103187" y="76200"/>
                        <a:pt x="96837" y="73818"/>
                        <a:pt x="90487" y="7143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3" name="Freeform 442"/>
                <p:cNvSpPr/>
                <p:nvPr/>
              </p:nvSpPr>
              <p:spPr>
                <a:xfrm>
                  <a:off x="6138863" y="3645694"/>
                  <a:ext cx="20248" cy="90487"/>
                </a:xfrm>
                <a:custGeom>
                  <a:avLst/>
                  <a:gdLst>
                    <a:gd name="connsiteX0" fmla="*/ 0 w 20248"/>
                    <a:gd name="connsiteY0" fmla="*/ 0 h 90487"/>
                    <a:gd name="connsiteX1" fmla="*/ 19050 w 20248"/>
                    <a:gd name="connsiteY1" fmla="*/ 73819 h 90487"/>
                    <a:gd name="connsiteX2" fmla="*/ 16668 w 20248"/>
                    <a:gd name="connsiteY2" fmla="*/ 90487 h 904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248" h="90487">
                      <a:moveTo>
                        <a:pt x="0" y="0"/>
                      </a:moveTo>
                      <a:cubicBezTo>
                        <a:pt x="8136" y="29369"/>
                        <a:pt x="16272" y="58738"/>
                        <a:pt x="19050" y="73819"/>
                      </a:cubicBezTo>
                      <a:cubicBezTo>
                        <a:pt x="21828" y="88900"/>
                        <a:pt x="19248" y="89693"/>
                        <a:pt x="16668" y="9048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4" name="Freeform 443"/>
                <p:cNvSpPr/>
                <p:nvPr/>
              </p:nvSpPr>
              <p:spPr>
                <a:xfrm>
                  <a:off x="6088856" y="3690938"/>
                  <a:ext cx="157163" cy="54768"/>
                </a:xfrm>
                <a:custGeom>
                  <a:avLst/>
                  <a:gdLst>
                    <a:gd name="connsiteX0" fmla="*/ 157163 w 157163"/>
                    <a:gd name="connsiteY0" fmla="*/ 0 h 54768"/>
                    <a:gd name="connsiteX1" fmla="*/ 54769 w 157163"/>
                    <a:gd name="connsiteY1" fmla="*/ 23812 h 54768"/>
                    <a:gd name="connsiteX2" fmla="*/ 26194 w 157163"/>
                    <a:gd name="connsiteY2" fmla="*/ 33337 h 54768"/>
                    <a:gd name="connsiteX3" fmla="*/ 0 w 157163"/>
                    <a:gd name="connsiteY3" fmla="*/ 54768 h 547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7163" h="54768">
                      <a:moveTo>
                        <a:pt x="157163" y="0"/>
                      </a:moveTo>
                      <a:lnTo>
                        <a:pt x="54769" y="23812"/>
                      </a:lnTo>
                      <a:cubicBezTo>
                        <a:pt x="32941" y="29368"/>
                        <a:pt x="35322" y="28178"/>
                        <a:pt x="26194" y="33337"/>
                      </a:cubicBezTo>
                      <a:cubicBezTo>
                        <a:pt x="17066" y="38496"/>
                        <a:pt x="8533" y="46632"/>
                        <a:pt x="0" y="5476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5" name="Freeform 444"/>
                <p:cNvSpPr/>
                <p:nvPr/>
              </p:nvSpPr>
              <p:spPr>
                <a:xfrm>
                  <a:off x="6728753" y="2214068"/>
                  <a:ext cx="696879" cy="615476"/>
                </a:xfrm>
                <a:custGeom>
                  <a:avLst/>
                  <a:gdLst>
                    <a:gd name="connsiteX0" fmla="*/ 541203 w 696879"/>
                    <a:gd name="connsiteY0" fmla="*/ 12401 h 615476"/>
                    <a:gd name="connsiteX1" fmla="*/ 605497 w 696879"/>
                    <a:gd name="connsiteY1" fmla="*/ 10020 h 615476"/>
                    <a:gd name="connsiteX2" fmla="*/ 693603 w 696879"/>
                    <a:gd name="connsiteY2" fmla="*/ 121938 h 615476"/>
                    <a:gd name="connsiteX3" fmla="*/ 674553 w 696879"/>
                    <a:gd name="connsiteY3" fmla="*/ 326726 h 615476"/>
                    <a:gd name="connsiteX4" fmla="*/ 641216 w 696879"/>
                    <a:gd name="connsiteY4" fmla="*/ 414832 h 615476"/>
                    <a:gd name="connsiteX5" fmla="*/ 607878 w 696879"/>
                    <a:gd name="connsiteY5" fmla="*/ 448170 h 615476"/>
                    <a:gd name="connsiteX6" fmla="*/ 560253 w 696879"/>
                    <a:gd name="connsiteY6" fmla="*/ 438645 h 615476"/>
                    <a:gd name="connsiteX7" fmla="*/ 534060 w 696879"/>
                    <a:gd name="connsiteY7" fmla="*/ 498176 h 615476"/>
                    <a:gd name="connsiteX8" fmla="*/ 503103 w 696879"/>
                    <a:gd name="connsiteY8" fmla="*/ 545801 h 615476"/>
                    <a:gd name="connsiteX9" fmla="*/ 448335 w 696879"/>
                    <a:gd name="connsiteY9" fmla="*/ 571995 h 615476"/>
                    <a:gd name="connsiteX10" fmla="*/ 348322 w 696879"/>
                    <a:gd name="connsiteY10" fmla="*/ 605332 h 615476"/>
                    <a:gd name="connsiteX11" fmla="*/ 236403 w 696879"/>
                    <a:gd name="connsiteY11" fmla="*/ 614857 h 615476"/>
                    <a:gd name="connsiteX12" fmla="*/ 134010 w 696879"/>
                    <a:gd name="connsiteY12" fmla="*/ 591045 h 615476"/>
                    <a:gd name="connsiteX13" fmla="*/ 14947 w 696879"/>
                    <a:gd name="connsiteY13" fmla="*/ 510082 h 615476"/>
                    <a:gd name="connsiteX14" fmla="*/ 3041 w 696879"/>
                    <a:gd name="connsiteY14" fmla="*/ 331488 h 615476"/>
                    <a:gd name="connsiteX15" fmla="*/ 26853 w 696879"/>
                    <a:gd name="connsiteY15" fmla="*/ 271957 h 615476"/>
                    <a:gd name="connsiteX16" fmla="*/ 50666 w 696879"/>
                    <a:gd name="connsiteY16" fmla="*/ 162420 h 6154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96879" h="615476">
                      <a:moveTo>
                        <a:pt x="541203" y="12401"/>
                      </a:moveTo>
                      <a:cubicBezTo>
                        <a:pt x="560650" y="2082"/>
                        <a:pt x="580097" y="-8236"/>
                        <a:pt x="605497" y="10020"/>
                      </a:cubicBezTo>
                      <a:cubicBezTo>
                        <a:pt x="630897" y="28276"/>
                        <a:pt x="682094" y="69154"/>
                        <a:pt x="693603" y="121938"/>
                      </a:cubicBezTo>
                      <a:cubicBezTo>
                        <a:pt x="705112" y="174722"/>
                        <a:pt x="683284" y="277910"/>
                        <a:pt x="674553" y="326726"/>
                      </a:cubicBezTo>
                      <a:cubicBezTo>
                        <a:pt x="665822" y="375542"/>
                        <a:pt x="652328" y="394591"/>
                        <a:pt x="641216" y="414832"/>
                      </a:cubicBezTo>
                      <a:cubicBezTo>
                        <a:pt x="630104" y="435073"/>
                        <a:pt x="621372" y="444201"/>
                        <a:pt x="607878" y="448170"/>
                      </a:cubicBezTo>
                      <a:cubicBezTo>
                        <a:pt x="594384" y="452139"/>
                        <a:pt x="572556" y="430311"/>
                        <a:pt x="560253" y="438645"/>
                      </a:cubicBezTo>
                      <a:cubicBezTo>
                        <a:pt x="547950" y="446979"/>
                        <a:pt x="543585" y="480317"/>
                        <a:pt x="534060" y="498176"/>
                      </a:cubicBezTo>
                      <a:cubicBezTo>
                        <a:pt x="524535" y="516035"/>
                        <a:pt x="517390" y="533498"/>
                        <a:pt x="503103" y="545801"/>
                      </a:cubicBezTo>
                      <a:cubicBezTo>
                        <a:pt x="488816" y="558104"/>
                        <a:pt x="474132" y="562073"/>
                        <a:pt x="448335" y="571995"/>
                      </a:cubicBezTo>
                      <a:cubicBezTo>
                        <a:pt x="422538" y="581917"/>
                        <a:pt x="383644" y="598188"/>
                        <a:pt x="348322" y="605332"/>
                      </a:cubicBezTo>
                      <a:cubicBezTo>
                        <a:pt x="313000" y="612476"/>
                        <a:pt x="272122" y="617238"/>
                        <a:pt x="236403" y="614857"/>
                      </a:cubicBezTo>
                      <a:cubicBezTo>
                        <a:pt x="200684" y="612476"/>
                        <a:pt x="170919" y="608508"/>
                        <a:pt x="134010" y="591045"/>
                      </a:cubicBezTo>
                      <a:cubicBezTo>
                        <a:pt x="97101" y="573582"/>
                        <a:pt x="36775" y="553341"/>
                        <a:pt x="14947" y="510082"/>
                      </a:cubicBezTo>
                      <a:cubicBezTo>
                        <a:pt x="-6881" y="466823"/>
                        <a:pt x="1057" y="371175"/>
                        <a:pt x="3041" y="331488"/>
                      </a:cubicBezTo>
                      <a:cubicBezTo>
                        <a:pt x="5025" y="291801"/>
                        <a:pt x="18915" y="300135"/>
                        <a:pt x="26853" y="271957"/>
                      </a:cubicBezTo>
                      <a:cubicBezTo>
                        <a:pt x="34791" y="243779"/>
                        <a:pt x="42728" y="203099"/>
                        <a:pt x="50666" y="16242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6" name="Freeform 445"/>
                <p:cNvSpPr/>
                <p:nvPr/>
              </p:nvSpPr>
              <p:spPr>
                <a:xfrm>
                  <a:off x="6736540" y="2112295"/>
                  <a:ext cx="642702" cy="499936"/>
                </a:xfrm>
                <a:custGeom>
                  <a:avLst/>
                  <a:gdLst>
                    <a:gd name="connsiteX0" fmla="*/ 519129 w 642702"/>
                    <a:gd name="connsiteY0" fmla="*/ 87980 h 499936"/>
                    <a:gd name="connsiteX1" fmla="*/ 350060 w 642702"/>
                    <a:gd name="connsiteY1" fmla="*/ 2255 h 499936"/>
                    <a:gd name="connsiteX2" fmla="*/ 185754 w 642702"/>
                    <a:gd name="connsiteY2" fmla="*/ 33211 h 499936"/>
                    <a:gd name="connsiteX3" fmla="*/ 83360 w 642702"/>
                    <a:gd name="connsiteY3" fmla="*/ 121318 h 499936"/>
                    <a:gd name="connsiteX4" fmla="*/ 16685 w 642702"/>
                    <a:gd name="connsiteY4" fmla="*/ 233236 h 499936"/>
                    <a:gd name="connsiteX5" fmla="*/ 11923 w 642702"/>
                    <a:gd name="connsiteY5" fmla="*/ 268955 h 499936"/>
                    <a:gd name="connsiteX6" fmla="*/ 157179 w 642702"/>
                    <a:gd name="connsiteY6" fmla="*/ 273718 h 499936"/>
                    <a:gd name="connsiteX7" fmla="*/ 288148 w 642702"/>
                    <a:gd name="connsiteY7" fmla="*/ 273718 h 499936"/>
                    <a:gd name="connsiteX8" fmla="*/ 392923 w 642702"/>
                    <a:gd name="connsiteY8" fmla="*/ 245143 h 499936"/>
                    <a:gd name="connsiteX9" fmla="*/ 435785 w 642702"/>
                    <a:gd name="connsiteY9" fmla="*/ 237999 h 499936"/>
                    <a:gd name="connsiteX10" fmla="*/ 492935 w 642702"/>
                    <a:gd name="connsiteY10" fmla="*/ 340393 h 499936"/>
                    <a:gd name="connsiteX11" fmla="*/ 533416 w 642702"/>
                    <a:gd name="connsiteY11" fmla="*/ 404686 h 499936"/>
                    <a:gd name="connsiteX12" fmla="*/ 540560 w 642702"/>
                    <a:gd name="connsiteY12" fmla="*/ 442786 h 499936"/>
                    <a:gd name="connsiteX13" fmla="*/ 531035 w 642702"/>
                    <a:gd name="connsiteY13" fmla="*/ 471361 h 499936"/>
                    <a:gd name="connsiteX14" fmla="*/ 578660 w 642702"/>
                    <a:gd name="connsiteY14" fmla="*/ 428499 h 499936"/>
                    <a:gd name="connsiteX15" fmla="*/ 614379 w 642702"/>
                    <a:gd name="connsiteY15" fmla="*/ 423736 h 499936"/>
                    <a:gd name="connsiteX16" fmla="*/ 640573 w 642702"/>
                    <a:gd name="connsiteY16" fmla="*/ 433261 h 499936"/>
                    <a:gd name="connsiteX17" fmla="*/ 640573 w 642702"/>
                    <a:gd name="connsiteY17" fmla="*/ 473743 h 499936"/>
                    <a:gd name="connsiteX18" fmla="*/ 635810 w 642702"/>
                    <a:gd name="connsiteY18" fmla="*/ 499936 h 4999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42702" h="499936">
                      <a:moveTo>
                        <a:pt x="519129" y="87980"/>
                      </a:moveTo>
                      <a:cubicBezTo>
                        <a:pt x="462375" y="49681"/>
                        <a:pt x="405622" y="11383"/>
                        <a:pt x="350060" y="2255"/>
                      </a:cubicBezTo>
                      <a:cubicBezTo>
                        <a:pt x="294498" y="-6873"/>
                        <a:pt x="230204" y="13367"/>
                        <a:pt x="185754" y="33211"/>
                      </a:cubicBezTo>
                      <a:cubicBezTo>
                        <a:pt x="141304" y="53055"/>
                        <a:pt x="111538" y="87981"/>
                        <a:pt x="83360" y="121318"/>
                      </a:cubicBezTo>
                      <a:cubicBezTo>
                        <a:pt x="55182" y="154656"/>
                        <a:pt x="28591" y="208630"/>
                        <a:pt x="16685" y="233236"/>
                      </a:cubicBezTo>
                      <a:cubicBezTo>
                        <a:pt x="4779" y="257842"/>
                        <a:pt x="-11493" y="262208"/>
                        <a:pt x="11923" y="268955"/>
                      </a:cubicBezTo>
                      <a:cubicBezTo>
                        <a:pt x="35339" y="275702"/>
                        <a:pt x="111142" y="272924"/>
                        <a:pt x="157179" y="273718"/>
                      </a:cubicBezTo>
                      <a:cubicBezTo>
                        <a:pt x="203216" y="274512"/>
                        <a:pt x="248857" y="278481"/>
                        <a:pt x="288148" y="273718"/>
                      </a:cubicBezTo>
                      <a:cubicBezTo>
                        <a:pt x="327439" y="268956"/>
                        <a:pt x="368317" y="251096"/>
                        <a:pt x="392923" y="245143"/>
                      </a:cubicBezTo>
                      <a:cubicBezTo>
                        <a:pt x="417529" y="239190"/>
                        <a:pt x="419116" y="222124"/>
                        <a:pt x="435785" y="237999"/>
                      </a:cubicBezTo>
                      <a:cubicBezTo>
                        <a:pt x="452454" y="253874"/>
                        <a:pt x="476663" y="312612"/>
                        <a:pt x="492935" y="340393"/>
                      </a:cubicBezTo>
                      <a:cubicBezTo>
                        <a:pt x="509207" y="368174"/>
                        <a:pt x="525479" y="387621"/>
                        <a:pt x="533416" y="404686"/>
                      </a:cubicBezTo>
                      <a:cubicBezTo>
                        <a:pt x="541353" y="421751"/>
                        <a:pt x="540957" y="431674"/>
                        <a:pt x="540560" y="442786"/>
                      </a:cubicBezTo>
                      <a:cubicBezTo>
                        <a:pt x="540163" y="453898"/>
                        <a:pt x="524685" y="473742"/>
                        <a:pt x="531035" y="471361"/>
                      </a:cubicBezTo>
                      <a:cubicBezTo>
                        <a:pt x="537385" y="468980"/>
                        <a:pt x="564769" y="436436"/>
                        <a:pt x="578660" y="428499"/>
                      </a:cubicBezTo>
                      <a:cubicBezTo>
                        <a:pt x="592551" y="420562"/>
                        <a:pt x="604060" y="422942"/>
                        <a:pt x="614379" y="423736"/>
                      </a:cubicBezTo>
                      <a:cubicBezTo>
                        <a:pt x="624698" y="424530"/>
                        <a:pt x="636207" y="424927"/>
                        <a:pt x="640573" y="433261"/>
                      </a:cubicBezTo>
                      <a:cubicBezTo>
                        <a:pt x="644939" y="441596"/>
                        <a:pt x="641367" y="462631"/>
                        <a:pt x="640573" y="473743"/>
                      </a:cubicBezTo>
                      <a:cubicBezTo>
                        <a:pt x="639779" y="484855"/>
                        <a:pt x="637794" y="492395"/>
                        <a:pt x="635810" y="499936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7" name="Oval 446"/>
                <p:cNvSpPr/>
                <p:nvPr/>
              </p:nvSpPr>
              <p:spPr>
                <a:xfrm>
                  <a:off x="6858000" y="2452695"/>
                  <a:ext cx="45719" cy="45719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8" name="Oval 447"/>
                <p:cNvSpPr/>
                <p:nvPr/>
              </p:nvSpPr>
              <p:spPr>
                <a:xfrm>
                  <a:off x="7057891" y="2458091"/>
                  <a:ext cx="45719" cy="45719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9" name="Freeform 448"/>
                <p:cNvSpPr/>
                <p:nvPr/>
              </p:nvSpPr>
              <p:spPr>
                <a:xfrm>
                  <a:off x="7074694" y="2402681"/>
                  <a:ext cx="64294" cy="28575"/>
                </a:xfrm>
                <a:custGeom>
                  <a:avLst/>
                  <a:gdLst>
                    <a:gd name="connsiteX0" fmla="*/ 0 w 64294"/>
                    <a:gd name="connsiteY0" fmla="*/ 0 h 28575"/>
                    <a:gd name="connsiteX1" fmla="*/ 64294 w 64294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294" h="28575">
                      <a:moveTo>
                        <a:pt x="0" y="0"/>
                      </a:moveTo>
                      <a:lnTo>
                        <a:pt x="64294" y="28575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0" name="Freeform 449"/>
                <p:cNvSpPr/>
                <p:nvPr/>
              </p:nvSpPr>
              <p:spPr>
                <a:xfrm>
                  <a:off x="6800850" y="2409825"/>
                  <a:ext cx="64294" cy="11906"/>
                </a:xfrm>
                <a:custGeom>
                  <a:avLst/>
                  <a:gdLst>
                    <a:gd name="connsiteX0" fmla="*/ 0 w 64294"/>
                    <a:gd name="connsiteY0" fmla="*/ 11906 h 11906"/>
                    <a:gd name="connsiteX1" fmla="*/ 64294 w 64294"/>
                    <a:gd name="connsiteY1" fmla="*/ 0 h 119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64294" h="11906">
                      <a:moveTo>
                        <a:pt x="0" y="11906"/>
                      </a:moveTo>
                      <a:lnTo>
                        <a:pt x="64294" y="0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1" name="Freeform 450"/>
                <p:cNvSpPr/>
                <p:nvPr/>
              </p:nvSpPr>
              <p:spPr>
                <a:xfrm>
                  <a:off x="6865144" y="2612231"/>
                  <a:ext cx="230916" cy="123825"/>
                </a:xfrm>
                <a:custGeom>
                  <a:avLst/>
                  <a:gdLst>
                    <a:gd name="connsiteX0" fmla="*/ 0 w 230916"/>
                    <a:gd name="connsiteY0" fmla="*/ 0 h 123825"/>
                    <a:gd name="connsiteX1" fmla="*/ 97631 w 230916"/>
                    <a:gd name="connsiteY1" fmla="*/ 38100 h 123825"/>
                    <a:gd name="connsiteX2" fmla="*/ 226219 w 230916"/>
                    <a:gd name="connsiteY2" fmla="*/ 19050 h 123825"/>
                    <a:gd name="connsiteX3" fmla="*/ 190500 w 230916"/>
                    <a:gd name="connsiteY3" fmla="*/ 123825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30916" h="123825">
                      <a:moveTo>
                        <a:pt x="0" y="0"/>
                      </a:moveTo>
                      <a:cubicBezTo>
                        <a:pt x="29964" y="17462"/>
                        <a:pt x="59928" y="34925"/>
                        <a:pt x="97631" y="38100"/>
                      </a:cubicBezTo>
                      <a:cubicBezTo>
                        <a:pt x="135334" y="41275"/>
                        <a:pt x="210741" y="4763"/>
                        <a:pt x="226219" y="19050"/>
                      </a:cubicBezTo>
                      <a:cubicBezTo>
                        <a:pt x="241697" y="33337"/>
                        <a:pt x="216098" y="78581"/>
                        <a:pt x="190500" y="1238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2" name="Freeform 451"/>
                <p:cNvSpPr/>
                <p:nvPr/>
              </p:nvSpPr>
              <p:spPr>
                <a:xfrm>
                  <a:off x="6862763" y="2626519"/>
                  <a:ext cx="195262" cy="145538"/>
                </a:xfrm>
                <a:custGeom>
                  <a:avLst/>
                  <a:gdLst>
                    <a:gd name="connsiteX0" fmla="*/ 0 w 195262"/>
                    <a:gd name="connsiteY0" fmla="*/ 0 h 145538"/>
                    <a:gd name="connsiteX1" fmla="*/ 23812 w 195262"/>
                    <a:gd name="connsiteY1" fmla="*/ 107156 h 145538"/>
                    <a:gd name="connsiteX2" fmla="*/ 138112 w 195262"/>
                    <a:gd name="connsiteY2" fmla="*/ 145256 h 145538"/>
                    <a:gd name="connsiteX3" fmla="*/ 195262 w 195262"/>
                    <a:gd name="connsiteY3" fmla="*/ 121444 h 1455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5262" h="145538">
                      <a:moveTo>
                        <a:pt x="0" y="0"/>
                      </a:moveTo>
                      <a:cubicBezTo>
                        <a:pt x="396" y="41473"/>
                        <a:pt x="793" y="82947"/>
                        <a:pt x="23812" y="107156"/>
                      </a:cubicBezTo>
                      <a:cubicBezTo>
                        <a:pt x="46831" y="131365"/>
                        <a:pt x="109537" y="142875"/>
                        <a:pt x="138112" y="145256"/>
                      </a:cubicBezTo>
                      <a:cubicBezTo>
                        <a:pt x="166687" y="147637"/>
                        <a:pt x="180974" y="134540"/>
                        <a:pt x="195262" y="121444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3" name="Freeform 452"/>
                <p:cNvSpPr/>
                <p:nvPr/>
              </p:nvSpPr>
              <p:spPr>
                <a:xfrm>
                  <a:off x="6553200" y="2593181"/>
                  <a:ext cx="561393" cy="298633"/>
                </a:xfrm>
                <a:custGeom>
                  <a:avLst/>
                  <a:gdLst>
                    <a:gd name="connsiteX0" fmla="*/ 0 w 561393"/>
                    <a:gd name="connsiteY0" fmla="*/ 0 h 298633"/>
                    <a:gd name="connsiteX1" fmla="*/ 240506 w 561393"/>
                    <a:gd name="connsiteY1" fmla="*/ 190500 h 298633"/>
                    <a:gd name="connsiteX2" fmla="*/ 321469 w 561393"/>
                    <a:gd name="connsiteY2" fmla="*/ 226219 h 298633"/>
                    <a:gd name="connsiteX3" fmla="*/ 395288 w 561393"/>
                    <a:gd name="connsiteY3" fmla="*/ 292894 h 298633"/>
                    <a:gd name="connsiteX4" fmla="*/ 454819 w 561393"/>
                    <a:gd name="connsiteY4" fmla="*/ 290513 h 298633"/>
                    <a:gd name="connsiteX5" fmla="*/ 550069 w 561393"/>
                    <a:gd name="connsiteY5" fmla="*/ 252413 h 298633"/>
                    <a:gd name="connsiteX6" fmla="*/ 559594 w 561393"/>
                    <a:gd name="connsiteY6" fmla="*/ 226219 h 298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61393" h="298633">
                      <a:moveTo>
                        <a:pt x="0" y="0"/>
                      </a:moveTo>
                      <a:cubicBezTo>
                        <a:pt x="93464" y="76398"/>
                        <a:pt x="186928" y="152797"/>
                        <a:pt x="240506" y="190500"/>
                      </a:cubicBezTo>
                      <a:cubicBezTo>
                        <a:pt x="294084" y="228203"/>
                        <a:pt x="295672" y="209153"/>
                        <a:pt x="321469" y="226219"/>
                      </a:cubicBezTo>
                      <a:cubicBezTo>
                        <a:pt x="347266" y="243285"/>
                        <a:pt x="373063" y="282178"/>
                        <a:pt x="395288" y="292894"/>
                      </a:cubicBezTo>
                      <a:cubicBezTo>
                        <a:pt x="417513" y="303610"/>
                        <a:pt x="429022" y="297260"/>
                        <a:pt x="454819" y="290513"/>
                      </a:cubicBezTo>
                      <a:cubicBezTo>
                        <a:pt x="480616" y="283766"/>
                        <a:pt x="532607" y="263129"/>
                        <a:pt x="550069" y="252413"/>
                      </a:cubicBezTo>
                      <a:cubicBezTo>
                        <a:pt x="567531" y="241697"/>
                        <a:pt x="559594" y="226219"/>
                        <a:pt x="559594" y="226219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4" name="Freeform 453"/>
                <p:cNvSpPr/>
                <p:nvPr/>
              </p:nvSpPr>
              <p:spPr>
                <a:xfrm>
                  <a:off x="6598444" y="2747963"/>
                  <a:ext cx="176303" cy="138499"/>
                </a:xfrm>
                <a:custGeom>
                  <a:avLst/>
                  <a:gdLst>
                    <a:gd name="connsiteX0" fmla="*/ 0 w 176303"/>
                    <a:gd name="connsiteY0" fmla="*/ 0 h 138499"/>
                    <a:gd name="connsiteX1" fmla="*/ 147637 w 176303"/>
                    <a:gd name="connsiteY1" fmla="*/ 138112 h 138499"/>
                    <a:gd name="connsiteX2" fmla="*/ 176212 w 176303"/>
                    <a:gd name="connsiteY2" fmla="*/ 33337 h 138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6303" h="138499">
                      <a:moveTo>
                        <a:pt x="0" y="0"/>
                      </a:moveTo>
                      <a:cubicBezTo>
                        <a:pt x="59134" y="66278"/>
                        <a:pt x="118268" y="132556"/>
                        <a:pt x="147637" y="138112"/>
                      </a:cubicBezTo>
                      <a:cubicBezTo>
                        <a:pt x="177006" y="143668"/>
                        <a:pt x="176609" y="88502"/>
                        <a:pt x="176212" y="33337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5" name="Freeform 454"/>
                <p:cNvSpPr/>
                <p:nvPr/>
              </p:nvSpPr>
              <p:spPr>
                <a:xfrm>
                  <a:off x="6726126" y="2878931"/>
                  <a:ext cx="79488" cy="357188"/>
                </a:xfrm>
                <a:custGeom>
                  <a:avLst/>
                  <a:gdLst>
                    <a:gd name="connsiteX0" fmla="*/ 43768 w 79488"/>
                    <a:gd name="connsiteY0" fmla="*/ 0 h 357188"/>
                    <a:gd name="connsiteX1" fmla="*/ 5668 w 79488"/>
                    <a:gd name="connsiteY1" fmla="*/ 42863 h 357188"/>
                    <a:gd name="connsiteX2" fmla="*/ 8049 w 79488"/>
                    <a:gd name="connsiteY2" fmla="*/ 71438 h 357188"/>
                    <a:gd name="connsiteX3" fmla="*/ 79487 w 79488"/>
                    <a:gd name="connsiteY3" fmla="*/ 123825 h 357188"/>
                    <a:gd name="connsiteX4" fmla="*/ 5668 w 79488"/>
                    <a:gd name="connsiteY4" fmla="*/ 357188 h 357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9488" h="357188">
                      <a:moveTo>
                        <a:pt x="43768" y="0"/>
                      </a:moveTo>
                      <a:cubicBezTo>
                        <a:pt x="27694" y="15478"/>
                        <a:pt x="11621" y="30957"/>
                        <a:pt x="5668" y="42863"/>
                      </a:cubicBezTo>
                      <a:cubicBezTo>
                        <a:pt x="-285" y="54769"/>
                        <a:pt x="-4254" y="57944"/>
                        <a:pt x="8049" y="71438"/>
                      </a:cubicBezTo>
                      <a:cubicBezTo>
                        <a:pt x="20352" y="84932"/>
                        <a:pt x="79884" y="76200"/>
                        <a:pt x="79487" y="123825"/>
                      </a:cubicBezTo>
                      <a:cubicBezTo>
                        <a:pt x="79090" y="171450"/>
                        <a:pt x="42379" y="264319"/>
                        <a:pt x="5668" y="35718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6" name="Freeform 455"/>
                <p:cNvSpPr/>
                <p:nvPr/>
              </p:nvSpPr>
              <p:spPr>
                <a:xfrm>
                  <a:off x="7155656" y="2805113"/>
                  <a:ext cx="286587" cy="671946"/>
                </a:xfrm>
                <a:custGeom>
                  <a:avLst/>
                  <a:gdLst>
                    <a:gd name="connsiteX0" fmla="*/ 0 w 286587"/>
                    <a:gd name="connsiteY0" fmla="*/ 0 h 671946"/>
                    <a:gd name="connsiteX1" fmla="*/ 185738 w 286587"/>
                    <a:gd name="connsiteY1" fmla="*/ 178593 h 671946"/>
                    <a:gd name="connsiteX2" fmla="*/ 140494 w 286587"/>
                    <a:gd name="connsiteY2" fmla="*/ 140493 h 671946"/>
                    <a:gd name="connsiteX3" fmla="*/ 183357 w 286587"/>
                    <a:gd name="connsiteY3" fmla="*/ 188118 h 671946"/>
                    <a:gd name="connsiteX4" fmla="*/ 142875 w 286587"/>
                    <a:gd name="connsiteY4" fmla="*/ 211931 h 671946"/>
                    <a:gd name="connsiteX5" fmla="*/ 73819 w 286587"/>
                    <a:gd name="connsiteY5" fmla="*/ 250031 h 671946"/>
                    <a:gd name="connsiteX6" fmla="*/ 54769 w 286587"/>
                    <a:gd name="connsiteY6" fmla="*/ 276225 h 671946"/>
                    <a:gd name="connsiteX7" fmla="*/ 80963 w 286587"/>
                    <a:gd name="connsiteY7" fmla="*/ 342900 h 671946"/>
                    <a:gd name="connsiteX8" fmla="*/ 97632 w 286587"/>
                    <a:gd name="connsiteY8" fmla="*/ 433387 h 671946"/>
                    <a:gd name="connsiteX9" fmla="*/ 111919 w 286587"/>
                    <a:gd name="connsiteY9" fmla="*/ 495300 h 671946"/>
                    <a:gd name="connsiteX10" fmla="*/ 133350 w 286587"/>
                    <a:gd name="connsiteY10" fmla="*/ 535781 h 671946"/>
                    <a:gd name="connsiteX11" fmla="*/ 147638 w 286587"/>
                    <a:gd name="connsiteY11" fmla="*/ 592931 h 671946"/>
                    <a:gd name="connsiteX12" fmla="*/ 145257 w 286587"/>
                    <a:gd name="connsiteY12" fmla="*/ 638175 h 671946"/>
                    <a:gd name="connsiteX13" fmla="*/ 164307 w 286587"/>
                    <a:gd name="connsiteY13" fmla="*/ 671512 h 671946"/>
                    <a:gd name="connsiteX14" fmla="*/ 283369 w 286587"/>
                    <a:gd name="connsiteY14" fmla="*/ 614362 h 671946"/>
                    <a:gd name="connsiteX15" fmla="*/ 250032 w 286587"/>
                    <a:gd name="connsiteY15" fmla="*/ 550068 h 671946"/>
                    <a:gd name="connsiteX16" fmla="*/ 221457 w 286587"/>
                    <a:gd name="connsiteY16" fmla="*/ 504825 h 671946"/>
                    <a:gd name="connsiteX17" fmla="*/ 214313 w 286587"/>
                    <a:gd name="connsiteY17" fmla="*/ 421481 h 671946"/>
                    <a:gd name="connsiteX18" fmla="*/ 188119 w 286587"/>
                    <a:gd name="connsiteY18" fmla="*/ 276225 h 671946"/>
                    <a:gd name="connsiteX19" fmla="*/ 169069 w 286587"/>
                    <a:gd name="connsiteY19" fmla="*/ 226218 h 6719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86587" h="671946">
                      <a:moveTo>
                        <a:pt x="0" y="0"/>
                      </a:moveTo>
                      <a:lnTo>
                        <a:pt x="185738" y="178593"/>
                      </a:lnTo>
                      <a:cubicBezTo>
                        <a:pt x="209154" y="202008"/>
                        <a:pt x="140891" y="138906"/>
                        <a:pt x="140494" y="140493"/>
                      </a:cubicBezTo>
                      <a:cubicBezTo>
                        <a:pt x="140097" y="142080"/>
                        <a:pt x="182960" y="176212"/>
                        <a:pt x="183357" y="188118"/>
                      </a:cubicBezTo>
                      <a:cubicBezTo>
                        <a:pt x="183754" y="200024"/>
                        <a:pt x="161131" y="201612"/>
                        <a:pt x="142875" y="211931"/>
                      </a:cubicBezTo>
                      <a:cubicBezTo>
                        <a:pt x="124619" y="222250"/>
                        <a:pt x="88503" y="239315"/>
                        <a:pt x="73819" y="250031"/>
                      </a:cubicBezTo>
                      <a:cubicBezTo>
                        <a:pt x="59135" y="260747"/>
                        <a:pt x="53578" y="260747"/>
                        <a:pt x="54769" y="276225"/>
                      </a:cubicBezTo>
                      <a:cubicBezTo>
                        <a:pt x="55960" y="291703"/>
                        <a:pt x="73819" y="316706"/>
                        <a:pt x="80963" y="342900"/>
                      </a:cubicBezTo>
                      <a:cubicBezTo>
                        <a:pt x="88107" y="369094"/>
                        <a:pt x="92473" y="407987"/>
                        <a:pt x="97632" y="433387"/>
                      </a:cubicBezTo>
                      <a:cubicBezTo>
                        <a:pt x="102791" y="458787"/>
                        <a:pt x="105966" y="478234"/>
                        <a:pt x="111919" y="495300"/>
                      </a:cubicBezTo>
                      <a:cubicBezTo>
                        <a:pt x="117872" y="512366"/>
                        <a:pt x="127397" y="519509"/>
                        <a:pt x="133350" y="535781"/>
                      </a:cubicBezTo>
                      <a:cubicBezTo>
                        <a:pt x="139303" y="552053"/>
                        <a:pt x="145654" y="575865"/>
                        <a:pt x="147638" y="592931"/>
                      </a:cubicBezTo>
                      <a:cubicBezTo>
                        <a:pt x="149622" y="609997"/>
                        <a:pt x="142479" y="625078"/>
                        <a:pt x="145257" y="638175"/>
                      </a:cubicBezTo>
                      <a:cubicBezTo>
                        <a:pt x="148035" y="651272"/>
                        <a:pt x="141288" y="675481"/>
                        <a:pt x="164307" y="671512"/>
                      </a:cubicBezTo>
                      <a:cubicBezTo>
                        <a:pt x="187326" y="667543"/>
                        <a:pt x="269082" y="634603"/>
                        <a:pt x="283369" y="614362"/>
                      </a:cubicBezTo>
                      <a:cubicBezTo>
                        <a:pt x="297656" y="594121"/>
                        <a:pt x="260351" y="568324"/>
                        <a:pt x="250032" y="550068"/>
                      </a:cubicBezTo>
                      <a:cubicBezTo>
                        <a:pt x="239713" y="531812"/>
                        <a:pt x="227410" y="526256"/>
                        <a:pt x="221457" y="504825"/>
                      </a:cubicBezTo>
                      <a:cubicBezTo>
                        <a:pt x="215504" y="483394"/>
                        <a:pt x="219869" y="459581"/>
                        <a:pt x="214313" y="421481"/>
                      </a:cubicBezTo>
                      <a:cubicBezTo>
                        <a:pt x="208757" y="383381"/>
                        <a:pt x="195660" y="308769"/>
                        <a:pt x="188119" y="276225"/>
                      </a:cubicBezTo>
                      <a:cubicBezTo>
                        <a:pt x="180578" y="243681"/>
                        <a:pt x="174823" y="234949"/>
                        <a:pt x="169069" y="22621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7" name="Freeform 456"/>
                <p:cNvSpPr/>
                <p:nvPr/>
              </p:nvSpPr>
              <p:spPr>
                <a:xfrm>
                  <a:off x="6738938" y="3226594"/>
                  <a:ext cx="516731" cy="165743"/>
                </a:xfrm>
                <a:custGeom>
                  <a:avLst/>
                  <a:gdLst>
                    <a:gd name="connsiteX0" fmla="*/ 0 w 516731"/>
                    <a:gd name="connsiteY0" fmla="*/ 0 h 165743"/>
                    <a:gd name="connsiteX1" fmla="*/ 30956 w 516731"/>
                    <a:gd name="connsiteY1" fmla="*/ 76200 h 165743"/>
                    <a:gd name="connsiteX2" fmla="*/ 78581 w 516731"/>
                    <a:gd name="connsiteY2" fmla="*/ 121444 h 165743"/>
                    <a:gd name="connsiteX3" fmla="*/ 178593 w 516731"/>
                    <a:gd name="connsiteY3" fmla="*/ 142875 h 165743"/>
                    <a:gd name="connsiteX4" fmla="*/ 316706 w 516731"/>
                    <a:gd name="connsiteY4" fmla="*/ 164306 h 165743"/>
                    <a:gd name="connsiteX5" fmla="*/ 516731 w 516731"/>
                    <a:gd name="connsiteY5" fmla="*/ 100012 h 1657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6731" h="165743">
                      <a:moveTo>
                        <a:pt x="0" y="0"/>
                      </a:moveTo>
                      <a:cubicBezTo>
                        <a:pt x="8929" y="27979"/>
                        <a:pt x="17859" y="55959"/>
                        <a:pt x="30956" y="76200"/>
                      </a:cubicBezTo>
                      <a:cubicBezTo>
                        <a:pt x="44053" y="96441"/>
                        <a:pt x="53975" y="110332"/>
                        <a:pt x="78581" y="121444"/>
                      </a:cubicBezTo>
                      <a:cubicBezTo>
                        <a:pt x="103187" y="132556"/>
                        <a:pt x="138906" y="135731"/>
                        <a:pt x="178593" y="142875"/>
                      </a:cubicBezTo>
                      <a:cubicBezTo>
                        <a:pt x="218280" y="150019"/>
                        <a:pt x="260350" y="171450"/>
                        <a:pt x="316706" y="164306"/>
                      </a:cubicBezTo>
                      <a:cubicBezTo>
                        <a:pt x="373062" y="157162"/>
                        <a:pt x="444896" y="128587"/>
                        <a:pt x="516731" y="100012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8" name="Freeform 457"/>
                <p:cNvSpPr/>
                <p:nvPr/>
              </p:nvSpPr>
              <p:spPr>
                <a:xfrm>
                  <a:off x="6609779" y="3290888"/>
                  <a:ext cx="731701" cy="373866"/>
                </a:xfrm>
                <a:custGeom>
                  <a:avLst/>
                  <a:gdLst>
                    <a:gd name="connsiteX0" fmla="*/ 138684 w 731701"/>
                    <a:gd name="connsiteY0" fmla="*/ 0 h 373866"/>
                    <a:gd name="connsiteX1" fmla="*/ 571 w 731701"/>
                    <a:gd name="connsiteY1" fmla="*/ 133350 h 373866"/>
                    <a:gd name="connsiteX2" fmla="*/ 93440 w 731701"/>
                    <a:gd name="connsiteY2" fmla="*/ 228600 h 373866"/>
                    <a:gd name="connsiteX3" fmla="*/ 188690 w 731701"/>
                    <a:gd name="connsiteY3" fmla="*/ 330993 h 373866"/>
                    <a:gd name="connsiteX4" fmla="*/ 260127 w 731701"/>
                    <a:gd name="connsiteY4" fmla="*/ 371475 h 373866"/>
                    <a:gd name="connsiteX5" fmla="*/ 329184 w 731701"/>
                    <a:gd name="connsiteY5" fmla="*/ 266700 h 373866"/>
                    <a:gd name="connsiteX6" fmla="*/ 350615 w 731701"/>
                    <a:gd name="connsiteY6" fmla="*/ 273843 h 373866"/>
                    <a:gd name="connsiteX7" fmla="*/ 393477 w 731701"/>
                    <a:gd name="connsiteY7" fmla="*/ 300037 h 373866"/>
                    <a:gd name="connsiteX8" fmla="*/ 410146 w 731701"/>
                    <a:gd name="connsiteY8" fmla="*/ 326231 h 373866"/>
                    <a:gd name="connsiteX9" fmla="*/ 419671 w 731701"/>
                    <a:gd name="connsiteY9" fmla="*/ 357187 h 373866"/>
                    <a:gd name="connsiteX10" fmla="*/ 569690 w 731701"/>
                    <a:gd name="connsiteY10" fmla="*/ 350043 h 373866"/>
                    <a:gd name="connsiteX11" fmla="*/ 669702 w 731701"/>
                    <a:gd name="connsiteY11" fmla="*/ 314325 h 373866"/>
                    <a:gd name="connsiteX12" fmla="*/ 703040 w 731701"/>
                    <a:gd name="connsiteY12" fmla="*/ 288131 h 373866"/>
                    <a:gd name="connsiteX13" fmla="*/ 731615 w 731701"/>
                    <a:gd name="connsiteY13" fmla="*/ 245268 h 373866"/>
                    <a:gd name="connsiteX14" fmla="*/ 710184 w 731701"/>
                    <a:gd name="connsiteY14" fmla="*/ 188118 h 373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31701" h="373866">
                      <a:moveTo>
                        <a:pt x="138684" y="0"/>
                      </a:moveTo>
                      <a:cubicBezTo>
                        <a:pt x="73398" y="47625"/>
                        <a:pt x="8112" y="95250"/>
                        <a:pt x="571" y="133350"/>
                      </a:cubicBezTo>
                      <a:cubicBezTo>
                        <a:pt x="-6970" y="171450"/>
                        <a:pt x="62087" y="195660"/>
                        <a:pt x="93440" y="228600"/>
                      </a:cubicBezTo>
                      <a:cubicBezTo>
                        <a:pt x="124793" y="261540"/>
                        <a:pt x="160909" y="307180"/>
                        <a:pt x="188690" y="330993"/>
                      </a:cubicBezTo>
                      <a:cubicBezTo>
                        <a:pt x="216471" y="354806"/>
                        <a:pt x="236712" y="382190"/>
                        <a:pt x="260127" y="371475"/>
                      </a:cubicBezTo>
                      <a:cubicBezTo>
                        <a:pt x="283542" y="360760"/>
                        <a:pt x="314103" y="282972"/>
                        <a:pt x="329184" y="266700"/>
                      </a:cubicBezTo>
                      <a:cubicBezTo>
                        <a:pt x="344265" y="250428"/>
                        <a:pt x="339900" y="268287"/>
                        <a:pt x="350615" y="273843"/>
                      </a:cubicBezTo>
                      <a:cubicBezTo>
                        <a:pt x="361330" y="279399"/>
                        <a:pt x="383555" y="291306"/>
                        <a:pt x="393477" y="300037"/>
                      </a:cubicBezTo>
                      <a:cubicBezTo>
                        <a:pt x="403399" y="308768"/>
                        <a:pt x="405780" y="316706"/>
                        <a:pt x="410146" y="326231"/>
                      </a:cubicBezTo>
                      <a:cubicBezTo>
                        <a:pt x="414512" y="335756"/>
                        <a:pt x="393080" y="353218"/>
                        <a:pt x="419671" y="357187"/>
                      </a:cubicBezTo>
                      <a:cubicBezTo>
                        <a:pt x="446262" y="361156"/>
                        <a:pt x="528018" y="357187"/>
                        <a:pt x="569690" y="350043"/>
                      </a:cubicBezTo>
                      <a:cubicBezTo>
                        <a:pt x="611362" y="342899"/>
                        <a:pt x="647477" y="324644"/>
                        <a:pt x="669702" y="314325"/>
                      </a:cubicBezTo>
                      <a:cubicBezTo>
                        <a:pt x="691927" y="304006"/>
                        <a:pt x="692721" y="299640"/>
                        <a:pt x="703040" y="288131"/>
                      </a:cubicBezTo>
                      <a:cubicBezTo>
                        <a:pt x="713359" y="276622"/>
                        <a:pt x="730424" y="261937"/>
                        <a:pt x="731615" y="245268"/>
                      </a:cubicBezTo>
                      <a:cubicBezTo>
                        <a:pt x="732806" y="228599"/>
                        <a:pt x="721495" y="208358"/>
                        <a:pt x="710184" y="18811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9" name="Freeform 458"/>
                <p:cNvSpPr/>
                <p:nvPr/>
              </p:nvSpPr>
              <p:spPr>
                <a:xfrm>
                  <a:off x="6412419" y="3509963"/>
                  <a:ext cx="357475" cy="376436"/>
                </a:xfrm>
                <a:custGeom>
                  <a:avLst/>
                  <a:gdLst>
                    <a:gd name="connsiteX0" fmla="*/ 245556 w 357475"/>
                    <a:gd name="connsiteY0" fmla="*/ 0 h 376436"/>
                    <a:gd name="connsiteX1" fmla="*/ 157450 w 357475"/>
                    <a:gd name="connsiteY1" fmla="*/ 188118 h 376436"/>
                    <a:gd name="connsiteX2" fmla="*/ 136019 w 357475"/>
                    <a:gd name="connsiteY2" fmla="*/ 147637 h 376436"/>
                    <a:gd name="connsiteX3" fmla="*/ 97919 w 357475"/>
                    <a:gd name="connsiteY3" fmla="*/ 92868 h 376436"/>
                    <a:gd name="connsiteX4" fmla="*/ 47912 w 357475"/>
                    <a:gd name="connsiteY4" fmla="*/ 114300 h 376436"/>
                    <a:gd name="connsiteX5" fmla="*/ 287 w 357475"/>
                    <a:gd name="connsiteY5" fmla="*/ 183356 h 376436"/>
                    <a:gd name="connsiteX6" fmla="*/ 31244 w 357475"/>
                    <a:gd name="connsiteY6" fmla="*/ 280987 h 376436"/>
                    <a:gd name="connsiteX7" fmla="*/ 95537 w 357475"/>
                    <a:gd name="connsiteY7" fmla="*/ 354806 h 376436"/>
                    <a:gd name="connsiteX8" fmla="*/ 171737 w 357475"/>
                    <a:gd name="connsiteY8" fmla="*/ 373856 h 376436"/>
                    <a:gd name="connsiteX9" fmla="*/ 233650 w 357475"/>
                    <a:gd name="connsiteY9" fmla="*/ 307181 h 376436"/>
                    <a:gd name="connsiteX10" fmla="*/ 243175 w 357475"/>
                    <a:gd name="connsiteY10" fmla="*/ 271462 h 376436"/>
                    <a:gd name="connsiteX11" fmla="*/ 290800 w 357475"/>
                    <a:gd name="connsiteY11" fmla="*/ 190500 h 376436"/>
                    <a:gd name="connsiteX12" fmla="*/ 331281 w 357475"/>
                    <a:gd name="connsiteY12" fmla="*/ 121443 h 376436"/>
                    <a:gd name="connsiteX13" fmla="*/ 357475 w 357475"/>
                    <a:gd name="connsiteY13" fmla="*/ 85725 h 376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357475" h="376436">
                      <a:moveTo>
                        <a:pt x="245556" y="0"/>
                      </a:moveTo>
                      <a:cubicBezTo>
                        <a:pt x="210631" y="81756"/>
                        <a:pt x="175706" y="163512"/>
                        <a:pt x="157450" y="188118"/>
                      </a:cubicBezTo>
                      <a:cubicBezTo>
                        <a:pt x="139194" y="212724"/>
                        <a:pt x="145941" y="163512"/>
                        <a:pt x="136019" y="147637"/>
                      </a:cubicBezTo>
                      <a:cubicBezTo>
                        <a:pt x="126097" y="131762"/>
                        <a:pt x="112603" y="98424"/>
                        <a:pt x="97919" y="92868"/>
                      </a:cubicBezTo>
                      <a:cubicBezTo>
                        <a:pt x="83235" y="87312"/>
                        <a:pt x="64184" y="99219"/>
                        <a:pt x="47912" y="114300"/>
                      </a:cubicBezTo>
                      <a:cubicBezTo>
                        <a:pt x="31640" y="129381"/>
                        <a:pt x="3065" y="155575"/>
                        <a:pt x="287" y="183356"/>
                      </a:cubicBezTo>
                      <a:cubicBezTo>
                        <a:pt x="-2491" y="211137"/>
                        <a:pt x="15369" y="252412"/>
                        <a:pt x="31244" y="280987"/>
                      </a:cubicBezTo>
                      <a:cubicBezTo>
                        <a:pt x="47119" y="309562"/>
                        <a:pt x="72121" y="339328"/>
                        <a:pt x="95537" y="354806"/>
                      </a:cubicBezTo>
                      <a:cubicBezTo>
                        <a:pt x="118952" y="370284"/>
                        <a:pt x="148718" y="381793"/>
                        <a:pt x="171737" y="373856"/>
                      </a:cubicBezTo>
                      <a:cubicBezTo>
                        <a:pt x="194756" y="365919"/>
                        <a:pt x="221744" y="324247"/>
                        <a:pt x="233650" y="307181"/>
                      </a:cubicBezTo>
                      <a:cubicBezTo>
                        <a:pt x="245556" y="290115"/>
                        <a:pt x="233650" y="290909"/>
                        <a:pt x="243175" y="271462"/>
                      </a:cubicBezTo>
                      <a:cubicBezTo>
                        <a:pt x="252700" y="252015"/>
                        <a:pt x="290800" y="190500"/>
                        <a:pt x="290800" y="190500"/>
                      </a:cubicBezTo>
                      <a:cubicBezTo>
                        <a:pt x="305484" y="165497"/>
                        <a:pt x="320169" y="138905"/>
                        <a:pt x="331281" y="121443"/>
                      </a:cubicBezTo>
                      <a:cubicBezTo>
                        <a:pt x="342393" y="103981"/>
                        <a:pt x="349934" y="94853"/>
                        <a:pt x="357475" y="85725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0" name="Freeform 459"/>
                <p:cNvSpPr/>
                <p:nvPr/>
              </p:nvSpPr>
              <p:spPr>
                <a:xfrm>
                  <a:off x="6565106" y="3695700"/>
                  <a:ext cx="78582" cy="83532"/>
                </a:xfrm>
                <a:custGeom>
                  <a:avLst/>
                  <a:gdLst>
                    <a:gd name="connsiteX0" fmla="*/ 0 w 78582"/>
                    <a:gd name="connsiteY0" fmla="*/ 0 h 83532"/>
                    <a:gd name="connsiteX1" fmla="*/ 54769 w 78582"/>
                    <a:gd name="connsiteY1" fmla="*/ 76200 h 83532"/>
                    <a:gd name="connsiteX2" fmla="*/ 78582 w 78582"/>
                    <a:gd name="connsiteY2" fmla="*/ 76200 h 83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8582" h="83532">
                      <a:moveTo>
                        <a:pt x="0" y="0"/>
                      </a:moveTo>
                      <a:cubicBezTo>
                        <a:pt x="20836" y="31750"/>
                        <a:pt x="41672" y="63500"/>
                        <a:pt x="54769" y="76200"/>
                      </a:cubicBezTo>
                      <a:cubicBezTo>
                        <a:pt x="67866" y="88900"/>
                        <a:pt x="73224" y="82550"/>
                        <a:pt x="78582" y="762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1" name="Freeform 460"/>
                <p:cNvSpPr/>
                <p:nvPr/>
              </p:nvSpPr>
              <p:spPr>
                <a:xfrm>
                  <a:off x="7067369" y="3631406"/>
                  <a:ext cx="255429" cy="353341"/>
                </a:xfrm>
                <a:custGeom>
                  <a:avLst/>
                  <a:gdLst>
                    <a:gd name="connsiteX0" fmla="*/ 47806 w 255429"/>
                    <a:gd name="connsiteY0" fmla="*/ 23813 h 353341"/>
                    <a:gd name="connsiteX1" fmla="*/ 114481 w 255429"/>
                    <a:gd name="connsiteY1" fmla="*/ 173832 h 353341"/>
                    <a:gd name="connsiteX2" fmla="*/ 38281 w 255429"/>
                    <a:gd name="connsiteY2" fmla="*/ 221457 h 353341"/>
                    <a:gd name="connsiteX3" fmla="*/ 181 w 255429"/>
                    <a:gd name="connsiteY3" fmla="*/ 304800 h 353341"/>
                    <a:gd name="connsiteX4" fmla="*/ 52569 w 255429"/>
                    <a:gd name="connsiteY4" fmla="*/ 352425 h 353341"/>
                    <a:gd name="connsiteX5" fmla="*/ 162106 w 255429"/>
                    <a:gd name="connsiteY5" fmla="*/ 330994 h 353341"/>
                    <a:gd name="connsiteX6" fmla="*/ 245450 w 255429"/>
                    <a:gd name="connsiteY6" fmla="*/ 269082 h 353341"/>
                    <a:gd name="connsiteX7" fmla="*/ 252594 w 255429"/>
                    <a:gd name="connsiteY7" fmla="*/ 221457 h 353341"/>
                    <a:gd name="connsiteX8" fmla="*/ 233544 w 255429"/>
                    <a:gd name="connsiteY8" fmla="*/ 190500 h 353341"/>
                    <a:gd name="connsiteX9" fmla="*/ 216875 w 255429"/>
                    <a:gd name="connsiteY9" fmla="*/ 157163 h 353341"/>
                    <a:gd name="connsiteX10" fmla="*/ 207350 w 255429"/>
                    <a:gd name="connsiteY10" fmla="*/ 104775 h 353341"/>
                    <a:gd name="connsiteX11" fmla="*/ 204969 w 255429"/>
                    <a:gd name="connsiteY11" fmla="*/ 33338 h 353341"/>
                    <a:gd name="connsiteX12" fmla="*/ 190681 w 255429"/>
                    <a:gd name="connsiteY12" fmla="*/ 0 h 3533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55429" h="353341">
                      <a:moveTo>
                        <a:pt x="47806" y="23813"/>
                      </a:moveTo>
                      <a:cubicBezTo>
                        <a:pt x="81937" y="82352"/>
                        <a:pt x="116068" y="140891"/>
                        <a:pt x="114481" y="173832"/>
                      </a:cubicBezTo>
                      <a:cubicBezTo>
                        <a:pt x="112894" y="206773"/>
                        <a:pt x="57331" y="199629"/>
                        <a:pt x="38281" y="221457"/>
                      </a:cubicBezTo>
                      <a:cubicBezTo>
                        <a:pt x="19231" y="243285"/>
                        <a:pt x="-2200" y="282972"/>
                        <a:pt x="181" y="304800"/>
                      </a:cubicBezTo>
                      <a:cubicBezTo>
                        <a:pt x="2562" y="326628"/>
                        <a:pt x="25582" y="348059"/>
                        <a:pt x="52569" y="352425"/>
                      </a:cubicBezTo>
                      <a:cubicBezTo>
                        <a:pt x="79556" y="356791"/>
                        <a:pt x="129959" y="344884"/>
                        <a:pt x="162106" y="330994"/>
                      </a:cubicBezTo>
                      <a:cubicBezTo>
                        <a:pt x="194253" y="317104"/>
                        <a:pt x="230369" y="287338"/>
                        <a:pt x="245450" y="269082"/>
                      </a:cubicBezTo>
                      <a:cubicBezTo>
                        <a:pt x="260531" y="250826"/>
                        <a:pt x="254578" y="234554"/>
                        <a:pt x="252594" y="221457"/>
                      </a:cubicBezTo>
                      <a:cubicBezTo>
                        <a:pt x="250610" y="208360"/>
                        <a:pt x="239497" y="201216"/>
                        <a:pt x="233544" y="190500"/>
                      </a:cubicBezTo>
                      <a:cubicBezTo>
                        <a:pt x="227591" y="179784"/>
                        <a:pt x="221241" y="171450"/>
                        <a:pt x="216875" y="157163"/>
                      </a:cubicBezTo>
                      <a:cubicBezTo>
                        <a:pt x="212509" y="142876"/>
                        <a:pt x="209334" y="125413"/>
                        <a:pt x="207350" y="104775"/>
                      </a:cubicBezTo>
                      <a:cubicBezTo>
                        <a:pt x="205366" y="84137"/>
                        <a:pt x="207747" y="50800"/>
                        <a:pt x="204969" y="33338"/>
                      </a:cubicBezTo>
                      <a:cubicBezTo>
                        <a:pt x="202191" y="15876"/>
                        <a:pt x="196436" y="7938"/>
                        <a:pt x="190681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2" name="Freeform 461"/>
                <p:cNvSpPr/>
                <p:nvPr/>
              </p:nvSpPr>
              <p:spPr>
                <a:xfrm>
                  <a:off x="6715125" y="3707606"/>
                  <a:ext cx="424308" cy="60357"/>
                </a:xfrm>
                <a:custGeom>
                  <a:avLst/>
                  <a:gdLst>
                    <a:gd name="connsiteX0" fmla="*/ 0 w 424308"/>
                    <a:gd name="connsiteY0" fmla="*/ 0 h 60357"/>
                    <a:gd name="connsiteX1" fmla="*/ 130969 w 424308"/>
                    <a:gd name="connsiteY1" fmla="*/ 26194 h 60357"/>
                    <a:gd name="connsiteX2" fmla="*/ 235744 w 424308"/>
                    <a:gd name="connsiteY2" fmla="*/ 26194 h 60357"/>
                    <a:gd name="connsiteX3" fmla="*/ 311944 w 424308"/>
                    <a:gd name="connsiteY3" fmla="*/ 23813 h 60357"/>
                    <a:gd name="connsiteX4" fmla="*/ 407194 w 424308"/>
                    <a:gd name="connsiteY4" fmla="*/ 57150 h 60357"/>
                    <a:gd name="connsiteX5" fmla="*/ 423863 w 424308"/>
                    <a:gd name="connsiteY5" fmla="*/ 57150 h 6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24308" h="60357">
                      <a:moveTo>
                        <a:pt x="0" y="0"/>
                      </a:moveTo>
                      <a:cubicBezTo>
                        <a:pt x="45839" y="10914"/>
                        <a:pt x="91678" y="21828"/>
                        <a:pt x="130969" y="26194"/>
                      </a:cubicBezTo>
                      <a:cubicBezTo>
                        <a:pt x="170260" y="30560"/>
                        <a:pt x="205582" y="26591"/>
                        <a:pt x="235744" y="26194"/>
                      </a:cubicBezTo>
                      <a:cubicBezTo>
                        <a:pt x="265906" y="25797"/>
                        <a:pt x="283369" y="18654"/>
                        <a:pt x="311944" y="23813"/>
                      </a:cubicBezTo>
                      <a:cubicBezTo>
                        <a:pt x="340519" y="28972"/>
                        <a:pt x="388541" y="51594"/>
                        <a:pt x="407194" y="57150"/>
                      </a:cubicBezTo>
                      <a:cubicBezTo>
                        <a:pt x="425847" y="62706"/>
                        <a:pt x="424855" y="59928"/>
                        <a:pt x="423863" y="571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3" name="Freeform 462"/>
                <p:cNvSpPr/>
                <p:nvPr/>
              </p:nvSpPr>
              <p:spPr>
                <a:xfrm>
                  <a:off x="5620928" y="3769519"/>
                  <a:ext cx="1739607" cy="392642"/>
                </a:xfrm>
                <a:custGeom>
                  <a:avLst/>
                  <a:gdLst>
                    <a:gd name="connsiteX0" fmla="*/ 129791 w 1739607"/>
                    <a:gd name="connsiteY0" fmla="*/ 0 h 392642"/>
                    <a:gd name="connsiteX1" fmla="*/ 1203 w 1739607"/>
                    <a:gd name="connsiteY1" fmla="*/ 140494 h 392642"/>
                    <a:gd name="connsiteX2" fmla="*/ 70260 w 1739607"/>
                    <a:gd name="connsiteY2" fmla="*/ 183356 h 392642"/>
                    <a:gd name="connsiteX3" fmla="*/ 151222 w 1739607"/>
                    <a:gd name="connsiteY3" fmla="*/ 228600 h 392642"/>
                    <a:gd name="connsiteX4" fmla="*/ 241710 w 1739607"/>
                    <a:gd name="connsiteY4" fmla="*/ 292894 h 392642"/>
                    <a:gd name="connsiteX5" fmla="*/ 413160 w 1739607"/>
                    <a:gd name="connsiteY5" fmla="*/ 335756 h 392642"/>
                    <a:gd name="connsiteX6" fmla="*/ 617947 w 1739607"/>
                    <a:gd name="connsiteY6" fmla="*/ 314325 h 392642"/>
                    <a:gd name="connsiteX7" fmla="*/ 779872 w 1739607"/>
                    <a:gd name="connsiteY7" fmla="*/ 278606 h 392642"/>
                    <a:gd name="connsiteX8" fmla="*/ 834641 w 1739607"/>
                    <a:gd name="connsiteY8" fmla="*/ 314325 h 392642"/>
                    <a:gd name="connsiteX9" fmla="*/ 939416 w 1739607"/>
                    <a:gd name="connsiteY9" fmla="*/ 378619 h 392642"/>
                    <a:gd name="connsiteX10" fmla="*/ 1439478 w 1739607"/>
                    <a:gd name="connsiteY10" fmla="*/ 388144 h 392642"/>
                    <a:gd name="connsiteX11" fmla="*/ 1572828 w 1739607"/>
                    <a:gd name="connsiteY11" fmla="*/ 321469 h 392642"/>
                    <a:gd name="connsiteX12" fmla="*/ 1629978 w 1739607"/>
                    <a:gd name="connsiteY12" fmla="*/ 290512 h 392642"/>
                    <a:gd name="connsiteX13" fmla="*/ 1710941 w 1739607"/>
                    <a:gd name="connsiteY13" fmla="*/ 209550 h 392642"/>
                    <a:gd name="connsiteX14" fmla="*/ 1725228 w 1739607"/>
                    <a:gd name="connsiteY14" fmla="*/ 178594 h 392642"/>
                    <a:gd name="connsiteX15" fmla="*/ 1739516 w 1739607"/>
                    <a:gd name="connsiteY15" fmla="*/ 107156 h 392642"/>
                    <a:gd name="connsiteX16" fmla="*/ 1718085 w 1739607"/>
                    <a:gd name="connsiteY16" fmla="*/ 97631 h 392642"/>
                    <a:gd name="connsiteX17" fmla="*/ 1718085 w 1739607"/>
                    <a:gd name="connsiteY17" fmla="*/ 97631 h 392642"/>
                    <a:gd name="connsiteX18" fmla="*/ 1718085 w 1739607"/>
                    <a:gd name="connsiteY18" fmla="*/ 90487 h 3926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39607" h="392642">
                      <a:moveTo>
                        <a:pt x="129791" y="0"/>
                      </a:moveTo>
                      <a:cubicBezTo>
                        <a:pt x="70458" y="54967"/>
                        <a:pt x="11125" y="109935"/>
                        <a:pt x="1203" y="140494"/>
                      </a:cubicBezTo>
                      <a:cubicBezTo>
                        <a:pt x="-8719" y="171053"/>
                        <a:pt x="45257" y="168672"/>
                        <a:pt x="70260" y="183356"/>
                      </a:cubicBezTo>
                      <a:cubicBezTo>
                        <a:pt x="95263" y="198040"/>
                        <a:pt x="122647" y="210344"/>
                        <a:pt x="151222" y="228600"/>
                      </a:cubicBezTo>
                      <a:cubicBezTo>
                        <a:pt x="179797" y="246856"/>
                        <a:pt x="198054" y="275035"/>
                        <a:pt x="241710" y="292894"/>
                      </a:cubicBezTo>
                      <a:cubicBezTo>
                        <a:pt x="285366" y="310753"/>
                        <a:pt x="350454" y="332184"/>
                        <a:pt x="413160" y="335756"/>
                      </a:cubicBezTo>
                      <a:cubicBezTo>
                        <a:pt x="475866" y="339328"/>
                        <a:pt x="556828" y="323850"/>
                        <a:pt x="617947" y="314325"/>
                      </a:cubicBezTo>
                      <a:cubicBezTo>
                        <a:pt x="679066" y="304800"/>
                        <a:pt x="743756" y="278606"/>
                        <a:pt x="779872" y="278606"/>
                      </a:cubicBezTo>
                      <a:cubicBezTo>
                        <a:pt x="815988" y="278606"/>
                        <a:pt x="808050" y="297656"/>
                        <a:pt x="834641" y="314325"/>
                      </a:cubicBezTo>
                      <a:cubicBezTo>
                        <a:pt x="861232" y="330994"/>
                        <a:pt x="838610" y="366316"/>
                        <a:pt x="939416" y="378619"/>
                      </a:cubicBezTo>
                      <a:cubicBezTo>
                        <a:pt x="1040222" y="390922"/>
                        <a:pt x="1333909" y="397669"/>
                        <a:pt x="1439478" y="388144"/>
                      </a:cubicBezTo>
                      <a:cubicBezTo>
                        <a:pt x="1545047" y="378619"/>
                        <a:pt x="1541078" y="337741"/>
                        <a:pt x="1572828" y="321469"/>
                      </a:cubicBezTo>
                      <a:cubicBezTo>
                        <a:pt x="1604578" y="305197"/>
                        <a:pt x="1606959" y="309165"/>
                        <a:pt x="1629978" y="290512"/>
                      </a:cubicBezTo>
                      <a:cubicBezTo>
                        <a:pt x="1652997" y="271859"/>
                        <a:pt x="1695066" y="228203"/>
                        <a:pt x="1710941" y="209550"/>
                      </a:cubicBezTo>
                      <a:cubicBezTo>
                        <a:pt x="1726816" y="190897"/>
                        <a:pt x="1720466" y="195660"/>
                        <a:pt x="1725228" y="178594"/>
                      </a:cubicBezTo>
                      <a:cubicBezTo>
                        <a:pt x="1729991" y="161528"/>
                        <a:pt x="1740706" y="120650"/>
                        <a:pt x="1739516" y="107156"/>
                      </a:cubicBezTo>
                      <a:cubicBezTo>
                        <a:pt x="1738326" y="93662"/>
                        <a:pt x="1718085" y="97631"/>
                        <a:pt x="1718085" y="97631"/>
                      </a:cubicBezTo>
                      <a:lnTo>
                        <a:pt x="1718085" y="97631"/>
                      </a:lnTo>
                      <a:lnTo>
                        <a:pt x="1718085" y="90487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4" name="Freeform 463"/>
                <p:cNvSpPr/>
                <p:nvPr/>
              </p:nvSpPr>
              <p:spPr>
                <a:xfrm>
                  <a:off x="1452496" y="1676400"/>
                  <a:ext cx="981142" cy="2319338"/>
                </a:xfrm>
                <a:custGeom>
                  <a:avLst/>
                  <a:gdLst>
                    <a:gd name="connsiteX0" fmla="*/ 19117 w 981142"/>
                    <a:gd name="connsiteY0" fmla="*/ 0 h 2319338"/>
                    <a:gd name="connsiteX1" fmla="*/ 166754 w 981142"/>
                    <a:gd name="connsiteY1" fmla="*/ 352425 h 2319338"/>
                    <a:gd name="connsiteX2" fmla="*/ 95317 w 981142"/>
                    <a:gd name="connsiteY2" fmla="*/ 414338 h 2319338"/>
                    <a:gd name="connsiteX3" fmla="*/ 9592 w 981142"/>
                    <a:gd name="connsiteY3" fmla="*/ 352425 h 2319338"/>
                    <a:gd name="connsiteX4" fmla="*/ 14354 w 981142"/>
                    <a:gd name="connsiteY4" fmla="*/ 452438 h 2319338"/>
                    <a:gd name="connsiteX5" fmla="*/ 119129 w 981142"/>
                    <a:gd name="connsiteY5" fmla="*/ 590550 h 2319338"/>
                    <a:gd name="connsiteX6" fmla="*/ 195329 w 981142"/>
                    <a:gd name="connsiteY6" fmla="*/ 766763 h 2319338"/>
                    <a:gd name="connsiteX7" fmla="*/ 128654 w 981142"/>
                    <a:gd name="connsiteY7" fmla="*/ 1600200 h 2319338"/>
                    <a:gd name="connsiteX8" fmla="*/ 66742 w 981142"/>
                    <a:gd name="connsiteY8" fmla="*/ 1819275 h 2319338"/>
                    <a:gd name="connsiteX9" fmla="*/ 33404 w 981142"/>
                    <a:gd name="connsiteY9" fmla="*/ 2233613 h 2319338"/>
                    <a:gd name="connsiteX10" fmla="*/ 228667 w 981142"/>
                    <a:gd name="connsiteY10" fmla="*/ 2276475 h 2319338"/>
                    <a:gd name="connsiteX11" fmla="*/ 309629 w 981142"/>
                    <a:gd name="connsiteY11" fmla="*/ 2257425 h 2319338"/>
                    <a:gd name="connsiteX12" fmla="*/ 471554 w 981142"/>
                    <a:gd name="connsiteY12" fmla="*/ 2319338 h 2319338"/>
                    <a:gd name="connsiteX13" fmla="*/ 657292 w 981142"/>
                    <a:gd name="connsiteY13" fmla="*/ 2257425 h 2319338"/>
                    <a:gd name="connsiteX14" fmla="*/ 771592 w 981142"/>
                    <a:gd name="connsiteY14" fmla="*/ 2262188 h 2319338"/>
                    <a:gd name="connsiteX15" fmla="*/ 881129 w 981142"/>
                    <a:gd name="connsiteY15" fmla="*/ 2214563 h 2319338"/>
                    <a:gd name="connsiteX16" fmla="*/ 900179 w 981142"/>
                    <a:gd name="connsiteY16" fmla="*/ 2047875 h 2319338"/>
                    <a:gd name="connsiteX17" fmla="*/ 909704 w 981142"/>
                    <a:gd name="connsiteY17" fmla="*/ 1719263 h 2319338"/>
                    <a:gd name="connsiteX18" fmla="*/ 981142 w 981142"/>
                    <a:gd name="connsiteY18" fmla="*/ 1347788 h 2319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81142" h="2319338">
                      <a:moveTo>
                        <a:pt x="19117" y="0"/>
                      </a:moveTo>
                      <a:cubicBezTo>
                        <a:pt x="86585" y="141684"/>
                        <a:pt x="154054" y="283369"/>
                        <a:pt x="166754" y="352425"/>
                      </a:cubicBezTo>
                      <a:cubicBezTo>
                        <a:pt x="179454" y="421481"/>
                        <a:pt x="121511" y="414338"/>
                        <a:pt x="95317" y="414338"/>
                      </a:cubicBezTo>
                      <a:cubicBezTo>
                        <a:pt x="69123" y="414338"/>
                        <a:pt x="23086" y="346075"/>
                        <a:pt x="9592" y="352425"/>
                      </a:cubicBezTo>
                      <a:cubicBezTo>
                        <a:pt x="-3902" y="358775"/>
                        <a:pt x="-3902" y="412751"/>
                        <a:pt x="14354" y="452438"/>
                      </a:cubicBezTo>
                      <a:cubicBezTo>
                        <a:pt x="32610" y="492125"/>
                        <a:pt x="88967" y="538163"/>
                        <a:pt x="119129" y="590550"/>
                      </a:cubicBezTo>
                      <a:cubicBezTo>
                        <a:pt x="149291" y="642937"/>
                        <a:pt x="193742" y="598488"/>
                        <a:pt x="195329" y="766763"/>
                      </a:cubicBezTo>
                      <a:cubicBezTo>
                        <a:pt x="196916" y="935038"/>
                        <a:pt x="150085" y="1424781"/>
                        <a:pt x="128654" y="1600200"/>
                      </a:cubicBezTo>
                      <a:cubicBezTo>
                        <a:pt x="107223" y="1775619"/>
                        <a:pt x="82617" y="1713706"/>
                        <a:pt x="66742" y="1819275"/>
                      </a:cubicBezTo>
                      <a:cubicBezTo>
                        <a:pt x="50867" y="1924844"/>
                        <a:pt x="6416" y="2157413"/>
                        <a:pt x="33404" y="2233613"/>
                      </a:cubicBezTo>
                      <a:cubicBezTo>
                        <a:pt x="60392" y="2309813"/>
                        <a:pt x="182630" y="2272506"/>
                        <a:pt x="228667" y="2276475"/>
                      </a:cubicBezTo>
                      <a:cubicBezTo>
                        <a:pt x="274704" y="2280444"/>
                        <a:pt x="269148" y="2250281"/>
                        <a:pt x="309629" y="2257425"/>
                      </a:cubicBezTo>
                      <a:cubicBezTo>
                        <a:pt x="350110" y="2264569"/>
                        <a:pt x="413610" y="2319338"/>
                        <a:pt x="471554" y="2319338"/>
                      </a:cubicBezTo>
                      <a:cubicBezTo>
                        <a:pt x="529498" y="2319338"/>
                        <a:pt x="607286" y="2266950"/>
                        <a:pt x="657292" y="2257425"/>
                      </a:cubicBezTo>
                      <a:cubicBezTo>
                        <a:pt x="707298" y="2247900"/>
                        <a:pt x="734286" y="2269332"/>
                        <a:pt x="771592" y="2262188"/>
                      </a:cubicBezTo>
                      <a:cubicBezTo>
                        <a:pt x="808898" y="2255044"/>
                        <a:pt x="859698" y="2250282"/>
                        <a:pt x="881129" y="2214563"/>
                      </a:cubicBezTo>
                      <a:cubicBezTo>
                        <a:pt x="902560" y="2178844"/>
                        <a:pt x="895417" y="2130425"/>
                        <a:pt x="900179" y="2047875"/>
                      </a:cubicBezTo>
                      <a:cubicBezTo>
                        <a:pt x="904941" y="1965325"/>
                        <a:pt x="896210" y="1835944"/>
                        <a:pt x="909704" y="1719263"/>
                      </a:cubicBezTo>
                      <a:cubicBezTo>
                        <a:pt x="923198" y="1602582"/>
                        <a:pt x="952170" y="1475185"/>
                        <a:pt x="981142" y="134778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5" name="Freeform 464"/>
                <p:cNvSpPr/>
                <p:nvPr/>
              </p:nvSpPr>
              <p:spPr>
                <a:xfrm>
                  <a:off x="3767138" y="4457700"/>
                  <a:ext cx="503922" cy="319088"/>
                </a:xfrm>
                <a:custGeom>
                  <a:avLst/>
                  <a:gdLst>
                    <a:gd name="connsiteX0" fmla="*/ 442912 w 503922"/>
                    <a:gd name="connsiteY0" fmla="*/ 0 h 319088"/>
                    <a:gd name="connsiteX1" fmla="*/ 452437 w 503922"/>
                    <a:gd name="connsiteY1" fmla="*/ 90488 h 319088"/>
                    <a:gd name="connsiteX2" fmla="*/ 500062 w 503922"/>
                    <a:gd name="connsiteY2" fmla="*/ 133350 h 319088"/>
                    <a:gd name="connsiteX3" fmla="*/ 338137 w 503922"/>
                    <a:gd name="connsiteY3" fmla="*/ 209550 h 319088"/>
                    <a:gd name="connsiteX4" fmla="*/ 247650 w 503922"/>
                    <a:gd name="connsiteY4" fmla="*/ 209550 h 319088"/>
                    <a:gd name="connsiteX5" fmla="*/ 85725 w 503922"/>
                    <a:gd name="connsiteY5" fmla="*/ 285750 h 319088"/>
                    <a:gd name="connsiteX6" fmla="*/ 0 w 503922"/>
                    <a:gd name="connsiteY6" fmla="*/ 319088 h 3190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3922" h="319088">
                      <a:moveTo>
                        <a:pt x="442912" y="0"/>
                      </a:moveTo>
                      <a:cubicBezTo>
                        <a:pt x="442912" y="34131"/>
                        <a:pt x="442912" y="68263"/>
                        <a:pt x="452437" y="90488"/>
                      </a:cubicBezTo>
                      <a:cubicBezTo>
                        <a:pt x="461962" y="112713"/>
                        <a:pt x="519112" y="113506"/>
                        <a:pt x="500062" y="133350"/>
                      </a:cubicBezTo>
                      <a:cubicBezTo>
                        <a:pt x="481012" y="153194"/>
                        <a:pt x="380206" y="196850"/>
                        <a:pt x="338137" y="209550"/>
                      </a:cubicBezTo>
                      <a:cubicBezTo>
                        <a:pt x="296068" y="222250"/>
                        <a:pt x="289719" y="196850"/>
                        <a:pt x="247650" y="209550"/>
                      </a:cubicBezTo>
                      <a:cubicBezTo>
                        <a:pt x="205581" y="222250"/>
                        <a:pt x="127000" y="267494"/>
                        <a:pt x="85725" y="285750"/>
                      </a:cubicBezTo>
                      <a:cubicBezTo>
                        <a:pt x="44450" y="304006"/>
                        <a:pt x="22225" y="311547"/>
                        <a:pt x="0" y="319088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6" name="Freeform 465"/>
                <p:cNvSpPr/>
                <p:nvPr/>
              </p:nvSpPr>
              <p:spPr>
                <a:xfrm>
                  <a:off x="1423988" y="1287213"/>
                  <a:ext cx="986656" cy="603500"/>
                </a:xfrm>
                <a:custGeom>
                  <a:avLst/>
                  <a:gdLst>
                    <a:gd name="connsiteX0" fmla="*/ 0 w 986656"/>
                    <a:gd name="connsiteY0" fmla="*/ 170112 h 603500"/>
                    <a:gd name="connsiteX1" fmla="*/ 66675 w 986656"/>
                    <a:gd name="connsiteY1" fmla="*/ 112962 h 603500"/>
                    <a:gd name="connsiteX2" fmla="*/ 123825 w 986656"/>
                    <a:gd name="connsiteY2" fmla="*/ 65337 h 603500"/>
                    <a:gd name="connsiteX3" fmla="*/ 276225 w 986656"/>
                    <a:gd name="connsiteY3" fmla="*/ 208212 h 603500"/>
                    <a:gd name="connsiteX4" fmla="*/ 381000 w 986656"/>
                    <a:gd name="connsiteY4" fmla="*/ 298700 h 603500"/>
                    <a:gd name="connsiteX5" fmla="*/ 395287 w 986656"/>
                    <a:gd name="connsiteY5" fmla="*/ 132012 h 603500"/>
                    <a:gd name="connsiteX6" fmla="*/ 381000 w 986656"/>
                    <a:gd name="connsiteY6" fmla="*/ 27237 h 603500"/>
                    <a:gd name="connsiteX7" fmla="*/ 466725 w 986656"/>
                    <a:gd name="connsiteY7" fmla="*/ 8187 h 603500"/>
                    <a:gd name="connsiteX8" fmla="*/ 581025 w 986656"/>
                    <a:gd name="connsiteY8" fmla="*/ 141537 h 603500"/>
                    <a:gd name="connsiteX9" fmla="*/ 628650 w 986656"/>
                    <a:gd name="connsiteY9" fmla="*/ 155825 h 603500"/>
                    <a:gd name="connsiteX10" fmla="*/ 866775 w 986656"/>
                    <a:gd name="connsiteY10" fmla="*/ 193925 h 603500"/>
                    <a:gd name="connsiteX11" fmla="*/ 947737 w 986656"/>
                    <a:gd name="connsiteY11" fmla="*/ 179637 h 603500"/>
                    <a:gd name="connsiteX12" fmla="*/ 985837 w 986656"/>
                    <a:gd name="connsiteY12" fmla="*/ 208212 h 603500"/>
                    <a:gd name="connsiteX13" fmla="*/ 914400 w 986656"/>
                    <a:gd name="connsiteY13" fmla="*/ 398712 h 603500"/>
                    <a:gd name="connsiteX14" fmla="*/ 928687 w 986656"/>
                    <a:gd name="connsiteY14" fmla="*/ 565400 h 603500"/>
                    <a:gd name="connsiteX15" fmla="*/ 957262 w 986656"/>
                    <a:gd name="connsiteY15" fmla="*/ 603500 h 603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986656" h="603500">
                      <a:moveTo>
                        <a:pt x="0" y="170112"/>
                      </a:moveTo>
                      <a:lnTo>
                        <a:pt x="66675" y="112962"/>
                      </a:lnTo>
                      <a:cubicBezTo>
                        <a:pt x="87312" y="95500"/>
                        <a:pt x="88900" y="49462"/>
                        <a:pt x="123825" y="65337"/>
                      </a:cubicBezTo>
                      <a:cubicBezTo>
                        <a:pt x="158750" y="81212"/>
                        <a:pt x="233363" y="169318"/>
                        <a:pt x="276225" y="208212"/>
                      </a:cubicBezTo>
                      <a:cubicBezTo>
                        <a:pt x="319087" y="247106"/>
                        <a:pt x="361156" y="311400"/>
                        <a:pt x="381000" y="298700"/>
                      </a:cubicBezTo>
                      <a:cubicBezTo>
                        <a:pt x="400844" y="286000"/>
                        <a:pt x="395287" y="177256"/>
                        <a:pt x="395287" y="132012"/>
                      </a:cubicBezTo>
                      <a:cubicBezTo>
                        <a:pt x="395287" y="86768"/>
                        <a:pt x="369094" y="47874"/>
                        <a:pt x="381000" y="27237"/>
                      </a:cubicBezTo>
                      <a:cubicBezTo>
                        <a:pt x="392906" y="6600"/>
                        <a:pt x="433388" y="-10863"/>
                        <a:pt x="466725" y="8187"/>
                      </a:cubicBezTo>
                      <a:cubicBezTo>
                        <a:pt x="500063" y="27237"/>
                        <a:pt x="554037" y="116931"/>
                        <a:pt x="581025" y="141537"/>
                      </a:cubicBezTo>
                      <a:cubicBezTo>
                        <a:pt x="608013" y="166143"/>
                        <a:pt x="581025" y="147094"/>
                        <a:pt x="628650" y="155825"/>
                      </a:cubicBezTo>
                      <a:cubicBezTo>
                        <a:pt x="676275" y="164556"/>
                        <a:pt x="813594" y="189956"/>
                        <a:pt x="866775" y="193925"/>
                      </a:cubicBezTo>
                      <a:cubicBezTo>
                        <a:pt x="919956" y="197894"/>
                        <a:pt x="927893" y="177256"/>
                        <a:pt x="947737" y="179637"/>
                      </a:cubicBezTo>
                      <a:cubicBezTo>
                        <a:pt x="967581" y="182018"/>
                        <a:pt x="991393" y="171700"/>
                        <a:pt x="985837" y="208212"/>
                      </a:cubicBezTo>
                      <a:cubicBezTo>
                        <a:pt x="980281" y="244724"/>
                        <a:pt x="923925" y="339181"/>
                        <a:pt x="914400" y="398712"/>
                      </a:cubicBezTo>
                      <a:cubicBezTo>
                        <a:pt x="904875" y="458243"/>
                        <a:pt x="921543" y="531269"/>
                        <a:pt x="928687" y="565400"/>
                      </a:cubicBezTo>
                      <a:cubicBezTo>
                        <a:pt x="935831" y="599531"/>
                        <a:pt x="946546" y="601515"/>
                        <a:pt x="957262" y="60350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7" name="Freeform 466"/>
                <p:cNvSpPr/>
                <p:nvPr/>
              </p:nvSpPr>
              <p:spPr>
                <a:xfrm>
                  <a:off x="2357438" y="1638300"/>
                  <a:ext cx="252412" cy="42863"/>
                </a:xfrm>
                <a:custGeom>
                  <a:avLst/>
                  <a:gdLst>
                    <a:gd name="connsiteX0" fmla="*/ 0 w 252412"/>
                    <a:gd name="connsiteY0" fmla="*/ 0 h 42863"/>
                    <a:gd name="connsiteX1" fmla="*/ 176212 w 252412"/>
                    <a:gd name="connsiteY1" fmla="*/ 38100 h 42863"/>
                    <a:gd name="connsiteX2" fmla="*/ 219075 w 252412"/>
                    <a:gd name="connsiteY2" fmla="*/ 14288 h 42863"/>
                    <a:gd name="connsiteX3" fmla="*/ 252412 w 252412"/>
                    <a:gd name="connsiteY3" fmla="*/ 42863 h 42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412" h="42863">
                      <a:moveTo>
                        <a:pt x="0" y="0"/>
                      </a:moveTo>
                      <a:cubicBezTo>
                        <a:pt x="69850" y="17859"/>
                        <a:pt x="139700" y="35719"/>
                        <a:pt x="176212" y="38100"/>
                      </a:cubicBezTo>
                      <a:cubicBezTo>
                        <a:pt x="212724" y="40481"/>
                        <a:pt x="206375" y="13494"/>
                        <a:pt x="219075" y="14288"/>
                      </a:cubicBezTo>
                      <a:cubicBezTo>
                        <a:pt x="231775" y="15082"/>
                        <a:pt x="242093" y="28972"/>
                        <a:pt x="252412" y="42863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8" name="Freeform 467"/>
                <p:cNvSpPr/>
                <p:nvPr/>
              </p:nvSpPr>
              <p:spPr>
                <a:xfrm>
                  <a:off x="3214688" y="757238"/>
                  <a:ext cx="1552038" cy="1185862"/>
                </a:xfrm>
                <a:custGeom>
                  <a:avLst/>
                  <a:gdLst>
                    <a:gd name="connsiteX0" fmla="*/ 0 w 1552038"/>
                    <a:gd name="connsiteY0" fmla="*/ 1185862 h 1185862"/>
                    <a:gd name="connsiteX1" fmla="*/ 190500 w 1552038"/>
                    <a:gd name="connsiteY1" fmla="*/ 1123950 h 1185862"/>
                    <a:gd name="connsiteX2" fmla="*/ 238125 w 1552038"/>
                    <a:gd name="connsiteY2" fmla="*/ 1090612 h 1185862"/>
                    <a:gd name="connsiteX3" fmla="*/ 323850 w 1552038"/>
                    <a:gd name="connsiteY3" fmla="*/ 1176337 h 1185862"/>
                    <a:gd name="connsiteX4" fmla="*/ 471487 w 1552038"/>
                    <a:gd name="connsiteY4" fmla="*/ 1162050 h 1185862"/>
                    <a:gd name="connsiteX5" fmla="*/ 619125 w 1552038"/>
                    <a:gd name="connsiteY5" fmla="*/ 1133475 h 1185862"/>
                    <a:gd name="connsiteX6" fmla="*/ 690562 w 1552038"/>
                    <a:gd name="connsiteY6" fmla="*/ 1009650 h 1185862"/>
                    <a:gd name="connsiteX7" fmla="*/ 728662 w 1552038"/>
                    <a:gd name="connsiteY7" fmla="*/ 947737 h 1185862"/>
                    <a:gd name="connsiteX8" fmla="*/ 942975 w 1552038"/>
                    <a:gd name="connsiteY8" fmla="*/ 981075 h 1185862"/>
                    <a:gd name="connsiteX9" fmla="*/ 1066800 w 1552038"/>
                    <a:gd name="connsiteY9" fmla="*/ 900112 h 1185862"/>
                    <a:gd name="connsiteX10" fmla="*/ 1085850 w 1552038"/>
                    <a:gd name="connsiteY10" fmla="*/ 766762 h 1185862"/>
                    <a:gd name="connsiteX11" fmla="*/ 1238250 w 1552038"/>
                    <a:gd name="connsiteY11" fmla="*/ 785812 h 1185862"/>
                    <a:gd name="connsiteX12" fmla="*/ 1281112 w 1552038"/>
                    <a:gd name="connsiteY12" fmla="*/ 628650 h 1185862"/>
                    <a:gd name="connsiteX13" fmla="*/ 1352550 w 1552038"/>
                    <a:gd name="connsiteY13" fmla="*/ 461962 h 1185862"/>
                    <a:gd name="connsiteX14" fmla="*/ 1419225 w 1552038"/>
                    <a:gd name="connsiteY14" fmla="*/ 385762 h 1185862"/>
                    <a:gd name="connsiteX15" fmla="*/ 1485900 w 1552038"/>
                    <a:gd name="connsiteY15" fmla="*/ 247650 h 1185862"/>
                    <a:gd name="connsiteX16" fmla="*/ 1528762 w 1552038"/>
                    <a:gd name="connsiteY16" fmla="*/ 95250 h 1185862"/>
                    <a:gd name="connsiteX17" fmla="*/ 1547812 w 1552038"/>
                    <a:gd name="connsiteY17" fmla="*/ 47625 h 1185862"/>
                    <a:gd name="connsiteX18" fmla="*/ 1447800 w 1552038"/>
                    <a:gd name="connsiteY18" fmla="*/ 0 h 1185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552038" h="1185862">
                      <a:moveTo>
                        <a:pt x="0" y="1185862"/>
                      </a:moveTo>
                      <a:cubicBezTo>
                        <a:pt x="75406" y="1162843"/>
                        <a:pt x="150813" y="1139825"/>
                        <a:pt x="190500" y="1123950"/>
                      </a:cubicBezTo>
                      <a:cubicBezTo>
                        <a:pt x="230187" y="1108075"/>
                        <a:pt x="215900" y="1081881"/>
                        <a:pt x="238125" y="1090612"/>
                      </a:cubicBezTo>
                      <a:cubicBezTo>
                        <a:pt x="260350" y="1099343"/>
                        <a:pt x="284956" y="1164431"/>
                        <a:pt x="323850" y="1176337"/>
                      </a:cubicBezTo>
                      <a:cubicBezTo>
                        <a:pt x="362744" y="1188243"/>
                        <a:pt x="422275" y="1169194"/>
                        <a:pt x="471487" y="1162050"/>
                      </a:cubicBezTo>
                      <a:cubicBezTo>
                        <a:pt x="520699" y="1154906"/>
                        <a:pt x="582613" y="1158875"/>
                        <a:pt x="619125" y="1133475"/>
                      </a:cubicBezTo>
                      <a:cubicBezTo>
                        <a:pt x="655637" y="1108075"/>
                        <a:pt x="672306" y="1040606"/>
                        <a:pt x="690562" y="1009650"/>
                      </a:cubicBezTo>
                      <a:cubicBezTo>
                        <a:pt x="708818" y="978694"/>
                        <a:pt x="686593" y="952499"/>
                        <a:pt x="728662" y="947737"/>
                      </a:cubicBezTo>
                      <a:cubicBezTo>
                        <a:pt x="770731" y="942975"/>
                        <a:pt x="886619" y="989012"/>
                        <a:pt x="942975" y="981075"/>
                      </a:cubicBezTo>
                      <a:cubicBezTo>
                        <a:pt x="999331" y="973137"/>
                        <a:pt x="1042988" y="935831"/>
                        <a:pt x="1066800" y="900112"/>
                      </a:cubicBezTo>
                      <a:cubicBezTo>
                        <a:pt x="1090613" y="864393"/>
                        <a:pt x="1057275" y="785812"/>
                        <a:pt x="1085850" y="766762"/>
                      </a:cubicBezTo>
                      <a:cubicBezTo>
                        <a:pt x="1114425" y="747712"/>
                        <a:pt x="1205706" y="808831"/>
                        <a:pt x="1238250" y="785812"/>
                      </a:cubicBezTo>
                      <a:cubicBezTo>
                        <a:pt x="1270794" y="762793"/>
                        <a:pt x="1262062" y="682625"/>
                        <a:pt x="1281112" y="628650"/>
                      </a:cubicBezTo>
                      <a:cubicBezTo>
                        <a:pt x="1300162" y="574675"/>
                        <a:pt x="1329531" y="502443"/>
                        <a:pt x="1352550" y="461962"/>
                      </a:cubicBezTo>
                      <a:cubicBezTo>
                        <a:pt x="1375569" y="421481"/>
                        <a:pt x="1397000" y="421481"/>
                        <a:pt x="1419225" y="385762"/>
                      </a:cubicBezTo>
                      <a:cubicBezTo>
                        <a:pt x="1441450" y="350043"/>
                        <a:pt x="1467644" y="296069"/>
                        <a:pt x="1485900" y="247650"/>
                      </a:cubicBezTo>
                      <a:cubicBezTo>
                        <a:pt x="1504156" y="199231"/>
                        <a:pt x="1518443" y="128587"/>
                        <a:pt x="1528762" y="95250"/>
                      </a:cubicBezTo>
                      <a:cubicBezTo>
                        <a:pt x="1539081" y="61913"/>
                        <a:pt x="1561306" y="63500"/>
                        <a:pt x="1547812" y="47625"/>
                      </a:cubicBezTo>
                      <a:cubicBezTo>
                        <a:pt x="1534318" y="31750"/>
                        <a:pt x="1466056" y="9525"/>
                        <a:pt x="1447800" y="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9" name="Freeform 468"/>
                <p:cNvSpPr/>
                <p:nvPr/>
              </p:nvSpPr>
              <p:spPr>
                <a:xfrm>
                  <a:off x="4533900" y="280988"/>
                  <a:ext cx="119063" cy="476250"/>
                </a:xfrm>
                <a:custGeom>
                  <a:avLst/>
                  <a:gdLst>
                    <a:gd name="connsiteX0" fmla="*/ 0 w 119063"/>
                    <a:gd name="connsiteY0" fmla="*/ 0 h 476250"/>
                    <a:gd name="connsiteX1" fmla="*/ 57150 w 119063"/>
                    <a:gd name="connsiteY1" fmla="*/ 114300 h 476250"/>
                    <a:gd name="connsiteX2" fmla="*/ 52388 w 119063"/>
                    <a:gd name="connsiteY2" fmla="*/ 219075 h 476250"/>
                    <a:gd name="connsiteX3" fmla="*/ 33338 w 119063"/>
                    <a:gd name="connsiteY3" fmla="*/ 328612 h 476250"/>
                    <a:gd name="connsiteX4" fmla="*/ 76200 w 119063"/>
                    <a:gd name="connsiteY4" fmla="*/ 423862 h 476250"/>
                    <a:gd name="connsiteX5" fmla="*/ 119063 w 119063"/>
                    <a:gd name="connsiteY5" fmla="*/ 476250 h 476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9063" h="476250">
                      <a:moveTo>
                        <a:pt x="0" y="0"/>
                      </a:moveTo>
                      <a:cubicBezTo>
                        <a:pt x="24209" y="38894"/>
                        <a:pt x="48419" y="77788"/>
                        <a:pt x="57150" y="114300"/>
                      </a:cubicBezTo>
                      <a:cubicBezTo>
                        <a:pt x="65881" y="150813"/>
                        <a:pt x="56357" y="183356"/>
                        <a:pt x="52388" y="219075"/>
                      </a:cubicBezTo>
                      <a:cubicBezTo>
                        <a:pt x="48419" y="254794"/>
                        <a:pt x="29369" y="294481"/>
                        <a:pt x="33338" y="328612"/>
                      </a:cubicBezTo>
                      <a:cubicBezTo>
                        <a:pt x="37307" y="362743"/>
                        <a:pt x="61913" y="399256"/>
                        <a:pt x="76200" y="423862"/>
                      </a:cubicBezTo>
                      <a:cubicBezTo>
                        <a:pt x="90488" y="448468"/>
                        <a:pt x="104775" y="462359"/>
                        <a:pt x="119063" y="47625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0" name="Freeform 469"/>
                <p:cNvSpPr/>
                <p:nvPr/>
              </p:nvSpPr>
              <p:spPr>
                <a:xfrm>
                  <a:off x="2796540" y="4121292"/>
                  <a:ext cx="190522" cy="17834"/>
                </a:xfrm>
                <a:custGeom>
                  <a:avLst/>
                  <a:gdLst>
                    <a:gd name="connsiteX0" fmla="*/ 0 w 190522"/>
                    <a:gd name="connsiteY0" fmla="*/ 16368 h 17834"/>
                    <a:gd name="connsiteX1" fmla="*/ 91440 w 190522"/>
                    <a:gd name="connsiteY1" fmla="*/ 16368 h 17834"/>
                    <a:gd name="connsiteX2" fmla="*/ 175260 w 190522"/>
                    <a:gd name="connsiteY2" fmla="*/ 1128 h 17834"/>
                    <a:gd name="connsiteX3" fmla="*/ 190500 w 190522"/>
                    <a:gd name="connsiteY3" fmla="*/ 1128 h 17834"/>
                    <a:gd name="connsiteX4" fmla="*/ 152400 w 190522"/>
                    <a:gd name="connsiteY4" fmla="*/ 1128 h 178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0522" h="17834">
                      <a:moveTo>
                        <a:pt x="0" y="16368"/>
                      </a:moveTo>
                      <a:cubicBezTo>
                        <a:pt x="31115" y="17638"/>
                        <a:pt x="62230" y="18908"/>
                        <a:pt x="91440" y="16368"/>
                      </a:cubicBezTo>
                      <a:cubicBezTo>
                        <a:pt x="120650" y="13828"/>
                        <a:pt x="158750" y="3668"/>
                        <a:pt x="175260" y="1128"/>
                      </a:cubicBezTo>
                      <a:cubicBezTo>
                        <a:pt x="191770" y="-1412"/>
                        <a:pt x="190500" y="1128"/>
                        <a:pt x="190500" y="1128"/>
                      </a:cubicBezTo>
                      <a:lnTo>
                        <a:pt x="152400" y="1128"/>
                      </a:ln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1" name="Freeform 470"/>
                <p:cNvSpPr/>
                <p:nvPr/>
              </p:nvSpPr>
              <p:spPr>
                <a:xfrm>
                  <a:off x="2781300" y="3329940"/>
                  <a:ext cx="40504" cy="822960"/>
                </a:xfrm>
                <a:custGeom>
                  <a:avLst/>
                  <a:gdLst>
                    <a:gd name="connsiteX0" fmla="*/ 0 w 40504"/>
                    <a:gd name="connsiteY0" fmla="*/ 0 h 822960"/>
                    <a:gd name="connsiteX1" fmla="*/ 22860 w 40504"/>
                    <a:gd name="connsiteY1" fmla="*/ 289560 h 822960"/>
                    <a:gd name="connsiteX2" fmla="*/ 38100 w 40504"/>
                    <a:gd name="connsiteY2" fmla="*/ 518160 h 822960"/>
                    <a:gd name="connsiteX3" fmla="*/ 38100 w 40504"/>
                    <a:gd name="connsiteY3" fmla="*/ 670560 h 822960"/>
                    <a:gd name="connsiteX4" fmla="*/ 15240 w 40504"/>
                    <a:gd name="connsiteY4" fmla="*/ 822960 h 822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04" h="822960">
                      <a:moveTo>
                        <a:pt x="0" y="0"/>
                      </a:moveTo>
                      <a:cubicBezTo>
                        <a:pt x="8255" y="101600"/>
                        <a:pt x="16510" y="203200"/>
                        <a:pt x="22860" y="289560"/>
                      </a:cubicBezTo>
                      <a:cubicBezTo>
                        <a:pt x="29210" y="375920"/>
                        <a:pt x="35560" y="454660"/>
                        <a:pt x="38100" y="518160"/>
                      </a:cubicBezTo>
                      <a:cubicBezTo>
                        <a:pt x="40640" y="581660"/>
                        <a:pt x="41910" y="619760"/>
                        <a:pt x="38100" y="670560"/>
                      </a:cubicBezTo>
                      <a:cubicBezTo>
                        <a:pt x="34290" y="721360"/>
                        <a:pt x="24765" y="772160"/>
                        <a:pt x="15240" y="822960"/>
                      </a:cubicBezTo>
                    </a:path>
                  </a:pathLst>
                </a:cu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7" name="Freeform 366"/>
              <p:cNvSpPr/>
              <p:nvPr/>
            </p:nvSpPr>
            <p:spPr>
              <a:xfrm>
                <a:off x="6413500" y="1006886"/>
                <a:ext cx="85725" cy="63802"/>
              </a:xfrm>
              <a:custGeom>
                <a:avLst/>
                <a:gdLst>
                  <a:gd name="connsiteX0" fmla="*/ 85725 w 85725"/>
                  <a:gd name="connsiteY0" fmla="*/ 5939 h 63802"/>
                  <a:gd name="connsiteX1" fmla="*/ 34925 w 85725"/>
                  <a:gd name="connsiteY1" fmla="*/ 2764 h 63802"/>
                  <a:gd name="connsiteX2" fmla="*/ 0 w 85725"/>
                  <a:gd name="connsiteY2" fmla="*/ 40864 h 63802"/>
                  <a:gd name="connsiteX3" fmla="*/ 34925 w 85725"/>
                  <a:gd name="connsiteY3" fmla="*/ 63089 h 63802"/>
                  <a:gd name="connsiteX4" fmla="*/ 63500 w 85725"/>
                  <a:gd name="connsiteY4" fmla="*/ 56739 h 63802"/>
                  <a:gd name="connsiteX5" fmla="*/ 47625 w 85725"/>
                  <a:gd name="connsiteY5" fmla="*/ 40864 h 63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25" h="63802">
                    <a:moveTo>
                      <a:pt x="85725" y="5939"/>
                    </a:moveTo>
                    <a:cubicBezTo>
                      <a:pt x="67468" y="1441"/>
                      <a:pt x="49212" y="-3057"/>
                      <a:pt x="34925" y="2764"/>
                    </a:cubicBezTo>
                    <a:cubicBezTo>
                      <a:pt x="20638" y="8585"/>
                      <a:pt x="0" y="30810"/>
                      <a:pt x="0" y="40864"/>
                    </a:cubicBezTo>
                    <a:cubicBezTo>
                      <a:pt x="0" y="50918"/>
                      <a:pt x="24342" y="60443"/>
                      <a:pt x="34925" y="63089"/>
                    </a:cubicBezTo>
                    <a:cubicBezTo>
                      <a:pt x="45508" y="65735"/>
                      <a:pt x="61383" y="60443"/>
                      <a:pt x="63500" y="56739"/>
                    </a:cubicBezTo>
                    <a:cubicBezTo>
                      <a:pt x="65617" y="53035"/>
                      <a:pt x="47625" y="40864"/>
                      <a:pt x="47625" y="40864"/>
                    </a:cubicBezTo>
                  </a:path>
                </a:pathLst>
              </a:cu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29" name="TextBox 1028"/>
          <p:cNvSpPr txBox="1"/>
          <p:nvPr/>
        </p:nvSpPr>
        <p:spPr>
          <a:xfrm>
            <a:off x="2834798" y="4432816"/>
            <a:ext cx="3147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Hoàn thiện sản phẩm</a:t>
            </a:r>
            <a:endParaRPr lang="en-US" dirty="0"/>
          </a:p>
        </p:txBody>
      </p:sp>
      <p:sp>
        <p:nvSpPr>
          <p:cNvPr id="1030" name="TextBox 1029"/>
          <p:cNvSpPr txBox="1"/>
          <p:nvPr/>
        </p:nvSpPr>
        <p:spPr>
          <a:xfrm>
            <a:off x="6620277" y="2099599"/>
            <a:ext cx="2269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Lựa chọn màu</a:t>
            </a:r>
            <a:endParaRPr lang="en-US" dirty="0"/>
          </a:p>
        </p:txBody>
      </p:sp>
      <p:sp>
        <p:nvSpPr>
          <p:cNvPr id="1031" name="TextBox 1030"/>
          <p:cNvSpPr txBox="1"/>
          <p:nvPr/>
        </p:nvSpPr>
        <p:spPr>
          <a:xfrm>
            <a:off x="6422107" y="4367625"/>
            <a:ext cx="2467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Đặt tên sản phẩm</a:t>
            </a:r>
            <a:endParaRPr lang="en-US" dirty="0"/>
          </a:p>
        </p:txBody>
      </p:sp>
      <p:pic>
        <p:nvPicPr>
          <p:cNvPr id="475" name="Picture 4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378" y="2513105"/>
            <a:ext cx="2610990" cy="183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2" name="TextBox 1031"/>
          <p:cNvSpPr txBox="1"/>
          <p:nvPr/>
        </p:nvSpPr>
        <p:spPr>
          <a:xfrm>
            <a:off x="6443879" y="4387973"/>
            <a:ext cx="2467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Ngày chủ nhật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9" grpId="0"/>
      <p:bldP spid="1030" grpId="0"/>
      <p:bldP spid="1031" grpId="0"/>
      <p:bldP spid="1031" grpId="1"/>
      <p:bldP spid="103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3" t="9346" r="8213" b="62243"/>
          <a:stretch/>
        </p:blipFill>
        <p:spPr bwMode="auto">
          <a:xfrm>
            <a:off x="152400" y="638175"/>
            <a:ext cx="8839200" cy="3963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Không có mô tả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8" t="38426" r="7353" b="4902"/>
          <a:stretch/>
        </p:blipFill>
        <p:spPr bwMode="auto">
          <a:xfrm>
            <a:off x="1828801" y="79663"/>
            <a:ext cx="5463862" cy="493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4" t="6818" r="8175" b="75599"/>
          <a:stretch/>
        </p:blipFill>
        <p:spPr bwMode="auto">
          <a:xfrm>
            <a:off x="-32657" y="97291"/>
            <a:ext cx="9296400" cy="4867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-247650"/>
            <a:ext cx="7772400" cy="1102519"/>
          </a:xfrm>
        </p:spPr>
        <p:txBody>
          <a:bodyPr>
            <a:normAutofit/>
          </a:bodyPr>
          <a:lstStyle/>
          <a:p>
            <a:r>
              <a:rPr lang="vi-VN" sz="3200" dirty="0" smtClean="0">
                <a:latin typeface="Times New Roman" pitchFamily="18" charset="0"/>
                <a:cs typeface="Times New Roman" pitchFamily="18" charset="0"/>
              </a:rPr>
              <a:t>Bài của học sinh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" t="5001" r="2500" b="8749"/>
          <a:stretch/>
        </p:blipFill>
        <p:spPr bwMode="auto">
          <a:xfrm>
            <a:off x="304800" y="514350"/>
            <a:ext cx="24574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07" y="549728"/>
            <a:ext cx="2604693" cy="188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14350"/>
            <a:ext cx="251460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800350"/>
            <a:ext cx="2276475" cy="157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2800351"/>
            <a:ext cx="2390775" cy="1590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Học sinh Hà Nội giành giải Nhất cuộc thi vẽ “Bác Hồ của chúng em” | Văn hóa  | Vietnam+ (VietnamPlus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759528"/>
            <a:ext cx="2377477" cy="16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5337" y="742950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vi-VN" sz="3600" b="1" i="1" dirty="0" smtClean="0"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vi-VN" sz="3600" b="1" i="1" dirty="0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i="1" dirty="0" smtClean="0">
                <a:latin typeface="Times New Roman" pitchFamily="18" charset="0"/>
                <a:cs typeface="Times New Roman" pitchFamily="18" charset="0"/>
              </a:rPr>
              <a:t> thực hành</a:t>
            </a:r>
            <a:r>
              <a:rPr lang="vi-VN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Xây dựng ý tưởng và thể hiện một sản phẩm mĩ thuật về chủ đề mà em yêu thích.</a:t>
            </a:r>
            <a:endParaRPr lang="en-US" sz="3100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5862" y="79663"/>
            <a:ext cx="7772400" cy="1102519"/>
          </a:xfrm>
        </p:spPr>
        <p:txBody>
          <a:bodyPr/>
          <a:lstStyle/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Trưng bày sản phẩm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9463" b="83184"/>
          <a:stretch/>
        </p:blipFill>
        <p:spPr bwMode="auto">
          <a:xfrm>
            <a:off x="0" y="1047750"/>
            <a:ext cx="9144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5750"/>
            <a:ext cx="7772400" cy="1102519"/>
          </a:xfrm>
        </p:spPr>
        <p:txBody>
          <a:bodyPr>
            <a:noAutofit/>
          </a:bodyPr>
          <a:lstStyle/>
          <a:p>
            <a:r>
              <a:rPr lang="vi-VN" sz="2800" dirty="0" smtClean="0">
                <a:latin typeface="Times New Roman" pitchFamily="18" charset="0"/>
                <a:cs typeface="Times New Roman" pitchFamily="18" charset="0"/>
              </a:rPr>
              <a:t>- Tên tác phẩm, qua tác sản phẩm của mình bạn có thể vận dụng như thế nào vào cuộc sống?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114550"/>
            <a:ext cx="2325687" cy="2066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-171450"/>
            <a:ext cx="7772400" cy="1102519"/>
          </a:xfrm>
        </p:spPr>
        <p:txBody>
          <a:bodyPr/>
          <a:lstStyle/>
          <a:p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733550"/>
            <a:ext cx="8077200" cy="2495550"/>
          </a:xfrm>
        </p:spPr>
        <p:txBody>
          <a:bodyPr>
            <a:normAutofit lnSpcReduction="10000"/>
          </a:bodyPr>
          <a:lstStyle/>
          <a:p>
            <a:pPr algn="l"/>
            <a:r>
              <a:rPr lang="vi-V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Thông qua bài học các em đã hình thành được ý tưởng cảu mình thông qua các sản phẩm Mĩ thuật, các em có thể vận dụng nó bằng cách quan sát phong cảnh, cuộc sống hàng ngày...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s://fbcdn-sphotos-f-a.akamaihd.net/hphotos-ak-ash4/418698_250999801684691_2089890871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33350"/>
            <a:ext cx="3429000" cy="240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fbcdn-sphotos-d-a.akamaihd.net/hphotos-ak-ash4/391325_250999598351378_1434969143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24150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Canh-dep-viet-nam-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1" y="133350"/>
            <a:ext cx="4191000" cy="487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462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842_exam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WordArt 11"/>
          <p:cNvSpPr>
            <a:spLocks noChangeArrowheads="1" noChangeShapeType="1" noTextEdit="1"/>
          </p:cNvSpPr>
          <p:nvPr/>
        </p:nvSpPr>
        <p:spPr bwMode="auto">
          <a:xfrm>
            <a:off x="2514600" y="250031"/>
            <a:ext cx="5791200" cy="4000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solidFill>
                <a:schemeClr val="bg1"/>
              </a:solidFill>
              <a:effectLst>
                <a:outerShdw dist="107763" dir="2700000" algn="ctr" rotWithShape="0">
                  <a:schemeClr val="tx1">
                    <a:alpha val="50000"/>
                  </a:scheme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8206" name="Picture 14" descr="chuyen-phat-nhanh-di-h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r="6667"/>
          <a:stretch>
            <a:fillRect/>
          </a:stretch>
        </p:blipFill>
        <p:spPr bwMode="auto">
          <a:xfrm>
            <a:off x="152400" y="1600201"/>
            <a:ext cx="4876800" cy="2727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Picture 15" descr="du-lich-halong_-_dulichthegioi24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42"/>
          <a:stretch>
            <a:fillRect/>
          </a:stretch>
        </p:blipFill>
        <p:spPr bwMode="auto">
          <a:xfrm>
            <a:off x="5181600" y="1600200"/>
            <a:ext cx="3810000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Text Box 16"/>
          <p:cNvSpPr txBox="1">
            <a:spLocks noChangeArrowheads="1"/>
          </p:cNvSpPr>
          <p:nvPr/>
        </p:nvSpPr>
        <p:spPr bwMode="auto">
          <a:xfrm>
            <a:off x="6400800" y="4457700"/>
            <a:ext cx="2209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3200" b="1">
              <a:solidFill>
                <a:srgbClr val="FF0066"/>
              </a:solidFill>
            </a:endParaRPr>
          </a:p>
        </p:txBody>
      </p:sp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1905000" y="4400550"/>
            <a:ext cx="106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Huế</a:t>
            </a:r>
          </a:p>
        </p:txBody>
      </p: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5638800" y="4457700"/>
            <a:ext cx="350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Vịnh Hạ Long</a:t>
            </a:r>
          </a:p>
        </p:txBody>
      </p:sp>
      <p:pic>
        <p:nvPicPr>
          <p:cNvPr id="8211" name="Picture 19" descr="dalat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1618060"/>
            <a:ext cx="485775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2" name="Picture 20" descr="ve-may-bay-di-nha-tra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3175"/>
          <a:stretch>
            <a:fillRect/>
          </a:stretch>
        </p:blipFill>
        <p:spPr bwMode="auto">
          <a:xfrm>
            <a:off x="5214938" y="1600200"/>
            <a:ext cx="37338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1524000" y="440055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Đà Lạt</a:t>
            </a:r>
          </a:p>
        </p:txBody>
      </p:sp>
      <p:sp>
        <p:nvSpPr>
          <p:cNvPr id="8214" name="Text Box 22"/>
          <p:cNvSpPr txBox="1">
            <a:spLocks noChangeArrowheads="1"/>
          </p:cNvSpPr>
          <p:nvPr/>
        </p:nvSpPr>
        <p:spPr bwMode="auto">
          <a:xfrm>
            <a:off x="5715000" y="4457700"/>
            <a:ext cx="2819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Nha Trang</a:t>
            </a:r>
          </a:p>
        </p:txBody>
      </p:sp>
      <p:pic>
        <p:nvPicPr>
          <p:cNvPr id="8216" name="Picture 24" descr="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16907"/>
            <a:ext cx="4800600" cy="2369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17" name="Picture 25" descr="Ho_Nuoc_Ngot_Soc_Tra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9" b="2910"/>
          <a:stretch>
            <a:fillRect/>
          </a:stretch>
        </p:blipFill>
        <p:spPr bwMode="auto">
          <a:xfrm>
            <a:off x="5257800" y="914400"/>
            <a:ext cx="36766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8" name="Text Box 26"/>
          <p:cNvSpPr txBox="1">
            <a:spLocks noChangeArrowheads="1"/>
          </p:cNvSpPr>
          <p:nvPr/>
        </p:nvSpPr>
        <p:spPr bwMode="auto">
          <a:xfrm>
            <a:off x="1371600" y="4400550"/>
            <a:ext cx="350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Chùa Dơi</a:t>
            </a:r>
          </a:p>
        </p:txBody>
      </p:sp>
      <p:sp>
        <p:nvSpPr>
          <p:cNvPr id="8219" name="Text Box 27"/>
          <p:cNvSpPr txBox="1">
            <a:spLocks noChangeArrowheads="1"/>
          </p:cNvSpPr>
          <p:nvPr/>
        </p:nvSpPr>
        <p:spPr bwMode="auto">
          <a:xfrm>
            <a:off x="5486400" y="4514850"/>
            <a:ext cx="3505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Hồ Nước Ngọt</a:t>
            </a:r>
          </a:p>
        </p:txBody>
      </p:sp>
      <p:pic>
        <p:nvPicPr>
          <p:cNvPr id="8220" name="Picture 28" descr="lua_chin_giáodu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23"/>
          <a:stretch>
            <a:fillRect/>
          </a:stretch>
        </p:blipFill>
        <p:spPr bwMode="auto">
          <a:xfrm>
            <a:off x="0" y="914400"/>
            <a:ext cx="4267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21" name="Picture 29" descr="cho noi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9" r="6548"/>
          <a:stretch>
            <a:fillRect/>
          </a:stretch>
        </p:blipFill>
        <p:spPr bwMode="auto">
          <a:xfrm>
            <a:off x="4419600" y="2109787"/>
            <a:ext cx="41910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22" name="Text Box 30"/>
          <p:cNvSpPr txBox="1">
            <a:spLocks noChangeArrowheads="1"/>
          </p:cNvSpPr>
          <p:nvPr/>
        </p:nvSpPr>
        <p:spPr bwMode="auto">
          <a:xfrm>
            <a:off x="304800" y="4400550"/>
            <a:ext cx="4495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Cánh đồng lúa Mỹ Tú</a:t>
            </a:r>
          </a:p>
        </p:txBody>
      </p:sp>
      <p:sp>
        <p:nvSpPr>
          <p:cNvPr id="8223" name="Text Box 31"/>
          <p:cNvSpPr txBox="1">
            <a:spLocks noChangeArrowheads="1"/>
          </p:cNvSpPr>
          <p:nvPr/>
        </p:nvSpPr>
        <p:spPr bwMode="auto">
          <a:xfrm>
            <a:off x="5029200" y="4457700"/>
            <a:ext cx="3810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Chợ nổi Ngã Năm</a:t>
            </a:r>
          </a:p>
        </p:txBody>
      </p:sp>
    </p:spTree>
    <p:extLst>
      <p:ext uri="{BB962C8B-B14F-4D97-AF65-F5344CB8AC3E}">
        <p14:creationId xmlns:p14="http://schemas.microsoft.com/office/powerpoint/2010/main" val="22442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2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0" dur="1"/>
                                        <p:tgtEl>
                                          <p:spTgt spid="82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4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3" dur="1"/>
                                        <p:tgtEl>
                                          <p:spTgt spid="820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6" dur="1"/>
                                        <p:tgtEl>
                                          <p:spTgt spid="820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4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29" dur="1"/>
                                        <p:tgtEl>
                                          <p:spTgt spid="82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0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0" presetClass="exit" presetSubtype="0" ac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8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8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8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1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8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8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8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8209" grpId="1"/>
      <p:bldP spid="8210" grpId="0"/>
      <p:bldP spid="8210" grpId="1"/>
      <p:bldP spid="8213" grpId="0"/>
      <p:bldP spid="8213" grpId="1"/>
      <p:bldP spid="8214" grpId="0"/>
      <p:bldP spid="8214" grpId="1"/>
      <p:bldP spid="8218" grpId="0"/>
      <p:bldP spid="8218" grpId="1"/>
      <p:bldP spid="8219" grpId="0"/>
      <p:bldP spid="8219" grpId="1"/>
      <p:bldP spid="8222" grpId="0"/>
      <p:bldP spid="82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076824"/>
            <a:ext cx="9144000" cy="666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12989"/>
            <a:ext cx="9144000" cy="666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5010149"/>
            <a:ext cx="9144000" cy="666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8" t="23977" r="6845" b="9756"/>
          <a:stretch/>
        </p:blipFill>
        <p:spPr bwMode="auto">
          <a:xfrm>
            <a:off x="1524000" y="79662"/>
            <a:ext cx="6311900" cy="493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9136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496" y="4596886"/>
            <a:ext cx="2797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Nêu</a:t>
            </a:r>
            <a:r>
              <a:rPr lang="en-US" dirty="0" smtClean="0"/>
              <a:t> ý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bức</a:t>
            </a:r>
            <a:r>
              <a:rPr lang="en-US" dirty="0" smtClean="0"/>
              <a:t> </a:t>
            </a:r>
            <a:r>
              <a:rPr lang="en-US" dirty="0" err="1" smtClean="0"/>
              <a:t>tranh</a:t>
            </a:r>
            <a:r>
              <a:rPr lang="en-US" dirty="0" smtClean="0"/>
              <a:t>?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83992" y="658164"/>
            <a:ext cx="5057672" cy="3661291"/>
            <a:chOff x="1899038" y="507547"/>
            <a:chExt cx="5057672" cy="3661291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9038" y="507547"/>
              <a:ext cx="5057672" cy="3661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2743200" y="3790119"/>
              <a:ext cx="37802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 smtClean="0"/>
                <a:t>Kết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nạp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Đảng</a:t>
              </a:r>
              <a:r>
                <a:rPr lang="en-US" b="1" dirty="0" smtClean="0"/>
                <a:t> ở </a:t>
              </a:r>
              <a:r>
                <a:rPr lang="en-US" b="1" dirty="0" err="1" smtClean="0"/>
                <a:t>Điện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Biên</a:t>
              </a:r>
              <a:r>
                <a:rPr lang="en-US" b="1" dirty="0" smtClean="0"/>
                <a:t> </a:t>
              </a:r>
              <a:r>
                <a:rPr lang="en-US" b="1" dirty="0" err="1" smtClean="0"/>
                <a:t>Phủ</a:t>
              </a:r>
              <a:r>
                <a:rPr lang="en-US" b="1" dirty="0" smtClean="0"/>
                <a:t>…</a:t>
              </a:r>
              <a:endParaRPr lang="en-US" b="1" dirty="0"/>
            </a:p>
          </p:txBody>
        </p:sp>
      </p:grp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658164"/>
            <a:ext cx="3495651" cy="388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58140"/>
            <a:ext cx="5691372" cy="369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148" y="272725"/>
            <a:ext cx="5656195" cy="4276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49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9550"/>
            <a:ext cx="39624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9550"/>
            <a:ext cx="41910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84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57150"/>
            <a:ext cx="6553200" cy="361950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Xây dựng ý tưởng từ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cảnh đẹp</a:t>
            </a:r>
            <a:r>
              <a:rPr lang="en-US" sz="2000" b="1" dirty="0" smtClean="0">
                <a:solidFill>
                  <a:srgbClr val="0070C0"/>
                </a:solidFill>
              </a:rPr>
              <a:t> và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sinh hoạt thường ngày</a:t>
            </a: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4" descr="images (6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514350"/>
            <a:ext cx="4191000" cy="237029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14350"/>
            <a:ext cx="3973830" cy="2370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images (4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952750"/>
            <a:ext cx="4191000" cy="21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952750"/>
            <a:ext cx="3973830" cy="2149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5791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1669</TotalTime>
  <Words>416</Words>
  <Application>Microsoft Office PowerPoint</Application>
  <PresentationFormat>On-screen Show (16:9)</PresentationFormat>
  <Paragraphs>62</Paragraphs>
  <Slides>37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Chào mừng các Thầy Cô  về dự chuyên đề  Mĩ Thuật 6  Giáo viên: Trịnh Thị dơn</vt:lpstr>
      <vt:lpstr>Chủ đề 1:  XÂY DỰNG Ý TƯỞNG TRONG SÁNG TÁC MĨ THUẬT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Xây dựng ý tưởng từ cảnh đẹp và sinh hoạt thường ngày</vt:lpstr>
      <vt:lpstr>PowerPoint Presentation</vt:lpstr>
      <vt:lpstr>PowerPoint Presentation</vt:lpstr>
      <vt:lpstr>PowerPoint Presentation</vt:lpstr>
      <vt:lpstr>PowerPoint Presentation</vt:lpstr>
      <vt:lpstr>Trong cuộc sống hàng ngày chúng ta bắt gặp rất nhiều hình ảnh đẹp để hình thành nên ý tưởng  để tạo ra một sản phẩm nghệ thuật như: </vt:lpstr>
      <vt:lpstr>PowerPoint Presentation</vt:lpstr>
      <vt:lpstr>PowerPoint Presentation</vt:lpstr>
      <vt:lpstr>Xây dựng ý tưởng từ câu chuyện lịch sử</vt:lpstr>
      <vt:lpstr>Xây dựng ý tưởng qua trí tưởng tượng</vt:lpstr>
      <vt:lpstr>Một số cách xây dựng ý tưởng theo chủ đề :</vt:lpstr>
      <vt:lpstr>Tranh đa chất liệu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thực hiện</vt:lpstr>
      <vt:lpstr>PowerPoint Presentation</vt:lpstr>
      <vt:lpstr>PowerPoint Presentation</vt:lpstr>
      <vt:lpstr>PowerPoint Presentation</vt:lpstr>
      <vt:lpstr>Bài của học sinh</vt:lpstr>
      <vt:lpstr>Bài tập thực hành Xây dựng ý tưởng và thể hiện một sản phẩm mĩ thuật về chủ đề mà em yêu thích.</vt:lpstr>
      <vt:lpstr>Trưng bày sản phẩm</vt:lpstr>
      <vt:lpstr>- Tên tác phẩm, qua tác sản phẩm của mình bạn có thể vận dụng như thế nào vào cuộc sống?</vt:lpstr>
      <vt:lpstr>Dặn dò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668</cp:lastModifiedBy>
  <cp:revision>57</cp:revision>
  <dcterms:created xsi:type="dcterms:W3CDTF">2021-07-06T01:31:21Z</dcterms:created>
  <dcterms:modified xsi:type="dcterms:W3CDTF">2021-10-01T10:25:56Z</dcterms:modified>
</cp:coreProperties>
</file>