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 id="2147483863" r:id="rId2"/>
    <p:sldMasterId id="2147483875" r:id="rId3"/>
  </p:sldMasterIdLst>
  <p:notesMasterIdLst>
    <p:notesMasterId r:id="rId32"/>
  </p:notesMasterIdLst>
  <p:sldIdLst>
    <p:sldId id="339" r:id="rId4"/>
    <p:sldId id="271" r:id="rId5"/>
    <p:sldId id="340" r:id="rId6"/>
    <p:sldId id="370" r:id="rId7"/>
    <p:sldId id="371" r:id="rId8"/>
    <p:sldId id="341" r:id="rId9"/>
    <p:sldId id="373" r:id="rId10"/>
    <p:sldId id="374" r:id="rId11"/>
    <p:sldId id="394" r:id="rId12"/>
    <p:sldId id="375" r:id="rId13"/>
    <p:sldId id="376" r:id="rId14"/>
    <p:sldId id="377" r:id="rId15"/>
    <p:sldId id="400" r:id="rId16"/>
    <p:sldId id="378" r:id="rId17"/>
    <p:sldId id="398" r:id="rId18"/>
    <p:sldId id="381" r:id="rId19"/>
    <p:sldId id="382" r:id="rId20"/>
    <p:sldId id="383" r:id="rId21"/>
    <p:sldId id="399" r:id="rId22"/>
    <p:sldId id="384" r:id="rId23"/>
    <p:sldId id="385" r:id="rId24"/>
    <p:sldId id="386" r:id="rId25"/>
    <p:sldId id="387" r:id="rId26"/>
    <p:sldId id="389" r:id="rId27"/>
    <p:sldId id="390" r:id="rId28"/>
    <p:sldId id="396" r:id="rId29"/>
    <p:sldId id="391" r:id="rId30"/>
    <p:sldId id="392" r:id="rId3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A7D5"/>
    <a:srgbClr val="0000CC"/>
    <a:srgbClr val="FFFF99"/>
    <a:srgbClr val="354800"/>
    <a:srgbClr val="FF3399"/>
    <a:srgbClr val="3366FF"/>
    <a:srgbClr val="FFFFFF"/>
    <a:srgbClr val="FFFF66"/>
    <a:srgbClr val="FFCC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08" autoAdjust="0"/>
    <p:restoredTop sz="95332" autoAdjust="0"/>
  </p:normalViewPr>
  <p:slideViewPr>
    <p:cSldViewPr>
      <p:cViewPr varScale="1">
        <p:scale>
          <a:sx n="68" d="100"/>
          <a:sy n="68" d="100"/>
        </p:scale>
        <p:origin x="70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716366-AC8E-4C51-8188-811FB20D205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69C5E7CA-7B7D-4453-987E-9CB0D9084201}">
      <dgm:prSet phldrT="[Text]" custT="1"/>
      <dgm:spPr>
        <a:solidFill>
          <a:schemeClr val="accent3">
            <a:lumMod val="40000"/>
            <a:lumOff val="60000"/>
          </a:schemeClr>
        </a:solidFill>
        <a:ln>
          <a:solidFill>
            <a:schemeClr val="accent3">
              <a:lumMod val="60000"/>
              <a:lumOff val="40000"/>
            </a:schemeClr>
          </a:solidFill>
        </a:ln>
      </dgm:spPr>
      <dgm:t>
        <a:bodyPr/>
        <a:lstStyle/>
        <a:p>
          <a:r>
            <a:rPr lang="en-US" altLang="en-US" sz="2800" b="1">
              <a:solidFill>
                <a:srgbClr val="FF0000"/>
              </a:solidFill>
              <a:latin typeface="Times New Roman" panose="02020603050405020304" pitchFamily="18" charset="0"/>
              <a:cs typeface="Times New Roman" panose="02020603050405020304" pitchFamily="18" charset="0"/>
            </a:rPr>
            <a:t>BIỆN PHÁP “SỬ DỤNG SƠ ĐỒ TƯ DUY ĐỂ NÂNG CAO HIỆU QUẢ DẠY VÀ HỌC PHẦN ĐỊA LÝ VIỆT NAM”</a:t>
          </a:r>
          <a:endParaRPr lang="en-US" sz="2800" b="1" dirty="0">
            <a:solidFill>
              <a:srgbClr val="FF0000"/>
            </a:solidFill>
            <a:latin typeface="Times New Roman" panose="02020603050405020304" pitchFamily="18" charset="0"/>
            <a:cs typeface="Times New Roman" panose="02020603050405020304" pitchFamily="18" charset="0"/>
          </a:endParaRPr>
        </a:p>
      </dgm:t>
    </dgm:pt>
    <dgm:pt modelId="{78E50401-7317-47C7-9E33-44510BCB449E}" type="parTrans" cxnId="{657B87EA-5FB3-44DA-B28A-8F883E18495A}">
      <dgm:prSet/>
      <dgm:spPr/>
      <dgm:t>
        <a:bodyPr/>
        <a:lstStyle/>
        <a:p>
          <a:endParaRPr lang="en-US" sz="2400">
            <a:latin typeface="Times New Roman" panose="02020603050405020304" pitchFamily="18" charset="0"/>
            <a:cs typeface="Times New Roman" panose="02020603050405020304" pitchFamily="18" charset="0"/>
          </a:endParaRPr>
        </a:p>
      </dgm:t>
    </dgm:pt>
    <dgm:pt modelId="{7860DCA2-77E0-4B66-8235-F54C5411A350}" type="sibTrans" cxnId="{657B87EA-5FB3-44DA-B28A-8F883E18495A}">
      <dgm:prSet/>
      <dgm:spPr/>
      <dgm:t>
        <a:bodyPr/>
        <a:lstStyle/>
        <a:p>
          <a:endParaRPr lang="en-US" sz="2400">
            <a:latin typeface="Times New Roman" panose="02020603050405020304" pitchFamily="18" charset="0"/>
            <a:cs typeface="Times New Roman" panose="02020603050405020304" pitchFamily="18" charset="0"/>
          </a:endParaRPr>
        </a:p>
      </dgm:t>
    </dgm:pt>
    <dgm:pt modelId="{8A08CFC8-3965-42A3-B464-2A760E9BF2E8}">
      <dgm:prSet phldrT="[Text]" custT="1"/>
      <dgm:spPr>
        <a:ln>
          <a:solidFill>
            <a:srgbClr val="0070C0"/>
          </a:solidFill>
        </a:ln>
      </dgm:spPr>
      <dgm:t>
        <a:bodyPr/>
        <a:lstStyle/>
        <a:p>
          <a:pPr algn="l"/>
          <a:r>
            <a:rPr lang="en-US" sz="3200" b="1" dirty="0">
              <a:solidFill>
                <a:schemeClr val="tx1"/>
              </a:solidFill>
              <a:latin typeface="Times New Roman" panose="02020603050405020304" pitchFamily="18" charset="0"/>
              <a:cs typeface="Times New Roman" panose="02020603050405020304" pitchFamily="18" charset="0"/>
            </a:rPr>
            <a:t>I. </a:t>
          </a:r>
          <a:r>
            <a:rPr lang="en-US" sz="3200" b="1" dirty="0" err="1">
              <a:solidFill>
                <a:schemeClr val="tx1"/>
              </a:solidFill>
              <a:latin typeface="Times New Roman" panose="02020603050405020304" pitchFamily="18" charset="0"/>
              <a:cs typeface="Times New Roman" panose="02020603050405020304" pitchFamily="18" charset="0"/>
            </a:rPr>
            <a:t>Mở</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đầu</a:t>
          </a:r>
          <a:endParaRPr lang="en-US" sz="3200" b="1" dirty="0">
            <a:solidFill>
              <a:schemeClr val="tx1"/>
            </a:solidFill>
            <a:latin typeface="Times New Roman" panose="02020603050405020304" pitchFamily="18" charset="0"/>
            <a:cs typeface="Times New Roman" panose="02020603050405020304" pitchFamily="18" charset="0"/>
          </a:endParaRPr>
        </a:p>
      </dgm:t>
    </dgm:pt>
    <dgm:pt modelId="{3C99A3FC-908B-47AA-8F47-B7BABE1B7208}" type="parTrans" cxnId="{5BEA0A69-6764-4FC0-A537-B293231A9EE2}">
      <dgm:prSet custT="1"/>
      <dgm:spPr/>
      <dgm:t>
        <a:bodyPr/>
        <a:lstStyle/>
        <a:p>
          <a:endParaRPr lang="en-US" sz="2400">
            <a:latin typeface="Times New Roman" panose="02020603050405020304" pitchFamily="18" charset="0"/>
            <a:cs typeface="Times New Roman" panose="02020603050405020304" pitchFamily="18" charset="0"/>
          </a:endParaRPr>
        </a:p>
      </dgm:t>
    </dgm:pt>
    <dgm:pt modelId="{232905F7-616D-47B6-B0A2-92E06B639040}" type="sibTrans" cxnId="{5BEA0A69-6764-4FC0-A537-B293231A9EE2}">
      <dgm:prSet/>
      <dgm:spPr/>
      <dgm:t>
        <a:bodyPr/>
        <a:lstStyle/>
        <a:p>
          <a:endParaRPr lang="en-US" sz="2400">
            <a:latin typeface="Times New Roman" panose="02020603050405020304" pitchFamily="18" charset="0"/>
            <a:cs typeface="Times New Roman" panose="02020603050405020304" pitchFamily="18" charset="0"/>
          </a:endParaRPr>
        </a:p>
      </dgm:t>
    </dgm:pt>
    <dgm:pt modelId="{4B94C981-1192-4AF8-9916-BCABA5053912}">
      <dgm:prSet phldrT="[Text]" custT="1"/>
      <dgm:spPr>
        <a:solidFill>
          <a:srgbClr val="FFFF99"/>
        </a:solidFill>
        <a:ln w="38100">
          <a:solidFill>
            <a:schemeClr val="accent1">
              <a:lumMod val="60000"/>
              <a:lumOff val="40000"/>
            </a:schemeClr>
          </a:solidFill>
        </a:ln>
      </dgm:spPr>
      <dgm:t>
        <a:bodyPr/>
        <a:lstStyle/>
        <a:p>
          <a:pPr algn="just"/>
          <a:r>
            <a:rPr lang="en-US" sz="3200" b="1" dirty="0">
              <a:solidFill>
                <a:schemeClr val="tx1"/>
              </a:solidFill>
              <a:latin typeface="Times New Roman" panose="02020603050405020304" pitchFamily="18" charset="0"/>
              <a:cs typeface="Times New Roman" panose="02020603050405020304" pitchFamily="18" charset="0"/>
            </a:rPr>
            <a:t>II. </a:t>
          </a:r>
          <a:r>
            <a:rPr lang="en-US" sz="3200" b="1" err="1">
              <a:solidFill>
                <a:schemeClr val="tx1"/>
              </a:solidFill>
              <a:latin typeface="Times New Roman" panose="02020603050405020304" pitchFamily="18" charset="0"/>
              <a:cs typeface="Times New Roman" panose="02020603050405020304" pitchFamily="18" charset="0"/>
            </a:rPr>
            <a:t>Nội</a:t>
          </a:r>
          <a:r>
            <a:rPr lang="en-US" sz="3200" b="1">
              <a:solidFill>
                <a:schemeClr val="tx1"/>
              </a:solidFill>
              <a:latin typeface="Times New Roman" panose="02020603050405020304" pitchFamily="18" charset="0"/>
              <a:cs typeface="Times New Roman" panose="02020603050405020304" pitchFamily="18" charset="0"/>
            </a:rPr>
            <a:t> dung của </a:t>
          </a:r>
          <a:r>
            <a:rPr lang="en-US" sz="3200" b="1" dirty="0" err="1">
              <a:solidFill>
                <a:schemeClr val="tx1"/>
              </a:solidFill>
              <a:latin typeface="Times New Roman" panose="02020603050405020304" pitchFamily="18" charset="0"/>
              <a:cs typeface="Times New Roman" panose="02020603050405020304" pitchFamily="18" charset="0"/>
            </a:rPr>
            <a:t>biện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pháp</a:t>
          </a:r>
          <a:endParaRPr lang="en-US" sz="3200" b="1" dirty="0">
            <a:solidFill>
              <a:schemeClr val="tx1"/>
            </a:solidFill>
            <a:latin typeface="Times New Roman" panose="02020603050405020304" pitchFamily="18" charset="0"/>
            <a:cs typeface="Times New Roman" panose="02020603050405020304" pitchFamily="18" charset="0"/>
          </a:endParaRPr>
        </a:p>
      </dgm:t>
    </dgm:pt>
    <dgm:pt modelId="{7F8CA2C9-E874-42DD-B829-3CAF08A7E361}" type="parTrans" cxnId="{748EB721-3B16-4482-83A8-CF1F89C9C0F2}">
      <dgm:prSet custT="1"/>
      <dgm:spPr/>
      <dgm:t>
        <a:bodyPr/>
        <a:lstStyle/>
        <a:p>
          <a:endParaRPr lang="en-US" sz="2400">
            <a:latin typeface="Times New Roman" panose="02020603050405020304" pitchFamily="18" charset="0"/>
            <a:cs typeface="Times New Roman" panose="02020603050405020304" pitchFamily="18" charset="0"/>
          </a:endParaRPr>
        </a:p>
      </dgm:t>
    </dgm:pt>
    <dgm:pt modelId="{76A9F2E7-602C-46F7-9280-965DE6A40132}" type="sibTrans" cxnId="{748EB721-3B16-4482-83A8-CF1F89C9C0F2}">
      <dgm:prSet/>
      <dgm:spPr/>
      <dgm:t>
        <a:bodyPr/>
        <a:lstStyle/>
        <a:p>
          <a:endParaRPr lang="en-US" sz="2400">
            <a:latin typeface="Times New Roman" panose="02020603050405020304" pitchFamily="18" charset="0"/>
            <a:cs typeface="Times New Roman" panose="02020603050405020304" pitchFamily="18" charset="0"/>
          </a:endParaRPr>
        </a:p>
      </dgm:t>
    </dgm:pt>
    <dgm:pt modelId="{8B58FB3F-E443-4E57-9109-C482CF51AC7B}">
      <dgm:prSet phldrT="[Text]" custT="1"/>
      <dgm:spPr>
        <a:solidFill>
          <a:srgbClr val="00B050"/>
        </a:solidFill>
        <a:ln>
          <a:solidFill>
            <a:srgbClr val="FFFF00"/>
          </a:solidFill>
        </a:ln>
      </dgm:spPr>
      <dgm:t>
        <a:bodyPr/>
        <a:lstStyle/>
        <a:p>
          <a:pPr algn="l"/>
          <a:r>
            <a:rPr lang="en-US" sz="3200" b="1" dirty="0">
              <a:solidFill>
                <a:schemeClr val="tx1"/>
              </a:solidFill>
              <a:latin typeface="Times New Roman" panose="02020603050405020304" pitchFamily="18" charset="0"/>
              <a:cs typeface="Times New Roman" panose="02020603050405020304" pitchFamily="18" charset="0"/>
            </a:rPr>
            <a:t>III. </a:t>
          </a:r>
          <a:r>
            <a:rPr lang="en-US" sz="3200" b="1" dirty="0" err="1">
              <a:solidFill>
                <a:schemeClr val="tx1"/>
              </a:solidFill>
              <a:latin typeface="Times New Roman" panose="02020603050405020304" pitchFamily="18" charset="0"/>
              <a:cs typeface="Times New Roman" panose="02020603050405020304" pitchFamily="18" charset="0"/>
            </a:rPr>
            <a:t>Kết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luận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khuyến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nghị</a:t>
          </a:r>
          <a:endParaRPr lang="en-US" sz="3200" b="1" dirty="0">
            <a:solidFill>
              <a:schemeClr val="tx1"/>
            </a:solidFill>
            <a:latin typeface="Times New Roman" panose="02020603050405020304" pitchFamily="18" charset="0"/>
            <a:cs typeface="Times New Roman" panose="02020603050405020304" pitchFamily="18" charset="0"/>
          </a:endParaRPr>
        </a:p>
      </dgm:t>
    </dgm:pt>
    <dgm:pt modelId="{D87ACBB3-80CA-4ED0-8610-25524E9F2F8D}" type="parTrans" cxnId="{BE435A24-F5D8-4DA0-9C4B-574A10FD90D4}">
      <dgm:prSet custT="1"/>
      <dgm:spPr/>
      <dgm:t>
        <a:bodyPr/>
        <a:lstStyle/>
        <a:p>
          <a:endParaRPr lang="en-US" sz="2400">
            <a:latin typeface="Times New Roman" panose="02020603050405020304" pitchFamily="18" charset="0"/>
            <a:cs typeface="Times New Roman" panose="02020603050405020304" pitchFamily="18" charset="0"/>
          </a:endParaRPr>
        </a:p>
      </dgm:t>
    </dgm:pt>
    <dgm:pt modelId="{23841BC6-FCD4-462E-B3C2-70C0D7A161BA}" type="sibTrans" cxnId="{BE435A24-F5D8-4DA0-9C4B-574A10FD90D4}">
      <dgm:prSet/>
      <dgm:spPr/>
      <dgm:t>
        <a:bodyPr/>
        <a:lstStyle/>
        <a:p>
          <a:endParaRPr lang="en-US" sz="2400">
            <a:latin typeface="Times New Roman" panose="02020603050405020304" pitchFamily="18" charset="0"/>
            <a:cs typeface="Times New Roman" panose="02020603050405020304" pitchFamily="18" charset="0"/>
          </a:endParaRPr>
        </a:p>
      </dgm:t>
    </dgm:pt>
    <dgm:pt modelId="{6CCB0035-A94D-4069-B155-F8876758A23E}" type="pres">
      <dgm:prSet presAssocID="{64716366-AC8E-4C51-8188-811FB20D205C}" presName="diagram" presStyleCnt="0">
        <dgm:presLayoutVars>
          <dgm:chPref val="1"/>
          <dgm:dir/>
          <dgm:animOne val="branch"/>
          <dgm:animLvl val="lvl"/>
          <dgm:resizeHandles val="exact"/>
        </dgm:presLayoutVars>
      </dgm:prSet>
      <dgm:spPr/>
    </dgm:pt>
    <dgm:pt modelId="{25E221E5-22CE-4018-BD82-616CB285487E}" type="pres">
      <dgm:prSet presAssocID="{69C5E7CA-7B7D-4453-987E-9CB0D9084201}" presName="root1" presStyleCnt="0"/>
      <dgm:spPr/>
    </dgm:pt>
    <dgm:pt modelId="{4D17D84C-56E7-47F6-83C3-8C4DF57EF1EF}" type="pres">
      <dgm:prSet presAssocID="{69C5E7CA-7B7D-4453-987E-9CB0D9084201}" presName="LevelOneTextNode" presStyleLbl="node0" presStyleIdx="0" presStyleCnt="1" custScaleX="111734" custScaleY="386857" custLinFactNeighborX="-6106" custLinFactNeighborY="17497">
        <dgm:presLayoutVars>
          <dgm:chPref val="3"/>
        </dgm:presLayoutVars>
      </dgm:prSet>
      <dgm:spPr/>
    </dgm:pt>
    <dgm:pt modelId="{EE582CC2-60CE-455A-A07A-1DDB33D5CCF7}" type="pres">
      <dgm:prSet presAssocID="{69C5E7CA-7B7D-4453-987E-9CB0D9084201}" presName="level2hierChild" presStyleCnt="0"/>
      <dgm:spPr/>
    </dgm:pt>
    <dgm:pt modelId="{15648AF7-0281-4525-83F9-CAFC8F054128}" type="pres">
      <dgm:prSet presAssocID="{3C99A3FC-908B-47AA-8F47-B7BABE1B7208}" presName="conn2-1" presStyleLbl="parChTrans1D2" presStyleIdx="0" presStyleCnt="3"/>
      <dgm:spPr/>
    </dgm:pt>
    <dgm:pt modelId="{557BEBAD-6264-4C18-92ED-2CD061FE0B03}" type="pres">
      <dgm:prSet presAssocID="{3C99A3FC-908B-47AA-8F47-B7BABE1B7208}" presName="connTx" presStyleLbl="parChTrans1D2" presStyleIdx="0" presStyleCnt="3"/>
      <dgm:spPr/>
    </dgm:pt>
    <dgm:pt modelId="{E5848C7E-511B-4592-82B5-A7289FD8D8C1}" type="pres">
      <dgm:prSet presAssocID="{8A08CFC8-3965-42A3-B464-2A760E9BF2E8}" presName="root2" presStyleCnt="0"/>
      <dgm:spPr/>
    </dgm:pt>
    <dgm:pt modelId="{95CD473A-FB25-4BC0-8BB4-836FF37BABB8}" type="pres">
      <dgm:prSet presAssocID="{8A08CFC8-3965-42A3-B464-2A760E9BF2E8}" presName="LevelTwoTextNode" presStyleLbl="node2" presStyleIdx="0" presStyleCnt="3" custScaleX="296315" custScaleY="84518" custLinFactNeighborX="4202" custLinFactNeighborY="-91472">
        <dgm:presLayoutVars>
          <dgm:chPref val="3"/>
        </dgm:presLayoutVars>
      </dgm:prSet>
      <dgm:spPr/>
    </dgm:pt>
    <dgm:pt modelId="{E3BECE96-1EB2-414B-A0F0-F4391A11C655}" type="pres">
      <dgm:prSet presAssocID="{8A08CFC8-3965-42A3-B464-2A760E9BF2E8}" presName="level3hierChild" presStyleCnt="0"/>
      <dgm:spPr/>
    </dgm:pt>
    <dgm:pt modelId="{1159630C-36DD-40E8-B123-D5FAE0F49ECE}" type="pres">
      <dgm:prSet presAssocID="{7F8CA2C9-E874-42DD-B829-3CAF08A7E361}" presName="conn2-1" presStyleLbl="parChTrans1D2" presStyleIdx="1" presStyleCnt="3"/>
      <dgm:spPr/>
    </dgm:pt>
    <dgm:pt modelId="{B727138D-2E53-4E77-8C39-C6627A86ECFC}" type="pres">
      <dgm:prSet presAssocID="{7F8CA2C9-E874-42DD-B829-3CAF08A7E361}" presName="connTx" presStyleLbl="parChTrans1D2" presStyleIdx="1" presStyleCnt="3"/>
      <dgm:spPr/>
    </dgm:pt>
    <dgm:pt modelId="{2F545C30-046D-4CF7-90C3-488FB47EECB8}" type="pres">
      <dgm:prSet presAssocID="{4B94C981-1192-4AF8-9916-BCABA5053912}" presName="root2" presStyleCnt="0"/>
      <dgm:spPr/>
    </dgm:pt>
    <dgm:pt modelId="{67B3939B-EC21-4E5B-A63B-5AAF29D8EC32}" type="pres">
      <dgm:prSet presAssocID="{4B94C981-1192-4AF8-9916-BCABA5053912}" presName="LevelTwoTextNode" presStyleLbl="node2" presStyleIdx="1" presStyleCnt="3" custScaleX="301244" custScaleY="96894" custLinFactNeighborX="1145" custLinFactNeighborY="-26833">
        <dgm:presLayoutVars>
          <dgm:chPref val="3"/>
        </dgm:presLayoutVars>
      </dgm:prSet>
      <dgm:spPr/>
    </dgm:pt>
    <dgm:pt modelId="{29A4C8EC-999A-438F-ADE6-FEB30B60FC00}" type="pres">
      <dgm:prSet presAssocID="{4B94C981-1192-4AF8-9916-BCABA5053912}" presName="level3hierChild" presStyleCnt="0"/>
      <dgm:spPr/>
    </dgm:pt>
    <dgm:pt modelId="{B0F834B1-1239-4DA4-B94D-F3F837175FA0}" type="pres">
      <dgm:prSet presAssocID="{D87ACBB3-80CA-4ED0-8610-25524E9F2F8D}" presName="conn2-1" presStyleLbl="parChTrans1D2" presStyleIdx="2" presStyleCnt="3"/>
      <dgm:spPr/>
    </dgm:pt>
    <dgm:pt modelId="{87A19BF2-D7B9-4E15-8E87-43FD8CD90500}" type="pres">
      <dgm:prSet presAssocID="{D87ACBB3-80CA-4ED0-8610-25524E9F2F8D}" presName="connTx" presStyleLbl="parChTrans1D2" presStyleIdx="2" presStyleCnt="3"/>
      <dgm:spPr/>
    </dgm:pt>
    <dgm:pt modelId="{73E76157-F9E9-45A5-9310-CD1A1300A704}" type="pres">
      <dgm:prSet presAssocID="{8B58FB3F-E443-4E57-9109-C482CF51AC7B}" presName="root2" presStyleCnt="0"/>
      <dgm:spPr/>
    </dgm:pt>
    <dgm:pt modelId="{0197449C-36CB-40EB-91DA-FF41C3C3A601}" type="pres">
      <dgm:prSet presAssocID="{8B58FB3F-E443-4E57-9109-C482CF51AC7B}" presName="LevelTwoTextNode" presStyleLbl="node2" presStyleIdx="2" presStyleCnt="3" custScaleX="298459" custScaleY="102376" custLinFactNeighborX="4202" custLinFactNeighborY="26372">
        <dgm:presLayoutVars>
          <dgm:chPref val="3"/>
        </dgm:presLayoutVars>
      </dgm:prSet>
      <dgm:spPr/>
    </dgm:pt>
    <dgm:pt modelId="{02910C7B-555F-4151-8418-EF06A89D075D}" type="pres">
      <dgm:prSet presAssocID="{8B58FB3F-E443-4E57-9109-C482CF51AC7B}" presName="level3hierChild" presStyleCnt="0"/>
      <dgm:spPr/>
    </dgm:pt>
  </dgm:ptLst>
  <dgm:cxnLst>
    <dgm:cxn modelId="{748EB721-3B16-4482-83A8-CF1F89C9C0F2}" srcId="{69C5E7CA-7B7D-4453-987E-9CB0D9084201}" destId="{4B94C981-1192-4AF8-9916-BCABA5053912}" srcOrd="1" destOrd="0" parTransId="{7F8CA2C9-E874-42DD-B829-3CAF08A7E361}" sibTransId="{76A9F2E7-602C-46F7-9280-965DE6A40132}"/>
    <dgm:cxn modelId="{BE435A24-F5D8-4DA0-9C4B-574A10FD90D4}" srcId="{69C5E7CA-7B7D-4453-987E-9CB0D9084201}" destId="{8B58FB3F-E443-4E57-9109-C482CF51AC7B}" srcOrd="2" destOrd="0" parTransId="{D87ACBB3-80CA-4ED0-8610-25524E9F2F8D}" sibTransId="{23841BC6-FCD4-462E-B3C2-70C0D7A161BA}"/>
    <dgm:cxn modelId="{8E3D342B-D344-44BD-918C-2ED925CEE213}" type="presOf" srcId="{D87ACBB3-80CA-4ED0-8610-25524E9F2F8D}" destId="{87A19BF2-D7B9-4E15-8E87-43FD8CD90500}" srcOrd="1" destOrd="0" presId="urn:microsoft.com/office/officeart/2005/8/layout/hierarchy2"/>
    <dgm:cxn modelId="{AAAC285F-1FDC-4958-921A-F2BB5C4B8DB0}" type="presOf" srcId="{7F8CA2C9-E874-42DD-B829-3CAF08A7E361}" destId="{B727138D-2E53-4E77-8C39-C6627A86ECFC}" srcOrd="1" destOrd="0" presId="urn:microsoft.com/office/officeart/2005/8/layout/hierarchy2"/>
    <dgm:cxn modelId="{5BEA0A69-6764-4FC0-A537-B293231A9EE2}" srcId="{69C5E7CA-7B7D-4453-987E-9CB0D9084201}" destId="{8A08CFC8-3965-42A3-B464-2A760E9BF2E8}" srcOrd="0" destOrd="0" parTransId="{3C99A3FC-908B-47AA-8F47-B7BABE1B7208}" sibTransId="{232905F7-616D-47B6-B0A2-92E06B639040}"/>
    <dgm:cxn modelId="{5A5C7456-7838-4B19-BB0D-7858B03B33F7}" type="presOf" srcId="{3C99A3FC-908B-47AA-8F47-B7BABE1B7208}" destId="{15648AF7-0281-4525-83F9-CAFC8F054128}" srcOrd="0" destOrd="0" presId="urn:microsoft.com/office/officeart/2005/8/layout/hierarchy2"/>
    <dgm:cxn modelId="{40A83787-D0DA-42DE-8F72-753AB07DB005}" type="presOf" srcId="{64716366-AC8E-4C51-8188-811FB20D205C}" destId="{6CCB0035-A94D-4069-B155-F8876758A23E}" srcOrd="0" destOrd="0" presId="urn:microsoft.com/office/officeart/2005/8/layout/hierarchy2"/>
    <dgm:cxn modelId="{93B35989-5FAD-47AD-87F1-311D47D29504}" type="presOf" srcId="{8B58FB3F-E443-4E57-9109-C482CF51AC7B}" destId="{0197449C-36CB-40EB-91DA-FF41C3C3A601}" srcOrd="0" destOrd="0" presId="urn:microsoft.com/office/officeart/2005/8/layout/hierarchy2"/>
    <dgm:cxn modelId="{D4F48B90-61D4-483A-8C4B-46D71A49BFAE}" type="presOf" srcId="{3C99A3FC-908B-47AA-8F47-B7BABE1B7208}" destId="{557BEBAD-6264-4C18-92ED-2CD061FE0B03}" srcOrd="1" destOrd="0" presId="urn:microsoft.com/office/officeart/2005/8/layout/hierarchy2"/>
    <dgm:cxn modelId="{8A93C0AD-E93A-48A4-8E6F-34B5081FFA89}" type="presOf" srcId="{D87ACBB3-80CA-4ED0-8610-25524E9F2F8D}" destId="{B0F834B1-1239-4DA4-B94D-F3F837175FA0}" srcOrd="0" destOrd="0" presId="urn:microsoft.com/office/officeart/2005/8/layout/hierarchy2"/>
    <dgm:cxn modelId="{63A138BC-102B-47A7-8EEC-10C3BE24BF3E}" type="presOf" srcId="{69C5E7CA-7B7D-4453-987E-9CB0D9084201}" destId="{4D17D84C-56E7-47F6-83C3-8C4DF57EF1EF}" srcOrd="0" destOrd="0" presId="urn:microsoft.com/office/officeart/2005/8/layout/hierarchy2"/>
    <dgm:cxn modelId="{D84028D4-CE23-4379-AC3B-72151A457F20}" type="presOf" srcId="{4B94C981-1192-4AF8-9916-BCABA5053912}" destId="{67B3939B-EC21-4E5B-A63B-5AAF29D8EC32}" srcOrd="0" destOrd="0" presId="urn:microsoft.com/office/officeart/2005/8/layout/hierarchy2"/>
    <dgm:cxn modelId="{8FB392D5-B40D-4FDD-BD4D-777C99FD6913}" type="presOf" srcId="{8A08CFC8-3965-42A3-B464-2A760E9BF2E8}" destId="{95CD473A-FB25-4BC0-8BB4-836FF37BABB8}" srcOrd="0" destOrd="0" presId="urn:microsoft.com/office/officeart/2005/8/layout/hierarchy2"/>
    <dgm:cxn modelId="{1C104EE6-A528-4DA9-B535-806E727601D5}" type="presOf" srcId="{7F8CA2C9-E874-42DD-B829-3CAF08A7E361}" destId="{1159630C-36DD-40E8-B123-D5FAE0F49ECE}" srcOrd="0" destOrd="0" presId="urn:microsoft.com/office/officeart/2005/8/layout/hierarchy2"/>
    <dgm:cxn modelId="{657B87EA-5FB3-44DA-B28A-8F883E18495A}" srcId="{64716366-AC8E-4C51-8188-811FB20D205C}" destId="{69C5E7CA-7B7D-4453-987E-9CB0D9084201}" srcOrd="0" destOrd="0" parTransId="{78E50401-7317-47C7-9E33-44510BCB449E}" sibTransId="{7860DCA2-77E0-4B66-8235-F54C5411A350}"/>
    <dgm:cxn modelId="{27812CD8-68B3-4282-89FA-A2DC1D3D8F74}" type="presParOf" srcId="{6CCB0035-A94D-4069-B155-F8876758A23E}" destId="{25E221E5-22CE-4018-BD82-616CB285487E}" srcOrd="0" destOrd="0" presId="urn:microsoft.com/office/officeart/2005/8/layout/hierarchy2"/>
    <dgm:cxn modelId="{D6051D9B-7C31-4977-9E75-3B4E943228E9}" type="presParOf" srcId="{25E221E5-22CE-4018-BD82-616CB285487E}" destId="{4D17D84C-56E7-47F6-83C3-8C4DF57EF1EF}" srcOrd="0" destOrd="0" presId="urn:microsoft.com/office/officeart/2005/8/layout/hierarchy2"/>
    <dgm:cxn modelId="{E4816C11-091C-45D7-83D1-47A622BDD9D8}" type="presParOf" srcId="{25E221E5-22CE-4018-BD82-616CB285487E}" destId="{EE582CC2-60CE-455A-A07A-1DDB33D5CCF7}" srcOrd="1" destOrd="0" presId="urn:microsoft.com/office/officeart/2005/8/layout/hierarchy2"/>
    <dgm:cxn modelId="{6C75BEA8-6770-43BD-BA93-95110EFCC7D1}" type="presParOf" srcId="{EE582CC2-60CE-455A-A07A-1DDB33D5CCF7}" destId="{15648AF7-0281-4525-83F9-CAFC8F054128}" srcOrd="0" destOrd="0" presId="urn:microsoft.com/office/officeart/2005/8/layout/hierarchy2"/>
    <dgm:cxn modelId="{FAA50AF6-8A78-48EA-8CA3-018EE7059A95}" type="presParOf" srcId="{15648AF7-0281-4525-83F9-CAFC8F054128}" destId="{557BEBAD-6264-4C18-92ED-2CD061FE0B03}" srcOrd="0" destOrd="0" presId="urn:microsoft.com/office/officeart/2005/8/layout/hierarchy2"/>
    <dgm:cxn modelId="{723968CC-8369-4904-9545-AF134D6BFA5B}" type="presParOf" srcId="{EE582CC2-60CE-455A-A07A-1DDB33D5CCF7}" destId="{E5848C7E-511B-4592-82B5-A7289FD8D8C1}" srcOrd="1" destOrd="0" presId="urn:microsoft.com/office/officeart/2005/8/layout/hierarchy2"/>
    <dgm:cxn modelId="{F7DE4FAB-D06D-4839-B058-2714A21252A1}" type="presParOf" srcId="{E5848C7E-511B-4592-82B5-A7289FD8D8C1}" destId="{95CD473A-FB25-4BC0-8BB4-836FF37BABB8}" srcOrd="0" destOrd="0" presId="urn:microsoft.com/office/officeart/2005/8/layout/hierarchy2"/>
    <dgm:cxn modelId="{97A2322F-112F-42AF-B61D-BE635E92865C}" type="presParOf" srcId="{E5848C7E-511B-4592-82B5-A7289FD8D8C1}" destId="{E3BECE96-1EB2-414B-A0F0-F4391A11C655}" srcOrd="1" destOrd="0" presId="urn:microsoft.com/office/officeart/2005/8/layout/hierarchy2"/>
    <dgm:cxn modelId="{841523B5-EF33-4188-B597-5AC2489071F9}" type="presParOf" srcId="{EE582CC2-60CE-455A-A07A-1DDB33D5CCF7}" destId="{1159630C-36DD-40E8-B123-D5FAE0F49ECE}" srcOrd="2" destOrd="0" presId="urn:microsoft.com/office/officeart/2005/8/layout/hierarchy2"/>
    <dgm:cxn modelId="{0C68087D-4B15-4181-9A38-B6CBE6DDE9A1}" type="presParOf" srcId="{1159630C-36DD-40E8-B123-D5FAE0F49ECE}" destId="{B727138D-2E53-4E77-8C39-C6627A86ECFC}" srcOrd="0" destOrd="0" presId="urn:microsoft.com/office/officeart/2005/8/layout/hierarchy2"/>
    <dgm:cxn modelId="{02DA8CCD-2128-458E-B43E-093003288147}" type="presParOf" srcId="{EE582CC2-60CE-455A-A07A-1DDB33D5CCF7}" destId="{2F545C30-046D-4CF7-90C3-488FB47EECB8}" srcOrd="3" destOrd="0" presId="urn:microsoft.com/office/officeart/2005/8/layout/hierarchy2"/>
    <dgm:cxn modelId="{97123765-2506-41F2-A9A9-4A49B1B7995A}" type="presParOf" srcId="{2F545C30-046D-4CF7-90C3-488FB47EECB8}" destId="{67B3939B-EC21-4E5B-A63B-5AAF29D8EC32}" srcOrd="0" destOrd="0" presId="urn:microsoft.com/office/officeart/2005/8/layout/hierarchy2"/>
    <dgm:cxn modelId="{F01F50A5-33D2-4552-A10A-8DE4E2864652}" type="presParOf" srcId="{2F545C30-046D-4CF7-90C3-488FB47EECB8}" destId="{29A4C8EC-999A-438F-ADE6-FEB30B60FC00}" srcOrd="1" destOrd="0" presId="urn:microsoft.com/office/officeart/2005/8/layout/hierarchy2"/>
    <dgm:cxn modelId="{8725A54A-CA14-472C-BA74-5646BC995B72}" type="presParOf" srcId="{EE582CC2-60CE-455A-A07A-1DDB33D5CCF7}" destId="{B0F834B1-1239-4DA4-B94D-F3F837175FA0}" srcOrd="4" destOrd="0" presId="urn:microsoft.com/office/officeart/2005/8/layout/hierarchy2"/>
    <dgm:cxn modelId="{A815D0A2-041B-474B-95E2-C5467D94D750}" type="presParOf" srcId="{B0F834B1-1239-4DA4-B94D-F3F837175FA0}" destId="{87A19BF2-D7B9-4E15-8E87-43FD8CD90500}" srcOrd="0" destOrd="0" presId="urn:microsoft.com/office/officeart/2005/8/layout/hierarchy2"/>
    <dgm:cxn modelId="{4B1C7D7E-2529-4768-9F1D-C57045E5F294}" type="presParOf" srcId="{EE582CC2-60CE-455A-A07A-1DDB33D5CCF7}" destId="{73E76157-F9E9-45A5-9310-CD1A1300A704}" srcOrd="5" destOrd="0" presId="urn:microsoft.com/office/officeart/2005/8/layout/hierarchy2"/>
    <dgm:cxn modelId="{894AC0B1-5F3F-41F2-9D89-B0865AC90620}" type="presParOf" srcId="{73E76157-F9E9-45A5-9310-CD1A1300A704}" destId="{0197449C-36CB-40EB-91DA-FF41C3C3A601}" srcOrd="0" destOrd="0" presId="urn:microsoft.com/office/officeart/2005/8/layout/hierarchy2"/>
    <dgm:cxn modelId="{176B159D-F2D7-4D05-B253-E43D702D768B}" type="presParOf" srcId="{73E76157-F9E9-45A5-9310-CD1A1300A704}" destId="{02910C7B-555F-4151-8418-EF06A89D075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716366-AC8E-4C51-8188-811FB20D205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69C5E7CA-7B7D-4453-987E-9CB0D9084201}">
      <dgm:prSet phldrT="[Text]" custT="1">
        <dgm:style>
          <a:lnRef idx="0">
            <a:schemeClr val="accent1"/>
          </a:lnRef>
          <a:fillRef idx="3">
            <a:schemeClr val="accent1"/>
          </a:fillRef>
          <a:effectRef idx="3">
            <a:schemeClr val="accent1"/>
          </a:effectRef>
          <a:fontRef idx="minor">
            <a:schemeClr val="lt1"/>
          </a:fontRef>
        </dgm:style>
      </dgm:prSet>
      <dgm:spPr>
        <a:ln/>
      </dgm:spPr>
      <dgm:t>
        <a:bodyPr/>
        <a:lstStyle/>
        <a:p>
          <a:r>
            <a:rPr lang="en-US" sz="28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 CÁC KIỂU BẢN ĐỒ TƯ DUY</a:t>
          </a:r>
        </a:p>
      </dgm:t>
    </dgm:pt>
    <dgm:pt modelId="{78E50401-7317-47C7-9E33-44510BCB449E}" type="parTrans" cxnId="{657B87EA-5FB3-44DA-B28A-8F883E18495A}">
      <dgm:prSet/>
      <dgm:spPr/>
      <dgm:t>
        <a:bodyPr/>
        <a:lstStyle/>
        <a:p>
          <a:endParaRPr lang="en-US" sz="2400">
            <a:latin typeface="Times New Roman" panose="02020603050405020304" pitchFamily="18" charset="0"/>
            <a:cs typeface="Times New Roman" panose="02020603050405020304" pitchFamily="18" charset="0"/>
          </a:endParaRPr>
        </a:p>
      </dgm:t>
    </dgm:pt>
    <dgm:pt modelId="{7860DCA2-77E0-4B66-8235-F54C5411A350}" type="sibTrans" cxnId="{657B87EA-5FB3-44DA-B28A-8F883E18495A}">
      <dgm:prSet/>
      <dgm:spPr/>
      <dgm:t>
        <a:bodyPr/>
        <a:lstStyle/>
        <a:p>
          <a:endParaRPr lang="en-US" sz="2400">
            <a:latin typeface="Times New Roman" panose="02020603050405020304" pitchFamily="18" charset="0"/>
            <a:cs typeface="Times New Roman" panose="02020603050405020304" pitchFamily="18" charset="0"/>
          </a:endParaRPr>
        </a:p>
      </dgm:t>
    </dgm:pt>
    <dgm:pt modelId="{8A08CFC8-3965-42A3-B464-2A760E9BF2E8}">
      <dgm:prSet phldrT="[Text]" custT="1">
        <dgm:style>
          <a:lnRef idx="0">
            <a:schemeClr val="accent3"/>
          </a:lnRef>
          <a:fillRef idx="3">
            <a:schemeClr val="accent3"/>
          </a:fillRef>
          <a:effectRef idx="3">
            <a:schemeClr val="accent3"/>
          </a:effectRef>
          <a:fontRef idx="minor">
            <a:schemeClr val="lt1"/>
          </a:fontRef>
        </dgm:style>
      </dgm:prSet>
      <dgm:spPr/>
      <dgm:t>
        <a:bodyPr/>
        <a:lstStyle/>
        <a:p>
          <a:r>
            <a:rPr lang="nl-NL"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 đồ tư duy để chứng minh hay giải thích dùng để phản ánh nội dung bài giảng một cách trực quan, dễ khái quát, dễ tiếp thu.</a:t>
          </a:r>
          <a:endParaRPr lang="en-US" sz="2400" b="1"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3C99A3FC-908B-47AA-8F47-B7BABE1B7208}" type="parTrans" cxnId="{5BEA0A69-6764-4FC0-A537-B293231A9EE2}">
      <dgm:prSet custT="1"/>
      <dgm:spPr/>
      <dgm:t>
        <a:bodyPr/>
        <a:lstStyle/>
        <a:p>
          <a:endParaRPr lang="en-US" sz="2400">
            <a:latin typeface="Times New Roman" panose="02020603050405020304" pitchFamily="18" charset="0"/>
            <a:cs typeface="Times New Roman" panose="02020603050405020304" pitchFamily="18" charset="0"/>
          </a:endParaRPr>
        </a:p>
      </dgm:t>
    </dgm:pt>
    <dgm:pt modelId="{232905F7-616D-47B6-B0A2-92E06B639040}" type="sibTrans" cxnId="{5BEA0A69-6764-4FC0-A537-B293231A9EE2}">
      <dgm:prSet/>
      <dgm:spPr/>
      <dgm:t>
        <a:bodyPr/>
        <a:lstStyle/>
        <a:p>
          <a:endParaRPr lang="en-US" sz="2400">
            <a:latin typeface="Times New Roman" panose="02020603050405020304" pitchFamily="18" charset="0"/>
            <a:cs typeface="Times New Roman" panose="02020603050405020304" pitchFamily="18" charset="0"/>
          </a:endParaRPr>
        </a:p>
      </dgm:t>
    </dgm:pt>
    <dgm:pt modelId="{8B58FB3F-E443-4E57-9109-C482CF51AC7B}">
      <dgm:prSet phldrT="[Text]" custT="1">
        <dgm:style>
          <a:lnRef idx="0">
            <a:schemeClr val="accent5"/>
          </a:lnRef>
          <a:fillRef idx="3">
            <a:schemeClr val="accent5"/>
          </a:fillRef>
          <a:effectRef idx="3">
            <a:schemeClr val="accent5"/>
          </a:effectRef>
          <a:fontRef idx="minor">
            <a:schemeClr val="lt1"/>
          </a:fontRef>
        </dgm:style>
      </dgm:prSet>
      <dgm:spPr>
        <a:ln/>
      </dgm:spPr>
      <dgm:t>
        <a:bodyPr/>
        <a:lstStyle/>
        <a:p>
          <a:r>
            <a:rPr lang="nl-NL"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 đồ tư duy để kiểm tra, đánh giá năng lực tiếp thu, hiểu biết của học sinh đồng thời giúp giáo viên kịp thời điều chỉnh nội dung truyền đạt.</a:t>
          </a:r>
          <a:endParaRPr lang="en-US" sz="2400" b="1"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D87ACBB3-80CA-4ED0-8610-25524E9F2F8D}" type="parTrans" cxnId="{BE435A24-F5D8-4DA0-9C4B-574A10FD90D4}">
      <dgm:prSet custT="1"/>
      <dgm:spPr/>
      <dgm:t>
        <a:bodyPr/>
        <a:lstStyle/>
        <a:p>
          <a:endParaRPr lang="en-US" sz="2400">
            <a:latin typeface="Times New Roman" panose="02020603050405020304" pitchFamily="18" charset="0"/>
            <a:cs typeface="Times New Roman" panose="02020603050405020304" pitchFamily="18" charset="0"/>
          </a:endParaRPr>
        </a:p>
      </dgm:t>
    </dgm:pt>
    <dgm:pt modelId="{23841BC6-FCD4-462E-B3C2-70C0D7A161BA}" type="sibTrans" cxnId="{BE435A24-F5D8-4DA0-9C4B-574A10FD90D4}">
      <dgm:prSet/>
      <dgm:spPr/>
      <dgm:t>
        <a:bodyPr/>
        <a:lstStyle/>
        <a:p>
          <a:endParaRPr lang="en-US" sz="2400">
            <a:latin typeface="Times New Roman" panose="02020603050405020304" pitchFamily="18" charset="0"/>
            <a:cs typeface="Times New Roman" panose="02020603050405020304" pitchFamily="18" charset="0"/>
          </a:endParaRPr>
        </a:p>
      </dgm:t>
    </dgm:pt>
    <dgm:pt modelId="{4B94C981-1192-4AF8-9916-BCABA5053912}">
      <dgm:prSet phldrT="[Text]" custT="1">
        <dgm:style>
          <a:lnRef idx="0">
            <a:schemeClr val="accent1"/>
          </a:lnRef>
          <a:fillRef idx="3">
            <a:schemeClr val="accent1"/>
          </a:fillRef>
          <a:effectRef idx="3">
            <a:schemeClr val="accent1"/>
          </a:effectRef>
          <a:fontRef idx="minor">
            <a:schemeClr val="lt1"/>
          </a:fontRef>
        </dgm:style>
      </dgm:prSet>
      <dgm:spPr>
        <a:ln/>
      </dgm:spPr>
      <dgm:t>
        <a:bodyPr/>
        <a:lstStyle/>
        <a:p>
          <a:r>
            <a:rPr lang="nl-NL"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 đồ tư duy để tổng hợp dùng để ôn tập, tổng kết hay hệ thống một chương, một phần kiến thức.</a:t>
          </a:r>
          <a:endParaRPr lang="en-US" sz="2400" b="1"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76A9F2E7-602C-46F7-9280-965DE6A40132}" type="sibTrans" cxnId="{748EB721-3B16-4482-83A8-CF1F89C9C0F2}">
      <dgm:prSet/>
      <dgm:spPr/>
      <dgm:t>
        <a:bodyPr/>
        <a:lstStyle/>
        <a:p>
          <a:endParaRPr lang="en-US" sz="2400">
            <a:latin typeface="Times New Roman" panose="02020603050405020304" pitchFamily="18" charset="0"/>
            <a:cs typeface="Times New Roman" panose="02020603050405020304" pitchFamily="18" charset="0"/>
          </a:endParaRPr>
        </a:p>
      </dgm:t>
    </dgm:pt>
    <dgm:pt modelId="{7F8CA2C9-E874-42DD-B829-3CAF08A7E361}" type="parTrans" cxnId="{748EB721-3B16-4482-83A8-CF1F89C9C0F2}">
      <dgm:prSet custT="1"/>
      <dgm:spPr/>
      <dgm:t>
        <a:bodyPr/>
        <a:lstStyle/>
        <a:p>
          <a:endParaRPr lang="en-US" sz="2400">
            <a:latin typeface="Times New Roman" panose="02020603050405020304" pitchFamily="18" charset="0"/>
            <a:cs typeface="Times New Roman" panose="02020603050405020304" pitchFamily="18" charset="0"/>
          </a:endParaRPr>
        </a:p>
      </dgm:t>
    </dgm:pt>
    <dgm:pt modelId="{6CCB0035-A94D-4069-B155-F8876758A23E}" type="pres">
      <dgm:prSet presAssocID="{64716366-AC8E-4C51-8188-811FB20D205C}" presName="diagram" presStyleCnt="0">
        <dgm:presLayoutVars>
          <dgm:chPref val="1"/>
          <dgm:dir/>
          <dgm:animOne val="branch"/>
          <dgm:animLvl val="lvl"/>
          <dgm:resizeHandles val="exact"/>
        </dgm:presLayoutVars>
      </dgm:prSet>
      <dgm:spPr/>
    </dgm:pt>
    <dgm:pt modelId="{25E221E5-22CE-4018-BD82-616CB285487E}" type="pres">
      <dgm:prSet presAssocID="{69C5E7CA-7B7D-4453-987E-9CB0D9084201}" presName="root1" presStyleCnt="0"/>
      <dgm:spPr/>
    </dgm:pt>
    <dgm:pt modelId="{4D17D84C-56E7-47F6-83C3-8C4DF57EF1EF}" type="pres">
      <dgm:prSet presAssocID="{69C5E7CA-7B7D-4453-987E-9CB0D9084201}" presName="LevelOneTextNode" presStyleLbl="node0" presStyleIdx="0" presStyleCnt="1" custScaleX="74941" custScaleY="359848" custLinFactNeighborX="-10351" custLinFactNeighborY="-3486">
        <dgm:presLayoutVars>
          <dgm:chPref val="3"/>
        </dgm:presLayoutVars>
      </dgm:prSet>
      <dgm:spPr/>
    </dgm:pt>
    <dgm:pt modelId="{EE582CC2-60CE-455A-A07A-1DDB33D5CCF7}" type="pres">
      <dgm:prSet presAssocID="{69C5E7CA-7B7D-4453-987E-9CB0D9084201}" presName="level2hierChild" presStyleCnt="0"/>
      <dgm:spPr/>
    </dgm:pt>
    <dgm:pt modelId="{15648AF7-0281-4525-83F9-CAFC8F054128}" type="pres">
      <dgm:prSet presAssocID="{3C99A3FC-908B-47AA-8F47-B7BABE1B7208}" presName="conn2-1" presStyleLbl="parChTrans1D2" presStyleIdx="0" presStyleCnt="3"/>
      <dgm:spPr/>
    </dgm:pt>
    <dgm:pt modelId="{557BEBAD-6264-4C18-92ED-2CD061FE0B03}" type="pres">
      <dgm:prSet presAssocID="{3C99A3FC-908B-47AA-8F47-B7BABE1B7208}" presName="connTx" presStyleLbl="parChTrans1D2" presStyleIdx="0" presStyleCnt="3"/>
      <dgm:spPr/>
    </dgm:pt>
    <dgm:pt modelId="{E5848C7E-511B-4592-82B5-A7289FD8D8C1}" type="pres">
      <dgm:prSet presAssocID="{8A08CFC8-3965-42A3-B464-2A760E9BF2E8}" presName="root2" presStyleCnt="0"/>
      <dgm:spPr/>
    </dgm:pt>
    <dgm:pt modelId="{95CD473A-FB25-4BC0-8BB4-836FF37BABB8}" type="pres">
      <dgm:prSet presAssocID="{8A08CFC8-3965-42A3-B464-2A760E9BF2E8}" presName="LevelTwoTextNode" presStyleLbl="node2" presStyleIdx="0" presStyleCnt="3" custScaleX="403466" custScaleY="106308" custLinFactNeighborX="2142" custLinFactNeighborY="-53872">
        <dgm:presLayoutVars>
          <dgm:chPref val="3"/>
        </dgm:presLayoutVars>
      </dgm:prSet>
      <dgm:spPr/>
    </dgm:pt>
    <dgm:pt modelId="{E3BECE96-1EB2-414B-A0F0-F4391A11C655}" type="pres">
      <dgm:prSet presAssocID="{8A08CFC8-3965-42A3-B464-2A760E9BF2E8}" presName="level3hierChild" presStyleCnt="0"/>
      <dgm:spPr/>
    </dgm:pt>
    <dgm:pt modelId="{1159630C-36DD-40E8-B123-D5FAE0F49ECE}" type="pres">
      <dgm:prSet presAssocID="{7F8CA2C9-E874-42DD-B829-3CAF08A7E361}" presName="conn2-1" presStyleLbl="parChTrans1D2" presStyleIdx="1" presStyleCnt="3"/>
      <dgm:spPr/>
    </dgm:pt>
    <dgm:pt modelId="{B727138D-2E53-4E77-8C39-C6627A86ECFC}" type="pres">
      <dgm:prSet presAssocID="{7F8CA2C9-E874-42DD-B829-3CAF08A7E361}" presName="connTx" presStyleLbl="parChTrans1D2" presStyleIdx="1" presStyleCnt="3"/>
      <dgm:spPr/>
    </dgm:pt>
    <dgm:pt modelId="{2F545C30-046D-4CF7-90C3-488FB47EECB8}" type="pres">
      <dgm:prSet presAssocID="{4B94C981-1192-4AF8-9916-BCABA5053912}" presName="root2" presStyleCnt="0"/>
      <dgm:spPr/>
    </dgm:pt>
    <dgm:pt modelId="{67B3939B-EC21-4E5B-A63B-5AAF29D8EC32}" type="pres">
      <dgm:prSet presAssocID="{4B94C981-1192-4AF8-9916-BCABA5053912}" presName="LevelTwoTextNode" presStyleLbl="node2" presStyleIdx="1" presStyleCnt="3" custScaleX="402136" custScaleY="87617" custLinFactNeighborX="3437" custLinFactNeighborY="-20162">
        <dgm:presLayoutVars>
          <dgm:chPref val="3"/>
        </dgm:presLayoutVars>
      </dgm:prSet>
      <dgm:spPr/>
    </dgm:pt>
    <dgm:pt modelId="{29A4C8EC-999A-438F-ADE6-FEB30B60FC00}" type="pres">
      <dgm:prSet presAssocID="{4B94C981-1192-4AF8-9916-BCABA5053912}" presName="level3hierChild" presStyleCnt="0"/>
      <dgm:spPr/>
    </dgm:pt>
    <dgm:pt modelId="{B0F834B1-1239-4DA4-B94D-F3F837175FA0}" type="pres">
      <dgm:prSet presAssocID="{D87ACBB3-80CA-4ED0-8610-25524E9F2F8D}" presName="conn2-1" presStyleLbl="parChTrans1D2" presStyleIdx="2" presStyleCnt="3"/>
      <dgm:spPr/>
    </dgm:pt>
    <dgm:pt modelId="{87A19BF2-D7B9-4E15-8E87-43FD8CD90500}" type="pres">
      <dgm:prSet presAssocID="{D87ACBB3-80CA-4ED0-8610-25524E9F2F8D}" presName="connTx" presStyleLbl="parChTrans1D2" presStyleIdx="2" presStyleCnt="3"/>
      <dgm:spPr/>
    </dgm:pt>
    <dgm:pt modelId="{73E76157-F9E9-45A5-9310-CD1A1300A704}" type="pres">
      <dgm:prSet presAssocID="{8B58FB3F-E443-4E57-9109-C482CF51AC7B}" presName="root2" presStyleCnt="0"/>
      <dgm:spPr/>
    </dgm:pt>
    <dgm:pt modelId="{0197449C-36CB-40EB-91DA-FF41C3C3A601}" type="pres">
      <dgm:prSet presAssocID="{8B58FB3F-E443-4E57-9109-C482CF51AC7B}" presName="LevelTwoTextNode" presStyleLbl="node2" presStyleIdx="2" presStyleCnt="3" custScaleX="399650" custScaleY="104111" custLinFactNeighborX="2007" custLinFactNeighborY="26168">
        <dgm:presLayoutVars>
          <dgm:chPref val="3"/>
        </dgm:presLayoutVars>
      </dgm:prSet>
      <dgm:spPr/>
    </dgm:pt>
    <dgm:pt modelId="{02910C7B-555F-4151-8418-EF06A89D075D}" type="pres">
      <dgm:prSet presAssocID="{8B58FB3F-E443-4E57-9109-C482CF51AC7B}" presName="level3hierChild" presStyleCnt="0"/>
      <dgm:spPr/>
    </dgm:pt>
  </dgm:ptLst>
  <dgm:cxnLst>
    <dgm:cxn modelId="{748EB721-3B16-4482-83A8-CF1F89C9C0F2}" srcId="{69C5E7CA-7B7D-4453-987E-9CB0D9084201}" destId="{4B94C981-1192-4AF8-9916-BCABA5053912}" srcOrd="1" destOrd="0" parTransId="{7F8CA2C9-E874-42DD-B829-3CAF08A7E361}" sibTransId="{76A9F2E7-602C-46F7-9280-965DE6A40132}"/>
    <dgm:cxn modelId="{BE435A24-F5D8-4DA0-9C4B-574A10FD90D4}" srcId="{69C5E7CA-7B7D-4453-987E-9CB0D9084201}" destId="{8B58FB3F-E443-4E57-9109-C482CF51AC7B}" srcOrd="2" destOrd="0" parTransId="{D87ACBB3-80CA-4ED0-8610-25524E9F2F8D}" sibTransId="{23841BC6-FCD4-462E-B3C2-70C0D7A161BA}"/>
    <dgm:cxn modelId="{8E3D342B-D344-44BD-918C-2ED925CEE213}" type="presOf" srcId="{D87ACBB3-80CA-4ED0-8610-25524E9F2F8D}" destId="{87A19BF2-D7B9-4E15-8E87-43FD8CD90500}" srcOrd="1" destOrd="0" presId="urn:microsoft.com/office/officeart/2005/8/layout/hierarchy2"/>
    <dgm:cxn modelId="{AAAC285F-1FDC-4958-921A-F2BB5C4B8DB0}" type="presOf" srcId="{7F8CA2C9-E874-42DD-B829-3CAF08A7E361}" destId="{B727138D-2E53-4E77-8C39-C6627A86ECFC}" srcOrd="1" destOrd="0" presId="urn:microsoft.com/office/officeart/2005/8/layout/hierarchy2"/>
    <dgm:cxn modelId="{5BEA0A69-6764-4FC0-A537-B293231A9EE2}" srcId="{69C5E7CA-7B7D-4453-987E-9CB0D9084201}" destId="{8A08CFC8-3965-42A3-B464-2A760E9BF2E8}" srcOrd="0" destOrd="0" parTransId="{3C99A3FC-908B-47AA-8F47-B7BABE1B7208}" sibTransId="{232905F7-616D-47B6-B0A2-92E06B639040}"/>
    <dgm:cxn modelId="{5A5C7456-7838-4B19-BB0D-7858B03B33F7}" type="presOf" srcId="{3C99A3FC-908B-47AA-8F47-B7BABE1B7208}" destId="{15648AF7-0281-4525-83F9-CAFC8F054128}" srcOrd="0" destOrd="0" presId="urn:microsoft.com/office/officeart/2005/8/layout/hierarchy2"/>
    <dgm:cxn modelId="{40A83787-D0DA-42DE-8F72-753AB07DB005}" type="presOf" srcId="{64716366-AC8E-4C51-8188-811FB20D205C}" destId="{6CCB0035-A94D-4069-B155-F8876758A23E}" srcOrd="0" destOrd="0" presId="urn:microsoft.com/office/officeart/2005/8/layout/hierarchy2"/>
    <dgm:cxn modelId="{93B35989-5FAD-47AD-87F1-311D47D29504}" type="presOf" srcId="{8B58FB3F-E443-4E57-9109-C482CF51AC7B}" destId="{0197449C-36CB-40EB-91DA-FF41C3C3A601}" srcOrd="0" destOrd="0" presId="urn:microsoft.com/office/officeart/2005/8/layout/hierarchy2"/>
    <dgm:cxn modelId="{D4F48B90-61D4-483A-8C4B-46D71A49BFAE}" type="presOf" srcId="{3C99A3FC-908B-47AA-8F47-B7BABE1B7208}" destId="{557BEBAD-6264-4C18-92ED-2CD061FE0B03}" srcOrd="1" destOrd="0" presId="urn:microsoft.com/office/officeart/2005/8/layout/hierarchy2"/>
    <dgm:cxn modelId="{8A93C0AD-E93A-48A4-8E6F-34B5081FFA89}" type="presOf" srcId="{D87ACBB3-80CA-4ED0-8610-25524E9F2F8D}" destId="{B0F834B1-1239-4DA4-B94D-F3F837175FA0}" srcOrd="0" destOrd="0" presId="urn:microsoft.com/office/officeart/2005/8/layout/hierarchy2"/>
    <dgm:cxn modelId="{63A138BC-102B-47A7-8EEC-10C3BE24BF3E}" type="presOf" srcId="{69C5E7CA-7B7D-4453-987E-9CB0D9084201}" destId="{4D17D84C-56E7-47F6-83C3-8C4DF57EF1EF}" srcOrd="0" destOrd="0" presId="urn:microsoft.com/office/officeart/2005/8/layout/hierarchy2"/>
    <dgm:cxn modelId="{D84028D4-CE23-4379-AC3B-72151A457F20}" type="presOf" srcId="{4B94C981-1192-4AF8-9916-BCABA5053912}" destId="{67B3939B-EC21-4E5B-A63B-5AAF29D8EC32}" srcOrd="0" destOrd="0" presId="urn:microsoft.com/office/officeart/2005/8/layout/hierarchy2"/>
    <dgm:cxn modelId="{8FB392D5-B40D-4FDD-BD4D-777C99FD6913}" type="presOf" srcId="{8A08CFC8-3965-42A3-B464-2A760E9BF2E8}" destId="{95CD473A-FB25-4BC0-8BB4-836FF37BABB8}" srcOrd="0" destOrd="0" presId="urn:microsoft.com/office/officeart/2005/8/layout/hierarchy2"/>
    <dgm:cxn modelId="{1C104EE6-A528-4DA9-B535-806E727601D5}" type="presOf" srcId="{7F8CA2C9-E874-42DD-B829-3CAF08A7E361}" destId="{1159630C-36DD-40E8-B123-D5FAE0F49ECE}" srcOrd="0" destOrd="0" presId="urn:microsoft.com/office/officeart/2005/8/layout/hierarchy2"/>
    <dgm:cxn modelId="{657B87EA-5FB3-44DA-B28A-8F883E18495A}" srcId="{64716366-AC8E-4C51-8188-811FB20D205C}" destId="{69C5E7CA-7B7D-4453-987E-9CB0D9084201}" srcOrd="0" destOrd="0" parTransId="{78E50401-7317-47C7-9E33-44510BCB449E}" sibTransId="{7860DCA2-77E0-4B66-8235-F54C5411A350}"/>
    <dgm:cxn modelId="{27812CD8-68B3-4282-89FA-A2DC1D3D8F74}" type="presParOf" srcId="{6CCB0035-A94D-4069-B155-F8876758A23E}" destId="{25E221E5-22CE-4018-BD82-616CB285487E}" srcOrd="0" destOrd="0" presId="urn:microsoft.com/office/officeart/2005/8/layout/hierarchy2"/>
    <dgm:cxn modelId="{D6051D9B-7C31-4977-9E75-3B4E943228E9}" type="presParOf" srcId="{25E221E5-22CE-4018-BD82-616CB285487E}" destId="{4D17D84C-56E7-47F6-83C3-8C4DF57EF1EF}" srcOrd="0" destOrd="0" presId="urn:microsoft.com/office/officeart/2005/8/layout/hierarchy2"/>
    <dgm:cxn modelId="{E4816C11-091C-45D7-83D1-47A622BDD9D8}" type="presParOf" srcId="{25E221E5-22CE-4018-BD82-616CB285487E}" destId="{EE582CC2-60CE-455A-A07A-1DDB33D5CCF7}" srcOrd="1" destOrd="0" presId="urn:microsoft.com/office/officeart/2005/8/layout/hierarchy2"/>
    <dgm:cxn modelId="{6C75BEA8-6770-43BD-BA93-95110EFCC7D1}" type="presParOf" srcId="{EE582CC2-60CE-455A-A07A-1DDB33D5CCF7}" destId="{15648AF7-0281-4525-83F9-CAFC8F054128}" srcOrd="0" destOrd="0" presId="urn:microsoft.com/office/officeart/2005/8/layout/hierarchy2"/>
    <dgm:cxn modelId="{FAA50AF6-8A78-48EA-8CA3-018EE7059A95}" type="presParOf" srcId="{15648AF7-0281-4525-83F9-CAFC8F054128}" destId="{557BEBAD-6264-4C18-92ED-2CD061FE0B03}" srcOrd="0" destOrd="0" presId="urn:microsoft.com/office/officeart/2005/8/layout/hierarchy2"/>
    <dgm:cxn modelId="{723968CC-8369-4904-9545-AF134D6BFA5B}" type="presParOf" srcId="{EE582CC2-60CE-455A-A07A-1DDB33D5CCF7}" destId="{E5848C7E-511B-4592-82B5-A7289FD8D8C1}" srcOrd="1" destOrd="0" presId="urn:microsoft.com/office/officeart/2005/8/layout/hierarchy2"/>
    <dgm:cxn modelId="{F7DE4FAB-D06D-4839-B058-2714A21252A1}" type="presParOf" srcId="{E5848C7E-511B-4592-82B5-A7289FD8D8C1}" destId="{95CD473A-FB25-4BC0-8BB4-836FF37BABB8}" srcOrd="0" destOrd="0" presId="urn:microsoft.com/office/officeart/2005/8/layout/hierarchy2"/>
    <dgm:cxn modelId="{97A2322F-112F-42AF-B61D-BE635E92865C}" type="presParOf" srcId="{E5848C7E-511B-4592-82B5-A7289FD8D8C1}" destId="{E3BECE96-1EB2-414B-A0F0-F4391A11C655}" srcOrd="1" destOrd="0" presId="urn:microsoft.com/office/officeart/2005/8/layout/hierarchy2"/>
    <dgm:cxn modelId="{841523B5-EF33-4188-B597-5AC2489071F9}" type="presParOf" srcId="{EE582CC2-60CE-455A-A07A-1DDB33D5CCF7}" destId="{1159630C-36DD-40E8-B123-D5FAE0F49ECE}" srcOrd="2" destOrd="0" presId="urn:microsoft.com/office/officeart/2005/8/layout/hierarchy2"/>
    <dgm:cxn modelId="{0C68087D-4B15-4181-9A38-B6CBE6DDE9A1}" type="presParOf" srcId="{1159630C-36DD-40E8-B123-D5FAE0F49ECE}" destId="{B727138D-2E53-4E77-8C39-C6627A86ECFC}" srcOrd="0" destOrd="0" presId="urn:microsoft.com/office/officeart/2005/8/layout/hierarchy2"/>
    <dgm:cxn modelId="{02DA8CCD-2128-458E-B43E-093003288147}" type="presParOf" srcId="{EE582CC2-60CE-455A-A07A-1DDB33D5CCF7}" destId="{2F545C30-046D-4CF7-90C3-488FB47EECB8}" srcOrd="3" destOrd="0" presId="urn:microsoft.com/office/officeart/2005/8/layout/hierarchy2"/>
    <dgm:cxn modelId="{97123765-2506-41F2-A9A9-4A49B1B7995A}" type="presParOf" srcId="{2F545C30-046D-4CF7-90C3-488FB47EECB8}" destId="{67B3939B-EC21-4E5B-A63B-5AAF29D8EC32}" srcOrd="0" destOrd="0" presId="urn:microsoft.com/office/officeart/2005/8/layout/hierarchy2"/>
    <dgm:cxn modelId="{F01F50A5-33D2-4552-A10A-8DE4E2864652}" type="presParOf" srcId="{2F545C30-046D-4CF7-90C3-488FB47EECB8}" destId="{29A4C8EC-999A-438F-ADE6-FEB30B60FC00}" srcOrd="1" destOrd="0" presId="urn:microsoft.com/office/officeart/2005/8/layout/hierarchy2"/>
    <dgm:cxn modelId="{8725A54A-CA14-472C-BA74-5646BC995B72}" type="presParOf" srcId="{EE582CC2-60CE-455A-A07A-1DDB33D5CCF7}" destId="{B0F834B1-1239-4DA4-B94D-F3F837175FA0}" srcOrd="4" destOrd="0" presId="urn:microsoft.com/office/officeart/2005/8/layout/hierarchy2"/>
    <dgm:cxn modelId="{A815D0A2-041B-474B-95E2-C5467D94D750}" type="presParOf" srcId="{B0F834B1-1239-4DA4-B94D-F3F837175FA0}" destId="{87A19BF2-D7B9-4E15-8E87-43FD8CD90500}" srcOrd="0" destOrd="0" presId="urn:microsoft.com/office/officeart/2005/8/layout/hierarchy2"/>
    <dgm:cxn modelId="{4B1C7D7E-2529-4768-9F1D-C57045E5F294}" type="presParOf" srcId="{EE582CC2-60CE-455A-A07A-1DDB33D5CCF7}" destId="{73E76157-F9E9-45A5-9310-CD1A1300A704}" srcOrd="5" destOrd="0" presId="urn:microsoft.com/office/officeart/2005/8/layout/hierarchy2"/>
    <dgm:cxn modelId="{894AC0B1-5F3F-41F2-9D89-B0865AC90620}" type="presParOf" srcId="{73E76157-F9E9-45A5-9310-CD1A1300A704}" destId="{0197449C-36CB-40EB-91DA-FF41C3C3A601}" srcOrd="0" destOrd="0" presId="urn:microsoft.com/office/officeart/2005/8/layout/hierarchy2"/>
    <dgm:cxn modelId="{176B159D-F2D7-4D05-B253-E43D702D768B}" type="presParOf" srcId="{73E76157-F9E9-45A5-9310-CD1A1300A704}" destId="{02910C7B-555F-4151-8418-EF06A89D075D}" srcOrd="1" destOrd="0" presId="urn:microsoft.com/office/officeart/2005/8/layout/hierarchy2"/>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716366-AC8E-4C51-8188-811FB20D205C}" type="doc">
      <dgm:prSet loTypeId="urn:microsoft.com/office/officeart/2005/8/layout/hierarchy2" loCatId="hierarchy" qsTypeId="urn:microsoft.com/office/officeart/2005/8/quickstyle/simple4" qsCatId="simple" csTypeId="urn:microsoft.com/office/officeart/2005/8/colors/colorful1" csCatId="colorful" phldr="1"/>
      <dgm:spPr/>
      <dgm:t>
        <a:bodyPr/>
        <a:lstStyle/>
        <a:p>
          <a:endParaRPr lang="en-US"/>
        </a:p>
      </dgm:t>
    </dgm:pt>
    <dgm:pt modelId="{69C5E7CA-7B7D-4453-987E-9CB0D9084201}">
      <dgm:prSet phldrT="[Text]" custT="1"/>
      <dgm:spPr/>
      <dgm:t>
        <a:bodyPr/>
        <a:lstStyle/>
        <a:p>
          <a:r>
            <a:rPr lang="en-US" sz="3200" b="1"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 CÁC BƯỚC XÂY DỰNG BẢN ĐỒ TƯ DUY</a:t>
          </a:r>
        </a:p>
      </dgm:t>
    </dgm:pt>
    <dgm:pt modelId="{78E50401-7317-47C7-9E33-44510BCB449E}" type="parTrans" cxnId="{657B87EA-5FB3-44DA-B28A-8F883E18495A}">
      <dgm:prSet/>
      <dgm:spPr/>
      <dgm:t>
        <a:bodyPr/>
        <a:lstStyle/>
        <a:p>
          <a:endParaRPr lang="en-US" sz="2400">
            <a:latin typeface="Times New Roman" panose="02020603050405020304" pitchFamily="18" charset="0"/>
            <a:cs typeface="Times New Roman" panose="02020603050405020304" pitchFamily="18" charset="0"/>
          </a:endParaRPr>
        </a:p>
      </dgm:t>
    </dgm:pt>
    <dgm:pt modelId="{7860DCA2-77E0-4B66-8235-F54C5411A350}" type="sibTrans" cxnId="{657B87EA-5FB3-44DA-B28A-8F883E18495A}">
      <dgm:prSet/>
      <dgm:spPr/>
      <dgm:t>
        <a:bodyPr/>
        <a:lstStyle/>
        <a:p>
          <a:endParaRPr lang="en-US" sz="2400">
            <a:latin typeface="Times New Roman" panose="02020603050405020304" pitchFamily="18" charset="0"/>
            <a:cs typeface="Times New Roman" panose="02020603050405020304" pitchFamily="18" charset="0"/>
          </a:endParaRPr>
        </a:p>
      </dgm:t>
    </dgm:pt>
    <dgm:pt modelId="{8A08CFC8-3965-42A3-B464-2A760E9BF2E8}">
      <dgm:prSet phldrT="[Text]" custT="1">
        <dgm:style>
          <a:lnRef idx="3">
            <a:schemeClr val="lt1"/>
          </a:lnRef>
          <a:fillRef idx="1">
            <a:schemeClr val="accent1"/>
          </a:fillRef>
          <a:effectRef idx="1">
            <a:schemeClr val="accent1"/>
          </a:effectRef>
          <a:fontRef idx="minor">
            <a:schemeClr val="lt1"/>
          </a:fontRef>
        </dgm:style>
      </dgm:prSet>
      <dgm:spPr>
        <a:solidFill>
          <a:srgbClr val="00B050"/>
        </a:solidFill>
      </dgm:spPr>
      <dgm:t>
        <a:bodyPr/>
        <a:lstStyle/>
        <a:p>
          <a:r>
            <a:rPr lang="nl-NL"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Bước 1: Xác định vấn đề lớn cần giải quyết (tên chủ đề đặt ở trung tâm)</a:t>
          </a:r>
          <a:endParaRPr lang="en-US" sz="2400" b="1"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3C99A3FC-908B-47AA-8F47-B7BABE1B7208}" type="parTrans" cxnId="{5BEA0A69-6764-4FC0-A537-B293231A9EE2}">
      <dgm:prSet custT="1"/>
      <dgm:spPr/>
      <dgm:t>
        <a:bodyPr/>
        <a:lstStyle/>
        <a:p>
          <a:endParaRPr lang="en-US"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232905F7-616D-47B6-B0A2-92E06B639040}" type="sibTrans" cxnId="{5BEA0A69-6764-4FC0-A537-B293231A9EE2}">
      <dgm:prSet/>
      <dgm:spPr/>
      <dgm:t>
        <a:bodyPr/>
        <a:lstStyle/>
        <a:p>
          <a:endParaRPr lang="en-US" sz="2400">
            <a:latin typeface="Times New Roman" panose="02020603050405020304" pitchFamily="18" charset="0"/>
            <a:cs typeface="Times New Roman" panose="02020603050405020304" pitchFamily="18" charset="0"/>
          </a:endParaRPr>
        </a:p>
      </dgm:t>
    </dgm:pt>
    <dgm:pt modelId="{8B58FB3F-E443-4E57-9109-C482CF51AC7B}">
      <dgm:prSet phldrT="[Text]" custT="1">
        <dgm:style>
          <a:lnRef idx="3">
            <a:schemeClr val="lt1"/>
          </a:lnRef>
          <a:fillRef idx="1">
            <a:schemeClr val="accent5"/>
          </a:fillRef>
          <a:effectRef idx="1">
            <a:schemeClr val="accent5"/>
          </a:effectRef>
          <a:fontRef idx="minor">
            <a:schemeClr val="lt1"/>
          </a:fontRef>
        </dgm:style>
      </dgm:prSet>
      <dgm:spPr>
        <a:solidFill>
          <a:schemeClr val="accent1"/>
        </a:solidFill>
      </dgm:spPr>
      <dgm:t>
        <a:bodyPr/>
        <a:lstStyle/>
        <a:p>
          <a:pPr algn="l"/>
          <a:r>
            <a:rPr lang="nl-NL"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Bước 3: Triển khai các nhánh phụ</a:t>
          </a:r>
          <a:endParaRPr lang="en-US" sz="2400" b="1"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D87ACBB3-80CA-4ED0-8610-25524E9F2F8D}" type="parTrans" cxnId="{BE435A24-F5D8-4DA0-9C4B-574A10FD90D4}">
      <dgm:prSet custT="1"/>
      <dgm:spPr/>
      <dgm:t>
        <a:bodyPr/>
        <a:lstStyle/>
        <a:p>
          <a:endParaRPr lang="en-US"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23841BC6-FCD4-462E-B3C2-70C0D7A161BA}" type="sibTrans" cxnId="{BE435A24-F5D8-4DA0-9C4B-574A10FD90D4}">
      <dgm:prSet/>
      <dgm:spPr/>
      <dgm:t>
        <a:bodyPr/>
        <a:lstStyle/>
        <a:p>
          <a:endParaRPr lang="en-US" sz="2400">
            <a:latin typeface="Times New Roman" panose="02020603050405020304" pitchFamily="18" charset="0"/>
            <a:cs typeface="Times New Roman" panose="02020603050405020304" pitchFamily="18" charset="0"/>
          </a:endParaRPr>
        </a:p>
      </dgm:t>
    </dgm:pt>
    <dgm:pt modelId="{6537C02D-FDA2-4A58-B4BB-5E6870040F6C}">
      <dgm:prSet phldrT="[Text]" custT="1">
        <dgm:style>
          <a:lnRef idx="1">
            <a:schemeClr val="accent1"/>
          </a:lnRef>
          <a:fillRef idx="2">
            <a:schemeClr val="accent1"/>
          </a:fillRef>
          <a:effectRef idx="1">
            <a:schemeClr val="accent1"/>
          </a:effectRef>
          <a:fontRef idx="minor">
            <a:schemeClr val="dk1"/>
          </a:fontRef>
        </dgm:style>
      </dgm:prSet>
      <dgm:spPr>
        <a:solidFill>
          <a:srgbClr val="75A7D5"/>
        </a:solidFill>
      </dgm:spPr>
      <dgm:t>
        <a:bodyPr/>
        <a:lstStyle/>
        <a:p>
          <a:pPr algn="l"/>
          <a:r>
            <a:rPr lang="nl-NL"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Bước 4: Hoàn thiện (kiểm tra lại tất cả để điều chỉnh bản đồ tư duy phù hợp với nội dung dạy học và logic nội dung, đảm bảo tính thẩm mĩ và dễ hiểu)</a:t>
          </a:r>
          <a:endParaRPr lang="en-US" sz="2400" b="1"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D3C2B981-D2E0-4E65-A88C-79C356159C79}" type="parTrans" cxnId="{A20ABDE1-6ED9-4951-96F5-4A1811B981B7}">
      <dgm:prSet custT="1"/>
      <dgm:spPr/>
      <dgm:t>
        <a:bodyPr/>
        <a:lstStyle/>
        <a:p>
          <a:endParaRPr lang="en-US"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33A492C5-1957-4DB4-89FF-9E346F901D2A}" type="sibTrans" cxnId="{A20ABDE1-6ED9-4951-96F5-4A1811B981B7}">
      <dgm:prSet/>
      <dgm:spPr/>
      <dgm:t>
        <a:bodyPr/>
        <a:lstStyle/>
        <a:p>
          <a:endParaRPr lang="en-US" sz="2400">
            <a:latin typeface="Times New Roman" panose="02020603050405020304" pitchFamily="18" charset="0"/>
            <a:cs typeface="Times New Roman" panose="02020603050405020304" pitchFamily="18" charset="0"/>
          </a:endParaRPr>
        </a:p>
      </dgm:t>
    </dgm:pt>
    <dgm:pt modelId="{4B94C981-1192-4AF8-9916-BCABA5053912}">
      <dgm:prSet phldrT="[Text]" custT="1">
        <dgm:style>
          <a:lnRef idx="3">
            <a:schemeClr val="lt1"/>
          </a:lnRef>
          <a:fillRef idx="1">
            <a:schemeClr val="accent3"/>
          </a:fillRef>
          <a:effectRef idx="1">
            <a:schemeClr val="accent3"/>
          </a:effectRef>
          <a:fontRef idx="minor">
            <a:schemeClr val="lt1"/>
          </a:fontRef>
        </dgm:style>
      </dgm:prSet>
      <dgm:spPr>
        <a:solidFill>
          <a:srgbClr val="0070C0"/>
        </a:solidFill>
      </dgm:spPr>
      <dgm:t>
        <a:bodyPr/>
        <a:lstStyle/>
        <a:p>
          <a:pPr algn="l"/>
          <a:r>
            <a:rPr lang="nl-NL"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Bước 2: Thiết lập các nhánh chính</a:t>
          </a:r>
          <a:endParaRPr lang="en-US" sz="2400" b="1"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76A9F2E7-602C-46F7-9280-965DE6A40132}" type="sibTrans" cxnId="{748EB721-3B16-4482-83A8-CF1F89C9C0F2}">
      <dgm:prSet/>
      <dgm:spPr/>
      <dgm:t>
        <a:bodyPr/>
        <a:lstStyle/>
        <a:p>
          <a:endParaRPr lang="en-US" sz="2400">
            <a:latin typeface="Times New Roman" panose="02020603050405020304" pitchFamily="18" charset="0"/>
            <a:cs typeface="Times New Roman" panose="02020603050405020304" pitchFamily="18" charset="0"/>
          </a:endParaRPr>
        </a:p>
      </dgm:t>
    </dgm:pt>
    <dgm:pt modelId="{7F8CA2C9-E874-42DD-B829-3CAF08A7E361}" type="parTrans" cxnId="{748EB721-3B16-4482-83A8-CF1F89C9C0F2}">
      <dgm:prSet custT="1"/>
      <dgm:spPr/>
      <dgm:t>
        <a:bodyPr/>
        <a:lstStyle/>
        <a:p>
          <a:endParaRPr lang="en-US" sz="2400" b="1"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gm:t>
    </dgm:pt>
    <dgm:pt modelId="{6CCB0035-A94D-4069-B155-F8876758A23E}" type="pres">
      <dgm:prSet presAssocID="{64716366-AC8E-4C51-8188-811FB20D205C}" presName="diagram" presStyleCnt="0">
        <dgm:presLayoutVars>
          <dgm:chPref val="1"/>
          <dgm:dir/>
          <dgm:animOne val="branch"/>
          <dgm:animLvl val="lvl"/>
          <dgm:resizeHandles val="exact"/>
        </dgm:presLayoutVars>
      </dgm:prSet>
      <dgm:spPr/>
    </dgm:pt>
    <dgm:pt modelId="{25E221E5-22CE-4018-BD82-616CB285487E}" type="pres">
      <dgm:prSet presAssocID="{69C5E7CA-7B7D-4453-987E-9CB0D9084201}" presName="root1" presStyleCnt="0"/>
      <dgm:spPr/>
    </dgm:pt>
    <dgm:pt modelId="{4D17D84C-56E7-47F6-83C3-8C4DF57EF1EF}" type="pres">
      <dgm:prSet presAssocID="{69C5E7CA-7B7D-4453-987E-9CB0D9084201}" presName="LevelOneTextNode" presStyleLbl="node0" presStyleIdx="0" presStyleCnt="1" custScaleX="106215" custScaleY="502154" custLinFactX="-100000" custLinFactNeighborX="-100763">
        <dgm:presLayoutVars>
          <dgm:chPref val="3"/>
        </dgm:presLayoutVars>
      </dgm:prSet>
      <dgm:spPr/>
    </dgm:pt>
    <dgm:pt modelId="{EE582CC2-60CE-455A-A07A-1DDB33D5CCF7}" type="pres">
      <dgm:prSet presAssocID="{69C5E7CA-7B7D-4453-987E-9CB0D9084201}" presName="level2hierChild" presStyleCnt="0"/>
      <dgm:spPr/>
    </dgm:pt>
    <dgm:pt modelId="{15648AF7-0281-4525-83F9-CAFC8F054128}" type="pres">
      <dgm:prSet presAssocID="{3C99A3FC-908B-47AA-8F47-B7BABE1B7208}" presName="conn2-1" presStyleLbl="parChTrans1D2" presStyleIdx="0" presStyleCnt="4"/>
      <dgm:spPr/>
    </dgm:pt>
    <dgm:pt modelId="{557BEBAD-6264-4C18-92ED-2CD061FE0B03}" type="pres">
      <dgm:prSet presAssocID="{3C99A3FC-908B-47AA-8F47-B7BABE1B7208}" presName="connTx" presStyleLbl="parChTrans1D2" presStyleIdx="0" presStyleCnt="4"/>
      <dgm:spPr/>
    </dgm:pt>
    <dgm:pt modelId="{E5848C7E-511B-4592-82B5-A7289FD8D8C1}" type="pres">
      <dgm:prSet presAssocID="{8A08CFC8-3965-42A3-B464-2A760E9BF2E8}" presName="root2" presStyleCnt="0"/>
      <dgm:spPr/>
    </dgm:pt>
    <dgm:pt modelId="{95CD473A-FB25-4BC0-8BB4-836FF37BABB8}" type="pres">
      <dgm:prSet presAssocID="{8A08CFC8-3965-42A3-B464-2A760E9BF2E8}" presName="LevelTwoTextNode" presStyleLbl="node2" presStyleIdx="0" presStyleCnt="4" custScaleX="354255" custScaleY="130760" custLinFactNeighborX="2142" custLinFactNeighborY="-53872">
        <dgm:presLayoutVars>
          <dgm:chPref val="3"/>
        </dgm:presLayoutVars>
      </dgm:prSet>
      <dgm:spPr/>
    </dgm:pt>
    <dgm:pt modelId="{E3BECE96-1EB2-414B-A0F0-F4391A11C655}" type="pres">
      <dgm:prSet presAssocID="{8A08CFC8-3965-42A3-B464-2A760E9BF2E8}" presName="level3hierChild" presStyleCnt="0"/>
      <dgm:spPr/>
    </dgm:pt>
    <dgm:pt modelId="{1159630C-36DD-40E8-B123-D5FAE0F49ECE}" type="pres">
      <dgm:prSet presAssocID="{7F8CA2C9-E874-42DD-B829-3CAF08A7E361}" presName="conn2-1" presStyleLbl="parChTrans1D2" presStyleIdx="1" presStyleCnt="4"/>
      <dgm:spPr/>
    </dgm:pt>
    <dgm:pt modelId="{B727138D-2E53-4E77-8C39-C6627A86ECFC}" type="pres">
      <dgm:prSet presAssocID="{7F8CA2C9-E874-42DD-B829-3CAF08A7E361}" presName="connTx" presStyleLbl="parChTrans1D2" presStyleIdx="1" presStyleCnt="4"/>
      <dgm:spPr/>
    </dgm:pt>
    <dgm:pt modelId="{2F545C30-046D-4CF7-90C3-488FB47EECB8}" type="pres">
      <dgm:prSet presAssocID="{4B94C981-1192-4AF8-9916-BCABA5053912}" presName="root2" presStyleCnt="0"/>
      <dgm:spPr/>
    </dgm:pt>
    <dgm:pt modelId="{67B3939B-EC21-4E5B-A63B-5AAF29D8EC32}" type="pres">
      <dgm:prSet presAssocID="{4B94C981-1192-4AF8-9916-BCABA5053912}" presName="LevelTwoTextNode" presStyleLbl="node2" presStyleIdx="1" presStyleCnt="4" custScaleX="354609" custScaleY="108669" custLinFactNeighborX="2583" custLinFactNeighborY="-3397">
        <dgm:presLayoutVars>
          <dgm:chPref val="3"/>
        </dgm:presLayoutVars>
      </dgm:prSet>
      <dgm:spPr/>
    </dgm:pt>
    <dgm:pt modelId="{29A4C8EC-999A-438F-ADE6-FEB30B60FC00}" type="pres">
      <dgm:prSet presAssocID="{4B94C981-1192-4AF8-9916-BCABA5053912}" presName="level3hierChild" presStyleCnt="0"/>
      <dgm:spPr/>
    </dgm:pt>
    <dgm:pt modelId="{B0F834B1-1239-4DA4-B94D-F3F837175FA0}" type="pres">
      <dgm:prSet presAssocID="{D87ACBB3-80CA-4ED0-8610-25524E9F2F8D}" presName="conn2-1" presStyleLbl="parChTrans1D2" presStyleIdx="2" presStyleCnt="4"/>
      <dgm:spPr/>
    </dgm:pt>
    <dgm:pt modelId="{87A19BF2-D7B9-4E15-8E87-43FD8CD90500}" type="pres">
      <dgm:prSet presAssocID="{D87ACBB3-80CA-4ED0-8610-25524E9F2F8D}" presName="connTx" presStyleLbl="parChTrans1D2" presStyleIdx="2" presStyleCnt="4"/>
      <dgm:spPr/>
    </dgm:pt>
    <dgm:pt modelId="{73E76157-F9E9-45A5-9310-CD1A1300A704}" type="pres">
      <dgm:prSet presAssocID="{8B58FB3F-E443-4E57-9109-C482CF51AC7B}" presName="root2" presStyleCnt="0"/>
      <dgm:spPr/>
    </dgm:pt>
    <dgm:pt modelId="{0197449C-36CB-40EB-91DA-FF41C3C3A601}" type="pres">
      <dgm:prSet presAssocID="{8B58FB3F-E443-4E57-9109-C482CF51AC7B}" presName="LevelTwoTextNode" presStyleLbl="node2" presStyleIdx="2" presStyleCnt="4" custScaleX="352856" custScaleY="116036" custLinFactNeighborX="2583" custLinFactNeighborY="-1674">
        <dgm:presLayoutVars>
          <dgm:chPref val="3"/>
        </dgm:presLayoutVars>
      </dgm:prSet>
      <dgm:spPr/>
    </dgm:pt>
    <dgm:pt modelId="{02910C7B-555F-4151-8418-EF06A89D075D}" type="pres">
      <dgm:prSet presAssocID="{8B58FB3F-E443-4E57-9109-C482CF51AC7B}" presName="level3hierChild" presStyleCnt="0"/>
      <dgm:spPr/>
    </dgm:pt>
    <dgm:pt modelId="{D52934F9-2667-4659-84B1-C38C046E5A97}" type="pres">
      <dgm:prSet presAssocID="{D3C2B981-D2E0-4E65-A88C-79C356159C79}" presName="conn2-1" presStyleLbl="parChTrans1D2" presStyleIdx="3" presStyleCnt="4"/>
      <dgm:spPr/>
    </dgm:pt>
    <dgm:pt modelId="{2AA6F0D1-82F4-4AA0-88E4-5D111BEFB4E7}" type="pres">
      <dgm:prSet presAssocID="{D3C2B981-D2E0-4E65-A88C-79C356159C79}" presName="connTx" presStyleLbl="parChTrans1D2" presStyleIdx="3" presStyleCnt="4"/>
      <dgm:spPr/>
    </dgm:pt>
    <dgm:pt modelId="{EAA55374-8B24-494F-A247-6ACFDB4E5718}" type="pres">
      <dgm:prSet presAssocID="{6537C02D-FDA2-4A58-B4BB-5E6870040F6C}" presName="root2" presStyleCnt="0"/>
      <dgm:spPr/>
    </dgm:pt>
    <dgm:pt modelId="{30C9E9AA-B190-4B0E-8C1B-7ACA2C674650}" type="pres">
      <dgm:prSet presAssocID="{6537C02D-FDA2-4A58-B4BB-5E6870040F6C}" presName="LevelTwoTextNode" presStyleLbl="node2" presStyleIdx="3" presStyleCnt="4" custScaleX="350085" custScaleY="133413" custLinFactNeighborX="3437" custLinFactNeighborY="43073">
        <dgm:presLayoutVars>
          <dgm:chPref val="3"/>
        </dgm:presLayoutVars>
      </dgm:prSet>
      <dgm:spPr/>
    </dgm:pt>
    <dgm:pt modelId="{8BBDB039-0FDB-4F47-A7AA-BF9EA16C2A26}" type="pres">
      <dgm:prSet presAssocID="{6537C02D-FDA2-4A58-B4BB-5E6870040F6C}" presName="level3hierChild" presStyleCnt="0"/>
      <dgm:spPr/>
    </dgm:pt>
  </dgm:ptLst>
  <dgm:cxnLst>
    <dgm:cxn modelId="{748EB721-3B16-4482-83A8-CF1F89C9C0F2}" srcId="{69C5E7CA-7B7D-4453-987E-9CB0D9084201}" destId="{4B94C981-1192-4AF8-9916-BCABA5053912}" srcOrd="1" destOrd="0" parTransId="{7F8CA2C9-E874-42DD-B829-3CAF08A7E361}" sibTransId="{76A9F2E7-602C-46F7-9280-965DE6A40132}"/>
    <dgm:cxn modelId="{BE435A24-F5D8-4DA0-9C4B-574A10FD90D4}" srcId="{69C5E7CA-7B7D-4453-987E-9CB0D9084201}" destId="{8B58FB3F-E443-4E57-9109-C482CF51AC7B}" srcOrd="2" destOrd="0" parTransId="{D87ACBB3-80CA-4ED0-8610-25524E9F2F8D}" sibTransId="{23841BC6-FCD4-462E-B3C2-70C0D7A161BA}"/>
    <dgm:cxn modelId="{8E3D342B-D344-44BD-918C-2ED925CEE213}" type="presOf" srcId="{D87ACBB3-80CA-4ED0-8610-25524E9F2F8D}" destId="{87A19BF2-D7B9-4E15-8E87-43FD8CD90500}" srcOrd="1" destOrd="0" presId="urn:microsoft.com/office/officeart/2005/8/layout/hierarchy2"/>
    <dgm:cxn modelId="{AAAC285F-1FDC-4958-921A-F2BB5C4B8DB0}" type="presOf" srcId="{7F8CA2C9-E874-42DD-B829-3CAF08A7E361}" destId="{B727138D-2E53-4E77-8C39-C6627A86ECFC}" srcOrd="1" destOrd="0" presId="urn:microsoft.com/office/officeart/2005/8/layout/hierarchy2"/>
    <dgm:cxn modelId="{5BEA0A69-6764-4FC0-A537-B293231A9EE2}" srcId="{69C5E7CA-7B7D-4453-987E-9CB0D9084201}" destId="{8A08CFC8-3965-42A3-B464-2A760E9BF2E8}" srcOrd="0" destOrd="0" parTransId="{3C99A3FC-908B-47AA-8F47-B7BABE1B7208}" sibTransId="{232905F7-616D-47B6-B0A2-92E06B639040}"/>
    <dgm:cxn modelId="{5A5C7456-7838-4B19-BB0D-7858B03B33F7}" type="presOf" srcId="{3C99A3FC-908B-47AA-8F47-B7BABE1B7208}" destId="{15648AF7-0281-4525-83F9-CAFC8F054128}" srcOrd="0" destOrd="0" presId="urn:microsoft.com/office/officeart/2005/8/layout/hierarchy2"/>
    <dgm:cxn modelId="{ECB11C80-2048-4DA9-A61B-1292B8DDDD0F}" type="presOf" srcId="{6537C02D-FDA2-4A58-B4BB-5E6870040F6C}" destId="{30C9E9AA-B190-4B0E-8C1B-7ACA2C674650}" srcOrd="0" destOrd="0" presId="urn:microsoft.com/office/officeart/2005/8/layout/hierarchy2"/>
    <dgm:cxn modelId="{40A83787-D0DA-42DE-8F72-753AB07DB005}" type="presOf" srcId="{64716366-AC8E-4C51-8188-811FB20D205C}" destId="{6CCB0035-A94D-4069-B155-F8876758A23E}" srcOrd="0" destOrd="0" presId="urn:microsoft.com/office/officeart/2005/8/layout/hierarchy2"/>
    <dgm:cxn modelId="{93B35989-5FAD-47AD-87F1-311D47D29504}" type="presOf" srcId="{8B58FB3F-E443-4E57-9109-C482CF51AC7B}" destId="{0197449C-36CB-40EB-91DA-FF41C3C3A601}" srcOrd="0" destOrd="0" presId="urn:microsoft.com/office/officeart/2005/8/layout/hierarchy2"/>
    <dgm:cxn modelId="{D4F48B90-61D4-483A-8C4B-46D71A49BFAE}" type="presOf" srcId="{3C99A3FC-908B-47AA-8F47-B7BABE1B7208}" destId="{557BEBAD-6264-4C18-92ED-2CD061FE0B03}" srcOrd="1" destOrd="0" presId="urn:microsoft.com/office/officeart/2005/8/layout/hierarchy2"/>
    <dgm:cxn modelId="{8A93C0AD-E93A-48A4-8E6F-34B5081FFA89}" type="presOf" srcId="{D87ACBB3-80CA-4ED0-8610-25524E9F2F8D}" destId="{B0F834B1-1239-4DA4-B94D-F3F837175FA0}" srcOrd="0" destOrd="0" presId="urn:microsoft.com/office/officeart/2005/8/layout/hierarchy2"/>
    <dgm:cxn modelId="{E73930B6-3291-43AD-8D9E-B1714FF9D290}" type="presOf" srcId="{D3C2B981-D2E0-4E65-A88C-79C356159C79}" destId="{D52934F9-2667-4659-84B1-C38C046E5A97}" srcOrd="0" destOrd="0" presId="urn:microsoft.com/office/officeart/2005/8/layout/hierarchy2"/>
    <dgm:cxn modelId="{1A8DBFB7-8939-45FF-8EA5-1318E9B1CCFB}" type="presOf" srcId="{D3C2B981-D2E0-4E65-A88C-79C356159C79}" destId="{2AA6F0D1-82F4-4AA0-88E4-5D111BEFB4E7}" srcOrd="1" destOrd="0" presId="urn:microsoft.com/office/officeart/2005/8/layout/hierarchy2"/>
    <dgm:cxn modelId="{63A138BC-102B-47A7-8EEC-10C3BE24BF3E}" type="presOf" srcId="{69C5E7CA-7B7D-4453-987E-9CB0D9084201}" destId="{4D17D84C-56E7-47F6-83C3-8C4DF57EF1EF}" srcOrd="0" destOrd="0" presId="urn:microsoft.com/office/officeart/2005/8/layout/hierarchy2"/>
    <dgm:cxn modelId="{D84028D4-CE23-4379-AC3B-72151A457F20}" type="presOf" srcId="{4B94C981-1192-4AF8-9916-BCABA5053912}" destId="{67B3939B-EC21-4E5B-A63B-5AAF29D8EC32}" srcOrd="0" destOrd="0" presId="urn:microsoft.com/office/officeart/2005/8/layout/hierarchy2"/>
    <dgm:cxn modelId="{8FB392D5-B40D-4FDD-BD4D-777C99FD6913}" type="presOf" srcId="{8A08CFC8-3965-42A3-B464-2A760E9BF2E8}" destId="{95CD473A-FB25-4BC0-8BB4-836FF37BABB8}" srcOrd="0" destOrd="0" presId="urn:microsoft.com/office/officeart/2005/8/layout/hierarchy2"/>
    <dgm:cxn modelId="{A20ABDE1-6ED9-4951-96F5-4A1811B981B7}" srcId="{69C5E7CA-7B7D-4453-987E-9CB0D9084201}" destId="{6537C02D-FDA2-4A58-B4BB-5E6870040F6C}" srcOrd="3" destOrd="0" parTransId="{D3C2B981-D2E0-4E65-A88C-79C356159C79}" sibTransId="{33A492C5-1957-4DB4-89FF-9E346F901D2A}"/>
    <dgm:cxn modelId="{1C104EE6-A528-4DA9-B535-806E727601D5}" type="presOf" srcId="{7F8CA2C9-E874-42DD-B829-3CAF08A7E361}" destId="{1159630C-36DD-40E8-B123-D5FAE0F49ECE}" srcOrd="0" destOrd="0" presId="urn:microsoft.com/office/officeart/2005/8/layout/hierarchy2"/>
    <dgm:cxn modelId="{657B87EA-5FB3-44DA-B28A-8F883E18495A}" srcId="{64716366-AC8E-4C51-8188-811FB20D205C}" destId="{69C5E7CA-7B7D-4453-987E-9CB0D9084201}" srcOrd="0" destOrd="0" parTransId="{78E50401-7317-47C7-9E33-44510BCB449E}" sibTransId="{7860DCA2-77E0-4B66-8235-F54C5411A350}"/>
    <dgm:cxn modelId="{27812CD8-68B3-4282-89FA-A2DC1D3D8F74}" type="presParOf" srcId="{6CCB0035-A94D-4069-B155-F8876758A23E}" destId="{25E221E5-22CE-4018-BD82-616CB285487E}" srcOrd="0" destOrd="0" presId="urn:microsoft.com/office/officeart/2005/8/layout/hierarchy2"/>
    <dgm:cxn modelId="{D6051D9B-7C31-4977-9E75-3B4E943228E9}" type="presParOf" srcId="{25E221E5-22CE-4018-BD82-616CB285487E}" destId="{4D17D84C-56E7-47F6-83C3-8C4DF57EF1EF}" srcOrd="0" destOrd="0" presId="urn:microsoft.com/office/officeart/2005/8/layout/hierarchy2"/>
    <dgm:cxn modelId="{E4816C11-091C-45D7-83D1-47A622BDD9D8}" type="presParOf" srcId="{25E221E5-22CE-4018-BD82-616CB285487E}" destId="{EE582CC2-60CE-455A-A07A-1DDB33D5CCF7}" srcOrd="1" destOrd="0" presId="urn:microsoft.com/office/officeart/2005/8/layout/hierarchy2"/>
    <dgm:cxn modelId="{6C75BEA8-6770-43BD-BA93-95110EFCC7D1}" type="presParOf" srcId="{EE582CC2-60CE-455A-A07A-1DDB33D5CCF7}" destId="{15648AF7-0281-4525-83F9-CAFC8F054128}" srcOrd="0" destOrd="0" presId="urn:microsoft.com/office/officeart/2005/8/layout/hierarchy2"/>
    <dgm:cxn modelId="{FAA50AF6-8A78-48EA-8CA3-018EE7059A95}" type="presParOf" srcId="{15648AF7-0281-4525-83F9-CAFC8F054128}" destId="{557BEBAD-6264-4C18-92ED-2CD061FE0B03}" srcOrd="0" destOrd="0" presId="urn:microsoft.com/office/officeart/2005/8/layout/hierarchy2"/>
    <dgm:cxn modelId="{723968CC-8369-4904-9545-AF134D6BFA5B}" type="presParOf" srcId="{EE582CC2-60CE-455A-A07A-1DDB33D5CCF7}" destId="{E5848C7E-511B-4592-82B5-A7289FD8D8C1}" srcOrd="1" destOrd="0" presId="urn:microsoft.com/office/officeart/2005/8/layout/hierarchy2"/>
    <dgm:cxn modelId="{F7DE4FAB-D06D-4839-B058-2714A21252A1}" type="presParOf" srcId="{E5848C7E-511B-4592-82B5-A7289FD8D8C1}" destId="{95CD473A-FB25-4BC0-8BB4-836FF37BABB8}" srcOrd="0" destOrd="0" presId="urn:microsoft.com/office/officeart/2005/8/layout/hierarchy2"/>
    <dgm:cxn modelId="{97A2322F-112F-42AF-B61D-BE635E92865C}" type="presParOf" srcId="{E5848C7E-511B-4592-82B5-A7289FD8D8C1}" destId="{E3BECE96-1EB2-414B-A0F0-F4391A11C655}" srcOrd="1" destOrd="0" presId="urn:microsoft.com/office/officeart/2005/8/layout/hierarchy2"/>
    <dgm:cxn modelId="{841523B5-EF33-4188-B597-5AC2489071F9}" type="presParOf" srcId="{EE582CC2-60CE-455A-A07A-1DDB33D5CCF7}" destId="{1159630C-36DD-40E8-B123-D5FAE0F49ECE}" srcOrd="2" destOrd="0" presId="urn:microsoft.com/office/officeart/2005/8/layout/hierarchy2"/>
    <dgm:cxn modelId="{0C68087D-4B15-4181-9A38-B6CBE6DDE9A1}" type="presParOf" srcId="{1159630C-36DD-40E8-B123-D5FAE0F49ECE}" destId="{B727138D-2E53-4E77-8C39-C6627A86ECFC}" srcOrd="0" destOrd="0" presId="urn:microsoft.com/office/officeart/2005/8/layout/hierarchy2"/>
    <dgm:cxn modelId="{02DA8CCD-2128-458E-B43E-093003288147}" type="presParOf" srcId="{EE582CC2-60CE-455A-A07A-1DDB33D5CCF7}" destId="{2F545C30-046D-4CF7-90C3-488FB47EECB8}" srcOrd="3" destOrd="0" presId="urn:microsoft.com/office/officeart/2005/8/layout/hierarchy2"/>
    <dgm:cxn modelId="{97123765-2506-41F2-A9A9-4A49B1B7995A}" type="presParOf" srcId="{2F545C30-046D-4CF7-90C3-488FB47EECB8}" destId="{67B3939B-EC21-4E5B-A63B-5AAF29D8EC32}" srcOrd="0" destOrd="0" presId="urn:microsoft.com/office/officeart/2005/8/layout/hierarchy2"/>
    <dgm:cxn modelId="{F01F50A5-33D2-4552-A10A-8DE4E2864652}" type="presParOf" srcId="{2F545C30-046D-4CF7-90C3-488FB47EECB8}" destId="{29A4C8EC-999A-438F-ADE6-FEB30B60FC00}" srcOrd="1" destOrd="0" presId="urn:microsoft.com/office/officeart/2005/8/layout/hierarchy2"/>
    <dgm:cxn modelId="{8725A54A-CA14-472C-BA74-5646BC995B72}" type="presParOf" srcId="{EE582CC2-60CE-455A-A07A-1DDB33D5CCF7}" destId="{B0F834B1-1239-4DA4-B94D-F3F837175FA0}" srcOrd="4" destOrd="0" presId="urn:microsoft.com/office/officeart/2005/8/layout/hierarchy2"/>
    <dgm:cxn modelId="{A815D0A2-041B-474B-95E2-C5467D94D750}" type="presParOf" srcId="{B0F834B1-1239-4DA4-B94D-F3F837175FA0}" destId="{87A19BF2-D7B9-4E15-8E87-43FD8CD90500}" srcOrd="0" destOrd="0" presId="urn:microsoft.com/office/officeart/2005/8/layout/hierarchy2"/>
    <dgm:cxn modelId="{4B1C7D7E-2529-4768-9F1D-C57045E5F294}" type="presParOf" srcId="{EE582CC2-60CE-455A-A07A-1DDB33D5CCF7}" destId="{73E76157-F9E9-45A5-9310-CD1A1300A704}" srcOrd="5" destOrd="0" presId="urn:microsoft.com/office/officeart/2005/8/layout/hierarchy2"/>
    <dgm:cxn modelId="{894AC0B1-5F3F-41F2-9D89-B0865AC90620}" type="presParOf" srcId="{73E76157-F9E9-45A5-9310-CD1A1300A704}" destId="{0197449C-36CB-40EB-91DA-FF41C3C3A601}" srcOrd="0" destOrd="0" presId="urn:microsoft.com/office/officeart/2005/8/layout/hierarchy2"/>
    <dgm:cxn modelId="{176B159D-F2D7-4D05-B253-E43D702D768B}" type="presParOf" srcId="{73E76157-F9E9-45A5-9310-CD1A1300A704}" destId="{02910C7B-555F-4151-8418-EF06A89D075D}" srcOrd="1" destOrd="0" presId="urn:microsoft.com/office/officeart/2005/8/layout/hierarchy2"/>
    <dgm:cxn modelId="{A72971EB-F296-4A15-91C5-4C6BD9DB70CC}" type="presParOf" srcId="{EE582CC2-60CE-455A-A07A-1DDB33D5CCF7}" destId="{D52934F9-2667-4659-84B1-C38C046E5A97}" srcOrd="6" destOrd="0" presId="urn:microsoft.com/office/officeart/2005/8/layout/hierarchy2"/>
    <dgm:cxn modelId="{29CBB380-17E1-400A-94BC-800E09CF863B}" type="presParOf" srcId="{D52934F9-2667-4659-84B1-C38C046E5A97}" destId="{2AA6F0D1-82F4-4AA0-88E4-5D111BEFB4E7}" srcOrd="0" destOrd="0" presId="urn:microsoft.com/office/officeart/2005/8/layout/hierarchy2"/>
    <dgm:cxn modelId="{97A92EA5-4B49-461F-AB0E-9429DC0DF159}" type="presParOf" srcId="{EE582CC2-60CE-455A-A07A-1DDB33D5CCF7}" destId="{EAA55374-8B24-494F-A247-6ACFDB4E5718}" srcOrd="7" destOrd="0" presId="urn:microsoft.com/office/officeart/2005/8/layout/hierarchy2"/>
    <dgm:cxn modelId="{64F4CF11-46D5-499F-9E03-2D8B25A90492}" type="presParOf" srcId="{EAA55374-8B24-494F-A247-6ACFDB4E5718}" destId="{30C9E9AA-B190-4B0E-8C1B-7ACA2C674650}" srcOrd="0" destOrd="0" presId="urn:microsoft.com/office/officeart/2005/8/layout/hierarchy2"/>
    <dgm:cxn modelId="{FA40156C-39CB-46FE-BD72-A5010F5833DD}" type="presParOf" srcId="{EAA55374-8B24-494F-A247-6ACFDB4E5718}" destId="{8BBDB039-0FDB-4F47-A7AA-BF9EA16C2A26}" srcOrd="1" destOrd="0" presId="urn:microsoft.com/office/officeart/2005/8/layout/hierarchy2"/>
  </dgm:cxnLst>
  <dgm:bg/>
  <dgm:whole>
    <a:ln w="3810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1DE957-4DCA-4332-BF3F-15890CBADD31}"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702608DB-841B-4D8D-A9C1-41D6BEC242B8}">
      <dgm:prSet phldrT="[Text]" custT="1"/>
      <dgm:spPr/>
      <dgm:t>
        <a:bodyPr/>
        <a:lstStyle/>
        <a:p>
          <a:r>
            <a:rPr lang="en-US" sz="3200" b="1">
              <a:latin typeface="Times New Roman" panose="02020603050405020304" pitchFamily="18" charset="0"/>
              <a:cs typeface="Times New Roman" panose="02020603050405020304" pitchFamily="18" charset="0"/>
            </a:rPr>
            <a:t>Góp phần đổi mới phương pháp dạy học</a:t>
          </a:r>
          <a:endParaRPr lang="en-US" sz="3200" b="1" dirty="0">
            <a:latin typeface="Times New Roman" panose="02020603050405020304" pitchFamily="18" charset="0"/>
            <a:cs typeface="Times New Roman" panose="02020603050405020304" pitchFamily="18" charset="0"/>
          </a:endParaRPr>
        </a:p>
      </dgm:t>
    </dgm:pt>
    <dgm:pt modelId="{F1BBF037-4966-49AD-B1AD-CC1DBC9EBC8C}" type="parTrans" cxnId="{E9456248-284C-497E-8D07-BB8E142473F8}">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8D48EFC5-09E6-45DC-B109-5A94718E5AAA}" type="sibTrans" cxnId="{E9456248-284C-497E-8D07-BB8E142473F8}">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CD502861-474B-4832-8ED6-5CC70985DCC5}">
      <dgm:prSet phldrT="[Text]" custT="1"/>
      <dgm:spPr/>
      <dgm:t>
        <a:bodyPr/>
        <a:lstStyle/>
        <a:p>
          <a:r>
            <a:rPr lang="en-US" sz="3200" b="1">
              <a:latin typeface="Times New Roman" panose="02020603050405020304" pitchFamily="18" charset="0"/>
              <a:cs typeface="Times New Roman" panose="02020603050405020304" pitchFamily="18" charset="0"/>
            </a:rPr>
            <a:t>Góp phần nâng cao chất lượng dạy học</a:t>
          </a:r>
          <a:endParaRPr lang="en-US" sz="3200" b="1" dirty="0">
            <a:latin typeface="Times New Roman" panose="02020603050405020304" pitchFamily="18" charset="0"/>
            <a:cs typeface="Times New Roman" panose="02020603050405020304" pitchFamily="18" charset="0"/>
          </a:endParaRPr>
        </a:p>
      </dgm:t>
    </dgm:pt>
    <dgm:pt modelId="{53F72859-BAF9-4770-8904-07CDDE7AFAEA}" type="parTrans" cxnId="{097322FB-4247-4623-B913-BBC15984B6CB}">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DE530515-3DF1-4213-AB44-9AB75BAE5DBA}" type="sibTrans" cxnId="{097322FB-4247-4623-B913-BBC15984B6CB}">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C751F78B-E4B5-4426-85F8-9F3DB5F91EDD}">
      <dgm:prSet phldrT="[Text]" custT="1"/>
      <dgm:spPr/>
      <dgm:t>
        <a:bodyPr/>
        <a:lstStyle/>
        <a:p>
          <a:r>
            <a:rPr lang="en-US" sz="3200" b="1">
              <a:latin typeface="Times New Roman" panose="02020603050405020304" pitchFamily="18" charset="0"/>
              <a:cs typeface="Times New Roman" panose="02020603050405020304" pitchFamily="18" charset="0"/>
            </a:rPr>
            <a:t>Góp phần đổi mới kiểm tra đánh giá</a:t>
          </a:r>
          <a:endParaRPr lang="en-US" sz="3200" b="1" dirty="0">
            <a:latin typeface="Times New Roman" panose="02020603050405020304" pitchFamily="18" charset="0"/>
            <a:cs typeface="Times New Roman" panose="02020603050405020304" pitchFamily="18" charset="0"/>
          </a:endParaRPr>
        </a:p>
      </dgm:t>
    </dgm:pt>
    <dgm:pt modelId="{B7CA7F96-04D2-4120-BD75-998DDD2F45E8}" type="parTrans" cxnId="{9B09D8AB-078F-471F-B97E-E01C78F81424}">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5E7C576D-39FB-401E-9C3B-D0131182677A}" type="sibTrans" cxnId="{9B09D8AB-078F-471F-B97E-E01C78F81424}">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41D55B44-91CF-47C7-8646-9FC4B97222E4}">
      <dgm:prSet phldrT="[Text]" custT="1"/>
      <dgm:spPr/>
      <dgm:t>
        <a:bodyPr/>
        <a:lstStyle/>
        <a:p>
          <a:r>
            <a:rPr lang="en-US" sz="3200" b="1">
              <a:latin typeface="Times New Roman" panose="02020603050405020304" pitchFamily="18" charset="0"/>
              <a:cs typeface="Times New Roman" panose="02020603050405020304" pitchFamily="18" charset="0"/>
            </a:rPr>
            <a:t>Góp phần phát triển phẩm chất năng lực cho HS</a:t>
          </a:r>
          <a:endParaRPr lang="en-US" sz="3200" b="1" dirty="0">
            <a:latin typeface="Times New Roman" panose="02020603050405020304" pitchFamily="18" charset="0"/>
            <a:cs typeface="Times New Roman" panose="02020603050405020304" pitchFamily="18" charset="0"/>
          </a:endParaRPr>
        </a:p>
      </dgm:t>
    </dgm:pt>
    <dgm:pt modelId="{71F1934D-70DE-4565-9C8B-8A62B5594552}" type="parTrans" cxnId="{91E15C31-0491-41FD-A2A0-A594FC5E38DA}">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2C62E6AC-596F-4698-9D2B-452E6F710C26}" type="sibTrans" cxnId="{91E15C31-0491-41FD-A2A0-A594FC5E38DA}">
      <dgm:prSet/>
      <dgm:spPr/>
      <dgm:t>
        <a:bodyPr/>
        <a:lstStyle/>
        <a:p>
          <a:endParaRPr lang="en-US" sz="3200" b="1">
            <a:solidFill>
              <a:schemeClr val="tx1"/>
            </a:solidFill>
            <a:latin typeface="Times New Roman" panose="02020603050405020304" pitchFamily="18" charset="0"/>
            <a:cs typeface="Times New Roman" panose="02020603050405020304" pitchFamily="18" charset="0"/>
          </a:endParaRPr>
        </a:p>
      </dgm:t>
    </dgm:pt>
    <dgm:pt modelId="{8427AA80-FDE8-4885-885E-4BE1F2E36EA7}" type="pres">
      <dgm:prSet presAssocID="{0B1DE957-4DCA-4332-BF3F-15890CBADD31}" presName="matrix" presStyleCnt="0">
        <dgm:presLayoutVars>
          <dgm:chMax val="1"/>
          <dgm:dir/>
          <dgm:resizeHandles val="exact"/>
        </dgm:presLayoutVars>
      </dgm:prSet>
      <dgm:spPr/>
    </dgm:pt>
    <dgm:pt modelId="{80F20343-C898-4379-A735-CDDE90490CED}" type="pres">
      <dgm:prSet presAssocID="{0B1DE957-4DCA-4332-BF3F-15890CBADD31}" presName="diamond" presStyleLbl="bgShp" presStyleIdx="0" presStyleCnt="1"/>
      <dgm:spPr/>
    </dgm:pt>
    <dgm:pt modelId="{331820B3-B422-4B09-854B-454241A9ED27}" type="pres">
      <dgm:prSet presAssocID="{0B1DE957-4DCA-4332-BF3F-15890CBADD31}" presName="quad1" presStyleLbl="node1" presStyleIdx="0" presStyleCnt="4" custScaleX="147115" custScaleY="117249" custLinFactNeighborX="-30802" custLinFactNeighborY="-14904">
        <dgm:presLayoutVars>
          <dgm:chMax val="0"/>
          <dgm:chPref val="0"/>
          <dgm:bulletEnabled val="1"/>
        </dgm:presLayoutVars>
      </dgm:prSet>
      <dgm:spPr/>
    </dgm:pt>
    <dgm:pt modelId="{FE0CDC52-A7B6-4164-8C70-8B7FE5A914C9}" type="pres">
      <dgm:prSet presAssocID="{0B1DE957-4DCA-4332-BF3F-15890CBADD31}" presName="quad2" presStyleLbl="node1" presStyleIdx="1" presStyleCnt="4" custScaleX="147115" custScaleY="117249" custLinFactNeighborX="31699" custLinFactNeighborY="-14904">
        <dgm:presLayoutVars>
          <dgm:chMax val="0"/>
          <dgm:chPref val="0"/>
          <dgm:bulletEnabled val="1"/>
        </dgm:presLayoutVars>
      </dgm:prSet>
      <dgm:spPr/>
    </dgm:pt>
    <dgm:pt modelId="{A7CCD6C3-AFBB-47C5-9FE9-356805B6BF34}" type="pres">
      <dgm:prSet presAssocID="{0B1DE957-4DCA-4332-BF3F-15890CBADD31}" presName="quad3" presStyleLbl="node1" presStyleIdx="2" presStyleCnt="4" custScaleX="147115" custScaleY="117249" custLinFactNeighborX="-30081">
        <dgm:presLayoutVars>
          <dgm:chMax val="0"/>
          <dgm:chPref val="0"/>
          <dgm:bulletEnabled val="1"/>
        </dgm:presLayoutVars>
      </dgm:prSet>
      <dgm:spPr/>
    </dgm:pt>
    <dgm:pt modelId="{B4836239-FD28-43B0-B5DA-363248216C30}" type="pres">
      <dgm:prSet presAssocID="{0B1DE957-4DCA-4332-BF3F-15890CBADD31}" presName="quad4" presStyleLbl="node1" presStyleIdx="3" presStyleCnt="4" custScaleX="147115" custScaleY="117249" custLinFactNeighborX="27371">
        <dgm:presLayoutVars>
          <dgm:chMax val="0"/>
          <dgm:chPref val="0"/>
          <dgm:bulletEnabled val="1"/>
        </dgm:presLayoutVars>
      </dgm:prSet>
      <dgm:spPr/>
    </dgm:pt>
  </dgm:ptLst>
  <dgm:cxnLst>
    <dgm:cxn modelId="{49E8A50A-F469-4109-BB37-E17B4BF93224}" type="presOf" srcId="{C751F78B-E4B5-4426-85F8-9F3DB5F91EDD}" destId="{A7CCD6C3-AFBB-47C5-9FE9-356805B6BF34}" srcOrd="0" destOrd="0" presId="urn:microsoft.com/office/officeart/2005/8/layout/matrix3"/>
    <dgm:cxn modelId="{91E15C31-0491-41FD-A2A0-A594FC5E38DA}" srcId="{0B1DE957-4DCA-4332-BF3F-15890CBADD31}" destId="{41D55B44-91CF-47C7-8646-9FC4B97222E4}" srcOrd="3" destOrd="0" parTransId="{71F1934D-70DE-4565-9C8B-8A62B5594552}" sibTransId="{2C62E6AC-596F-4698-9D2B-452E6F710C26}"/>
    <dgm:cxn modelId="{E9456248-284C-497E-8D07-BB8E142473F8}" srcId="{0B1DE957-4DCA-4332-BF3F-15890CBADD31}" destId="{702608DB-841B-4D8D-A9C1-41D6BEC242B8}" srcOrd="0" destOrd="0" parTransId="{F1BBF037-4966-49AD-B1AD-CC1DBC9EBC8C}" sibTransId="{8D48EFC5-09E6-45DC-B109-5A94718E5AAA}"/>
    <dgm:cxn modelId="{76D74B88-2DFE-41F0-8156-D4F6BB40E0CF}" type="presOf" srcId="{0B1DE957-4DCA-4332-BF3F-15890CBADD31}" destId="{8427AA80-FDE8-4885-885E-4BE1F2E36EA7}" srcOrd="0" destOrd="0" presId="urn:microsoft.com/office/officeart/2005/8/layout/matrix3"/>
    <dgm:cxn modelId="{9B09D8AB-078F-471F-B97E-E01C78F81424}" srcId="{0B1DE957-4DCA-4332-BF3F-15890CBADD31}" destId="{C751F78B-E4B5-4426-85F8-9F3DB5F91EDD}" srcOrd="2" destOrd="0" parTransId="{B7CA7F96-04D2-4120-BD75-998DDD2F45E8}" sibTransId="{5E7C576D-39FB-401E-9C3B-D0131182677A}"/>
    <dgm:cxn modelId="{8B5B17AC-1C76-478B-87C4-845FA0AF8890}" type="presOf" srcId="{41D55B44-91CF-47C7-8646-9FC4B97222E4}" destId="{B4836239-FD28-43B0-B5DA-363248216C30}" srcOrd="0" destOrd="0" presId="urn:microsoft.com/office/officeart/2005/8/layout/matrix3"/>
    <dgm:cxn modelId="{5D039DBE-2AF8-497D-83A2-36B7C2983BA9}" type="presOf" srcId="{CD502861-474B-4832-8ED6-5CC70985DCC5}" destId="{FE0CDC52-A7B6-4164-8C70-8B7FE5A914C9}" srcOrd="0" destOrd="0" presId="urn:microsoft.com/office/officeart/2005/8/layout/matrix3"/>
    <dgm:cxn modelId="{13D768F0-12E1-4BAF-B12D-B1879D4152DF}" type="presOf" srcId="{702608DB-841B-4D8D-A9C1-41D6BEC242B8}" destId="{331820B3-B422-4B09-854B-454241A9ED27}" srcOrd="0" destOrd="0" presId="urn:microsoft.com/office/officeart/2005/8/layout/matrix3"/>
    <dgm:cxn modelId="{097322FB-4247-4623-B913-BBC15984B6CB}" srcId="{0B1DE957-4DCA-4332-BF3F-15890CBADD31}" destId="{CD502861-474B-4832-8ED6-5CC70985DCC5}" srcOrd="1" destOrd="0" parTransId="{53F72859-BAF9-4770-8904-07CDDE7AFAEA}" sibTransId="{DE530515-3DF1-4213-AB44-9AB75BAE5DBA}"/>
    <dgm:cxn modelId="{9B948267-F7AC-4975-8892-EA6F3F0B4DF2}" type="presParOf" srcId="{8427AA80-FDE8-4885-885E-4BE1F2E36EA7}" destId="{80F20343-C898-4379-A735-CDDE90490CED}" srcOrd="0" destOrd="0" presId="urn:microsoft.com/office/officeart/2005/8/layout/matrix3"/>
    <dgm:cxn modelId="{82B3F60D-236C-4199-B12F-0EB80BF0D8C9}" type="presParOf" srcId="{8427AA80-FDE8-4885-885E-4BE1F2E36EA7}" destId="{331820B3-B422-4B09-854B-454241A9ED27}" srcOrd="1" destOrd="0" presId="urn:microsoft.com/office/officeart/2005/8/layout/matrix3"/>
    <dgm:cxn modelId="{63DEDF34-682D-4B10-BAED-7E58B805B025}" type="presParOf" srcId="{8427AA80-FDE8-4885-885E-4BE1F2E36EA7}" destId="{FE0CDC52-A7B6-4164-8C70-8B7FE5A914C9}" srcOrd="2" destOrd="0" presId="urn:microsoft.com/office/officeart/2005/8/layout/matrix3"/>
    <dgm:cxn modelId="{576C0A8E-940C-4D43-8A8E-2BEF88DE081F}" type="presParOf" srcId="{8427AA80-FDE8-4885-885E-4BE1F2E36EA7}" destId="{A7CCD6C3-AFBB-47C5-9FE9-356805B6BF34}" srcOrd="3" destOrd="0" presId="urn:microsoft.com/office/officeart/2005/8/layout/matrix3"/>
    <dgm:cxn modelId="{C3524107-6BCC-429A-ACB8-DB05E9F3AC65}" type="presParOf" srcId="{8427AA80-FDE8-4885-885E-4BE1F2E36EA7}" destId="{B4836239-FD28-43B0-B5DA-363248216C30}"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7D84C-56E7-47F6-83C3-8C4DF57EF1EF}">
      <dsp:nvSpPr>
        <dsp:cNvPr id="0" name=""/>
        <dsp:cNvSpPr/>
      </dsp:nvSpPr>
      <dsp:spPr>
        <a:xfrm>
          <a:off x="0" y="1177834"/>
          <a:ext cx="2784762" cy="4820845"/>
        </a:xfrm>
        <a:prstGeom prst="roundRect">
          <a:avLst>
            <a:gd name="adj" fmla="val 10000"/>
          </a:avLst>
        </a:prstGeom>
        <a:solidFill>
          <a:schemeClr val="accent3">
            <a:lumMod val="40000"/>
            <a:lumOff val="60000"/>
          </a:schemeClr>
        </a:solidFill>
        <a:ln w="12700" cap="flat" cmpd="sng" algn="ctr">
          <a:solidFill>
            <a:schemeClr val="accent3">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altLang="en-US" sz="2800" b="1" kern="1200">
              <a:solidFill>
                <a:srgbClr val="FF0000"/>
              </a:solidFill>
              <a:latin typeface="Times New Roman" panose="02020603050405020304" pitchFamily="18" charset="0"/>
              <a:cs typeface="Times New Roman" panose="02020603050405020304" pitchFamily="18" charset="0"/>
            </a:rPr>
            <a:t>BIỆN PHÁP “SỬ DỤNG SƠ ĐỒ TƯ DUY ĐỂ NÂNG CAO HIỆU QUẢ DẠY VÀ HỌC PHẦN ĐỊA LÝ VIỆT NAM”</a:t>
          </a:r>
          <a:endParaRPr lang="en-US" sz="2800" b="1" kern="1200" dirty="0">
            <a:solidFill>
              <a:srgbClr val="FF0000"/>
            </a:solidFill>
            <a:latin typeface="Times New Roman" panose="02020603050405020304" pitchFamily="18" charset="0"/>
            <a:cs typeface="Times New Roman" panose="02020603050405020304" pitchFamily="18" charset="0"/>
          </a:endParaRPr>
        </a:p>
      </dsp:txBody>
      <dsp:txXfrm>
        <a:off x="81563" y="1259397"/>
        <a:ext cx="2621636" cy="4657719"/>
      </dsp:txXfrm>
    </dsp:sp>
    <dsp:sp modelId="{15648AF7-0281-4525-83F9-CAFC8F054128}">
      <dsp:nvSpPr>
        <dsp:cNvPr id="0" name=""/>
        <dsp:cNvSpPr/>
      </dsp:nvSpPr>
      <dsp:spPr>
        <a:xfrm rot="17500504">
          <a:off x="1839258" y="2178389"/>
          <a:ext cx="2998468" cy="33278"/>
        </a:xfrm>
        <a:custGeom>
          <a:avLst/>
          <a:gdLst/>
          <a:ahLst/>
          <a:cxnLst/>
          <a:rect l="0" t="0" r="0" b="0"/>
          <a:pathLst>
            <a:path>
              <a:moveTo>
                <a:pt x="0" y="16639"/>
              </a:moveTo>
              <a:lnTo>
                <a:pt x="2998468" y="166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3263531" y="2120066"/>
        <a:ext cx="149923" cy="149923"/>
      </dsp:txXfrm>
    </dsp:sp>
    <dsp:sp modelId="{95CD473A-FB25-4BC0-8BB4-836FF37BABB8}">
      <dsp:nvSpPr>
        <dsp:cNvPr id="0" name=""/>
        <dsp:cNvSpPr/>
      </dsp:nvSpPr>
      <dsp:spPr>
        <a:xfrm>
          <a:off x="3892224" y="275186"/>
          <a:ext cx="7385100" cy="1053227"/>
        </a:xfrm>
        <a:prstGeom prst="roundRect">
          <a:avLst>
            <a:gd name="adj" fmla="val 10000"/>
          </a:avLst>
        </a:prstGeom>
        <a:solidFill>
          <a:schemeClr val="accent2">
            <a:hueOff val="0"/>
            <a:satOff val="0"/>
            <a:lumOff val="0"/>
            <a:alphaOff val="0"/>
          </a:schemeClr>
        </a:solidFill>
        <a:ln w="127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I. </a:t>
          </a:r>
          <a:r>
            <a:rPr lang="en-US" sz="3200" b="1" kern="1200" dirty="0" err="1">
              <a:solidFill>
                <a:schemeClr val="tx1"/>
              </a:solidFill>
              <a:latin typeface="Times New Roman" panose="02020603050405020304" pitchFamily="18" charset="0"/>
              <a:cs typeface="Times New Roman" panose="02020603050405020304" pitchFamily="18" charset="0"/>
            </a:rPr>
            <a:t>Mở</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đầu</a:t>
          </a:r>
          <a:endParaRPr lang="en-US" sz="3200" b="1" kern="1200" dirty="0">
            <a:solidFill>
              <a:schemeClr val="tx1"/>
            </a:solidFill>
            <a:latin typeface="Times New Roman" panose="02020603050405020304" pitchFamily="18" charset="0"/>
            <a:cs typeface="Times New Roman" panose="02020603050405020304" pitchFamily="18" charset="0"/>
          </a:endParaRPr>
        </a:p>
      </dsp:txBody>
      <dsp:txXfrm>
        <a:off x="3923072" y="306034"/>
        <a:ext cx="7323404" cy="991531"/>
      </dsp:txXfrm>
    </dsp:sp>
    <dsp:sp modelId="{1159630C-36DD-40E8-B123-D5FAE0F49ECE}">
      <dsp:nvSpPr>
        <dsp:cNvPr id="0" name=""/>
        <dsp:cNvSpPr/>
      </dsp:nvSpPr>
      <dsp:spPr>
        <a:xfrm rot="19599141">
          <a:off x="2685369" y="3239772"/>
          <a:ext cx="1207330" cy="33278"/>
        </a:xfrm>
        <a:custGeom>
          <a:avLst/>
          <a:gdLst/>
          <a:ahLst/>
          <a:cxnLst/>
          <a:rect l="0" t="0" r="0" b="0"/>
          <a:pathLst>
            <a:path>
              <a:moveTo>
                <a:pt x="0" y="16639"/>
              </a:moveTo>
              <a:lnTo>
                <a:pt x="1207330" y="166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3258850" y="3226228"/>
        <a:ext cx="60366" cy="60366"/>
      </dsp:txXfrm>
    </dsp:sp>
    <dsp:sp modelId="{67B3939B-EC21-4E5B-A63B-5AAF29D8EC32}">
      <dsp:nvSpPr>
        <dsp:cNvPr id="0" name=""/>
        <dsp:cNvSpPr/>
      </dsp:nvSpPr>
      <dsp:spPr>
        <a:xfrm>
          <a:off x="3793306" y="2320840"/>
          <a:ext cx="7507946" cy="1207451"/>
        </a:xfrm>
        <a:prstGeom prst="roundRect">
          <a:avLst>
            <a:gd name="adj" fmla="val 10000"/>
          </a:avLst>
        </a:prstGeom>
        <a:solidFill>
          <a:srgbClr val="FFFF99"/>
        </a:solidFill>
        <a:ln w="38100" cap="flat" cmpd="sng" algn="ctr">
          <a:solidFill>
            <a:schemeClr val="accent1">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just"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II. </a:t>
          </a:r>
          <a:r>
            <a:rPr lang="en-US" sz="3200" b="1" kern="1200" err="1">
              <a:solidFill>
                <a:schemeClr val="tx1"/>
              </a:solidFill>
              <a:latin typeface="Times New Roman" panose="02020603050405020304" pitchFamily="18" charset="0"/>
              <a:cs typeface="Times New Roman" panose="02020603050405020304" pitchFamily="18" charset="0"/>
            </a:rPr>
            <a:t>Nội</a:t>
          </a:r>
          <a:r>
            <a:rPr lang="en-US" sz="3200" b="1" kern="1200">
              <a:solidFill>
                <a:schemeClr val="tx1"/>
              </a:solidFill>
              <a:latin typeface="Times New Roman" panose="02020603050405020304" pitchFamily="18" charset="0"/>
              <a:cs typeface="Times New Roman" panose="02020603050405020304" pitchFamily="18" charset="0"/>
            </a:rPr>
            <a:t> dung của </a:t>
          </a:r>
          <a:r>
            <a:rPr lang="en-US" sz="3200" b="1" kern="1200" dirty="0" err="1">
              <a:solidFill>
                <a:schemeClr val="tx1"/>
              </a:solidFill>
              <a:latin typeface="Times New Roman" panose="02020603050405020304" pitchFamily="18" charset="0"/>
              <a:cs typeface="Times New Roman" panose="02020603050405020304" pitchFamily="18" charset="0"/>
            </a:rPr>
            <a:t>biện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pháp</a:t>
          </a:r>
          <a:endParaRPr lang="en-US" sz="3200" b="1" kern="1200" dirty="0">
            <a:solidFill>
              <a:schemeClr val="tx1"/>
            </a:solidFill>
            <a:latin typeface="Times New Roman" panose="02020603050405020304" pitchFamily="18" charset="0"/>
            <a:cs typeface="Times New Roman" panose="02020603050405020304" pitchFamily="18" charset="0"/>
          </a:endParaRPr>
        </a:p>
      </dsp:txBody>
      <dsp:txXfrm>
        <a:off x="3828671" y="2356205"/>
        <a:ext cx="7437216" cy="1136721"/>
      </dsp:txXfrm>
    </dsp:sp>
    <dsp:sp modelId="{B0F834B1-1239-4DA4-B94D-F3F837175FA0}">
      <dsp:nvSpPr>
        <dsp:cNvPr id="0" name=""/>
        <dsp:cNvSpPr/>
      </dsp:nvSpPr>
      <dsp:spPr>
        <a:xfrm rot="3176953">
          <a:off x="2429205" y="4285547"/>
          <a:ext cx="1789069" cy="33278"/>
        </a:xfrm>
        <a:custGeom>
          <a:avLst/>
          <a:gdLst/>
          <a:ahLst/>
          <a:cxnLst/>
          <a:rect l="0" t="0" r="0" b="0"/>
          <a:pathLst>
            <a:path>
              <a:moveTo>
                <a:pt x="0" y="16639"/>
              </a:moveTo>
              <a:lnTo>
                <a:pt x="1789069" y="16639"/>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3279012" y="4257460"/>
        <a:ext cx="89453" cy="89453"/>
      </dsp:txXfrm>
    </dsp:sp>
    <dsp:sp modelId="{0197449C-36CB-40EB-91DA-FF41C3C3A601}">
      <dsp:nvSpPr>
        <dsp:cNvPr id="0" name=""/>
        <dsp:cNvSpPr/>
      </dsp:nvSpPr>
      <dsp:spPr>
        <a:xfrm>
          <a:off x="3862716" y="4378233"/>
          <a:ext cx="7438536" cy="1275765"/>
        </a:xfrm>
        <a:prstGeom prst="roundRect">
          <a:avLst>
            <a:gd name="adj" fmla="val 10000"/>
          </a:avLst>
        </a:prstGeom>
        <a:solidFill>
          <a:srgbClr val="00B050"/>
        </a:solidFill>
        <a:ln w="12700"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tx1"/>
              </a:solidFill>
              <a:latin typeface="Times New Roman" panose="02020603050405020304" pitchFamily="18" charset="0"/>
              <a:cs typeface="Times New Roman" panose="02020603050405020304" pitchFamily="18" charset="0"/>
            </a:rPr>
            <a:t>III. </a:t>
          </a:r>
          <a:r>
            <a:rPr lang="en-US" sz="3200" b="1" kern="1200" dirty="0" err="1">
              <a:solidFill>
                <a:schemeClr val="tx1"/>
              </a:solidFill>
              <a:latin typeface="Times New Roman" panose="02020603050405020304" pitchFamily="18" charset="0"/>
              <a:cs typeface="Times New Roman" panose="02020603050405020304" pitchFamily="18" charset="0"/>
            </a:rPr>
            <a:t>Kết</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luận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khuyến</a:t>
          </a:r>
          <a:r>
            <a:rPr lang="en-US" sz="3200" b="1" kern="1200" dirty="0">
              <a:solidFill>
                <a:schemeClr val="tx1"/>
              </a:solidFill>
              <a:latin typeface="Times New Roman" panose="02020603050405020304" pitchFamily="18" charset="0"/>
              <a:cs typeface="Times New Roman" panose="02020603050405020304" pitchFamily="18" charset="0"/>
            </a:rPr>
            <a:t> </a:t>
          </a:r>
          <a:r>
            <a:rPr lang="en-US" sz="3200" b="1" kern="1200" dirty="0" err="1">
              <a:solidFill>
                <a:schemeClr val="tx1"/>
              </a:solidFill>
              <a:latin typeface="Times New Roman" panose="02020603050405020304" pitchFamily="18" charset="0"/>
              <a:cs typeface="Times New Roman" panose="02020603050405020304" pitchFamily="18" charset="0"/>
            </a:rPr>
            <a:t>nghị</a:t>
          </a:r>
          <a:endParaRPr lang="en-US" sz="3200" b="1" kern="1200" dirty="0">
            <a:solidFill>
              <a:schemeClr val="tx1"/>
            </a:solidFill>
            <a:latin typeface="Times New Roman" panose="02020603050405020304" pitchFamily="18" charset="0"/>
            <a:cs typeface="Times New Roman" panose="02020603050405020304" pitchFamily="18" charset="0"/>
          </a:endParaRPr>
        </a:p>
      </dsp:txBody>
      <dsp:txXfrm>
        <a:off x="3900082" y="4415599"/>
        <a:ext cx="7363804" cy="12010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7D84C-56E7-47F6-83C3-8C4DF57EF1EF}">
      <dsp:nvSpPr>
        <dsp:cNvPr id="0" name=""/>
        <dsp:cNvSpPr/>
      </dsp:nvSpPr>
      <dsp:spPr>
        <a:xfrm>
          <a:off x="0" y="458015"/>
          <a:ext cx="1649498" cy="3960240"/>
        </a:xfrm>
        <a:prstGeom prst="roundRect">
          <a:avLst>
            <a:gd name="adj" fmla="val 10000"/>
          </a:avLst>
        </a:prstGeom>
        <a:gradFill rotWithShape="1">
          <a:gsLst>
            <a:gs pos="0">
              <a:schemeClr val="accent1">
                <a:tint val="97000"/>
                <a:satMod val="100000"/>
                <a:lumMod val="102000"/>
              </a:schemeClr>
            </a:gs>
            <a:gs pos="50000">
              <a:schemeClr val="accent1">
                <a:shade val="100000"/>
                <a:satMod val="103000"/>
                <a:lumMod val="100000"/>
              </a:schemeClr>
            </a:gs>
            <a:gs pos="100000">
              <a:schemeClr val="accent1">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hemeClr val="accent1"/>
        </a:lnRef>
        <a:fillRef idx="3">
          <a:schemeClr val="accent1"/>
        </a:fillRef>
        <a:effectRef idx="3">
          <a:schemeClr val="accent1"/>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 CÁC KIỂU BẢN ĐỒ TƯ DUY</a:t>
          </a:r>
        </a:p>
      </dsp:txBody>
      <dsp:txXfrm>
        <a:off x="48312" y="506327"/>
        <a:ext cx="1552874" cy="3863616"/>
      </dsp:txXfrm>
    </dsp:sp>
    <dsp:sp modelId="{15648AF7-0281-4525-83F9-CAFC8F054128}">
      <dsp:nvSpPr>
        <dsp:cNvPr id="0" name=""/>
        <dsp:cNvSpPr/>
      </dsp:nvSpPr>
      <dsp:spPr>
        <a:xfrm rot="17813464">
          <a:off x="1104597" y="1530834"/>
          <a:ext cx="1989763" cy="39995"/>
        </a:xfrm>
        <a:custGeom>
          <a:avLst/>
          <a:gdLst/>
          <a:ahLst/>
          <a:cxnLst/>
          <a:rect l="0" t="0" r="0" b="0"/>
          <a:pathLst>
            <a:path>
              <a:moveTo>
                <a:pt x="0" y="19997"/>
              </a:moveTo>
              <a:lnTo>
                <a:pt x="1989763" y="19997"/>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2049735" y="1501087"/>
        <a:ext cx="99488" cy="99488"/>
      </dsp:txXfrm>
    </dsp:sp>
    <dsp:sp modelId="{95CD473A-FB25-4BC0-8BB4-836FF37BABB8}">
      <dsp:nvSpPr>
        <dsp:cNvPr id="0" name=""/>
        <dsp:cNvSpPr/>
      </dsp:nvSpPr>
      <dsp:spPr>
        <a:xfrm>
          <a:off x="2549460" y="78552"/>
          <a:ext cx="8880539" cy="1169952"/>
        </a:xfrm>
        <a:prstGeom prst="roundRect">
          <a:avLst>
            <a:gd name="adj" fmla="val 10000"/>
          </a:avLst>
        </a:prstGeom>
        <a:gradFill rotWithShape="1">
          <a:gsLst>
            <a:gs pos="0">
              <a:schemeClr val="accent3">
                <a:tint val="97000"/>
                <a:satMod val="100000"/>
                <a:lumMod val="102000"/>
              </a:schemeClr>
            </a:gs>
            <a:gs pos="50000">
              <a:schemeClr val="accent3">
                <a:shade val="100000"/>
                <a:satMod val="103000"/>
                <a:lumMod val="100000"/>
              </a:schemeClr>
            </a:gs>
            <a:gs pos="100000">
              <a:schemeClr val="accent3">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hemeClr val="accent3"/>
        </a:lnRef>
        <a:fillRef idx="3">
          <a:schemeClr val="accent3"/>
        </a:fillRef>
        <a:effectRef idx="3">
          <a:schemeClr val="accent3"/>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 đồ tư duy để chứng minh hay giải thích dùng để phản ánh nội dung bài giảng một cách trực quan, dễ khái quát, dễ tiếp thu.</a:t>
          </a:r>
          <a:endParaRPr lang="en-US" sz="2400" b="1" kern="1200"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2583727" y="112819"/>
        <a:ext cx="8812005" cy="1101418"/>
      </dsp:txXfrm>
    </dsp:sp>
    <dsp:sp modelId="{1159630C-36DD-40E8-B123-D5FAE0F49ECE}">
      <dsp:nvSpPr>
        <dsp:cNvPr id="0" name=""/>
        <dsp:cNvSpPr/>
      </dsp:nvSpPr>
      <dsp:spPr>
        <a:xfrm rot="20972820">
          <a:off x="1641657" y="2332420"/>
          <a:ext cx="944917" cy="39995"/>
        </a:xfrm>
        <a:custGeom>
          <a:avLst/>
          <a:gdLst/>
          <a:ahLst/>
          <a:cxnLst/>
          <a:rect l="0" t="0" r="0" b="0"/>
          <a:pathLst>
            <a:path>
              <a:moveTo>
                <a:pt x="0" y="19997"/>
              </a:moveTo>
              <a:lnTo>
                <a:pt x="944917" y="19997"/>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2090493" y="2328794"/>
        <a:ext cx="47245" cy="47245"/>
      </dsp:txXfrm>
    </dsp:sp>
    <dsp:sp modelId="{67B3939B-EC21-4E5B-A63B-5AAF29D8EC32}">
      <dsp:nvSpPr>
        <dsp:cNvPr id="0" name=""/>
        <dsp:cNvSpPr/>
      </dsp:nvSpPr>
      <dsp:spPr>
        <a:xfrm>
          <a:off x="2578734" y="1784573"/>
          <a:ext cx="8851265" cy="964252"/>
        </a:xfrm>
        <a:prstGeom prst="roundRect">
          <a:avLst>
            <a:gd name="adj" fmla="val 10000"/>
          </a:avLst>
        </a:prstGeom>
        <a:gradFill rotWithShape="1">
          <a:gsLst>
            <a:gs pos="0">
              <a:schemeClr val="accent1">
                <a:tint val="97000"/>
                <a:satMod val="100000"/>
                <a:lumMod val="102000"/>
              </a:schemeClr>
            </a:gs>
            <a:gs pos="50000">
              <a:schemeClr val="accent1">
                <a:shade val="100000"/>
                <a:satMod val="103000"/>
                <a:lumMod val="100000"/>
              </a:schemeClr>
            </a:gs>
            <a:gs pos="100000">
              <a:schemeClr val="accent1">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hemeClr val="accent1"/>
        </a:lnRef>
        <a:fillRef idx="3">
          <a:schemeClr val="accent1"/>
        </a:fillRef>
        <a:effectRef idx="3">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 đồ tư duy để tổng hợp dùng để ôn tập, tổng kết hay hệ thống một chương, một phần kiến thức.</a:t>
          </a:r>
          <a:endParaRPr lang="en-US" sz="2400" b="1" kern="1200"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2606976" y="1812815"/>
        <a:ext cx="8794781" cy="907768"/>
      </dsp:txXfrm>
    </dsp:sp>
    <dsp:sp modelId="{B0F834B1-1239-4DA4-B94D-F3F837175FA0}">
      <dsp:nvSpPr>
        <dsp:cNvPr id="0" name=""/>
        <dsp:cNvSpPr/>
      </dsp:nvSpPr>
      <dsp:spPr>
        <a:xfrm rot="3543394">
          <a:off x="1208102" y="3197404"/>
          <a:ext cx="1817160" cy="39995"/>
        </a:xfrm>
        <a:custGeom>
          <a:avLst/>
          <a:gdLst/>
          <a:ahLst/>
          <a:cxnLst/>
          <a:rect l="0" t="0" r="0" b="0"/>
          <a:pathLst>
            <a:path>
              <a:moveTo>
                <a:pt x="0" y="19997"/>
              </a:moveTo>
              <a:lnTo>
                <a:pt x="1817160" y="19997"/>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Times New Roman" panose="02020603050405020304" pitchFamily="18" charset="0"/>
            <a:cs typeface="Times New Roman" panose="02020603050405020304" pitchFamily="18" charset="0"/>
          </a:endParaRPr>
        </a:p>
      </dsp:txBody>
      <dsp:txXfrm>
        <a:off x="2071253" y="3171973"/>
        <a:ext cx="90858" cy="90858"/>
      </dsp:txXfrm>
    </dsp:sp>
    <dsp:sp modelId="{0197449C-36CB-40EB-91DA-FF41C3C3A601}">
      <dsp:nvSpPr>
        <dsp:cNvPr id="0" name=""/>
        <dsp:cNvSpPr/>
      </dsp:nvSpPr>
      <dsp:spPr>
        <a:xfrm>
          <a:off x="2583867" y="3423782"/>
          <a:ext cx="8796547" cy="1145774"/>
        </a:xfrm>
        <a:prstGeom prst="roundRect">
          <a:avLst>
            <a:gd name="adj" fmla="val 10000"/>
          </a:avLst>
        </a:prstGeom>
        <a:gradFill rotWithShape="1">
          <a:gsLst>
            <a:gs pos="0">
              <a:schemeClr val="accent5">
                <a:tint val="97000"/>
                <a:satMod val="100000"/>
                <a:lumMod val="102000"/>
              </a:schemeClr>
            </a:gs>
            <a:gs pos="50000">
              <a:schemeClr val="accent5">
                <a:shade val="100000"/>
                <a:satMod val="103000"/>
                <a:lumMod val="100000"/>
              </a:schemeClr>
            </a:gs>
            <a:gs pos="100000">
              <a:schemeClr val="accent5">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hemeClr val="accent5"/>
        </a:lnRef>
        <a:fillRef idx="3">
          <a:schemeClr val="accent5"/>
        </a:fillRef>
        <a:effectRef idx="3">
          <a:schemeClr val="accent5"/>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 đồ tư duy để kiểm tra, đánh giá năng lực tiếp thu, hiểu biết của học sinh đồng thời giúp giáo viên kịp thời điều chỉnh nội dung truyền đạt.</a:t>
          </a:r>
          <a:endParaRPr lang="en-US" sz="2400" b="1" kern="1200"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2617426" y="3457341"/>
        <a:ext cx="8729429" cy="10786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17D84C-56E7-47F6-83C3-8C4DF57EF1EF}">
      <dsp:nvSpPr>
        <dsp:cNvPr id="0" name=""/>
        <dsp:cNvSpPr/>
      </dsp:nvSpPr>
      <dsp:spPr>
        <a:xfrm>
          <a:off x="0" y="159806"/>
          <a:ext cx="2095754" cy="4954062"/>
        </a:xfrm>
        <a:prstGeom prst="roundRect">
          <a:avLst>
            <a:gd name="adj" fmla="val 10000"/>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 CÁC BƯỚC XÂY DỰNG BẢN ĐỒ TƯ DUY</a:t>
          </a:r>
        </a:p>
      </dsp:txBody>
      <dsp:txXfrm>
        <a:off x="61383" y="221189"/>
        <a:ext cx="1972988" cy="4831296"/>
      </dsp:txXfrm>
    </dsp:sp>
    <dsp:sp modelId="{15648AF7-0281-4525-83F9-CAFC8F054128}">
      <dsp:nvSpPr>
        <dsp:cNvPr id="0" name=""/>
        <dsp:cNvSpPr/>
      </dsp:nvSpPr>
      <dsp:spPr>
        <a:xfrm rot="18409326">
          <a:off x="1597279" y="1624089"/>
          <a:ext cx="2488223" cy="33673"/>
        </a:xfrm>
        <a:custGeom>
          <a:avLst/>
          <a:gdLst/>
          <a:ahLst/>
          <a:cxnLst/>
          <a:rect l="0" t="0" r="0" b="0"/>
          <a:pathLst>
            <a:path>
              <a:moveTo>
                <a:pt x="0" y="16836"/>
              </a:moveTo>
              <a:lnTo>
                <a:pt x="2488223" y="16836"/>
              </a:lnTo>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2779185" y="1578720"/>
        <a:ext cx="124411" cy="124411"/>
      </dsp:txXfrm>
    </dsp:sp>
    <dsp:sp modelId="{95CD473A-FB25-4BC0-8BB4-836FF37BABB8}">
      <dsp:nvSpPr>
        <dsp:cNvPr id="0" name=""/>
        <dsp:cNvSpPr/>
      </dsp:nvSpPr>
      <dsp:spPr>
        <a:xfrm>
          <a:off x="3587027" y="0"/>
          <a:ext cx="6989892" cy="1290028"/>
        </a:xfrm>
        <a:prstGeom prst="roundRect">
          <a:avLst>
            <a:gd name="adj" fmla="val 10000"/>
          </a:avLst>
        </a:prstGeom>
        <a:solidFill>
          <a:srgbClr val="00B050"/>
        </a:solidFill>
        <a:ln w="3175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nl-NL"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Bước 1: Xác định vấn đề lớn cần giải quyết (tên chủ đề đặt ở trung tâm)</a:t>
          </a:r>
          <a:endParaRPr lang="en-US" sz="2400" b="1" kern="1200"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3624811" y="37784"/>
        <a:ext cx="6914324" cy="1214460"/>
      </dsp:txXfrm>
    </dsp:sp>
    <dsp:sp modelId="{1159630C-36DD-40E8-B123-D5FAE0F49ECE}">
      <dsp:nvSpPr>
        <dsp:cNvPr id="0" name=""/>
        <dsp:cNvSpPr/>
      </dsp:nvSpPr>
      <dsp:spPr>
        <a:xfrm rot="20112207">
          <a:off x="2019584" y="2273513"/>
          <a:ext cx="1652313" cy="33673"/>
        </a:xfrm>
        <a:custGeom>
          <a:avLst/>
          <a:gdLst/>
          <a:ahLst/>
          <a:cxnLst/>
          <a:rect l="0" t="0" r="0" b="0"/>
          <a:pathLst>
            <a:path>
              <a:moveTo>
                <a:pt x="0" y="16836"/>
              </a:moveTo>
              <a:lnTo>
                <a:pt x="1652313" y="16836"/>
              </a:lnTo>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2804433" y="2249042"/>
        <a:ext cx="82615" cy="82615"/>
      </dsp:txXfrm>
    </dsp:sp>
    <dsp:sp modelId="{67B3939B-EC21-4E5B-A63B-5AAF29D8EC32}">
      <dsp:nvSpPr>
        <dsp:cNvPr id="0" name=""/>
        <dsp:cNvSpPr/>
      </dsp:nvSpPr>
      <dsp:spPr>
        <a:xfrm>
          <a:off x="3595729" y="1407818"/>
          <a:ext cx="6996877" cy="1072087"/>
        </a:xfrm>
        <a:prstGeom prst="roundRect">
          <a:avLst>
            <a:gd name="adj" fmla="val 10000"/>
          </a:avLst>
        </a:prstGeom>
        <a:solidFill>
          <a:srgbClr val="0070C0"/>
        </a:solidFill>
        <a:ln w="3175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nl-NL"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Bước 2: Thiết lập các nhánh chính</a:t>
          </a:r>
          <a:endParaRPr lang="en-US" sz="2400" b="1" kern="1200"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3627129" y="1439218"/>
        <a:ext cx="6934077" cy="1009287"/>
      </dsp:txXfrm>
    </dsp:sp>
    <dsp:sp modelId="{B0F834B1-1239-4DA4-B94D-F3F837175FA0}">
      <dsp:nvSpPr>
        <dsp:cNvPr id="0" name=""/>
        <dsp:cNvSpPr/>
      </dsp:nvSpPr>
      <dsp:spPr>
        <a:xfrm rot="1269274">
          <a:off x="2041560" y="2910218"/>
          <a:ext cx="1608361" cy="33673"/>
        </a:xfrm>
        <a:custGeom>
          <a:avLst/>
          <a:gdLst/>
          <a:ahLst/>
          <a:cxnLst/>
          <a:rect l="0" t="0" r="0" b="0"/>
          <a:pathLst>
            <a:path>
              <a:moveTo>
                <a:pt x="0" y="16836"/>
              </a:moveTo>
              <a:lnTo>
                <a:pt x="1608361" y="16836"/>
              </a:lnTo>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2805532" y="2886846"/>
        <a:ext cx="80418" cy="80418"/>
      </dsp:txXfrm>
    </dsp:sp>
    <dsp:sp modelId="{0197449C-36CB-40EB-91DA-FF41C3C3A601}">
      <dsp:nvSpPr>
        <dsp:cNvPr id="0" name=""/>
        <dsp:cNvSpPr/>
      </dsp:nvSpPr>
      <dsp:spPr>
        <a:xfrm>
          <a:off x="3595729" y="2644888"/>
          <a:ext cx="6962288" cy="1144767"/>
        </a:xfrm>
        <a:prstGeom prst="roundRect">
          <a:avLst>
            <a:gd name="adj" fmla="val 10000"/>
          </a:avLst>
        </a:prstGeom>
        <a:solidFill>
          <a:schemeClr val="accent1"/>
        </a:solidFill>
        <a:ln w="31750" cap="flat" cmpd="sng" algn="ctr">
          <a:solidFill>
            <a:schemeClr val="lt1"/>
          </a:solidFill>
          <a:prstDash val="solid"/>
        </a:ln>
        <a:effectLst/>
      </dsp:spPr>
      <dsp:style>
        <a:lnRef idx="3">
          <a:schemeClr val="lt1"/>
        </a:lnRef>
        <a:fillRef idx="1">
          <a:schemeClr val="accent5"/>
        </a:fillRef>
        <a:effectRef idx="1">
          <a:schemeClr val="accent5"/>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nl-NL"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Bước 3: Triển khai các nhánh phụ</a:t>
          </a:r>
          <a:endParaRPr lang="en-US" sz="2400" b="1" kern="1200"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3629258" y="2678417"/>
        <a:ext cx="6895230" cy="1077709"/>
      </dsp:txXfrm>
    </dsp:sp>
    <dsp:sp modelId="{D52934F9-2667-4659-84B1-C38C046E5A97}">
      <dsp:nvSpPr>
        <dsp:cNvPr id="0" name=""/>
        <dsp:cNvSpPr/>
      </dsp:nvSpPr>
      <dsp:spPr>
        <a:xfrm rot="3151655">
          <a:off x="1607555" y="3609369"/>
          <a:ext cx="2493222" cy="33673"/>
        </a:xfrm>
        <a:custGeom>
          <a:avLst/>
          <a:gdLst/>
          <a:ahLst/>
          <a:cxnLst/>
          <a:rect l="0" t="0" r="0" b="0"/>
          <a:pathLst>
            <a:path>
              <a:moveTo>
                <a:pt x="0" y="16836"/>
              </a:moveTo>
              <a:lnTo>
                <a:pt x="2493222" y="16836"/>
              </a:lnTo>
            </a:path>
          </a:pathLst>
        </a:custGeom>
        <a:noFill/>
        <a:ln w="635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066800">
            <a:lnSpc>
              <a:spcPct val="90000"/>
            </a:lnSpc>
            <a:spcBef>
              <a:spcPct val="0"/>
            </a:spcBef>
            <a:spcAft>
              <a:spcPct val="35000"/>
            </a:spcAft>
            <a:buNone/>
          </a:pPr>
          <a:endParaRPr lang="en-US"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2791836" y="3563875"/>
        <a:ext cx="124661" cy="124661"/>
      </dsp:txXfrm>
    </dsp:sp>
    <dsp:sp modelId="{30C9E9AA-B190-4B0E-8C1B-7ACA2C674650}">
      <dsp:nvSpPr>
        <dsp:cNvPr id="0" name=""/>
        <dsp:cNvSpPr/>
      </dsp:nvSpPr>
      <dsp:spPr>
        <a:xfrm>
          <a:off x="3612579" y="3957473"/>
          <a:ext cx="6907613" cy="1316202"/>
        </a:xfrm>
        <a:prstGeom prst="roundRect">
          <a:avLst>
            <a:gd name="adj" fmla="val 10000"/>
          </a:avLst>
        </a:prstGeom>
        <a:solidFill>
          <a:srgbClr val="75A7D5"/>
        </a:solidFill>
        <a:ln w="6350"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nl-NL" sz="2400" b="1" kern="1200" cap="none" spc="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Bước 4: Hoàn thiện (kiểm tra lại tất cả để điều chỉnh bản đồ tư duy phù hợp với nội dung dạy học và logic nội dung, đảm bảo tính thẩm mĩ và dễ hiểu)</a:t>
          </a:r>
          <a:endParaRPr lang="en-US" sz="2400" b="1" kern="1200" cap="none" spc="0"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dsp:txBody>
      <dsp:txXfrm>
        <a:off x="3651129" y="3996023"/>
        <a:ext cx="6830513" cy="12391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F20343-C898-4379-A735-CDDE90490CED}">
      <dsp:nvSpPr>
        <dsp:cNvPr id="0" name=""/>
        <dsp:cNvSpPr/>
      </dsp:nvSpPr>
      <dsp:spPr>
        <a:xfrm>
          <a:off x="3319934" y="0"/>
          <a:ext cx="5418667" cy="541866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1820B3-B422-4B09-854B-454241A9ED27}">
      <dsp:nvSpPr>
        <dsp:cNvPr id="0" name=""/>
        <dsp:cNvSpPr/>
      </dsp:nvSpPr>
      <dsp:spPr>
        <a:xfrm>
          <a:off x="2685939" y="17550"/>
          <a:ext cx="3108952" cy="24777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Góp phần đổi mới phương pháp dạy học</a:t>
          </a:r>
          <a:endParaRPr lang="en-US" sz="3200" b="1" kern="1200" dirty="0">
            <a:latin typeface="Times New Roman" panose="02020603050405020304" pitchFamily="18" charset="0"/>
            <a:cs typeface="Times New Roman" panose="02020603050405020304" pitchFamily="18" charset="0"/>
          </a:endParaRPr>
        </a:p>
      </dsp:txBody>
      <dsp:txXfrm>
        <a:off x="2806895" y="138506"/>
        <a:ext cx="2867040" cy="2235887"/>
      </dsp:txXfrm>
    </dsp:sp>
    <dsp:sp modelId="{FE0CDC52-A7B6-4164-8C70-8B7FE5A914C9}">
      <dsp:nvSpPr>
        <dsp:cNvPr id="0" name=""/>
        <dsp:cNvSpPr/>
      </dsp:nvSpPr>
      <dsp:spPr>
        <a:xfrm>
          <a:off x="6282601" y="17550"/>
          <a:ext cx="3108952" cy="247779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Góp phần nâng cao chất lượng dạy học</a:t>
          </a:r>
          <a:endParaRPr lang="en-US" sz="3200" b="1" kern="1200" dirty="0">
            <a:latin typeface="Times New Roman" panose="02020603050405020304" pitchFamily="18" charset="0"/>
            <a:cs typeface="Times New Roman" panose="02020603050405020304" pitchFamily="18" charset="0"/>
          </a:endParaRPr>
        </a:p>
      </dsp:txBody>
      <dsp:txXfrm>
        <a:off x="6403557" y="138506"/>
        <a:ext cx="2867040" cy="2235887"/>
      </dsp:txXfrm>
    </dsp:sp>
    <dsp:sp modelId="{A7CCD6C3-AFBB-47C5-9FE9-356805B6BF34}">
      <dsp:nvSpPr>
        <dsp:cNvPr id="0" name=""/>
        <dsp:cNvSpPr/>
      </dsp:nvSpPr>
      <dsp:spPr>
        <a:xfrm>
          <a:off x="2701176" y="2608353"/>
          <a:ext cx="3108952" cy="247779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Góp phần đổi mới kiểm tra đánh giá</a:t>
          </a:r>
          <a:endParaRPr lang="en-US" sz="3200" b="1" kern="1200" dirty="0">
            <a:latin typeface="Times New Roman" panose="02020603050405020304" pitchFamily="18" charset="0"/>
            <a:cs typeface="Times New Roman" panose="02020603050405020304" pitchFamily="18" charset="0"/>
          </a:endParaRPr>
        </a:p>
      </dsp:txBody>
      <dsp:txXfrm>
        <a:off x="2822132" y="2729309"/>
        <a:ext cx="2867040" cy="2235887"/>
      </dsp:txXfrm>
    </dsp:sp>
    <dsp:sp modelId="{B4836239-FD28-43B0-B5DA-363248216C30}">
      <dsp:nvSpPr>
        <dsp:cNvPr id="0" name=""/>
        <dsp:cNvSpPr/>
      </dsp:nvSpPr>
      <dsp:spPr>
        <a:xfrm>
          <a:off x="6191138" y="2608353"/>
          <a:ext cx="3108952" cy="24777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kern="1200">
              <a:latin typeface="Times New Roman" panose="02020603050405020304" pitchFamily="18" charset="0"/>
              <a:cs typeface="Times New Roman" panose="02020603050405020304" pitchFamily="18" charset="0"/>
            </a:rPr>
            <a:t>Góp phần phát triển phẩm chất năng lực cho HS</a:t>
          </a:r>
          <a:endParaRPr lang="en-US" sz="3200" b="1" kern="1200" dirty="0">
            <a:latin typeface="Times New Roman" panose="02020603050405020304" pitchFamily="18" charset="0"/>
            <a:cs typeface="Times New Roman" panose="02020603050405020304" pitchFamily="18" charset="0"/>
          </a:endParaRPr>
        </a:p>
      </dsp:txBody>
      <dsp:txXfrm>
        <a:off x="6312094" y="2729309"/>
        <a:ext cx="2867040" cy="223588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C4E2BFFC-179A-4DA5-A2FF-EF6606765F17}" type="datetimeFigureOut">
              <a:rPr lang="en-US"/>
              <a:pPr>
                <a:defRPr/>
              </a:pPr>
              <a:t>11/10/2025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2B979B6-8E7C-4E90-8C9D-F537DFD7086F}" type="slidenum">
              <a:rPr lang="en-US"/>
              <a:pPr>
                <a:defRPr/>
              </a:pPr>
              <a:t>‹#›</a:t>
            </a:fld>
            <a:endParaRPr lang="en-US"/>
          </a:p>
        </p:txBody>
      </p:sp>
    </p:spTree>
    <p:extLst>
      <p:ext uri="{BB962C8B-B14F-4D97-AF65-F5344CB8AC3E}">
        <p14:creationId xmlns:p14="http://schemas.microsoft.com/office/powerpoint/2010/main" val="3707731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a:extLst>
              <a:ext uri="{FF2B5EF4-FFF2-40B4-BE49-F238E27FC236}">
                <a16:creationId xmlns:a16="http://schemas.microsoft.com/office/drawing/2014/main" id="{1B7E0CFA-CF84-49AC-A37B-FDBB5B48259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a:extLst>
              <a:ext uri="{FF2B5EF4-FFF2-40B4-BE49-F238E27FC236}">
                <a16:creationId xmlns:a16="http://schemas.microsoft.com/office/drawing/2014/main" id="{EBDFBB60-F08E-4A8E-9FF4-9EA718338C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a:extLst>
              <a:ext uri="{FF2B5EF4-FFF2-40B4-BE49-F238E27FC236}">
                <a16:creationId xmlns:a16="http://schemas.microsoft.com/office/drawing/2014/main" id="{B57EBEA8-399D-4BB5-9225-5745B43D30F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396C49-30D0-4BFE-8CD5-0F7950637A30}" type="slidenum">
              <a:rPr lang="zh-CN" altLang="en-US">
                <a:solidFill>
                  <a:srgbClr val="000000"/>
                </a:solidFill>
                <a:latin typeface="Calibri" panose="020F0502020204030204" pitchFamily="34" charset="0"/>
              </a:rPr>
              <a:pPr eaLnBrk="1" hangingPunct="1"/>
              <a:t>3</a:t>
            </a:fld>
            <a:endParaRPr lang="zh-CN" altLang="en-US">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a:extLst>
              <a:ext uri="{FF2B5EF4-FFF2-40B4-BE49-F238E27FC236}">
                <a16:creationId xmlns:a16="http://schemas.microsoft.com/office/drawing/2014/main" id="{1B7E0CFA-CF84-49AC-A37B-FDBB5B48259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a:extLst>
              <a:ext uri="{FF2B5EF4-FFF2-40B4-BE49-F238E27FC236}">
                <a16:creationId xmlns:a16="http://schemas.microsoft.com/office/drawing/2014/main" id="{EBDFBB60-F08E-4A8E-9FF4-9EA718338C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a:extLst>
              <a:ext uri="{FF2B5EF4-FFF2-40B4-BE49-F238E27FC236}">
                <a16:creationId xmlns:a16="http://schemas.microsoft.com/office/drawing/2014/main" id="{B57EBEA8-399D-4BB5-9225-5745B43D30F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396C49-30D0-4BFE-8CD5-0F7950637A30}" type="slidenum">
              <a:rPr lang="zh-CN" altLang="en-US">
                <a:solidFill>
                  <a:srgbClr val="000000"/>
                </a:solidFill>
                <a:latin typeface="Calibri" panose="020F0502020204030204" pitchFamily="34" charset="0"/>
              </a:rPr>
              <a:pPr eaLnBrk="1" hangingPunct="1"/>
              <a:t>4</a:t>
            </a:fld>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34698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a:extLst>
              <a:ext uri="{FF2B5EF4-FFF2-40B4-BE49-F238E27FC236}">
                <a16:creationId xmlns:a16="http://schemas.microsoft.com/office/drawing/2014/main" id="{1B7E0CFA-CF84-49AC-A37B-FDBB5B48259B}"/>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备注占位符 2">
            <a:extLst>
              <a:ext uri="{FF2B5EF4-FFF2-40B4-BE49-F238E27FC236}">
                <a16:creationId xmlns:a16="http://schemas.microsoft.com/office/drawing/2014/main" id="{EBDFBB60-F08E-4A8E-9FF4-9EA718338C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a:extLst>
              <a:ext uri="{FF2B5EF4-FFF2-40B4-BE49-F238E27FC236}">
                <a16:creationId xmlns:a16="http://schemas.microsoft.com/office/drawing/2014/main" id="{B57EBEA8-399D-4BB5-9225-5745B43D30F9}"/>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396C49-30D0-4BFE-8CD5-0F7950637A30}" type="slidenum">
              <a:rPr lang="zh-CN" altLang="en-US">
                <a:solidFill>
                  <a:srgbClr val="000000"/>
                </a:solidFill>
                <a:latin typeface="Calibri" panose="020F0502020204030204" pitchFamily="34" charset="0"/>
              </a:rPr>
              <a:pPr eaLnBrk="1" hangingPunct="1"/>
              <a:t>5</a:t>
            </a:fld>
            <a:endParaRPr lang="zh-CN"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4173517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幻灯片图像占位符 1">
            <a:extLst>
              <a:ext uri="{FF2B5EF4-FFF2-40B4-BE49-F238E27FC236}">
                <a16:creationId xmlns:a16="http://schemas.microsoft.com/office/drawing/2014/main" id="{603D4002-20EE-4A74-A6DF-038F5408315A}"/>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备注占位符 2">
            <a:extLst>
              <a:ext uri="{FF2B5EF4-FFF2-40B4-BE49-F238E27FC236}">
                <a16:creationId xmlns:a16="http://schemas.microsoft.com/office/drawing/2014/main" id="{2A4041F0-D5C6-49B8-8C9C-B0E5267959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41988" name="灯片编号占位符 3">
            <a:extLst>
              <a:ext uri="{FF2B5EF4-FFF2-40B4-BE49-F238E27FC236}">
                <a16:creationId xmlns:a16="http://schemas.microsoft.com/office/drawing/2014/main" id="{E026FB4F-0554-4788-9026-E5F863BE6740}"/>
              </a:ext>
            </a:extLst>
          </p:cNvPr>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A0CFA06-0E88-4C31-B327-8910FC4A92DE}" type="slidenum">
              <a:rPr lang="zh-CN" altLang="en-US">
                <a:solidFill>
                  <a:srgbClr val="000000"/>
                </a:solidFill>
                <a:latin typeface="Calibri" panose="020F0502020204030204" pitchFamily="34" charset="0"/>
              </a:rPr>
              <a:pPr eaLnBrk="1" hangingPunct="1"/>
              <a:t>9</a:t>
            </a:fld>
            <a:endParaRPr lang="zh-CN"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FC45FC-A8BB-4B44-A1D0-E56B951BA6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208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fld id="{84A7C39A-A897-4205-A1A2-A8B7004734B9}" type="datetimeFigureOut">
              <a:rPr lang="en-US" smtClean="0"/>
              <a:pPr>
                <a:defRPr/>
              </a:pPr>
              <a:t>11/10/2025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95438964-873E-48CD-B809-D0495F2FB63B}" type="slidenum">
              <a:rPr lang="en-US" smtClean="0"/>
              <a:pPr>
                <a:defRPr/>
              </a:pPr>
              <a:t>‹#›</a:t>
            </a:fld>
            <a:endParaRPr lang="en-US"/>
          </a:p>
        </p:txBody>
      </p:sp>
      <p:sp>
        <p:nvSpPr>
          <p:cNvPr id="10" name="Rounded Rectangle 9"/>
          <p:cNvSpPr/>
          <p:nvPr userDrawn="1"/>
        </p:nvSpPr>
        <p:spPr>
          <a:xfrm>
            <a:off x="213784" y="144464"/>
            <a:ext cx="11775016" cy="6561137"/>
          </a:xfrm>
          <a:prstGeom prst="roundRect">
            <a:avLst>
              <a:gd name="adj" fmla="val 3912"/>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10786586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6887F3F-AA3B-44D7-A2DA-5A18E8AF66DC}" type="datetimeFigureOut">
              <a:rPr lang="en-US" smtClean="0"/>
              <a:pPr>
                <a:defRPr/>
              </a:pPr>
              <a:t>11/10/2025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D641899-B3D5-4B51-83C6-BA8A09660860}" type="slidenum">
              <a:rPr lang="en-US" smtClean="0"/>
              <a:pPr>
                <a:defRPr/>
              </a:pPr>
              <a:t>‹#›</a:t>
            </a:fld>
            <a:endParaRPr lang="en-US"/>
          </a:p>
        </p:txBody>
      </p:sp>
    </p:spTree>
    <p:extLst>
      <p:ext uri="{BB962C8B-B14F-4D97-AF65-F5344CB8AC3E}">
        <p14:creationId xmlns:p14="http://schemas.microsoft.com/office/powerpoint/2010/main" val="4122507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48BAEBC-DA05-4611-8697-827B5A6B8B98}" type="datetimeFigureOut">
              <a:rPr lang="en-US" smtClean="0"/>
              <a:pPr>
                <a:defRPr/>
              </a:pPr>
              <a:t>11/10/2025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047E3B-7B75-4559-B157-C7C7CF8F466E}" type="slidenum">
              <a:rPr lang="en-US" smtClean="0"/>
              <a:pPr>
                <a:defRPr/>
              </a:pPr>
              <a:t>‹#›</a:t>
            </a:fld>
            <a:endParaRPr lang="en-US"/>
          </a:p>
        </p:txBody>
      </p:sp>
    </p:spTree>
    <p:extLst>
      <p:ext uri="{BB962C8B-B14F-4D97-AF65-F5344CB8AC3E}">
        <p14:creationId xmlns:p14="http://schemas.microsoft.com/office/powerpoint/2010/main" val="4150687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193775"/>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A7C39A-A897-4205-A1A2-A8B7004734B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438964-873E-48CD-B809-D0495F2FB6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Rounded Rectangle 9"/>
          <p:cNvSpPr/>
          <p:nvPr userDrawn="1"/>
        </p:nvSpPr>
        <p:spPr>
          <a:xfrm>
            <a:off x="213784" y="144464"/>
            <a:ext cx="11775016" cy="6561137"/>
          </a:xfrm>
          <a:prstGeom prst="roundRect">
            <a:avLst>
              <a:gd name="adj" fmla="val 3912"/>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0905766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DBEA30-6327-49A2-B44E-FDE8C303038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D47A4-D426-42EB-B1A7-D696A364C51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526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36E7B0C-1890-4BF1-9CB4-D72629C2E4C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F05388-CF32-439E-9C26-230A50D5B68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182404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F4D342E-19AA-44C7-ABE5-D1EECD6B713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Footer Placeholder 8"/>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F9750-9D39-4036-88C9-4C02927A49F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827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FC5C8A7-0D9F-4745-ABAF-69E902C2492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C18A45-80BD-49CF-AE78-5C695A94CC9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0454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4CB2FD0-AC7D-4CB9-AF95-82E3C13A408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13C45-2421-4665-A05E-9B68F38098E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8754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A1FF711-3B26-4CBA-8C6F-26E061F21A1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B1D47E-CE57-468E-8EFA-98B2548C9B0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8229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16DBEA30-6327-49A2-B44E-FDE8C303038D}" type="datetimeFigureOut">
              <a:rPr lang="en-US" smtClean="0"/>
              <a:pPr>
                <a:defRPr/>
              </a:pPr>
              <a:t>11/10/2025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46D47A4-D426-42EB-B1A7-D696A364C51F}" type="slidenum">
              <a:rPr lang="en-US" smtClean="0"/>
              <a:pPr>
                <a:defRPr/>
              </a:pPr>
              <a:t>‹#›</a:t>
            </a:fld>
            <a:endParaRPr lang="en-US"/>
          </a:p>
        </p:txBody>
      </p:sp>
    </p:spTree>
    <p:extLst>
      <p:ext uri="{BB962C8B-B14F-4D97-AF65-F5344CB8AC3E}">
        <p14:creationId xmlns:p14="http://schemas.microsoft.com/office/powerpoint/2010/main" val="1457261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E72C65F-CA75-4972-B8D4-A61D5C21FAD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1" name="Slide Number Placehold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A0386-7B89-42AE-B4A4-68B4BEAF0B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5435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38167-8B0C-42D9-B7D8-7BAFC1C8766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Slide Number Placeholder 9"/>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DFB6DA-DF38-4721-B5AB-81958F0BC84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1679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87F3F-AA3B-44D7-A2DA-5A18E8AF66D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641899-B3D5-4B51-83C6-BA8A0966086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6493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8BAEBC-DA05-4611-8697-827B5A6B8B9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047E3B-7B75-4559-B157-C7C7CF8F466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5754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806601"/>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3112" name="Freeform 40"/>
          <p:cNvSpPr>
            <a:spLocks/>
          </p:cNvSpPr>
          <p:nvPr/>
        </p:nvSpPr>
        <p:spPr bwMode="gray">
          <a:xfrm>
            <a:off x="0" y="6048377"/>
            <a:ext cx="3683000" cy="809625"/>
          </a:xfrm>
          <a:custGeom>
            <a:avLst/>
            <a:gdLst/>
            <a:ahLst/>
            <a:cxnLst>
              <a:cxn ang="0">
                <a:pos x="0" y="0"/>
              </a:cxn>
              <a:cxn ang="0">
                <a:pos x="0" y="510"/>
              </a:cxn>
              <a:cxn ang="0">
                <a:pos x="1740" y="510"/>
              </a:cxn>
              <a:cxn ang="0">
                <a:pos x="1595" y="30"/>
              </a:cxn>
              <a:cxn ang="0">
                <a:pos x="0" y="0"/>
              </a:cxn>
            </a:cxnLst>
            <a:rect l="0" t="0" r="r" b="b"/>
            <a:pathLst>
              <a:path w="1740" h="510">
                <a:moveTo>
                  <a:pt x="0" y="0"/>
                </a:moveTo>
                <a:lnTo>
                  <a:pt x="0" y="510"/>
                </a:lnTo>
                <a:cubicBezTo>
                  <a:pt x="0" y="510"/>
                  <a:pt x="870" y="510"/>
                  <a:pt x="1740" y="510"/>
                </a:cubicBezTo>
                <a:cubicBezTo>
                  <a:pt x="1650" y="258"/>
                  <a:pt x="1595" y="30"/>
                  <a:pt x="1595" y="30"/>
                </a:cubicBezTo>
                <a:cubicBezTo>
                  <a:pt x="798" y="54"/>
                  <a:pt x="0" y="0"/>
                  <a:pt x="0" y="0"/>
                </a:cubicBezTo>
                <a:close/>
              </a:path>
            </a:pathLst>
          </a:custGeom>
          <a:solidFill>
            <a:schemeClr val="folHlink"/>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13" name="Freeform 41"/>
          <p:cNvSpPr>
            <a:spLocks/>
          </p:cNvSpPr>
          <p:nvPr/>
        </p:nvSpPr>
        <p:spPr bwMode="gray">
          <a:xfrm>
            <a:off x="3454400" y="4705350"/>
            <a:ext cx="8534400" cy="2152650"/>
          </a:xfrm>
          <a:custGeom>
            <a:avLst/>
            <a:gdLst/>
            <a:ahLst/>
            <a:cxnLst>
              <a:cxn ang="0">
                <a:pos x="1116" y="0"/>
              </a:cxn>
              <a:cxn ang="0">
                <a:pos x="3840" y="636"/>
              </a:cxn>
              <a:cxn ang="0">
                <a:pos x="4032" y="1356"/>
              </a:cxn>
              <a:cxn ang="0">
                <a:pos x="288" y="1356"/>
              </a:cxn>
              <a:cxn ang="0">
                <a:pos x="0" y="828"/>
              </a:cxn>
              <a:cxn ang="0">
                <a:pos x="1116" y="0"/>
              </a:cxn>
            </a:cxnLst>
            <a:rect l="0" t="0" r="r" b="b"/>
            <a:pathLst>
              <a:path w="4032" h="1356">
                <a:moveTo>
                  <a:pt x="1116" y="0"/>
                </a:moveTo>
                <a:cubicBezTo>
                  <a:pt x="2370" y="1254"/>
                  <a:pt x="3840" y="636"/>
                  <a:pt x="3840" y="636"/>
                </a:cubicBezTo>
                <a:cubicBezTo>
                  <a:pt x="4032" y="966"/>
                  <a:pt x="4032" y="1356"/>
                  <a:pt x="4032" y="1356"/>
                </a:cubicBezTo>
                <a:cubicBezTo>
                  <a:pt x="4032" y="1356"/>
                  <a:pt x="2160" y="1356"/>
                  <a:pt x="288" y="1356"/>
                </a:cubicBezTo>
                <a:cubicBezTo>
                  <a:pt x="120" y="1140"/>
                  <a:pt x="0" y="828"/>
                  <a:pt x="0" y="828"/>
                </a:cubicBezTo>
                <a:lnTo>
                  <a:pt x="1116" y="0"/>
                </a:lnTo>
                <a:close/>
              </a:path>
            </a:pathLst>
          </a:custGeom>
          <a:solidFill>
            <a:schemeClr val="hlink"/>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14" name="Freeform 42"/>
          <p:cNvSpPr>
            <a:spLocks/>
          </p:cNvSpPr>
          <p:nvPr/>
        </p:nvSpPr>
        <p:spPr bwMode="gray">
          <a:xfrm>
            <a:off x="5867400" y="781050"/>
            <a:ext cx="6324600" cy="5048250"/>
          </a:xfrm>
          <a:custGeom>
            <a:avLst/>
            <a:gdLst/>
            <a:ahLst/>
            <a:cxnLst>
              <a:cxn ang="0">
                <a:pos x="510" y="1098"/>
              </a:cxn>
              <a:cxn ang="0">
                <a:pos x="2280" y="0"/>
              </a:cxn>
              <a:cxn ang="0">
                <a:pos x="2988" y="342"/>
              </a:cxn>
              <a:cxn ang="0">
                <a:pos x="2988" y="2772"/>
              </a:cxn>
              <a:cxn ang="0">
                <a:pos x="1452" y="3060"/>
              </a:cxn>
              <a:cxn ang="0">
                <a:pos x="0" y="2406"/>
              </a:cxn>
              <a:cxn ang="0">
                <a:pos x="510" y="1098"/>
              </a:cxn>
            </a:cxnLst>
            <a:rect l="0" t="0" r="r" b="b"/>
            <a:pathLst>
              <a:path w="2988" h="3180">
                <a:moveTo>
                  <a:pt x="510" y="1098"/>
                </a:moveTo>
                <a:cubicBezTo>
                  <a:pt x="1710" y="840"/>
                  <a:pt x="2280" y="0"/>
                  <a:pt x="2280" y="0"/>
                </a:cubicBezTo>
                <a:cubicBezTo>
                  <a:pt x="2700" y="96"/>
                  <a:pt x="2988" y="342"/>
                  <a:pt x="2988" y="342"/>
                </a:cubicBezTo>
                <a:lnTo>
                  <a:pt x="2988" y="2772"/>
                </a:lnTo>
                <a:cubicBezTo>
                  <a:pt x="2988" y="2772"/>
                  <a:pt x="2202" y="3180"/>
                  <a:pt x="1452" y="3060"/>
                </a:cubicBezTo>
                <a:cubicBezTo>
                  <a:pt x="636" y="2940"/>
                  <a:pt x="0" y="2406"/>
                  <a:pt x="0" y="2406"/>
                </a:cubicBezTo>
                <a:lnTo>
                  <a:pt x="510" y="1098"/>
                </a:lnTo>
                <a:close/>
              </a:path>
            </a:pathLst>
          </a:custGeom>
          <a:solidFill>
            <a:schemeClr val="accent2"/>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15" name="Freeform 43"/>
          <p:cNvSpPr>
            <a:spLocks/>
          </p:cNvSpPr>
          <p:nvPr/>
        </p:nvSpPr>
        <p:spPr bwMode="gray">
          <a:xfrm>
            <a:off x="6400800" y="2"/>
            <a:ext cx="4368800" cy="2409825"/>
          </a:xfrm>
          <a:custGeom>
            <a:avLst/>
            <a:gdLst/>
            <a:ahLst/>
            <a:cxnLst>
              <a:cxn ang="0">
                <a:pos x="0" y="0"/>
              </a:cxn>
              <a:cxn ang="0">
                <a:pos x="276" y="1518"/>
              </a:cxn>
              <a:cxn ang="0">
                <a:pos x="2064" y="0"/>
              </a:cxn>
              <a:cxn ang="0">
                <a:pos x="0" y="0"/>
              </a:cxn>
            </a:cxnLst>
            <a:rect l="0" t="0" r="r" b="b"/>
            <a:pathLst>
              <a:path w="2064" h="1518">
                <a:moveTo>
                  <a:pt x="0" y="0"/>
                </a:moveTo>
                <a:cubicBezTo>
                  <a:pt x="0" y="0"/>
                  <a:pt x="138" y="759"/>
                  <a:pt x="276" y="1518"/>
                </a:cubicBezTo>
                <a:cubicBezTo>
                  <a:pt x="1518" y="1194"/>
                  <a:pt x="2064" y="0"/>
                  <a:pt x="2064" y="0"/>
                </a:cubicBezTo>
                <a:lnTo>
                  <a:pt x="0" y="0"/>
                </a:lnTo>
                <a:close/>
              </a:path>
            </a:pathLst>
          </a:custGeom>
          <a:solidFill>
            <a:schemeClr val="accent1"/>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51" name="Freeform 79"/>
          <p:cNvSpPr>
            <a:spLocks/>
          </p:cNvSpPr>
          <p:nvPr/>
        </p:nvSpPr>
        <p:spPr bwMode="gray">
          <a:xfrm>
            <a:off x="2" y="2"/>
            <a:ext cx="8777817" cy="7267575"/>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solidFill>
            <a:srgbClr val="FFFFFF"/>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17" name="Freeform 45"/>
          <p:cNvSpPr>
            <a:spLocks/>
          </p:cNvSpPr>
          <p:nvPr/>
        </p:nvSpPr>
        <p:spPr bwMode="gray">
          <a:xfrm>
            <a:off x="1" y="1"/>
            <a:ext cx="8496300" cy="7072313"/>
          </a:xfrm>
          <a:custGeom>
            <a:avLst/>
            <a:gdLst/>
            <a:ahLst/>
            <a:cxnLst>
              <a:cxn ang="0">
                <a:pos x="0" y="0"/>
              </a:cxn>
              <a:cxn ang="0">
                <a:pos x="3612" y="0"/>
              </a:cxn>
              <a:cxn ang="0">
                <a:pos x="3222" y="3042"/>
              </a:cxn>
              <a:cxn ang="0">
                <a:pos x="0" y="3744"/>
              </a:cxn>
              <a:cxn ang="0">
                <a:pos x="0" y="0"/>
              </a:cxn>
            </a:cxnLst>
            <a:rect l="0" t="0" r="r" b="b"/>
            <a:pathLst>
              <a:path w="4014" h="4455">
                <a:moveTo>
                  <a:pt x="0" y="0"/>
                </a:moveTo>
                <a:lnTo>
                  <a:pt x="3612" y="0"/>
                </a:lnTo>
                <a:cubicBezTo>
                  <a:pt x="4014" y="984"/>
                  <a:pt x="3812" y="2307"/>
                  <a:pt x="3222" y="3042"/>
                </a:cubicBezTo>
                <a:cubicBezTo>
                  <a:pt x="1988" y="4455"/>
                  <a:pt x="0" y="3744"/>
                  <a:pt x="0" y="3744"/>
                </a:cubicBezTo>
                <a:lnTo>
                  <a:pt x="0" y="0"/>
                </a:lnTo>
                <a:close/>
              </a:path>
            </a:pathLst>
          </a:custGeom>
          <a:gradFill rotWithShape="1">
            <a:gsLst>
              <a:gs pos="0">
                <a:schemeClr val="bg1">
                  <a:gamma/>
                  <a:tint val="25490"/>
                  <a:invGamma/>
                </a:schemeClr>
              </a:gs>
              <a:gs pos="100000">
                <a:schemeClr val="bg1"/>
              </a:gs>
            </a:gsLst>
            <a:lin ang="2700000" scaled="1"/>
          </a:gra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19" name="Line 47"/>
          <p:cNvSpPr>
            <a:spLocks noChangeShapeType="1"/>
          </p:cNvSpPr>
          <p:nvPr/>
        </p:nvSpPr>
        <p:spPr bwMode="gray">
          <a:xfrm>
            <a:off x="334433" y="1589"/>
            <a:ext cx="0" cy="601503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0" name="Line 48"/>
          <p:cNvSpPr>
            <a:spLocks noChangeShapeType="1"/>
          </p:cNvSpPr>
          <p:nvPr/>
        </p:nvSpPr>
        <p:spPr bwMode="gray">
          <a:xfrm>
            <a:off x="1725084" y="1590"/>
            <a:ext cx="0" cy="62071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1" name="Line 49"/>
          <p:cNvSpPr>
            <a:spLocks noChangeShapeType="1"/>
          </p:cNvSpPr>
          <p:nvPr/>
        </p:nvSpPr>
        <p:spPr bwMode="gray">
          <a:xfrm>
            <a:off x="3117851" y="1588"/>
            <a:ext cx="0" cy="6183312"/>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2" name="Line 50"/>
          <p:cNvSpPr>
            <a:spLocks noChangeShapeType="1"/>
          </p:cNvSpPr>
          <p:nvPr/>
        </p:nvSpPr>
        <p:spPr bwMode="gray">
          <a:xfrm>
            <a:off x="4510617" y="1590"/>
            <a:ext cx="0" cy="597217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3" name="Line 51"/>
          <p:cNvSpPr>
            <a:spLocks noChangeShapeType="1"/>
          </p:cNvSpPr>
          <p:nvPr/>
        </p:nvSpPr>
        <p:spPr bwMode="gray">
          <a:xfrm>
            <a:off x="5903384" y="1589"/>
            <a:ext cx="0" cy="544988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5" name="Line 53"/>
          <p:cNvSpPr>
            <a:spLocks noChangeShapeType="1"/>
          </p:cNvSpPr>
          <p:nvPr/>
        </p:nvSpPr>
        <p:spPr bwMode="gray">
          <a:xfrm rot="5400000">
            <a:off x="3884084" y="-3623203"/>
            <a:ext cx="0" cy="7751233"/>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6" name="Line 54"/>
          <p:cNvSpPr>
            <a:spLocks noChangeShapeType="1"/>
          </p:cNvSpPr>
          <p:nvPr/>
        </p:nvSpPr>
        <p:spPr bwMode="gray">
          <a:xfrm rot="5400000">
            <a:off x="4008967" y="-2682875"/>
            <a:ext cx="0" cy="800100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7" name="Line 55"/>
          <p:cNvSpPr>
            <a:spLocks noChangeShapeType="1"/>
          </p:cNvSpPr>
          <p:nvPr/>
        </p:nvSpPr>
        <p:spPr bwMode="gray">
          <a:xfrm rot="5400000">
            <a:off x="4015317" y="-1624011"/>
            <a:ext cx="0" cy="8013700"/>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8" name="Line 56"/>
          <p:cNvSpPr>
            <a:spLocks noChangeShapeType="1"/>
          </p:cNvSpPr>
          <p:nvPr/>
        </p:nvSpPr>
        <p:spPr bwMode="gray">
          <a:xfrm rot="5400000">
            <a:off x="3876676" y="-418571"/>
            <a:ext cx="0" cy="7736417"/>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29" name="Line 57"/>
          <p:cNvSpPr>
            <a:spLocks noChangeShapeType="1"/>
          </p:cNvSpPr>
          <p:nvPr/>
        </p:nvSpPr>
        <p:spPr bwMode="gray">
          <a:xfrm rot="5400000">
            <a:off x="3554943" y="968376"/>
            <a:ext cx="0" cy="7092951"/>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30" name="Line 58"/>
          <p:cNvSpPr>
            <a:spLocks noChangeShapeType="1"/>
          </p:cNvSpPr>
          <p:nvPr/>
        </p:nvSpPr>
        <p:spPr bwMode="gray">
          <a:xfrm rot="5400000">
            <a:off x="2820459" y="2769659"/>
            <a:ext cx="0" cy="5623984"/>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31" name="Rectangle 59"/>
          <p:cNvSpPr>
            <a:spLocks noChangeArrowheads="1"/>
          </p:cNvSpPr>
          <p:nvPr/>
        </p:nvSpPr>
        <p:spPr bwMode="gray">
          <a:xfrm>
            <a:off x="3149602" y="277815"/>
            <a:ext cx="1350433" cy="1025525"/>
          </a:xfrm>
          <a:prstGeom prst="rect">
            <a:avLst/>
          </a:prstGeom>
          <a:solidFill>
            <a:srgbClr val="FFFFFF">
              <a:alpha val="5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32" name="Rectangle 60"/>
          <p:cNvSpPr>
            <a:spLocks noChangeArrowheads="1"/>
          </p:cNvSpPr>
          <p:nvPr/>
        </p:nvSpPr>
        <p:spPr bwMode="gray">
          <a:xfrm>
            <a:off x="381002" y="2427290"/>
            <a:ext cx="1350433" cy="1025525"/>
          </a:xfrm>
          <a:prstGeom prst="rect">
            <a:avLst/>
          </a:prstGeom>
          <a:solidFill>
            <a:srgbClr val="FFFFFF">
              <a:alpha val="39999"/>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33" name="Rectangle 61"/>
          <p:cNvSpPr>
            <a:spLocks noChangeArrowheads="1"/>
          </p:cNvSpPr>
          <p:nvPr/>
        </p:nvSpPr>
        <p:spPr bwMode="gray">
          <a:xfrm>
            <a:off x="2" y="271465"/>
            <a:ext cx="334433" cy="1025525"/>
          </a:xfrm>
          <a:prstGeom prst="rect">
            <a:avLst/>
          </a:prstGeom>
          <a:solidFill>
            <a:srgbClr val="FFFFFF">
              <a:alpha val="39999"/>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34" name="Rectangle 62"/>
          <p:cNvSpPr>
            <a:spLocks noChangeArrowheads="1"/>
          </p:cNvSpPr>
          <p:nvPr/>
        </p:nvSpPr>
        <p:spPr bwMode="gray">
          <a:xfrm>
            <a:off x="1775886" y="1588"/>
            <a:ext cx="1350433" cy="234950"/>
          </a:xfrm>
          <a:prstGeom prst="rect">
            <a:avLst/>
          </a:prstGeom>
          <a:solidFill>
            <a:srgbClr val="FFFFFF">
              <a:alpha val="5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36" name="Freeform 64"/>
          <p:cNvSpPr>
            <a:spLocks/>
          </p:cNvSpPr>
          <p:nvPr/>
        </p:nvSpPr>
        <p:spPr bwMode="gray">
          <a:xfrm>
            <a:off x="3153833" y="4541838"/>
            <a:ext cx="1346200" cy="1033462"/>
          </a:xfrm>
          <a:custGeom>
            <a:avLst/>
            <a:gdLst/>
            <a:ahLst/>
            <a:cxnLst>
              <a:cxn ang="0">
                <a:pos x="0" y="0"/>
              </a:cxn>
              <a:cxn ang="0">
                <a:pos x="0" y="645"/>
              </a:cxn>
              <a:cxn ang="0">
                <a:pos x="636" y="651"/>
              </a:cxn>
              <a:cxn ang="0">
                <a:pos x="632" y="0"/>
              </a:cxn>
              <a:cxn ang="0">
                <a:pos x="0" y="0"/>
              </a:cxn>
            </a:cxnLst>
            <a:rect l="0" t="0" r="r" b="b"/>
            <a:pathLst>
              <a:path w="636" h="651">
                <a:moveTo>
                  <a:pt x="0" y="0"/>
                </a:moveTo>
                <a:lnTo>
                  <a:pt x="0" y="645"/>
                </a:lnTo>
                <a:lnTo>
                  <a:pt x="636" y="651"/>
                </a:lnTo>
                <a:lnTo>
                  <a:pt x="632" y="0"/>
                </a:lnTo>
                <a:lnTo>
                  <a:pt x="0" y="0"/>
                </a:lnTo>
                <a:close/>
              </a:path>
            </a:pathLst>
          </a:custGeom>
          <a:solidFill>
            <a:srgbClr val="FFFFFF">
              <a:alpha val="39999"/>
            </a:srgbClr>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03" name="Rectangle 31"/>
          <p:cNvSpPr>
            <a:spLocks noChangeArrowheads="1"/>
          </p:cNvSpPr>
          <p:nvPr/>
        </p:nvSpPr>
        <p:spPr bwMode="gray">
          <a:xfrm>
            <a:off x="381002" y="2435227"/>
            <a:ext cx="1350433" cy="1025525"/>
          </a:xfrm>
          <a:prstGeom prst="rect">
            <a:avLst/>
          </a:prstGeom>
          <a:solidFill>
            <a:srgbClr val="FFFFFF">
              <a:alpha val="3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075" name="Rectangle 3"/>
          <p:cNvSpPr>
            <a:spLocks noGrp="1" noChangeArrowheads="1"/>
          </p:cNvSpPr>
          <p:nvPr>
            <p:ph type="subTitle" idx="1"/>
          </p:nvPr>
        </p:nvSpPr>
        <p:spPr>
          <a:xfrm>
            <a:off x="444500" y="5084763"/>
            <a:ext cx="8534400" cy="457200"/>
          </a:xfrm>
        </p:spPr>
        <p:txBody>
          <a:bodyPr/>
          <a:lstStyle>
            <a:lvl1pPr marL="0" indent="0">
              <a:buFontTx/>
              <a:buNone/>
              <a:defRPr sz="1200">
                <a:latin typeface="Times New Roman" pitchFamily="18" charset="0"/>
              </a:defRPr>
            </a:lvl1pPr>
          </a:lstStyle>
          <a:p>
            <a:r>
              <a:rPr lang="en-US"/>
              <a:t>Click to edit Master subtitle style</a:t>
            </a:r>
          </a:p>
        </p:txBody>
      </p:sp>
      <p:sp>
        <p:nvSpPr>
          <p:cNvPr id="3076" name="Rectangle 4"/>
          <p:cNvSpPr>
            <a:spLocks noGrp="1" noChangeArrowheads="1"/>
          </p:cNvSpPr>
          <p:nvPr>
            <p:ph type="dt" sz="half" idx="2"/>
          </p:nvPr>
        </p:nvSpPr>
        <p:spPr>
          <a:xfrm>
            <a:off x="609600" y="6407152"/>
            <a:ext cx="2844800" cy="314325"/>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077" name="Rectangle 5"/>
          <p:cNvSpPr>
            <a:spLocks noGrp="1" noChangeArrowheads="1"/>
          </p:cNvSpPr>
          <p:nvPr>
            <p:ph type="ftr" sz="quarter" idx="3"/>
          </p:nvPr>
        </p:nvSpPr>
        <p:spPr>
          <a:xfrm>
            <a:off x="4165600" y="6407152"/>
            <a:ext cx="3860800" cy="314325"/>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078" name="Rectangle 6"/>
          <p:cNvSpPr>
            <a:spLocks noGrp="1" noChangeArrowheads="1"/>
          </p:cNvSpPr>
          <p:nvPr>
            <p:ph type="sldNum" sz="quarter" idx="4"/>
          </p:nvPr>
        </p:nvSpPr>
        <p:spPr>
          <a:xfrm>
            <a:off x="8737600" y="6407152"/>
            <a:ext cx="2844800" cy="314325"/>
          </a:xfrm>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2CE6F728-32AA-4EF6-93B8-3DE64EEA1E28}"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grpSp>
        <p:nvGrpSpPr>
          <p:cNvPr id="3143" name="Group 71"/>
          <p:cNvGrpSpPr>
            <a:grpSpLocks/>
          </p:cNvGrpSpPr>
          <p:nvPr/>
        </p:nvGrpSpPr>
        <p:grpSpPr bwMode="auto">
          <a:xfrm>
            <a:off x="10769601" y="0"/>
            <a:ext cx="1435100" cy="6858000"/>
            <a:chOff x="5088" y="0"/>
            <a:chExt cx="678" cy="4320"/>
          </a:xfrm>
        </p:grpSpPr>
        <p:sp>
          <p:nvSpPr>
            <p:cNvPr id="3138" name="Freeform 66"/>
            <p:cNvSpPr>
              <a:spLocks/>
            </p:cNvSpPr>
            <p:nvPr userDrawn="1"/>
          </p:nvSpPr>
          <p:spPr bwMode="gray">
            <a:xfrm>
              <a:off x="5088" y="0"/>
              <a:ext cx="672" cy="702"/>
            </a:xfrm>
            <a:custGeom>
              <a:avLst/>
              <a:gdLst/>
              <a:ahLst/>
              <a:cxnLst>
                <a:cxn ang="0">
                  <a:pos x="0" y="432"/>
                </a:cxn>
                <a:cxn ang="0">
                  <a:pos x="288" y="0"/>
                </a:cxn>
                <a:cxn ang="0">
                  <a:pos x="672" y="0"/>
                </a:cxn>
                <a:cxn ang="0">
                  <a:pos x="672" y="720"/>
                </a:cxn>
                <a:cxn ang="0">
                  <a:pos x="0" y="432"/>
                </a:cxn>
              </a:cxnLst>
              <a:rect l="0" t="0" r="r" b="b"/>
              <a:pathLst>
                <a:path w="672" h="720">
                  <a:moveTo>
                    <a:pt x="0" y="432"/>
                  </a:moveTo>
                  <a:cubicBezTo>
                    <a:pt x="186" y="216"/>
                    <a:pt x="288" y="0"/>
                    <a:pt x="288" y="0"/>
                  </a:cubicBezTo>
                  <a:lnTo>
                    <a:pt x="672" y="0"/>
                  </a:lnTo>
                  <a:lnTo>
                    <a:pt x="672" y="720"/>
                  </a:lnTo>
                  <a:cubicBezTo>
                    <a:pt x="672" y="720"/>
                    <a:pt x="384" y="516"/>
                    <a:pt x="0" y="432"/>
                  </a:cubicBezTo>
                  <a:close/>
                </a:path>
              </a:pathLst>
            </a:custGeom>
            <a:solidFill>
              <a:srgbClr val="E8E8E8"/>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39" name="Freeform 67"/>
            <p:cNvSpPr>
              <a:spLocks/>
            </p:cNvSpPr>
            <p:nvPr userDrawn="1"/>
          </p:nvSpPr>
          <p:spPr bwMode="gray">
            <a:xfrm>
              <a:off x="5602" y="3496"/>
              <a:ext cx="164" cy="824"/>
            </a:xfrm>
            <a:custGeom>
              <a:avLst/>
              <a:gdLst/>
              <a:ahLst/>
              <a:cxnLst>
                <a:cxn ang="0">
                  <a:pos x="206" y="0"/>
                </a:cxn>
                <a:cxn ang="0">
                  <a:pos x="0" y="82"/>
                </a:cxn>
                <a:cxn ang="0">
                  <a:pos x="168" y="824"/>
                </a:cxn>
                <a:cxn ang="0">
                  <a:pos x="212" y="822"/>
                </a:cxn>
                <a:cxn ang="0">
                  <a:pos x="206" y="0"/>
                </a:cxn>
              </a:cxnLst>
              <a:rect l="0" t="0" r="r" b="b"/>
              <a:pathLst>
                <a:path w="212" h="824">
                  <a:moveTo>
                    <a:pt x="206" y="0"/>
                  </a:moveTo>
                  <a:cubicBezTo>
                    <a:pt x="104" y="54"/>
                    <a:pt x="0" y="82"/>
                    <a:pt x="0" y="82"/>
                  </a:cubicBezTo>
                  <a:cubicBezTo>
                    <a:pt x="0" y="82"/>
                    <a:pt x="148" y="378"/>
                    <a:pt x="168" y="824"/>
                  </a:cubicBezTo>
                  <a:lnTo>
                    <a:pt x="212" y="822"/>
                  </a:lnTo>
                  <a:cubicBezTo>
                    <a:pt x="212" y="822"/>
                    <a:pt x="209" y="411"/>
                    <a:pt x="206" y="0"/>
                  </a:cubicBezTo>
                  <a:close/>
                </a:path>
              </a:pathLst>
            </a:custGeom>
            <a:solidFill>
              <a:srgbClr val="E8E8E8"/>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grpSp>
      <p:sp>
        <p:nvSpPr>
          <p:cNvPr id="3152" name="Rectangle 80"/>
          <p:cNvSpPr>
            <a:spLocks noChangeArrowheads="1"/>
          </p:cNvSpPr>
          <p:nvPr/>
        </p:nvSpPr>
        <p:spPr bwMode="gray">
          <a:xfrm>
            <a:off x="7327900" y="1333502"/>
            <a:ext cx="880533" cy="1025525"/>
          </a:xfrm>
          <a:prstGeom prst="rect">
            <a:avLst/>
          </a:prstGeom>
          <a:solidFill>
            <a:srgbClr val="FFFFFF">
              <a:alpha val="39999"/>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53" name="Line 81"/>
          <p:cNvSpPr>
            <a:spLocks noChangeShapeType="1"/>
          </p:cNvSpPr>
          <p:nvPr/>
        </p:nvSpPr>
        <p:spPr bwMode="gray">
          <a:xfrm>
            <a:off x="7306733" y="1590"/>
            <a:ext cx="0" cy="4238625"/>
          </a:xfrm>
          <a:prstGeom prst="line">
            <a:avLst/>
          </a:prstGeom>
          <a:noFill/>
          <a:ln w="9525">
            <a:solidFill>
              <a:srgbClr val="FFFFFF"/>
            </a:solidFill>
            <a:round/>
            <a:headEnd/>
            <a:tailEnd/>
          </a:ln>
          <a:effectLst>
            <a:outerShdw dist="17961" dir="2700000" algn="ctr" rotWithShape="0">
              <a:schemeClr val="accent2">
                <a:alpha val="50000"/>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154" name="Rectangle 82"/>
          <p:cNvSpPr>
            <a:spLocks noChangeArrowheads="1"/>
          </p:cNvSpPr>
          <p:nvPr/>
        </p:nvSpPr>
        <p:spPr bwMode="gray">
          <a:xfrm>
            <a:off x="5943602" y="3495676"/>
            <a:ext cx="1350433" cy="1025525"/>
          </a:xfrm>
          <a:prstGeom prst="rect">
            <a:avLst/>
          </a:prstGeom>
          <a:solidFill>
            <a:srgbClr val="FFFFFF">
              <a:alpha val="3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074" name="Rectangle 2"/>
          <p:cNvSpPr>
            <a:spLocks noGrp="1" noChangeArrowheads="1"/>
          </p:cNvSpPr>
          <p:nvPr>
            <p:ph type="ctrTitle"/>
          </p:nvPr>
        </p:nvSpPr>
        <p:spPr bwMode="gray">
          <a:xfrm>
            <a:off x="444500" y="1884365"/>
            <a:ext cx="10972800" cy="1470025"/>
          </a:xfrm>
          <a:effectLst/>
        </p:spPr>
        <p:txBody>
          <a:bodyPr/>
          <a:lstStyle>
            <a:lvl1pPr>
              <a:defRPr sz="3600"/>
            </a:lvl1pPr>
          </a:lstStyle>
          <a:p>
            <a:r>
              <a:rPr lang="en-US"/>
              <a:t>Click to edit Master title style</a:t>
            </a:r>
          </a:p>
        </p:txBody>
      </p:sp>
      <p:pic>
        <p:nvPicPr>
          <p:cNvPr id="3155" name="Picture 83" descr="water"/>
          <p:cNvPicPr>
            <a:picLocks noChangeAspect="1" noChangeArrowheads="1"/>
          </p:cNvPicPr>
          <p:nvPr/>
        </p:nvPicPr>
        <p:blipFill>
          <a:blip r:embed="rId2"/>
          <a:srcRect l="22409" t="16374" b="27486"/>
          <a:stretch>
            <a:fillRect/>
          </a:stretch>
        </p:blipFill>
        <p:spPr bwMode="gray">
          <a:xfrm rot="393398">
            <a:off x="3556002" y="609600"/>
            <a:ext cx="3551767" cy="2197100"/>
          </a:xfrm>
          <a:prstGeom prst="rect">
            <a:avLst/>
          </a:prstGeom>
          <a:noFill/>
        </p:spPr>
      </p:pic>
      <p:sp>
        <p:nvSpPr>
          <p:cNvPr id="38" name="TextBox 37"/>
          <p:cNvSpPr txBox="1"/>
          <p:nvPr userDrawn="1"/>
        </p:nvSpPr>
        <p:spPr>
          <a:xfrm>
            <a:off x="10877217" y="6627168"/>
            <a:ext cx="1314784" cy="196208"/>
          </a:xfrm>
          <a:prstGeom prst="rect">
            <a:avLst/>
          </a:prstGeom>
          <a:noFill/>
        </p:spPr>
        <p:txBody>
          <a:bodyPr wrap="none" rtlCol="0">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srgbClr val="000000"/>
                </a:solidFill>
                <a:effectLst/>
                <a:uLnTx/>
                <a:uFillTx/>
                <a:latin typeface="Arial"/>
                <a:ea typeface="+mn-ea"/>
                <a:cs typeface="Arial" charset="0"/>
              </a:rPr>
              <a:t>http://dichvudanhvanban.com</a:t>
            </a:r>
          </a:p>
        </p:txBody>
      </p:sp>
    </p:spTree>
    <p:extLst>
      <p:ext uri="{BB962C8B-B14F-4D97-AF65-F5344CB8AC3E}">
        <p14:creationId xmlns:p14="http://schemas.microsoft.com/office/powerpoint/2010/main" val="39950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15"/>
                                        </p:tgtEl>
                                        <p:attrNameLst>
                                          <p:attrName>style.visibility</p:attrName>
                                        </p:attrNameLst>
                                      </p:cBhvr>
                                      <p:to>
                                        <p:strVal val="visible"/>
                                      </p:to>
                                    </p:set>
                                    <p:animEffect transition="in" filter="fade">
                                      <p:cBhvr>
                                        <p:cTn id="7" dur="1000"/>
                                        <p:tgtEl>
                                          <p:spTgt spid="3115"/>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3114"/>
                                        </p:tgtEl>
                                        <p:attrNameLst>
                                          <p:attrName>style.visibility</p:attrName>
                                        </p:attrNameLst>
                                      </p:cBhvr>
                                      <p:to>
                                        <p:strVal val="visible"/>
                                      </p:to>
                                    </p:set>
                                    <p:animEffect transition="in" filter="fade">
                                      <p:cBhvr>
                                        <p:cTn id="10" dur="1000"/>
                                        <p:tgtEl>
                                          <p:spTgt spid="3114"/>
                                        </p:tgtEl>
                                      </p:cBhvr>
                                    </p:animEffect>
                                  </p:childTnLst>
                                </p:cTn>
                              </p:par>
                              <p:par>
                                <p:cTn id="11" presetID="10" presetClass="entr" presetSubtype="0" fill="hold" grpId="0" nodeType="withEffect">
                                  <p:stCondLst>
                                    <p:cond delay="1300"/>
                                  </p:stCondLst>
                                  <p:childTnLst>
                                    <p:set>
                                      <p:cBhvr>
                                        <p:cTn id="12" dur="1" fill="hold">
                                          <p:stCondLst>
                                            <p:cond delay="0"/>
                                          </p:stCondLst>
                                        </p:cTn>
                                        <p:tgtEl>
                                          <p:spTgt spid="3113"/>
                                        </p:tgtEl>
                                        <p:attrNameLst>
                                          <p:attrName>style.visibility</p:attrName>
                                        </p:attrNameLst>
                                      </p:cBhvr>
                                      <p:to>
                                        <p:strVal val="visible"/>
                                      </p:to>
                                    </p:set>
                                    <p:animEffect transition="in" filter="fade">
                                      <p:cBhvr>
                                        <p:cTn id="13" dur="1000"/>
                                        <p:tgtEl>
                                          <p:spTgt spid="3113"/>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3112"/>
                                        </p:tgtEl>
                                        <p:attrNameLst>
                                          <p:attrName>style.visibility</p:attrName>
                                        </p:attrNameLst>
                                      </p:cBhvr>
                                      <p:to>
                                        <p:strVal val="visible"/>
                                      </p:to>
                                    </p:set>
                                    <p:animEffect transition="in" filter="fade">
                                      <p:cBhvr>
                                        <p:cTn id="16" dur="1000"/>
                                        <p:tgtEl>
                                          <p:spTgt spid="3112"/>
                                        </p:tgtEl>
                                      </p:cBhvr>
                                    </p:animEffect>
                                  </p:childTnLst>
                                </p:cTn>
                              </p:par>
                            </p:childTnLst>
                          </p:cTn>
                        </p:par>
                        <p:par>
                          <p:cTn id="17" fill="hold">
                            <p:stCondLst>
                              <p:cond delay="3000"/>
                            </p:stCondLst>
                            <p:childTnLst>
                              <p:par>
                                <p:cTn id="18" presetID="26" presetClass="emph" presetSubtype="0" fill="hold" grpId="1" nodeType="afterEffect">
                                  <p:stCondLst>
                                    <p:cond delay="0"/>
                                  </p:stCondLst>
                                  <p:childTnLst>
                                    <p:animEffect transition="out" filter="fade">
                                      <p:cBhvr>
                                        <p:cTn id="19" dur="2000" tmFilter="0, 0; .2, .5; .8, .5; 1, 0"/>
                                        <p:tgtEl>
                                          <p:spTgt spid="3115"/>
                                        </p:tgtEl>
                                      </p:cBhvr>
                                    </p:animEffect>
                                    <p:animScale>
                                      <p:cBhvr>
                                        <p:cTn id="20" dur="1000" autoRev="1" fill="hold"/>
                                        <p:tgtEl>
                                          <p:spTgt spid="3115"/>
                                        </p:tgtEl>
                                      </p:cBhvr>
                                      <p:by x="105000" y="105000"/>
                                    </p:animScale>
                                  </p:childTnLst>
                                </p:cTn>
                              </p:par>
                              <p:par>
                                <p:cTn id="21" presetID="26" presetClass="emph" presetSubtype="0" fill="hold" grpId="1" nodeType="withEffect">
                                  <p:stCondLst>
                                    <p:cond delay="500"/>
                                  </p:stCondLst>
                                  <p:childTnLst>
                                    <p:animEffect transition="out" filter="fade">
                                      <p:cBhvr>
                                        <p:cTn id="22" dur="2000" tmFilter="0, 0; .2, .5; .8, .5; 1, 0"/>
                                        <p:tgtEl>
                                          <p:spTgt spid="3114"/>
                                        </p:tgtEl>
                                      </p:cBhvr>
                                    </p:animEffect>
                                    <p:animScale>
                                      <p:cBhvr>
                                        <p:cTn id="23" dur="1000" autoRev="1" fill="hold"/>
                                        <p:tgtEl>
                                          <p:spTgt spid="3114"/>
                                        </p:tgtEl>
                                      </p:cBhvr>
                                      <p:by x="105000" y="105000"/>
                                    </p:animScale>
                                  </p:childTnLst>
                                </p:cTn>
                              </p:par>
                              <p:par>
                                <p:cTn id="24" presetID="26" presetClass="emph" presetSubtype="0" fill="hold" grpId="1" nodeType="withEffect">
                                  <p:stCondLst>
                                    <p:cond delay="1000"/>
                                  </p:stCondLst>
                                  <p:childTnLst>
                                    <p:animEffect transition="out" filter="fade">
                                      <p:cBhvr>
                                        <p:cTn id="25" dur="2000" tmFilter="0, 0; .2, .5; .8, .5; 1, 0"/>
                                        <p:tgtEl>
                                          <p:spTgt spid="3113"/>
                                        </p:tgtEl>
                                      </p:cBhvr>
                                    </p:animEffect>
                                    <p:animScale>
                                      <p:cBhvr>
                                        <p:cTn id="26" dur="1000" autoRev="1" fill="hold"/>
                                        <p:tgtEl>
                                          <p:spTgt spid="3113"/>
                                        </p:tgtEl>
                                      </p:cBhvr>
                                      <p:by x="105000" y="105000"/>
                                    </p:animScale>
                                  </p:childTnLst>
                                </p:cTn>
                              </p:par>
                              <p:par>
                                <p:cTn id="27" presetID="26" presetClass="emph" presetSubtype="0" fill="hold" grpId="1" nodeType="withEffect">
                                  <p:stCondLst>
                                    <p:cond delay="1600"/>
                                  </p:stCondLst>
                                  <p:childTnLst>
                                    <p:animEffect transition="out" filter="fade">
                                      <p:cBhvr>
                                        <p:cTn id="28" dur="2000" tmFilter="0, 0; .2, .5; .8, .5; 1, 0"/>
                                        <p:tgtEl>
                                          <p:spTgt spid="3112"/>
                                        </p:tgtEl>
                                      </p:cBhvr>
                                    </p:animEffect>
                                    <p:animScale>
                                      <p:cBhvr>
                                        <p:cTn id="29" dur="1000" autoRev="1" fill="hold"/>
                                        <p:tgtEl>
                                          <p:spTgt spid="3112"/>
                                        </p:tgtEl>
                                      </p:cBhvr>
                                      <p:by x="105000" y="105000"/>
                                    </p:animScale>
                                  </p:childTnLst>
                                </p:cTn>
                              </p:par>
                            </p:childTnLst>
                          </p:cTn>
                        </p:par>
                        <p:par>
                          <p:cTn id="30" fill="hold">
                            <p:stCondLst>
                              <p:cond delay="6600"/>
                            </p:stCondLst>
                            <p:childTnLst>
                              <p:par>
                                <p:cTn id="31" presetID="19" presetClass="emph" presetSubtype="0" fill="hold" grpId="2" nodeType="afterEffect">
                                  <p:stCondLst>
                                    <p:cond delay="0"/>
                                  </p:stCondLst>
                                  <p:childTnLst>
                                    <p:animClr clrSpc="rgb" dir="cw">
                                      <p:cBhvr override="childStyle">
                                        <p:cTn id="32" dur="1000" fill="hold"/>
                                        <p:tgtEl>
                                          <p:spTgt spid="3115"/>
                                        </p:tgtEl>
                                        <p:attrNameLst>
                                          <p:attrName>style.color</p:attrName>
                                        </p:attrNameLst>
                                      </p:cBhvr>
                                      <p:to>
                                        <a:schemeClr val="hlink"/>
                                      </p:to>
                                    </p:animClr>
                                    <p:animClr clrSpc="rgb" dir="cw">
                                      <p:cBhvr>
                                        <p:cTn id="33" dur="1000" fill="hold"/>
                                        <p:tgtEl>
                                          <p:spTgt spid="3115"/>
                                        </p:tgtEl>
                                        <p:attrNameLst>
                                          <p:attrName>fillcolor</p:attrName>
                                        </p:attrNameLst>
                                      </p:cBhvr>
                                      <p:to>
                                        <a:schemeClr val="hlink"/>
                                      </p:to>
                                    </p:animClr>
                                    <p:set>
                                      <p:cBhvr>
                                        <p:cTn id="34" dur="1000" fill="hold"/>
                                        <p:tgtEl>
                                          <p:spTgt spid="3115"/>
                                        </p:tgtEl>
                                        <p:attrNameLst>
                                          <p:attrName>fill.type</p:attrName>
                                        </p:attrNameLst>
                                      </p:cBhvr>
                                      <p:to>
                                        <p:strVal val="solid"/>
                                      </p:to>
                                    </p:set>
                                    <p:set>
                                      <p:cBhvr>
                                        <p:cTn id="35" dur="1000" fill="hold"/>
                                        <p:tgtEl>
                                          <p:spTgt spid="3115"/>
                                        </p:tgtEl>
                                        <p:attrNameLst>
                                          <p:attrName>fill.on</p:attrName>
                                        </p:attrNameLst>
                                      </p:cBhvr>
                                      <p:to>
                                        <p:strVal val="true"/>
                                      </p:to>
                                    </p:set>
                                  </p:childTnLst>
                                </p:cTn>
                              </p:par>
                              <p:par>
                                <p:cTn id="36" presetID="19" presetClass="emph" presetSubtype="0" fill="hold" grpId="2" nodeType="withEffect">
                                  <p:stCondLst>
                                    <p:cond delay="500"/>
                                  </p:stCondLst>
                                  <p:childTnLst>
                                    <p:animClr clrSpc="rgb" dir="cw">
                                      <p:cBhvr override="childStyle">
                                        <p:cTn id="37" dur="1000" fill="hold"/>
                                        <p:tgtEl>
                                          <p:spTgt spid="3114"/>
                                        </p:tgtEl>
                                        <p:attrNameLst>
                                          <p:attrName>style.color</p:attrName>
                                        </p:attrNameLst>
                                      </p:cBhvr>
                                      <p:to>
                                        <a:schemeClr val="folHlink"/>
                                      </p:to>
                                    </p:animClr>
                                    <p:animClr clrSpc="rgb" dir="cw">
                                      <p:cBhvr>
                                        <p:cTn id="38" dur="1000" fill="hold"/>
                                        <p:tgtEl>
                                          <p:spTgt spid="3114"/>
                                        </p:tgtEl>
                                        <p:attrNameLst>
                                          <p:attrName>fillcolor</p:attrName>
                                        </p:attrNameLst>
                                      </p:cBhvr>
                                      <p:to>
                                        <a:schemeClr val="folHlink"/>
                                      </p:to>
                                    </p:animClr>
                                    <p:set>
                                      <p:cBhvr>
                                        <p:cTn id="39" dur="1000" fill="hold"/>
                                        <p:tgtEl>
                                          <p:spTgt spid="3114"/>
                                        </p:tgtEl>
                                        <p:attrNameLst>
                                          <p:attrName>fill.type</p:attrName>
                                        </p:attrNameLst>
                                      </p:cBhvr>
                                      <p:to>
                                        <p:strVal val="solid"/>
                                      </p:to>
                                    </p:set>
                                    <p:set>
                                      <p:cBhvr>
                                        <p:cTn id="40" dur="1000" fill="hold"/>
                                        <p:tgtEl>
                                          <p:spTgt spid="3114"/>
                                        </p:tgtEl>
                                        <p:attrNameLst>
                                          <p:attrName>fill.on</p:attrName>
                                        </p:attrNameLst>
                                      </p:cBhvr>
                                      <p:to>
                                        <p:strVal val="true"/>
                                      </p:to>
                                    </p:set>
                                  </p:childTnLst>
                                </p:cTn>
                              </p:par>
                              <p:par>
                                <p:cTn id="41" presetID="19" presetClass="emph" presetSubtype="0" fill="hold" grpId="2" nodeType="withEffect">
                                  <p:stCondLst>
                                    <p:cond delay="900"/>
                                  </p:stCondLst>
                                  <p:childTnLst>
                                    <p:animClr clrSpc="rgb" dir="cw">
                                      <p:cBhvr override="childStyle">
                                        <p:cTn id="42" dur="1000" fill="hold"/>
                                        <p:tgtEl>
                                          <p:spTgt spid="3113"/>
                                        </p:tgtEl>
                                        <p:attrNameLst>
                                          <p:attrName>style.color</p:attrName>
                                        </p:attrNameLst>
                                      </p:cBhvr>
                                      <p:to>
                                        <a:schemeClr val="accent1"/>
                                      </p:to>
                                    </p:animClr>
                                    <p:animClr clrSpc="rgb" dir="cw">
                                      <p:cBhvr>
                                        <p:cTn id="43" dur="1000" fill="hold"/>
                                        <p:tgtEl>
                                          <p:spTgt spid="3113"/>
                                        </p:tgtEl>
                                        <p:attrNameLst>
                                          <p:attrName>fillcolor</p:attrName>
                                        </p:attrNameLst>
                                      </p:cBhvr>
                                      <p:to>
                                        <a:schemeClr val="accent1"/>
                                      </p:to>
                                    </p:animClr>
                                    <p:set>
                                      <p:cBhvr>
                                        <p:cTn id="44" dur="1000" fill="hold"/>
                                        <p:tgtEl>
                                          <p:spTgt spid="3113"/>
                                        </p:tgtEl>
                                        <p:attrNameLst>
                                          <p:attrName>fill.type</p:attrName>
                                        </p:attrNameLst>
                                      </p:cBhvr>
                                      <p:to>
                                        <p:strVal val="solid"/>
                                      </p:to>
                                    </p:set>
                                    <p:set>
                                      <p:cBhvr>
                                        <p:cTn id="45" dur="1000" fill="hold"/>
                                        <p:tgtEl>
                                          <p:spTgt spid="3113"/>
                                        </p:tgtEl>
                                        <p:attrNameLst>
                                          <p:attrName>fill.on</p:attrName>
                                        </p:attrNameLst>
                                      </p:cBhvr>
                                      <p:to>
                                        <p:strVal val="true"/>
                                      </p:to>
                                    </p:set>
                                  </p:childTnLst>
                                </p:cTn>
                              </p:par>
                              <p:par>
                                <p:cTn id="46" presetID="19" presetClass="emph" presetSubtype="0" fill="hold" grpId="2" nodeType="withEffect">
                                  <p:stCondLst>
                                    <p:cond delay="1400"/>
                                  </p:stCondLst>
                                  <p:childTnLst>
                                    <p:animClr clrSpc="rgb" dir="cw">
                                      <p:cBhvr override="childStyle">
                                        <p:cTn id="47" dur="1000" fill="hold"/>
                                        <p:tgtEl>
                                          <p:spTgt spid="3112"/>
                                        </p:tgtEl>
                                        <p:attrNameLst>
                                          <p:attrName>style.color</p:attrName>
                                        </p:attrNameLst>
                                      </p:cBhvr>
                                      <p:to>
                                        <a:schemeClr val="accent2"/>
                                      </p:to>
                                    </p:animClr>
                                    <p:animClr clrSpc="rgb" dir="cw">
                                      <p:cBhvr>
                                        <p:cTn id="48" dur="1000" fill="hold"/>
                                        <p:tgtEl>
                                          <p:spTgt spid="3112"/>
                                        </p:tgtEl>
                                        <p:attrNameLst>
                                          <p:attrName>fillcolor</p:attrName>
                                        </p:attrNameLst>
                                      </p:cBhvr>
                                      <p:to>
                                        <a:schemeClr val="accent2"/>
                                      </p:to>
                                    </p:animClr>
                                    <p:set>
                                      <p:cBhvr>
                                        <p:cTn id="49" dur="1000" fill="hold"/>
                                        <p:tgtEl>
                                          <p:spTgt spid="3112"/>
                                        </p:tgtEl>
                                        <p:attrNameLst>
                                          <p:attrName>fill.type</p:attrName>
                                        </p:attrNameLst>
                                      </p:cBhvr>
                                      <p:to>
                                        <p:strVal val="solid"/>
                                      </p:to>
                                    </p:set>
                                    <p:set>
                                      <p:cBhvr>
                                        <p:cTn id="50" dur="1000" fill="hold"/>
                                        <p:tgtEl>
                                          <p:spTgt spid="3112"/>
                                        </p:tgtEl>
                                        <p:attrNameLst>
                                          <p:attrName>fill.on</p:attrName>
                                        </p:attrNameLst>
                                      </p:cBhvr>
                                      <p:to>
                                        <p:strVal val="true"/>
                                      </p:to>
                                    </p:set>
                                  </p:childTnLst>
                                </p:cTn>
                              </p:par>
                            </p:childTnLst>
                          </p:cTn>
                        </p:par>
                        <p:par>
                          <p:cTn id="51" fill="hold">
                            <p:stCondLst>
                              <p:cond delay="9000"/>
                            </p:stCondLst>
                            <p:childTnLst>
                              <p:par>
                                <p:cTn id="52" presetID="19" presetClass="emph" presetSubtype="0" fill="hold" grpId="3" nodeType="afterEffect">
                                  <p:stCondLst>
                                    <p:cond delay="0"/>
                                  </p:stCondLst>
                                  <p:childTnLst>
                                    <p:animClr clrSpc="rgb" dir="cw">
                                      <p:cBhvr override="childStyle">
                                        <p:cTn id="53" dur="1000" fill="hold"/>
                                        <p:tgtEl>
                                          <p:spTgt spid="3115"/>
                                        </p:tgtEl>
                                        <p:attrNameLst>
                                          <p:attrName>style.color</p:attrName>
                                        </p:attrNameLst>
                                      </p:cBhvr>
                                      <p:to>
                                        <a:schemeClr val="folHlink"/>
                                      </p:to>
                                    </p:animClr>
                                    <p:animClr clrSpc="rgb" dir="cw">
                                      <p:cBhvr>
                                        <p:cTn id="54" dur="1000" fill="hold"/>
                                        <p:tgtEl>
                                          <p:spTgt spid="3115"/>
                                        </p:tgtEl>
                                        <p:attrNameLst>
                                          <p:attrName>fillcolor</p:attrName>
                                        </p:attrNameLst>
                                      </p:cBhvr>
                                      <p:to>
                                        <a:schemeClr val="folHlink"/>
                                      </p:to>
                                    </p:animClr>
                                    <p:set>
                                      <p:cBhvr>
                                        <p:cTn id="55" dur="1000" fill="hold"/>
                                        <p:tgtEl>
                                          <p:spTgt spid="3115"/>
                                        </p:tgtEl>
                                        <p:attrNameLst>
                                          <p:attrName>fill.type</p:attrName>
                                        </p:attrNameLst>
                                      </p:cBhvr>
                                      <p:to>
                                        <p:strVal val="solid"/>
                                      </p:to>
                                    </p:set>
                                    <p:set>
                                      <p:cBhvr>
                                        <p:cTn id="56" dur="1000" fill="hold"/>
                                        <p:tgtEl>
                                          <p:spTgt spid="3115"/>
                                        </p:tgtEl>
                                        <p:attrNameLst>
                                          <p:attrName>fill.on</p:attrName>
                                        </p:attrNameLst>
                                      </p:cBhvr>
                                      <p:to>
                                        <p:strVal val="true"/>
                                      </p:to>
                                    </p:set>
                                  </p:childTnLst>
                                </p:cTn>
                              </p:par>
                              <p:par>
                                <p:cTn id="57" presetID="19" presetClass="emph" presetSubtype="0" fill="hold" grpId="3" nodeType="withEffect">
                                  <p:stCondLst>
                                    <p:cond delay="700"/>
                                  </p:stCondLst>
                                  <p:childTnLst>
                                    <p:animClr clrSpc="rgb" dir="cw">
                                      <p:cBhvr override="childStyle">
                                        <p:cTn id="58" dur="1000" fill="hold"/>
                                        <p:tgtEl>
                                          <p:spTgt spid="3114"/>
                                        </p:tgtEl>
                                        <p:attrNameLst>
                                          <p:attrName>style.color</p:attrName>
                                        </p:attrNameLst>
                                      </p:cBhvr>
                                      <p:to>
                                        <a:schemeClr val="accent1"/>
                                      </p:to>
                                    </p:animClr>
                                    <p:animClr clrSpc="rgb" dir="cw">
                                      <p:cBhvr>
                                        <p:cTn id="59" dur="1000" fill="hold"/>
                                        <p:tgtEl>
                                          <p:spTgt spid="3114"/>
                                        </p:tgtEl>
                                        <p:attrNameLst>
                                          <p:attrName>fillcolor</p:attrName>
                                        </p:attrNameLst>
                                      </p:cBhvr>
                                      <p:to>
                                        <a:schemeClr val="accent1"/>
                                      </p:to>
                                    </p:animClr>
                                    <p:set>
                                      <p:cBhvr>
                                        <p:cTn id="60" dur="1000" fill="hold"/>
                                        <p:tgtEl>
                                          <p:spTgt spid="3114"/>
                                        </p:tgtEl>
                                        <p:attrNameLst>
                                          <p:attrName>fill.type</p:attrName>
                                        </p:attrNameLst>
                                      </p:cBhvr>
                                      <p:to>
                                        <p:strVal val="solid"/>
                                      </p:to>
                                    </p:set>
                                    <p:set>
                                      <p:cBhvr>
                                        <p:cTn id="61" dur="1000" fill="hold"/>
                                        <p:tgtEl>
                                          <p:spTgt spid="3114"/>
                                        </p:tgtEl>
                                        <p:attrNameLst>
                                          <p:attrName>fill.on</p:attrName>
                                        </p:attrNameLst>
                                      </p:cBhvr>
                                      <p:to>
                                        <p:strVal val="true"/>
                                      </p:to>
                                    </p:set>
                                  </p:childTnLst>
                                </p:cTn>
                              </p:par>
                              <p:par>
                                <p:cTn id="62" presetID="19" presetClass="emph" presetSubtype="0" fill="hold" grpId="3" nodeType="withEffect">
                                  <p:stCondLst>
                                    <p:cond delay="0"/>
                                  </p:stCondLst>
                                  <p:childTnLst>
                                    <p:animClr clrSpc="rgb" dir="cw">
                                      <p:cBhvr override="childStyle">
                                        <p:cTn id="63" dur="1000" fill="hold"/>
                                        <p:tgtEl>
                                          <p:spTgt spid="3113"/>
                                        </p:tgtEl>
                                        <p:attrNameLst>
                                          <p:attrName>style.color</p:attrName>
                                        </p:attrNameLst>
                                      </p:cBhvr>
                                      <p:to>
                                        <a:schemeClr val="accent2"/>
                                      </p:to>
                                    </p:animClr>
                                    <p:animClr clrSpc="rgb" dir="cw">
                                      <p:cBhvr>
                                        <p:cTn id="64" dur="1000" fill="hold"/>
                                        <p:tgtEl>
                                          <p:spTgt spid="3113"/>
                                        </p:tgtEl>
                                        <p:attrNameLst>
                                          <p:attrName>fillcolor</p:attrName>
                                        </p:attrNameLst>
                                      </p:cBhvr>
                                      <p:to>
                                        <a:schemeClr val="accent2"/>
                                      </p:to>
                                    </p:animClr>
                                    <p:set>
                                      <p:cBhvr>
                                        <p:cTn id="65" dur="1000" fill="hold"/>
                                        <p:tgtEl>
                                          <p:spTgt spid="3113"/>
                                        </p:tgtEl>
                                        <p:attrNameLst>
                                          <p:attrName>fill.type</p:attrName>
                                        </p:attrNameLst>
                                      </p:cBhvr>
                                      <p:to>
                                        <p:strVal val="solid"/>
                                      </p:to>
                                    </p:set>
                                    <p:set>
                                      <p:cBhvr>
                                        <p:cTn id="66" dur="1000" fill="hold"/>
                                        <p:tgtEl>
                                          <p:spTgt spid="3113"/>
                                        </p:tgtEl>
                                        <p:attrNameLst>
                                          <p:attrName>fill.on</p:attrName>
                                        </p:attrNameLst>
                                      </p:cBhvr>
                                      <p:to>
                                        <p:strVal val="true"/>
                                      </p:to>
                                    </p:set>
                                  </p:childTnLst>
                                </p:cTn>
                              </p:par>
                              <p:par>
                                <p:cTn id="67" presetID="19" presetClass="emph" presetSubtype="0" fill="hold" grpId="3" nodeType="withEffect">
                                  <p:stCondLst>
                                    <p:cond delay="700"/>
                                  </p:stCondLst>
                                  <p:childTnLst>
                                    <p:animClr clrSpc="rgb" dir="cw">
                                      <p:cBhvr override="childStyle">
                                        <p:cTn id="68" dur="1000" fill="hold"/>
                                        <p:tgtEl>
                                          <p:spTgt spid="3112"/>
                                        </p:tgtEl>
                                        <p:attrNameLst>
                                          <p:attrName>style.color</p:attrName>
                                        </p:attrNameLst>
                                      </p:cBhvr>
                                      <p:to>
                                        <a:schemeClr val="hlink"/>
                                      </p:to>
                                    </p:animClr>
                                    <p:animClr clrSpc="rgb" dir="cw">
                                      <p:cBhvr>
                                        <p:cTn id="69" dur="1000" fill="hold"/>
                                        <p:tgtEl>
                                          <p:spTgt spid="3112"/>
                                        </p:tgtEl>
                                        <p:attrNameLst>
                                          <p:attrName>fillcolor</p:attrName>
                                        </p:attrNameLst>
                                      </p:cBhvr>
                                      <p:to>
                                        <a:schemeClr val="hlink"/>
                                      </p:to>
                                    </p:animClr>
                                    <p:set>
                                      <p:cBhvr>
                                        <p:cTn id="70" dur="1000" fill="hold"/>
                                        <p:tgtEl>
                                          <p:spTgt spid="3112"/>
                                        </p:tgtEl>
                                        <p:attrNameLst>
                                          <p:attrName>fill.type</p:attrName>
                                        </p:attrNameLst>
                                      </p:cBhvr>
                                      <p:to>
                                        <p:strVal val="solid"/>
                                      </p:to>
                                    </p:set>
                                    <p:set>
                                      <p:cBhvr>
                                        <p:cTn id="71" dur="1000" fill="hold"/>
                                        <p:tgtEl>
                                          <p:spTgt spid="3112"/>
                                        </p:tgtEl>
                                        <p:attrNameLst>
                                          <p:attrName>fill.on</p:attrName>
                                        </p:attrNameLst>
                                      </p:cBhvr>
                                      <p:to>
                                        <p:strVal val="true"/>
                                      </p:to>
                                    </p:set>
                                  </p:childTnLst>
                                </p:cTn>
                              </p:par>
                              <p:par>
                                <p:cTn id="72" presetID="10" presetClass="entr" presetSubtype="0" fill="hold" nodeType="withEffect">
                                  <p:stCondLst>
                                    <p:cond delay="0"/>
                                  </p:stCondLst>
                                  <p:childTnLst>
                                    <p:set>
                                      <p:cBhvr>
                                        <p:cTn id="73" dur="1" fill="hold">
                                          <p:stCondLst>
                                            <p:cond delay="0"/>
                                          </p:stCondLst>
                                        </p:cTn>
                                        <p:tgtEl>
                                          <p:spTgt spid="3143"/>
                                        </p:tgtEl>
                                        <p:attrNameLst>
                                          <p:attrName>style.visibility</p:attrName>
                                        </p:attrNameLst>
                                      </p:cBhvr>
                                      <p:to>
                                        <p:strVal val="visible"/>
                                      </p:to>
                                    </p:set>
                                    <p:animEffect transition="in" filter="fade">
                                      <p:cBhvr>
                                        <p:cTn id="74" dur="1000"/>
                                        <p:tgtEl>
                                          <p:spTgt spid="3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 grpId="0" animBg="1"/>
      <p:bldP spid="3112" grpId="1" animBg="1"/>
      <p:bldP spid="3112" grpId="2" animBg="1"/>
      <p:bldP spid="3112" grpId="3" animBg="1"/>
      <p:bldP spid="3113" grpId="0" animBg="1"/>
      <p:bldP spid="3113" grpId="1" animBg="1"/>
      <p:bldP spid="3113" grpId="2" animBg="1"/>
      <p:bldP spid="3113" grpId="3" animBg="1"/>
      <p:bldP spid="3114" grpId="0" animBg="1"/>
      <p:bldP spid="3114" grpId="1" animBg="1"/>
      <p:bldP spid="3114" grpId="2" animBg="1"/>
      <p:bldP spid="3114" grpId="3" animBg="1"/>
      <p:bldP spid="3115" grpId="0" animBg="1"/>
      <p:bldP spid="3115" grpId="1" animBg="1"/>
      <p:bldP spid="3115" grpId="2" animBg="1"/>
      <p:bldP spid="3115" grpId="3"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BEF77401-3994-4159-B21B-74697D81102E}"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213184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1500"/>
            </a:lvl1pPr>
            <a:lvl2pPr marL="342907" indent="0">
              <a:buNone/>
              <a:defRPr sz="1350"/>
            </a:lvl2pPr>
            <a:lvl3pPr marL="685814" indent="0">
              <a:buNone/>
              <a:defRPr sz="1200"/>
            </a:lvl3pPr>
            <a:lvl4pPr marL="1028721" indent="0">
              <a:buNone/>
              <a:defRPr sz="1050"/>
            </a:lvl4pPr>
            <a:lvl5pPr marL="1371627" indent="0">
              <a:buNone/>
              <a:defRPr sz="1050"/>
            </a:lvl5pPr>
            <a:lvl6pPr marL="1714534" indent="0">
              <a:buNone/>
              <a:defRPr sz="1050"/>
            </a:lvl6pPr>
            <a:lvl7pPr marL="2057441" indent="0">
              <a:buNone/>
              <a:defRPr sz="1050"/>
            </a:lvl7pPr>
            <a:lvl8pPr marL="2400348" indent="0">
              <a:buNone/>
              <a:defRPr sz="1050"/>
            </a:lvl8pPr>
            <a:lvl9pPr marL="2743255"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62DF7F57-09A2-49FF-8DD3-E8DB4A0EEC3C}"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06031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Footer Placeholder 5"/>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6A072E7D-E05D-45F6-867F-023AEE8A4EEE}"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39506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1800" b="1"/>
            </a:lvl1pPr>
            <a:lvl2pPr marL="342907" indent="0">
              <a:buNone/>
              <a:defRPr sz="1500" b="1"/>
            </a:lvl2pPr>
            <a:lvl3pPr marL="685814" indent="0">
              <a:buNone/>
              <a:defRPr sz="1350" b="1"/>
            </a:lvl3pPr>
            <a:lvl4pPr marL="1028721" indent="0">
              <a:buNone/>
              <a:defRPr sz="1200" b="1"/>
            </a:lvl4pPr>
            <a:lvl5pPr marL="1371627" indent="0">
              <a:buNone/>
              <a:defRPr sz="1200" b="1"/>
            </a:lvl5pPr>
            <a:lvl6pPr marL="1714534" indent="0">
              <a:buNone/>
              <a:defRPr sz="1200" b="1"/>
            </a:lvl6pPr>
            <a:lvl7pPr marL="2057441" indent="0">
              <a:buNone/>
              <a:defRPr sz="1200" b="1"/>
            </a:lvl7pPr>
            <a:lvl8pPr marL="2400348" indent="0">
              <a:buNone/>
              <a:defRPr sz="1200" b="1"/>
            </a:lvl8pPr>
            <a:lvl9pPr marL="2743255"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7" indent="0">
              <a:buNone/>
              <a:defRPr sz="1500" b="1"/>
            </a:lvl2pPr>
            <a:lvl3pPr marL="685814" indent="0">
              <a:buNone/>
              <a:defRPr sz="1350" b="1"/>
            </a:lvl3pPr>
            <a:lvl4pPr marL="1028721" indent="0">
              <a:buNone/>
              <a:defRPr sz="1200" b="1"/>
            </a:lvl4pPr>
            <a:lvl5pPr marL="1371627" indent="0">
              <a:buNone/>
              <a:defRPr sz="1200" b="1"/>
            </a:lvl5pPr>
            <a:lvl6pPr marL="1714534" indent="0">
              <a:buNone/>
              <a:defRPr sz="1200" b="1"/>
            </a:lvl6pPr>
            <a:lvl7pPr marL="2057441" indent="0">
              <a:buNone/>
              <a:defRPr sz="1200" b="1"/>
            </a:lvl7pPr>
            <a:lvl8pPr marL="2400348" indent="0">
              <a:buNone/>
              <a:defRPr sz="1200" b="1"/>
            </a:lvl8pPr>
            <a:lvl9pPr marL="274325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8" name="Footer Placeholder 7"/>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9" name="Slide Number Placeholder 8"/>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B684B98A-ACA0-4A85-A2B1-69D7DB440FD0}"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256761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pPr>
              <a:defRPr/>
            </a:pPr>
            <a:fld id="{E36E7B0C-1890-4BF1-9CB4-D72629C2E4C7}" type="datetimeFigureOut">
              <a:rPr lang="en-US" smtClean="0"/>
              <a:pPr>
                <a:defRPr/>
              </a:pPr>
              <a:t>11/10/2025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CEF05388-CF32-439E-9C26-230A50D5B688}" type="slidenum">
              <a:rPr lang="en-US" smtClean="0"/>
              <a:pPr>
                <a:defRPr/>
              </a:pPr>
              <a:t>‹#›</a:t>
            </a:fld>
            <a:endParaRPr lang="en-US"/>
          </a:p>
        </p:txBody>
      </p:sp>
    </p:spTree>
    <p:extLst>
      <p:ext uri="{BB962C8B-B14F-4D97-AF65-F5344CB8AC3E}">
        <p14:creationId xmlns:p14="http://schemas.microsoft.com/office/powerpoint/2010/main" val="114295007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4" name="Footer Placeholder 3"/>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 name="Slide Number Placeholder 4"/>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4556873E-FBCD-4F2F-B3A8-F8119306A4E3}"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184430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3" name="Footer Placeholder 2"/>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4" name="Slide Number Placeholder 3"/>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33EAFFDF-56F3-4300-B515-1942D5D97ACF}"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82487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050"/>
            </a:lvl1pPr>
            <a:lvl2pPr marL="342907" indent="0">
              <a:buNone/>
              <a:defRPr sz="900"/>
            </a:lvl2pPr>
            <a:lvl3pPr marL="685814" indent="0">
              <a:buNone/>
              <a:defRPr sz="750"/>
            </a:lvl3pPr>
            <a:lvl4pPr marL="1028721" indent="0">
              <a:buNone/>
              <a:defRPr sz="675"/>
            </a:lvl4pPr>
            <a:lvl5pPr marL="1371627" indent="0">
              <a:buNone/>
              <a:defRPr sz="675"/>
            </a:lvl5pPr>
            <a:lvl6pPr marL="1714534" indent="0">
              <a:buNone/>
              <a:defRPr sz="675"/>
            </a:lvl6pPr>
            <a:lvl7pPr marL="2057441" indent="0">
              <a:buNone/>
              <a:defRPr sz="675"/>
            </a:lvl7pPr>
            <a:lvl8pPr marL="2400348" indent="0">
              <a:buNone/>
              <a:defRPr sz="675"/>
            </a:lvl8pPr>
            <a:lvl9pPr marL="2743255"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Footer Placeholder 5"/>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90CCB7AB-EF55-4E1B-B3AB-9BB8054DF707}"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0279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7" indent="0">
              <a:buNone/>
              <a:defRPr sz="2100"/>
            </a:lvl2pPr>
            <a:lvl3pPr marL="685814" indent="0">
              <a:buNone/>
              <a:defRPr sz="1800"/>
            </a:lvl3pPr>
            <a:lvl4pPr marL="1028721" indent="0">
              <a:buNone/>
              <a:defRPr sz="1500"/>
            </a:lvl4pPr>
            <a:lvl5pPr marL="1371627" indent="0">
              <a:buNone/>
              <a:defRPr sz="1500"/>
            </a:lvl5pPr>
            <a:lvl6pPr marL="1714534" indent="0">
              <a:buNone/>
              <a:defRPr sz="1500"/>
            </a:lvl6pPr>
            <a:lvl7pPr marL="2057441" indent="0">
              <a:buNone/>
              <a:defRPr sz="1500"/>
            </a:lvl7pPr>
            <a:lvl8pPr marL="2400348" indent="0">
              <a:buNone/>
              <a:defRPr sz="1500"/>
            </a:lvl8pPr>
            <a:lvl9pPr marL="2743255" indent="0">
              <a:buNone/>
              <a:defRPr sz="15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7" indent="0">
              <a:buNone/>
              <a:defRPr sz="900"/>
            </a:lvl2pPr>
            <a:lvl3pPr marL="685814" indent="0">
              <a:buNone/>
              <a:defRPr sz="750"/>
            </a:lvl3pPr>
            <a:lvl4pPr marL="1028721" indent="0">
              <a:buNone/>
              <a:defRPr sz="675"/>
            </a:lvl4pPr>
            <a:lvl5pPr marL="1371627" indent="0">
              <a:buNone/>
              <a:defRPr sz="675"/>
            </a:lvl5pPr>
            <a:lvl6pPr marL="1714534" indent="0">
              <a:buNone/>
              <a:defRPr sz="675"/>
            </a:lvl6pPr>
            <a:lvl7pPr marL="2057441" indent="0">
              <a:buNone/>
              <a:defRPr sz="675"/>
            </a:lvl7pPr>
            <a:lvl8pPr marL="2400348" indent="0">
              <a:buNone/>
              <a:defRPr sz="675"/>
            </a:lvl8pPr>
            <a:lvl9pPr marL="2743255"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Footer Placeholder 5"/>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7" name="Slide Number Placeholder 6"/>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E847BE1D-5980-4BFB-A52E-761F377EA6DF}"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3428832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B30349D5-4C77-49B2-8D0E-495B1BC2B1AE}"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1460052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5440"/>
            <a:ext cx="2743200" cy="5800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5440"/>
            <a:ext cx="8026400" cy="5800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 name="Footer Placeholder 4"/>
          <p:cNvSpPr>
            <a:spLocks noGrp="1"/>
          </p:cNvSpPr>
          <p:nvPr>
            <p:ph type="ftr" sz="quarter" idx="11"/>
          </p:nvPr>
        </p:nvSpPr>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A4E7538C-CFE1-4C0D-B4C7-63BC106278E7}"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280338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7904F374-3DFA-47CA-8750-309731BDE8B0}"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94955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90"/>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CAB4BE0B-D383-4A1F-81E7-7A5564E33226}"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89190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r>
              <a:rPr lang="en-US"/>
              <a:t>Click icon to add table</a:t>
            </a:r>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C9377EDF-F593-4D00-8699-AE2A1C17BB92}"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203058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r>
              <a:rPr lang="en-US"/>
              <a:t>Click icon to add chart</a:t>
            </a:r>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5D087EA5-3766-47D7-BEB6-EE8B25924BE6}"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2538457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fld id="{3F4D342E-19AA-44C7-ABE5-D1EECD6B7139}" type="datetimeFigureOut">
              <a:rPr lang="en-US" smtClean="0"/>
              <a:pPr>
                <a:defRPr/>
              </a:pPr>
              <a:t>11/10/2025</a:t>
            </a:fld>
            <a:endParaRPr lang="en-US"/>
          </a:p>
        </p:txBody>
      </p:sp>
      <p:sp>
        <p:nvSpPr>
          <p:cNvPr id="9" name="Footer Placeholder 8"/>
          <p:cNvSpPr>
            <a:spLocks noGrp="1"/>
          </p:cNvSpPr>
          <p:nvPr>
            <p:ph type="ftr" sz="quarter" idx="11"/>
          </p:nvPr>
        </p:nvSpPr>
        <p:spPr/>
        <p:txBody>
          <a:bodyPr/>
          <a:lstStyle/>
          <a:p>
            <a:pPr>
              <a:defRPr/>
            </a:pPr>
            <a:endParaRPr lang="en-US"/>
          </a:p>
        </p:txBody>
      </p:sp>
      <p:sp>
        <p:nvSpPr>
          <p:cNvPr id="10" name="Slide Number Placeholder 9"/>
          <p:cNvSpPr>
            <a:spLocks noGrp="1"/>
          </p:cNvSpPr>
          <p:nvPr>
            <p:ph type="sldNum" sz="quarter" idx="12"/>
          </p:nvPr>
        </p:nvSpPr>
        <p:spPr/>
        <p:txBody>
          <a:bodyPr/>
          <a:lstStyle/>
          <a:p>
            <a:pPr>
              <a:defRPr/>
            </a:pPr>
            <a:fld id="{069F9750-9D39-4036-88C9-4C02927A49F7}" type="slidenum">
              <a:rPr lang="en-US" smtClean="0"/>
              <a:pPr>
                <a:defRPr/>
              </a:pPr>
              <a:t>‹#›</a:t>
            </a:fld>
            <a:endParaRPr lang="en-US"/>
          </a:p>
        </p:txBody>
      </p:sp>
    </p:spTree>
    <p:extLst>
      <p:ext uri="{BB962C8B-B14F-4D97-AF65-F5344CB8AC3E}">
        <p14:creationId xmlns:p14="http://schemas.microsoft.com/office/powerpoint/2010/main" val="3219781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25438"/>
            <a:ext cx="10972800" cy="9271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r>
              <a:rPr lang="en-US"/>
              <a:t>Click icon to add SmartArt graphic</a:t>
            </a:r>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marL="0" marR="0" lvl="0" indent="0" algn="l" defTabSz="685814"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pPr marL="0" marR="0" lvl="0" indent="0" algn="r" defTabSz="685814" rtl="0" eaLnBrk="1" fontAlgn="auto" latinLnBrk="0" hangingPunct="1">
              <a:lnSpc>
                <a:spcPct val="100000"/>
              </a:lnSpc>
              <a:spcBef>
                <a:spcPts val="0"/>
              </a:spcBef>
              <a:spcAft>
                <a:spcPts val="0"/>
              </a:spcAft>
              <a:buClrTx/>
              <a:buSzTx/>
              <a:buFontTx/>
              <a:buNone/>
              <a:tabLst/>
              <a:defRPr/>
            </a:pPr>
            <a:fld id="{94ECDD2D-6B9B-4A41-84BC-BA8D0DF2A2D5}"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Tree>
    <p:extLst>
      <p:ext uri="{BB962C8B-B14F-4D97-AF65-F5344CB8AC3E}">
        <p14:creationId xmlns:p14="http://schemas.microsoft.com/office/powerpoint/2010/main" val="273988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pPr>
              <a:defRPr/>
            </a:pPr>
            <a:fld id="{6FC5C8A7-0D9F-4745-ABAF-69E902C24926}" type="datetimeFigureOut">
              <a:rPr lang="en-US" smtClean="0"/>
              <a:pPr>
                <a:defRPr/>
              </a:pPr>
              <a:t>11/10/2025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DC18A45-80BD-49CF-AE78-5C695A94CC9C}" type="slidenum">
              <a:rPr lang="en-US" smtClean="0"/>
              <a:pPr>
                <a:defRPr/>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436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D4CB2FD0-AC7D-4CB9-AF95-82E3C13A4088}" type="datetimeFigureOut">
              <a:rPr lang="en-US" smtClean="0"/>
              <a:pPr>
                <a:defRPr/>
              </a:pPr>
              <a:t>11/10/2025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DD13C45-2421-4665-A05E-9B68F38098E4}" type="slidenum">
              <a:rPr lang="en-US" smtClean="0"/>
              <a:pPr>
                <a:defRPr/>
              </a:pPr>
              <a:t>‹#›</a:t>
            </a:fld>
            <a:endParaRPr lang="en-US"/>
          </a:p>
        </p:txBody>
      </p:sp>
    </p:spTree>
    <p:extLst>
      <p:ext uri="{BB962C8B-B14F-4D97-AF65-F5344CB8AC3E}">
        <p14:creationId xmlns:p14="http://schemas.microsoft.com/office/powerpoint/2010/main" val="694236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A1FF711-3B26-4CBA-8C6F-26E061F21A13}" type="datetimeFigureOut">
              <a:rPr lang="en-US" smtClean="0"/>
              <a:pPr>
                <a:defRPr/>
              </a:pPr>
              <a:t>11/10/2025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9B1D47E-CE57-468E-8EFA-98B2548C9B06}" type="slidenum">
              <a:rPr lang="en-US" smtClean="0"/>
              <a:pPr>
                <a:defRPr/>
              </a:pPr>
              <a:t>‹#›</a:t>
            </a:fld>
            <a:endParaRPr lang="en-US"/>
          </a:p>
        </p:txBody>
      </p:sp>
    </p:spTree>
    <p:extLst>
      <p:ext uri="{BB962C8B-B14F-4D97-AF65-F5344CB8AC3E}">
        <p14:creationId xmlns:p14="http://schemas.microsoft.com/office/powerpoint/2010/main" val="195160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pPr>
              <a:defRPr/>
            </a:pPr>
            <a:fld id="{4E72C65F-CA75-4972-B8D4-A61D5C21FADF}" type="datetimeFigureOut">
              <a:rPr lang="en-US" smtClean="0"/>
              <a:pPr>
                <a:defRPr/>
              </a:pPr>
              <a:t>11/10/2025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defRPr/>
            </a:pPr>
            <a:endParaRPr lang="en-US"/>
          </a:p>
        </p:txBody>
      </p:sp>
      <p:sp>
        <p:nvSpPr>
          <p:cNvPr id="11" name="Slide Number Placeholder 10"/>
          <p:cNvSpPr>
            <a:spLocks noGrp="1"/>
          </p:cNvSpPr>
          <p:nvPr>
            <p:ph type="sldNum" sz="quarter" idx="12"/>
          </p:nvPr>
        </p:nvSpPr>
        <p:spPr/>
        <p:txBody>
          <a:bodyPr/>
          <a:lstStyle/>
          <a:p>
            <a:pPr>
              <a:defRPr/>
            </a:pPr>
            <a:fld id="{1B0A0386-7B89-42AE-B4A4-68B4BEAF0BDC}" type="slidenum">
              <a:rPr lang="en-US" smtClean="0"/>
              <a:pPr>
                <a:defRPr/>
              </a:pPr>
              <a:t>‹#›</a:t>
            </a:fld>
            <a:endParaRPr lang="en-US"/>
          </a:p>
        </p:txBody>
      </p:sp>
    </p:spTree>
    <p:extLst>
      <p:ext uri="{BB962C8B-B14F-4D97-AF65-F5344CB8AC3E}">
        <p14:creationId xmlns:p14="http://schemas.microsoft.com/office/powerpoint/2010/main" val="290703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fld id="{C3938167-8B0C-42D9-B7D8-7BAFC1C8766A}" type="datetimeFigureOut">
              <a:rPr lang="en-US" smtClean="0"/>
              <a:pPr>
                <a:defRPr/>
              </a:pPr>
              <a:t>11/10/2025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pPr>
              <a:defRPr/>
            </a:pPr>
            <a:endParaRPr lang="en-US"/>
          </a:p>
        </p:txBody>
      </p:sp>
      <p:sp>
        <p:nvSpPr>
          <p:cNvPr id="10" name="Slide Number Placeholder 9"/>
          <p:cNvSpPr>
            <a:spLocks noGrp="1"/>
          </p:cNvSpPr>
          <p:nvPr>
            <p:ph type="sldNum" sz="quarter" idx="12"/>
          </p:nvPr>
        </p:nvSpPr>
        <p:spPr/>
        <p:txBody>
          <a:bodyPr/>
          <a:lstStyle/>
          <a:p>
            <a:pPr>
              <a:defRPr/>
            </a:pPr>
            <a:fld id="{54DFB6DA-DF38-4721-B5AB-81958F0BC847}" type="slidenum">
              <a:rPr lang="en-US" smtClean="0"/>
              <a:pPr>
                <a:defRPr/>
              </a:pPr>
              <a:t>‹#›</a:t>
            </a:fld>
            <a:endParaRPr lang="en-US"/>
          </a:p>
        </p:txBody>
      </p:sp>
    </p:spTree>
    <p:extLst>
      <p:ext uri="{BB962C8B-B14F-4D97-AF65-F5344CB8AC3E}">
        <p14:creationId xmlns:p14="http://schemas.microsoft.com/office/powerpoint/2010/main" val="367770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a:defRPr/>
            </a:pPr>
            <a:fld id="{3DB27B17-DF5B-4052-AF52-E22451543DC1}" type="datetimeFigureOut">
              <a:rPr lang="en-US" smtClean="0"/>
              <a:pPr>
                <a:defRPr/>
              </a:pPr>
              <a:t>11/10/2025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a:defRPr/>
            </a:pPr>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3FB8D138-3015-437F-96CA-A9A3E213BC4D}" type="slidenum">
              <a:rPr lang="en-US" smtClean="0"/>
              <a:pPr>
                <a:defRPr/>
              </a:pPr>
              <a:t>‹#›</a:t>
            </a:fld>
            <a:endParaRPr lang="en-US"/>
          </a:p>
        </p:txBody>
      </p:sp>
    </p:spTree>
    <p:extLst>
      <p:ext uri="{BB962C8B-B14F-4D97-AF65-F5344CB8AC3E}">
        <p14:creationId xmlns:p14="http://schemas.microsoft.com/office/powerpoint/2010/main" val="276328355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pPr>
              <a:defRPr/>
            </a:pPr>
            <a:fld id="{3DB27B17-DF5B-4052-AF52-E22451543DC1}" type="datetimeFigureOut">
              <a:rPr lang="en-US" smtClean="0"/>
              <a:pPr>
                <a:defRPr/>
              </a:pPr>
              <a:t>11/10/2025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pPr>
              <a:defRPr/>
            </a:pPr>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pPr>
              <a:defRPr/>
            </a:pPr>
            <a:fld id="{3FB8D138-3015-437F-96CA-A9A3E213BC4D}" type="slidenum">
              <a:rPr lang="en-US" smtClean="0"/>
              <a:pPr>
                <a:defRPr/>
              </a:pPr>
              <a:t>‹#›</a:t>
            </a:fld>
            <a:endParaRPr lang="en-US"/>
          </a:p>
        </p:txBody>
      </p:sp>
    </p:spTree>
    <p:extLst>
      <p:ext uri="{BB962C8B-B14F-4D97-AF65-F5344CB8AC3E}">
        <p14:creationId xmlns:p14="http://schemas.microsoft.com/office/powerpoint/2010/main" val="1737703920"/>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62" r:id="rId12"/>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1" name="Freeform 7"/>
          <p:cNvSpPr>
            <a:spLocks/>
          </p:cNvSpPr>
          <p:nvPr/>
        </p:nvSpPr>
        <p:spPr bwMode="gray">
          <a:xfrm>
            <a:off x="-12700" y="-9525"/>
            <a:ext cx="12208933" cy="6872288"/>
          </a:xfrm>
          <a:custGeom>
            <a:avLst/>
            <a:gdLst/>
            <a:ahLst/>
            <a:cxnLst>
              <a:cxn ang="0">
                <a:pos x="5766" y="605"/>
              </a:cxn>
              <a:cxn ang="0">
                <a:pos x="5768" y="4325"/>
              </a:cxn>
              <a:cxn ang="0">
                <a:pos x="1082" y="4329"/>
              </a:cxn>
              <a:cxn ang="0">
                <a:pos x="13" y="3351"/>
              </a:cxn>
              <a:cxn ang="0">
                <a:pos x="0" y="0"/>
              </a:cxn>
              <a:cxn ang="0">
                <a:pos x="2428" y="7"/>
              </a:cxn>
              <a:cxn ang="0">
                <a:pos x="5766" y="605"/>
              </a:cxn>
            </a:cxnLst>
            <a:rect l="0" t="0" r="r" b="b"/>
            <a:pathLst>
              <a:path w="5768" h="4329">
                <a:moveTo>
                  <a:pt x="5766" y="605"/>
                </a:moveTo>
                <a:cubicBezTo>
                  <a:pt x="5767" y="2464"/>
                  <a:pt x="5768" y="4325"/>
                  <a:pt x="5768" y="4325"/>
                </a:cubicBezTo>
                <a:lnTo>
                  <a:pt x="1082" y="4329"/>
                </a:lnTo>
                <a:cubicBezTo>
                  <a:pt x="318" y="3809"/>
                  <a:pt x="9" y="3349"/>
                  <a:pt x="13" y="3351"/>
                </a:cubicBezTo>
                <a:lnTo>
                  <a:pt x="0" y="0"/>
                </a:lnTo>
                <a:lnTo>
                  <a:pt x="2428" y="7"/>
                </a:lnTo>
                <a:cubicBezTo>
                  <a:pt x="2428" y="12"/>
                  <a:pt x="3096" y="401"/>
                  <a:pt x="5766" y="605"/>
                </a:cubicBezTo>
                <a:close/>
              </a:path>
            </a:pathLst>
          </a:custGeom>
          <a:gradFill rotWithShape="1">
            <a:gsLst>
              <a:gs pos="0">
                <a:schemeClr val="bg1">
                  <a:gamma/>
                  <a:tint val="3137"/>
                  <a:invGamma/>
                </a:schemeClr>
              </a:gs>
              <a:gs pos="100000">
                <a:schemeClr val="bg1">
                  <a:alpha val="70000"/>
                </a:schemeClr>
              </a:gs>
            </a:gsLst>
            <a:lin ang="2700000" scaled="1"/>
          </a:gra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33" name="Freeform 9"/>
          <p:cNvSpPr>
            <a:spLocks/>
          </p:cNvSpPr>
          <p:nvPr/>
        </p:nvSpPr>
        <p:spPr bwMode="gray">
          <a:xfrm>
            <a:off x="-6349" y="5500688"/>
            <a:ext cx="1921935" cy="1358900"/>
          </a:xfrm>
          <a:custGeom>
            <a:avLst/>
            <a:gdLst/>
            <a:ahLst/>
            <a:cxnLst>
              <a:cxn ang="0">
                <a:pos x="0" y="0"/>
              </a:cxn>
              <a:cxn ang="0">
                <a:pos x="0" y="1100"/>
              </a:cxn>
              <a:cxn ang="0">
                <a:pos x="1089" y="1100"/>
              </a:cxn>
              <a:cxn ang="0">
                <a:pos x="0" y="0"/>
              </a:cxn>
            </a:cxnLst>
            <a:rect l="0" t="0" r="r" b="b"/>
            <a:pathLst>
              <a:path w="1089" h="1100">
                <a:moveTo>
                  <a:pt x="0" y="0"/>
                </a:moveTo>
                <a:cubicBezTo>
                  <a:pt x="0" y="550"/>
                  <a:pt x="0" y="1100"/>
                  <a:pt x="0" y="1100"/>
                </a:cubicBezTo>
                <a:lnTo>
                  <a:pt x="1089" y="1100"/>
                </a:lnTo>
                <a:cubicBezTo>
                  <a:pt x="1089" y="1100"/>
                  <a:pt x="596" y="865"/>
                  <a:pt x="0" y="0"/>
                </a:cubicBezTo>
                <a:close/>
              </a:path>
            </a:pathLst>
          </a:custGeom>
          <a:solidFill>
            <a:schemeClr val="folHlink"/>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37" name="Line 13"/>
          <p:cNvSpPr>
            <a:spLocks noChangeShapeType="1"/>
          </p:cNvSpPr>
          <p:nvPr/>
        </p:nvSpPr>
        <p:spPr bwMode="gray">
          <a:xfrm>
            <a:off x="702733" y="1"/>
            <a:ext cx="0" cy="59102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38" name="Line 14"/>
          <p:cNvSpPr>
            <a:spLocks noChangeShapeType="1"/>
          </p:cNvSpPr>
          <p:nvPr/>
        </p:nvSpPr>
        <p:spPr bwMode="gray">
          <a:xfrm>
            <a:off x="2237317" y="0"/>
            <a:ext cx="0" cy="68326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39" name="Line 15"/>
          <p:cNvSpPr>
            <a:spLocks noChangeShapeType="1"/>
          </p:cNvSpPr>
          <p:nvPr/>
        </p:nvSpPr>
        <p:spPr bwMode="gray">
          <a:xfrm>
            <a:off x="3774017" y="1"/>
            <a:ext cx="0" cy="686117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0" name="Line 16"/>
          <p:cNvSpPr>
            <a:spLocks noChangeShapeType="1"/>
          </p:cNvSpPr>
          <p:nvPr/>
        </p:nvSpPr>
        <p:spPr bwMode="gray">
          <a:xfrm>
            <a:off x="5310717" y="1"/>
            <a:ext cx="0" cy="687546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1" name="Line 17"/>
          <p:cNvSpPr>
            <a:spLocks noChangeShapeType="1"/>
          </p:cNvSpPr>
          <p:nvPr/>
        </p:nvSpPr>
        <p:spPr bwMode="gray">
          <a:xfrm>
            <a:off x="6845300" y="388940"/>
            <a:ext cx="0" cy="6486525"/>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2" name="Line 18"/>
          <p:cNvSpPr>
            <a:spLocks noChangeShapeType="1"/>
          </p:cNvSpPr>
          <p:nvPr/>
        </p:nvSpPr>
        <p:spPr bwMode="gray">
          <a:xfrm>
            <a:off x="8382000" y="619125"/>
            <a:ext cx="0" cy="6256338"/>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3" name="Line 19"/>
          <p:cNvSpPr>
            <a:spLocks noChangeShapeType="1"/>
          </p:cNvSpPr>
          <p:nvPr/>
        </p:nvSpPr>
        <p:spPr bwMode="gray">
          <a:xfrm>
            <a:off x="9918700" y="773113"/>
            <a:ext cx="0" cy="6102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4" name="Line 20"/>
          <p:cNvSpPr>
            <a:spLocks noChangeShapeType="1"/>
          </p:cNvSpPr>
          <p:nvPr/>
        </p:nvSpPr>
        <p:spPr bwMode="gray">
          <a:xfrm>
            <a:off x="11455400" y="900113"/>
            <a:ext cx="0" cy="597535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6" name="Line 22"/>
          <p:cNvSpPr>
            <a:spLocks noChangeShapeType="1"/>
          </p:cNvSpPr>
          <p:nvPr/>
        </p:nvSpPr>
        <p:spPr bwMode="gray">
          <a:xfrm rot="5400000">
            <a:off x="3460751" y="-3041650"/>
            <a:ext cx="0" cy="69215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7" name="Line 23"/>
          <p:cNvSpPr>
            <a:spLocks noChangeShapeType="1"/>
          </p:cNvSpPr>
          <p:nvPr/>
        </p:nvSpPr>
        <p:spPr bwMode="gray">
          <a:xfrm rot="5400000">
            <a:off x="6104467" y="-4563004"/>
            <a:ext cx="0" cy="122089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8" name="Line 24"/>
          <p:cNvSpPr>
            <a:spLocks noChangeShapeType="1"/>
          </p:cNvSpPr>
          <p:nvPr/>
        </p:nvSpPr>
        <p:spPr bwMode="gray">
          <a:xfrm rot="5400000">
            <a:off x="6104467" y="-3439054"/>
            <a:ext cx="0" cy="122089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49" name="Line 25"/>
          <p:cNvSpPr>
            <a:spLocks noChangeShapeType="1"/>
          </p:cNvSpPr>
          <p:nvPr/>
        </p:nvSpPr>
        <p:spPr bwMode="gray">
          <a:xfrm rot="5400000">
            <a:off x="6106584" y="-2314575"/>
            <a:ext cx="0" cy="12204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0" name="Line 26"/>
          <p:cNvSpPr>
            <a:spLocks noChangeShapeType="1"/>
          </p:cNvSpPr>
          <p:nvPr/>
        </p:nvSpPr>
        <p:spPr bwMode="gray">
          <a:xfrm rot="5400000">
            <a:off x="6106584" y="-1190624"/>
            <a:ext cx="0" cy="12204700"/>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1" name="Line 27"/>
          <p:cNvSpPr>
            <a:spLocks noChangeShapeType="1"/>
          </p:cNvSpPr>
          <p:nvPr/>
        </p:nvSpPr>
        <p:spPr bwMode="gray">
          <a:xfrm rot="5400000">
            <a:off x="6540501" y="420160"/>
            <a:ext cx="0" cy="11231033"/>
          </a:xfrm>
          <a:prstGeom prst="line">
            <a:avLst/>
          </a:prstGeom>
          <a:noFill/>
          <a:ln w="9525">
            <a:solidFill>
              <a:srgbClr val="FFFFFF">
                <a:alpha val="50000"/>
              </a:srgbClr>
            </a:solidFill>
            <a:round/>
            <a:headEnd/>
            <a:tailEnd/>
          </a:ln>
          <a:effectLst>
            <a:outerShdw dist="17961" dir="2700000" algn="ctr" rotWithShape="0">
              <a:schemeClr val="accent2">
                <a:alpha val="35001"/>
              </a:schemeClr>
            </a:outerShdw>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2" name="Rectangle 28"/>
          <p:cNvSpPr>
            <a:spLocks noChangeArrowheads="1"/>
          </p:cNvSpPr>
          <p:nvPr/>
        </p:nvSpPr>
        <p:spPr bwMode="gray">
          <a:xfrm>
            <a:off x="5340351" y="2692400"/>
            <a:ext cx="1504949" cy="1079500"/>
          </a:xfrm>
          <a:prstGeom prst="rect">
            <a:avLst/>
          </a:prstGeom>
          <a:solidFill>
            <a:srgbClr val="FFFFFF">
              <a:alpha val="25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3" name="Rectangle 29"/>
          <p:cNvSpPr>
            <a:spLocks noChangeArrowheads="1"/>
          </p:cNvSpPr>
          <p:nvPr/>
        </p:nvSpPr>
        <p:spPr bwMode="gray">
          <a:xfrm>
            <a:off x="9946219" y="4937125"/>
            <a:ext cx="1494367" cy="1079500"/>
          </a:xfrm>
          <a:prstGeom prst="rect">
            <a:avLst/>
          </a:prstGeom>
          <a:solidFill>
            <a:srgbClr val="FFFFFF">
              <a:alpha val="3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4" name="Rectangle 30"/>
          <p:cNvSpPr>
            <a:spLocks noChangeArrowheads="1"/>
          </p:cNvSpPr>
          <p:nvPr/>
        </p:nvSpPr>
        <p:spPr bwMode="gray">
          <a:xfrm>
            <a:off x="732368" y="3808413"/>
            <a:ext cx="1504951" cy="1079500"/>
          </a:xfrm>
          <a:prstGeom prst="rect">
            <a:avLst/>
          </a:prstGeom>
          <a:solidFill>
            <a:srgbClr val="FFFFFF">
              <a:alpha val="2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5" name="Rectangle 31"/>
          <p:cNvSpPr>
            <a:spLocks noChangeArrowheads="1"/>
          </p:cNvSpPr>
          <p:nvPr/>
        </p:nvSpPr>
        <p:spPr bwMode="gray">
          <a:xfrm>
            <a:off x="8409519" y="6064252"/>
            <a:ext cx="1504949" cy="796925"/>
          </a:xfrm>
          <a:prstGeom prst="rect">
            <a:avLst/>
          </a:prstGeom>
          <a:solidFill>
            <a:srgbClr val="FFFFFF">
              <a:alpha val="2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6" name="Rectangle 32"/>
          <p:cNvSpPr>
            <a:spLocks noChangeArrowheads="1"/>
          </p:cNvSpPr>
          <p:nvPr/>
        </p:nvSpPr>
        <p:spPr bwMode="gray">
          <a:xfrm>
            <a:off x="3795185" y="1"/>
            <a:ext cx="1504949" cy="404813"/>
          </a:xfrm>
          <a:prstGeom prst="rect">
            <a:avLst/>
          </a:prstGeom>
          <a:solidFill>
            <a:srgbClr val="FFFFFF">
              <a:alpha val="39999"/>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7" name="Rectangle 33"/>
          <p:cNvSpPr>
            <a:spLocks noChangeArrowheads="1"/>
          </p:cNvSpPr>
          <p:nvPr/>
        </p:nvSpPr>
        <p:spPr bwMode="gray">
          <a:xfrm>
            <a:off x="3803652" y="4938713"/>
            <a:ext cx="1494367" cy="1079500"/>
          </a:xfrm>
          <a:prstGeom prst="rect">
            <a:avLst/>
          </a:prstGeom>
          <a:solidFill>
            <a:srgbClr val="FFFFFF">
              <a:alpha val="3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58" name="Rectangle 34"/>
          <p:cNvSpPr>
            <a:spLocks noChangeArrowheads="1"/>
          </p:cNvSpPr>
          <p:nvPr/>
        </p:nvSpPr>
        <p:spPr bwMode="gray">
          <a:xfrm>
            <a:off x="8401052" y="1566863"/>
            <a:ext cx="1494367" cy="1079500"/>
          </a:xfrm>
          <a:prstGeom prst="rect">
            <a:avLst/>
          </a:prstGeom>
          <a:solidFill>
            <a:srgbClr val="FFFFFF">
              <a:alpha val="30000"/>
            </a:srgbClr>
          </a:solidFill>
          <a:ln w="9525">
            <a:noFill/>
            <a:miter lim="800000"/>
            <a:headEnd/>
            <a:tailEnd/>
          </a:ln>
          <a:effectLst/>
        </p:spPr>
        <p:txBody>
          <a:bodyPr wrap="none" anchor="ct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27" name="Rectangle 3"/>
          <p:cNvSpPr>
            <a:spLocks noGrp="1" noChangeArrowheads="1"/>
          </p:cNvSpPr>
          <p:nvPr>
            <p:ph type="body" idx="1"/>
          </p:nvPr>
        </p:nvSpPr>
        <p:spPr bwMode="gray">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gray">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lvl1pPr>
          </a:lstStyle>
          <a:p>
            <a:pPr marL="0" marR="0" lvl="0" indent="0" algn="l" defTabSz="685814"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29" name="Rectangle 5"/>
          <p:cNvSpPr>
            <a:spLocks noGrp="1" noChangeArrowheads="1"/>
          </p:cNvSpPr>
          <p:nvPr>
            <p:ph type="ftr" sz="quarter" idx="3"/>
          </p:nvPr>
        </p:nvSpPr>
        <p:spPr bwMode="gray">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vl1p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30" name="Rectangle 6"/>
          <p:cNvSpPr>
            <a:spLocks noGrp="1" noChangeArrowheads="1"/>
          </p:cNvSpPr>
          <p:nvPr>
            <p:ph type="sldNum" sz="quarter" idx="4"/>
          </p:nvPr>
        </p:nvSpPr>
        <p:spPr bwMode="gray">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vl1pPr>
          </a:lstStyle>
          <a:p>
            <a:pPr marL="0" marR="0" lvl="0" indent="0" algn="r" defTabSz="685814" rtl="0" eaLnBrk="1" fontAlgn="base" latinLnBrk="0" hangingPunct="1">
              <a:lnSpc>
                <a:spcPct val="100000"/>
              </a:lnSpc>
              <a:spcBef>
                <a:spcPct val="0"/>
              </a:spcBef>
              <a:spcAft>
                <a:spcPct val="0"/>
              </a:spcAft>
              <a:buClrTx/>
              <a:buSzTx/>
              <a:buFontTx/>
              <a:buNone/>
              <a:tabLst/>
              <a:defRPr/>
            </a:pPr>
            <a:fld id="{BF5EFDFF-03B4-4015-8D28-4E9385D8A021}" type="slidenum">
              <a:rPr kumimoji="0" lang="en-US" sz="1050" b="0" i="0" u="none" strike="noStrike" kern="1200" cap="none" spc="0" normalizeH="0" baseline="0" noProof="0" smtClean="0">
                <a:ln>
                  <a:noFill/>
                </a:ln>
                <a:solidFill>
                  <a:srgbClr val="000000"/>
                </a:solidFill>
                <a:effectLst/>
                <a:uLnTx/>
                <a:uFillTx/>
                <a:latin typeface="Arial"/>
                <a:ea typeface="+mn-ea"/>
                <a:cs typeface="Arial" charset="0"/>
              </a:rPr>
              <a:pPr marL="0" marR="0" lvl="0" indent="0" algn="r" defTabSz="685814" rtl="0" eaLnBrk="1" fontAlgn="base" latinLnBrk="0" hangingPunct="1">
                <a:lnSpc>
                  <a:spcPct val="100000"/>
                </a:lnSpc>
                <a:spcBef>
                  <a:spcPct val="0"/>
                </a:spcBef>
                <a:spcAft>
                  <a:spcPct val="0"/>
                </a:spcAft>
                <a:buClrTx/>
                <a:buSzTx/>
                <a:buFontTx/>
                <a:buNone/>
                <a:tabLst/>
                <a:defRPr/>
              </a:pPr>
              <a:t>‹#›</a:t>
            </a:fld>
            <a:endParaRPr kumimoji="0" lang="en-US" sz="10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60" name="Freeform 36"/>
          <p:cNvSpPr>
            <a:spLocks/>
          </p:cNvSpPr>
          <p:nvPr/>
        </p:nvSpPr>
        <p:spPr bwMode="gray">
          <a:xfrm>
            <a:off x="5389033" y="2"/>
            <a:ext cx="6807200" cy="739775"/>
          </a:xfrm>
          <a:custGeom>
            <a:avLst/>
            <a:gdLst/>
            <a:ahLst/>
            <a:cxnLst>
              <a:cxn ang="0">
                <a:pos x="3130" y="453"/>
              </a:cxn>
              <a:cxn ang="0">
                <a:pos x="3130" y="0"/>
              </a:cxn>
              <a:cxn ang="0">
                <a:pos x="0" y="0"/>
              </a:cxn>
              <a:cxn ang="0">
                <a:pos x="3130" y="453"/>
              </a:cxn>
            </a:cxnLst>
            <a:rect l="0" t="0" r="r" b="b"/>
            <a:pathLst>
              <a:path w="3130" h="453">
                <a:moveTo>
                  <a:pt x="3130" y="453"/>
                </a:moveTo>
                <a:cubicBezTo>
                  <a:pt x="3130" y="226"/>
                  <a:pt x="3130" y="0"/>
                  <a:pt x="3130" y="0"/>
                </a:cubicBezTo>
                <a:lnTo>
                  <a:pt x="0" y="0"/>
                </a:lnTo>
                <a:cubicBezTo>
                  <a:pt x="0" y="0"/>
                  <a:pt x="1298" y="389"/>
                  <a:pt x="3130" y="453"/>
                </a:cubicBezTo>
                <a:close/>
              </a:path>
            </a:pathLst>
          </a:custGeom>
          <a:solidFill>
            <a:schemeClr val="hlink"/>
          </a:solidFill>
          <a:ln w="9525">
            <a:noFill/>
            <a:round/>
            <a:headEnd/>
            <a:tailEnd/>
          </a:ln>
          <a:effectLst/>
        </p:spPr>
        <p:txBody>
          <a:bodyPr/>
          <a:lstStyle/>
          <a:p>
            <a:pPr marL="0" marR="0" lvl="0" indent="0" algn="ctr" defTabSz="685814"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026" name="Rectangle 2"/>
          <p:cNvSpPr>
            <a:spLocks noGrp="1" noChangeArrowheads="1"/>
          </p:cNvSpPr>
          <p:nvPr>
            <p:ph type="title"/>
          </p:nvPr>
        </p:nvSpPr>
        <p:spPr bwMode="black">
          <a:xfrm>
            <a:off x="609600" y="325438"/>
            <a:ext cx="10972800" cy="927100"/>
          </a:xfrm>
          <a:prstGeom prst="rect">
            <a:avLst/>
          </a:prstGeom>
          <a:noFill/>
          <a:ln w="9525">
            <a:noFill/>
            <a:miter lim="800000"/>
            <a:headEnd/>
            <a:tailEnd/>
          </a:ln>
          <a:effectLst>
            <a:outerShdw dist="35921" dir="2700000" algn="ctr" rotWithShape="0">
              <a:srgbClr val="FFFFF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061" name="Picture 37" descr="water"/>
          <p:cNvPicPr>
            <a:picLocks noChangeAspect="1" noChangeArrowheads="1"/>
          </p:cNvPicPr>
          <p:nvPr/>
        </p:nvPicPr>
        <p:blipFill>
          <a:blip r:embed="rId18"/>
          <a:srcRect l="22409" t="16374" b="27486"/>
          <a:stretch>
            <a:fillRect/>
          </a:stretch>
        </p:blipFill>
        <p:spPr bwMode="gray">
          <a:xfrm rot="786797">
            <a:off x="8839201" y="-381000"/>
            <a:ext cx="3223684" cy="1995488"/>
          </a:xfrm>
          <a:prstGeom prst="rect">
            <a:avLst/>
          </a:prstGeom>
          <a:noFill/>
        </p:spPr>
      </p:pic>
      <p:pic>
        <p:nvPicPr>
          <p:cNvPr id="1062" name="Picture 38" descr="3"/>
          <p:cNvPicPr>
            <a:picLocks noChangeAspect="1" noChangeArrowheads="1"/>
          </p:cNvPicPr>
          <p:nvPr/>
        </p:nvPicPr>
        <p:blipFill>
          <a:blip r:embed="rId19"/>
          <a:srcRect/>
          <a:stretch>
            <a:fillRect/>
          </a:stretch>
        </p:blipFill>
        <p:spPr bwMode="gray">
          <a:xfrm rot="20740733" flipH="1">
            <a:off x="65619" y="5726113"/>
            <a:ext cx="1631949" cy="1371600"/>
          </a:xfrm>
          <a:prstGeom prst="rect">
            <a:avLst/>
          </a:prstGeom>
          <a:noFill/>
        </p:spPr>
      </p:pic>
      <p:sp>
        <p:nvSpPr>
          <p:cNvPr id="33" name="TextBox 32"/>
          <p:cNvSpPr txBox="1"/>
          <p:nvPr/>
        </p:nvSpPr>
        <p:spPr>
          <a:xfrm>
            <a:off x="10877217" y="6627168"/>
            <a:ext cx="1314784" cy="196208"/>
          </a:xfrm>
          <a:prstGeom prst="rect">
            <a:avLst/>
          </a:prstGeom>
          <a:noFill/>
        </p:spPr>
        <p:txBody>
          <a:bodyPr wrap="none" rtlCol="0">
            <a:spAutoFit/>
          </a:bodyPr>
          <a:lstStyle/>
          <a:p>
            <a:pPr marL="0" marR="0" lvl="0" indent="0" algn="r" defTabSz="685814" rtl="0" eaLnBrk="1" fontAlgn="base" latinLnBrk="0" hangingPunct="1">
              <a:lnSpc>
                <a:spcPct val="100000"/>
              </a:lnSpc>
              <a:spcBef>
                <a:spcPct val="0"/>
              </a:spcBef>
              <a:spcAft>
                <a:spcPct val="0"/>
              </a:spcAft>
              <a:buClrTx/>
              <a:buSzTx/>
              <a:buFontTx/>
              <a:buNone/>
              <a:tabLst/>
              <a:defRPr/>
            </a:pPr>
            <a:r>
              <a:rPr kumimoji="0" lang="en-US" sz="675" b="0" i="0" u="none" strike="noStrike" kern="1200" cap="none" spc="0" normalizeH="0" baseline="0" noProof="0">
                <a:ln>
                  <a:noFill/>
                </a:ln>
                <a:solidFill>
                  <a:srgbClr val="000000"/>
                </a:solidFill>
                <a:effectLst/>
                <a:uLnTx/>
                <a:uFillTx/>
                <a:latin typeface="Arial"/>
                <a:ea typeface="+mn-ea"/>
                <a:cs typeface="Arial" charset="0"/>
              </a:rPr>
              <a:t>http://dichvudanhvanban.com</a:t>
            </a:r>
          </a:p>
        </p:txBody>
      </p:sp>
    </p:spTree>
    <p:extLst>
      <p:ext uri="{BB962C8B-B14F-4D97-AF65-F5344CB8AC3E}">
        <p14:creationId xmlns:p14="http://schemas.microsoft.com/office/powerpoint/2010/main" val="109334366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 id="2147483889" r:id="rId14"/>
    <p:sldLayoutId id="2147483890" r:id="rId15"/>
    <p:sldLayoutId id="214748389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ppt_x</p:attrName>
                                        </p:attrNameLst>
                                      </p:cBhvr>
                                      <p:tavLst>
                                        <p:tav tm="0">
                                          <p:val>
                                            <p:strVal val="#ppt_x-.2"/>
                                          </p:val>
                                        </p:tav>
                                        <p:tav tm="100000">
                                          <p:val>
                                            <p:strVal val="#ppt_x"/>
                                          </p:val>
                                        </p:tav>
                                      </p:tavLst>
                                    </p:anim>
                                    <p:anim calcmode="lin" valueType="num">
                                      <p:cBhvr>
                                        <p:cTn id="8"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500"/>
                                        <p:tgtEl>
                                          <p:spTgt spid="102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060"/>
                                        </p:tgtEl>
                                        <p:attrNameLst>
                                          <p:attrName>style.visibility</p:attrName>
                                        </p:attrNameLst>
                                      </p:cBhvr>
                                      <p:to>
                                        <p:strVal val="visible"/>
                                      </p:to>
                                    </p:set>
                                    <p:animEffect transition="in" filter="fade">
                                      <p:cBhvr>
                                        <p:cTn id="13" dur="1000"/>
                                        <p:tgtEl>
                                          <p:spTgt spid="1060"/>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1033"/>
                                        </p:tgtEl>
                                        <p:attrNameLst>
                                          <p:attrName>style.visibility</p:attrName>
                                        </p:attrNameLst>
                                      </p:cBhvr>
                                      <p:to>
                                        <p:strVal val="visible"/>
                                      </p:to>
                                    </p:set>
                                    <p:animEffect transition="in" filter="fade">
                                      <p:cBhvr>
                                        <p:cTn id="16" dur="1000"/>
                                        <p:tgtEl>
                                          <p:spTgt spid="1033"/>
                                        </p:tgtEl>
                                      </p:cBhvr>
                                    </p:animEffect>
                                  </p:childTnLst>
                                </p:cTn>
                              </p:par>
                            </p:childTnLst>
                          </p:cTn>
                        </p:par>
                        <p:par>
                          <p:cTn id="17" fill="hold">
                            <p:stCondLst>
                              <p:cond delay="2000"/>
                            </p:stCondLst>
                            <p:childTnLst>
                              <p:par>
                                <p:cTn id="18" presetID="1" presetClass="emph" presetSubtype="2" fill="hold" nodeType="afterEffect">
                                  <p:stCondLst>
                                    <p:cond delay="0"/>
                                  </p:stCondLst>
                                  <p:childTnLst>
                                    <p:animClr clrSpc="rgb" dir="cw">
                                      <p:cBhvr>
                                        <p:cTn id="19" dur="1000" fill="hold"/>
                                        <p:tgtEl>
                                          <p:spTgt spid="1060"/>
                                        </p:tgtEl>
                                        <p:attrNameLst>
                                          <p:attrName>fillcolor</p:attrName>
                                        </p:attrNameLst>
                                      </p:cBhvr>
                                      <p:to>
                                        <a:schemeClr val="folHlink"/>
                                      </p:to>
                                    </p:animClr>
                                    <p:set>
                                      <p:cBhvr>
                                        <p:cTn id="20" dur="1000" fill="hold"/>
                                        <p:tgtEl>
                                          <p:spTgt spid="1060"/>
                                        </p:tgtEl>
                                        <p:attrNameLst>
                                          <p:attrName>fill.type</p:attrName>
                                        </p:attrNameLst>
                                      </p:cBhvr>
                                      <p:to>
                                        <p:strVal val="solid"/>
                                      </p:to>
                                    </p:set>
                                    <p:set>
                                      <p:cBhvr>
                                        <p:cTn id="21" dur="1000" fill="hold"/>
                                        <p:tgtEl>
                                          <p:spTgt spid="1060"/>
                                        </p:tgtEl>
                                        <p:attrNameLst>
                                          <p:attrName>fill.on</p:attrName>
                                        </p:attrNameLst>
                                      </p:cBhvr>
                                      <p:to>
                                        <p:strVal val="true"/>
                                      </p:to>
                                    </p:set>
                                  </p:childTnLst>
                                </p:cTn>
                              </p:par>
                              <p:par>
                                <p:cTn id="22" presetID="1" presetClass="emph" presetSubtype="2" fill="hold" nodeType="withEffect">
                                  <p:stCondLst>
                                    <p:cond delay="700"/>
                                  </p:stCondLst>
                                  <p:childTnLst>
                                    <p:animClr clrSpc="rgb" dir="cw">
                                      <p:cBhvr>
                                        <p:cTn id="23" dur="1000" fill="hold"/>
                                        <p:tgtEl>
                                          <p:spTgt spid="1033"/>
                                        </p:tgtEl>
                                        <p:attrNameLst>
                                          <p:attrName>fillcolor</p:attrName>
                                        </p:attrNameLst>
                                      </p:cBhvr>
                                      <p:to>
                                        <a:schemeClr val="accent1"/>
                                      </p:to>
                                    </p:animClr>
                                    <p:set>
                                      <p:cBhvr>
                                        <p:cTn id="24" dur="1000" fill="hold"/>
                                        <p:tgtEl>
                                          <p:spTgt spid="1033"/>
                                        </p:tgtEl>
                                        <p:attrNameLst>
                                          <p:attrName>fill.type</p:attrName>
                                        </p:attrNameLst>
                                      </p:cBhvr>
                                      <p:to>
                                        <p:strVal val="solid"/>
                                      </p:to>
                                    </p:set>
                                    <p:set>
                                      <p:cBhvr>
                                        <p:cTn id="25" dur="1000" fill="hold"/>
                                        <p:tgtEl>
                                          <p:spTgt spid="10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60" grpId="0" animBg="1"/>
      <p:bldP spid="1026" grpId="0"/>
    </p:bldLst>
  </p:timing>
  <p:hf sldNum="0" hdr="0" ftr="0" dt="0"/>
  <p:txStyles>
    <p:title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defRPr>
      </a:lvl2pPr>
      <a:lvl3pPr algn="l" rtl="0" eaLnBrk="1" fontAlgn="base" hangingPunct="1">
        <a:spcBef>
          <a:spcPct val="0"/>
        </a:spcBef>
        <a:spcAft>
          <a:spcPct val="0"/>
        </a:spcAft>
        <a:defRPr sz="3300" b="1">
          <a:solidFill>
            <a:schemeClr val="tx2"/>
          </a:solidFill>
          <a:latin typeface="Arial" charset="0"/>
        </a:defRPr>
      </a:lvl3pPr>
      <a:lvl4pPr algn="l" rtl="0" eaLnBrk="1" fontAlgn="base" hangingPunct="1">
        <a:spcBef>
          <a:spcPct val="0"/>
        </a:spcBef>
        <a:spcAft>
          <a:spcPct val="0"/>
        </a:spcAft>
        <a:defRPr sz="3300" b="1">
          <a:solidFill>
            <a:schemeClr val="tx2"/>
          </a:solidFill>
          <a:latin typeface="Arial" charset="0"/>
        </a:defRPr>
      </a:lvl4pPr>
      <a:lvl5pPr algn="l" rtl="0" eaLnBrk="1" fontAlgn="base" hangingPunct="1">
        <a:spcBef>
          <a:spcPct val="0"/>
        </a:spcBef>
        <a:spcAft>
          <a:spcPct val="0"/>
        </a:spcAft>
        <a:defRPr sz="3300" b="1">
          <a:solidFill>
            <a:schemeClr val="tx2"/>
          </a:solidFill>
          <a:latin typeface="Arial" charset="0"/>
        </a:defRPr>
      </a:lvl5pPr>
      <a:lvl6pPr marL="342907" algn="l" rtl="0" eaLnBrk="1" fontAlgn="base" hangingPunct="1">
        <a:spcBef>
          <a:spcPct val="0"/>
        </a:spcBef>
        <a:spcAft>
          <a:spcPct val="0"/>
        </a:spcAft>
        <a:defRPr sz="3300" b="1">
          <a:solidFill>
            <a:schemeClr val="tx2"/>
          </a:solidFill>
          <a:latin typeface="Arial" charset="0"/>
        </a:defRPr>
      </a:lvl6pPr>
      <a:lvl7pPr marL="685814" algn="l" rtl="0" eaLnBrk="1" fontAlgn="base" hangingPunct="1">
        <a:spcBef>
          <a:spcPct val="0"/>
        </a:spcBef>
        <a:spcAft>
          <a:spcPct val="0"/>
        </a:spcAft>
        <a:defRPr sz="3300" b="1">
          <a:solidFill>
            <a:schemeClr val="tx2"/>
          </a:solidFill>
          <a:latin typeface="Arial" charset="0"/>
        </a:defRPr>
      </a:lvl7pPr>
      <a:lvl8pPr marL="1028721" algn="l" rtl="0" eaLnBrk="1" fontAlgn="base" hangingPunct="1">
        <a:spcBef>
          <a:spcPct val="0"/>
        </a:spcBef>
        <a:spcAft>
          <a:spcPct val="0"/>
        </a:spcAft>
        <a:defRPr sz="3300" b="1">
          <a:solidFill>
            <a:schemeClr val="tx2"/>
          </a:solidFill>
          <a:latin typeface="Arial" charset="0"/>
        </a:defRPr>
      </a:lvl8pPr>
      <a:lvl9pPr marL="1371627" algn="l" rtl="0" eaLnBrk="1" fontAlgn="base" hangingPunct="1">
        <a:spcBef>
          <a:spcPct val="0"/>
        </a:spcBef>
        <a:spcAft>
          <a:spcPct val="0"/>
        </a:spcAft>
        <a:defRPr sz="3300" b="1">
          <a:solidFill>
            <a:schemeClr val="tx2"/>
          </a:solidFill>
          <a:latin typeface="Arial" charset="0"/>
        </a:defRPr>
      </a:lvl9pPr>
    </p:titleStyle>
    <p:bodyStyle>
      <a:lvl1pPr marL="257180" indent="-257180" algn="l" rtl="0" eaLnBrk="1" fontAlgn="base" hangingPunct="1">
        <a:spcBef>
          <a:spcPct val="20000"/>
        </a:spcBef>
        <a:spcAft>
          <a:spcPct val="0"/>
        </a:spcAft>
        <a:buChar char="•"/>
        <a:defRPr sz="2400">
          <a:solidFill>
            <a:schemeClr val="tx1"/>
          </a:solidFill>
          <a:latin typeface="+mn-lt"/>
          <a:ea typeface="+mn-ea"/>
          <a:cs typeface="+mn-cs"/>
        </a:defRPr>
      </a:lvl1pPr>
      <a:lvl2pPr marL="557224" indent="-214317" algn="l" rtl="0" eaLnBrk="1" fontAlgn="base" hangingPunct="1">
        <a:spcBef>
          <a:spcPct val="20000"/>
        </a:spcBef>
        <a:spcAft>
          <a:spcPct val="0"/>
        </a:spcAft>
        <a:buChar char="–"/>
        <a:defRPr sz="2100">
          <a:solidFill>
            <a:schemeClr val="tx1"/>
          </a:solidFill>
          <a:latin typeface="+mn-lt"/>
        </a:defRPr>
      </a:lvl2pPr>
      <a:lvl3pPr marL="857267" indent="-171453" algn="l" rtl="0" eaLnBrk="1" fontAlgn="base" hangingPunct="1">
        <a:spcBef>
          <a:spcPct val="20000"/>
        </a:spcBef>
        <a:spcAft>
          <a:spcPct val="0"/>
        </a:spcAft>
        <a:buChar char="•"/>
        <a:defRPr sz="1800">
          <a:solidFill>
            <a:schemeClr val="tx1"/>
          </a:solidFill>
          <a:latin typeface="+mn-lt"/>
        </a:defRPr>
      </a:lvl3pPr>
      <a:lvl4pPr marL="1200174" indent="-171453" algn="l" rtl="0" eaLnBrk="1" fontAlgn="base" hangingPunct="1">
        <a:spcBef>
          <a:spcPct val="20000"/>
        </a:spcBef>
        <a:spcAft>
          <a:spcPct val="0"/>
        </a:spcAft>
        <a:buChar char="–"/>
        <a:defRPr sz="1500">
          <a:solidFill>
            <a:schemeClr val="tx1"/>
          </a:solidFill>
          <a:latin typeface="+mn-lt"/>
        </a:defRPr>
      </a:lvl4pPr>
      <a:lvl5pPr marL="1543081" indent="-171453" algn="l" rtl="0" eaLnBrk="1" fontAlgn="base" hangingPunct="1">
        <a:spcBef>
          <a:spcPct val="20000"/>
        </a:spcBef>
        <a:spcAft>
          <a:spcPct val="0"/>
        </a:spcAft>
        <a:buChar char="»"/>
        <a:defRPr sz="1500">
          <a:solidFill>
            <a:schemeClr val="tx1"/>
          </a:solidFill>
          <a:latin typeface="+mn-lt"/>
        </a:defRPr>
      </a:lvl5pPr>
      <a:lvl6pPr marL="1885988" indent="-171453" algn="l" rtl="0" eaLnBrk="1" fontAlgn="base" hangingPunct="1">
        <a:spcBef>
          <a:spcPct val="20000"/>
        </a:spcBef>
        <a:spcAft>
          <a:spcPct val="0"/>
        </a:spcAft>
        <a:buChar char="»"/>
        <a:defRPr sz="1500">
          <a:solidFill>
            <a:schemeClr val="tx1"/>
          </a:solidFill>
          <a:latin typeface="+mn-lt"/>
        </a:defRPr>
      </a:lvl6pPr>
      <a:lvl7pPr marL="2228895" indent="-171453" algn="l" rtl="0" eaLnBrk="1" fontAlgn="base" hangingPunct="1">
        <a:spcBef>
          <a:spcPct val="20000"/>
        </a:spcBef>
        <a:spcAft>
          <a:spcPct val="0"/>
        </a:spcAft>
        <a:buChar char="»"/>
        <a:defRPr sz="1500">
          <a:solidFill>
            <a:schemeClr val="tx1"/>
          </a:solidFill>
          <a:latin typeface="+mn-lt"/>
        </a:defRPr>
      </a:lvl7pPr>
      <a:lvl8pPr marL="2571801" indent="-171453" algn="l" rtl="0" eaLnBrk="1" fontAlgn="base" hangingPunct="1">
        <a:spcBef>
          <a:spcPct val="20000"/>
        </a:spcBef>
        <a:spcAft>
          <a:spcPct val="0"/>
        </a:spcAft>
        <a:buChar char="»"/>
        <a:defRPr sz="1500">
          <a:solidFill>
            <a:schemeClr val="tx1"/>
          </a:solidFill>
          <a:latin typeface="+mn-lt"/>
        </a:defRPr>
      </a:lvl8pPr>
      <a:lvl9pPr marL="2914708" indent="-171453"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14" rtl="0" eaLnBrk="1" latinLnBrk="0" hangingPunct="1">
        <a:defRPr sz="1350" kern="1200">
          <a:solidFill>
            <a:schemeClr val="tx1"/>
          </a:solidFill>
          <a:latin typeface="+mn-lt"/>
          <a:ea typeface="+mn-ea"/>
          <a:cs typeface="+mn-cs"/>
        </a:defRPr>
      </a:lvl1pPr>
      <a:lvl2pPr marL="342907" algn="l" defTabSz="685814" rtl="0" eaLnBrk="1" latinLnBrk="0" hangingPunct="1">
        <a:defRPr sz="1350" kern="1200">
          <a:solidFill>
            <a:schemeClr val="tx1"/>
          </a:solidFill>
          <a:latin typeface="+mn-lt"/>
          <a:ea typeface="+mn-ea"/>
          <a:cs typeface="+mn-cs"/>
        </a:defRPr>
      </a:lvl2pPr>
      <a:lvl3pPr marL="685814" algn="l" defTabSz="685814" rtl="0" eaLnBrk="1" latinLnBrk="0" hangingPunct="1">
        <a:defRPr sz="1350" kern="1200">
          <a:solidFill>
            <a:schemeClr val="tx1"/>
          </a:solidFill>
          <a:latin typeface="+mn-lt"/>
          <a:ea typeface="+mn-ea"/>
          <a:cs typeface="+mn-cs"/>
        </a:defRPr>
      </a:lvl3pPr>
      <a:lvl4pPr marL="1028721" algn="l" defTabSz="685814" rtl="0" eaLnBrk="1" latinLnBrk="0" hangingPunct="1">
        <a:defRPr sz="1350" kern="1200">
          <a:solidFill>
            <a:schemeClr val="tx1"/>
          </a:solidFill>
          <a:latin typeface="+mn-lt"/>
          <a:ea typeface="+mn-ea"/>
          <a:cs typeface="+mn-cs"/>
        </a:defRPr>
      </a:lvl4pPr>
      <a:lvl5pPr marL="1371627" algn="l" defTabSz="685814" rtl="0" eaLnBrk="1" latinLnBrk="0" hangingPunct="1">
        <a:defRPr sz="1350" kern="1200">
          <a:solidFill>
            <a:schemeClr val="tx1"/>
          </a:solidFill>
          <a:latin typeface="+mn-lt"/>
          <a:ea typeface="+mn-ea"/>
          <a:cs typeface="+mn-cs"/>
        </a:defRPr>
      </a:lvl5pPr>
      <a:lvl6pPr marL="1714534" algn="l" defTabSz="685814" rtl="0" eaLnBrk="1" latinLnBrk="0" hangingPunct="1">
        <a:defRPr sz="1350" kern="1200">
          <a:solidFill>
            <a:schemeClr val="tx1"/>
          </a:solidFill>
          <a:latin typeface="+mn-lt"/>
          <a:ea typeface="+mn-ea"/>
          <a:cs typeface="+mn-cs"/>
        </a:defRPr>
      </a:lvl6pPr>
      <a:lvl7pPr marL="2057441" algn="l" defTabSz="685814" rtl="0" eaLnBrk="1" latinLnBrk="0" hangingPunct="1">
        <a:defRPr sz="1350" kern="1200">
          <a:solidFill>
            <a:schemeClr val="tx1"/>
          </a:solidFill>
          <a:latin typeface="+mn-lt"/>
          <a:ea typeface="+mn-ea"/>
          <a:cs typeface="+mn-cs"/>
        </a:defRPr>
      </a:lvl7pPr>
      <a:lvl8pPr marL="2400348" algn="l" defTabSz="685814" rtl="0" eaLnBrk="1" latinLnBrk="0" hangingPunct="1">
        <a:defRPr sz="1350" kern="1200">
          <a:solidFill>
            <a:schemeClr val="tx1"/>
          </a:solidFill>
          <a:latin typeface="+mn-lt"/>
          <a:ea typeface="+mn-ea"/>
          <a:cs typeface="+mn-cs"/>
        </a:defRPr>
      </a:lvl8pPr>
      <a:lvl9pPr marL="2743255" algn="l" defTabSz="68581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audio" Target="NUL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94149A-A4D4-4409-B207-C976F5438368}"/>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5E23543F-F869-4B55-9E50-808E4B1FA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sp>
        <p:nvSpPr>
          <p:cNvPr id="8" name="TextBox 7">
            <a:extLst>
              <a:ext uri="{FF2B5EF4-FFF2-40B4-BE49-F238E27FC236}">
                <a16:creationId xmlns:a16="http://schemas.microsoft.com/office/drawing/2014/main" id="{222DDAE8-C5F2-448D-B18F-FA6BD2426486}"/>
              </a:ext>
            </a:extLst>
          </p:cNvPr>
          <p:cNvSpPr txBox="1"/>
          <p:nvPr/>
        </p:nvSpPr>
        <p:spPr>
          <a:xfrm>
            <a:off x="0" y="3093184"/>
            <a:ext cx="12115800" cy="1508105"/>
          </a:xfrm>
          <a:prstGeom prst="rect">
            <a:avLst/>
          </a:prstGeom>
          <a:noFill/>
        </p:spPr>
        <p:txBody>
          <a:bodyPr wrap="square">
            <a:spAutoFit/>
          </a:bodyPr>
          <a:lstStyle/>
          <a:p>
            <a:pPr algn="ctr" eaLnBrk="1" hangingPunct="1"/>
            <a:r>
              <a:rPr lang="en-US" altLang="en-US" sz="3600" b="1" dirty="0">
                <a:solidFill>
                  <a:srgbClr val="0000CC"/>
                </a:solidFill>
                <a:latin typeface="Times New Roman" panose="02020603050405020304" pitchFamily="18" charset="0"/>
                <a:cs typeface="Times New Roman" panose="02020603050405020304" pitchFamily="18" charset="0"/>
              </a:rPr>
              <a:t>BÁO CÁO TÓM TẮT </a:t>
            </a:r>
          </a:p>
          <a:p>
            <a:pPr algn="ctr" eaLnBrk="1" hangingPunct="1"/>
            <a:r>
              <a:rPr lang="en-US" altLang="en-US" sz="2800" b="1" dirty="0">
                <a:solidFill>
                  <a:srgbClr val="0000CC"/>
                </a:solidFill>
                <a:latin typeface="Times New Roman" panose="02020603050405020304" pitchFamily="18" charset="0"/>
                <a:cs typeface="Times New Roman" panose="02020603050405020304" pitchFamily="18" charset="0"/>
              </a:rPr>
              <a:t>BIỆN PHÁP “SỬ DỤNG SƠ ĐỒ TƯ DUY ĐỂ NÂNG CAO HIỆU QUẢ DẠY VÀ HỌC PHẦN ĐỊA LÝ VIỆT NAM”</a:t>
            </a:r>
            <a:endParaRPr lang="en-US" altLang="en-US" sz="2400" b="1" dirty="0">
              <a:solidFill>
                <a:srgbClr val="00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1000" y="1789093"/>
            <a:ext cx="11506200" cy="954107"/>
          </a:xfrm>
          <a:prstGeom prst="rect">
            <a:avLst/>
          </a:prstGeom>
        </p:spPr>
        <p:txBody>
          <a:bodyPr wrap="square">
            <a:spAutoFit/>
          </a:bodyPr>
          <a:lstStyle/>
          <a:p>
            <a:pPr algn="ctr"/>
            <a:r>
              <a:rPr lang="en-US" sz="2800" b="1" dirty="0">
                <a:solidFill>
                  <a:srgbClr val="FF0000"/>
                </a:solidFill>
                <a:latin typeface="Arial" panose="020B0604020202020204" pitchFamily="34" charset="0"/>
                <a:cs typeface="Arial" panose="020B0604020202020204" pitchFamily="34" charset="0"/>
              </a:rPr>
              <a:t>BÀI THUYẾT TRÌNH THAM DỰ</a:t>
            </a:r>
          </a:p>
          <a:p>
            <a:pPr algn="ctr"/>
            <a:r>
              <a:rPr lang="en-US" sz="2800" b="1" dirty="0">
                <a:solidFill>
                  <a:srgbClr val="FF0000"/>
                </a:solidFill>
                <a:latin typeface="Arial" panose="020B0604020202020204" pitchFamily="34" charset="0"/>
                <a:cs typeface="Arial" panose="020B0604020202020204" pitchFamily="34" charset="0"/>
              </a:rPr>
              <a:t>HỘI THI GIÁO VIÊN DẠY GIỎI CẤP TR</a:t>
            </a:r>
            <a:r>
              <a:rPr lang="vi-VN" sz="2800" b="1" dirty="0">
                <a:solidFill>
                  <a:srgbClr val="FF0000"/>
                </a:solidFill>
                <a:latin typeface="Arial" panose="020B0604020202020204" pitchFamily="34" charset="0"/>
                <a:cs typeface="Arial" panose="020B0604020202020204" pitchFamily="34" charset="0"/>
              </a:rPr>
              <a:t>Ư</a:t>
            </a:r>
            <a:r>
              <a:rPr lang="en-US" sz="2800" b="1" dirty="0">
                <a:solidFill>
                  <a:srgbClr val="FF0000"/>
                </a:solidFill>
                <a:latin typeface="Arial" panose="020B0604020202020204" pitchFamily="34" charset="0"/>
                <a:cs typeface="Arial" panose="020B0604020202020204" pitchFamily="34" charset="0"/>
              </a:rPr>
              <a:t>ỜNG NĂM HỌC 2025 - 2026</a:t>
            </a:r>
          </a:p>
        </p:txBody>
      </p:sp>
    </p:spTree>
    <p:extLst>
      <p:ext uri="{BB962C8B-B14F-4D97-AF65-F5344CB8AC3E}">
        <p14:creationId xmlns:p14="http://schemas.microsoft.com/office/powerpoint/2010/main" val="3404524949"/>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applause.wav"/>
          </p:stSnd>
        </p:sndAc>
      </p:transition>
    </mc:Choice>
    <mc:Fallback xmlns="">
      <p:transition spd="slow">
        <p:split orient="vert"/>
        <p:sndAc>
          <p:stSnd>
            <p:snd r:embed="rId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639762"/>
            <a:ext cx="507061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3</a:t>
            </a:r>
            <a:r>
              <a:rPr lang="vi-VN" sz="2800" b="1" dirty="0">
                <a:solidFill>
                  <a:srgbClr val="0000CC"/>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3</a:t>
            </a:r>
            <a:r>
              <a:rPr lang="vi-VN"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dụng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bản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đồ</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duy</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609600" y="1162982"/>
            <a:ext cx="7523213" cy="461665"/>
          </a:xfrm>
          <a:prstGeom prst="rect">
            <a:avLst/>
          </a:prstGeom>
        </p:spPr>
        <p:txBody>
          <a:bodyPr wrap="none">
            <a:spAutoFit/>
          </a:bodyPr>
          <a:lstStyle/>
          <a:p>
            <a:r>
              <a:rPr lang="en-US" sz="2400" b="1" i="1" dirty="0">
                <a:solidFill>
                  <a:srgbClr val="0000CC"/>
                </a:solidFill>
                <a:latin typeface="Times New Roman" panose="02020603050405020304" pitchFamily="18" charset="0"/>
                <a:cs typeface="Times New Roman" panose="02020603050405020304" pitchFamily="18" charset="0"/>
              </a:rPr>
              <a:t>a. </a:t>
            </a:r>
            <a:r>
              <a:rPr lang="en-US" sz="2400" b="1" i="1" dirty="0" err="1">
                <a:solidFill>
                  <a:srgbClr val="0000CC"/>
                </a:solidFill>
                <a:latin typeface="Times New Roman" panose="02020603050405020304" pitchFamily="18" charset="0"/>
                <a:cs typeface="Times New Roman" panose="02020603050405020304" pitchFamily="18" charset="0"/>
              </a:rPr>
              <a:t>Sử</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dụng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bản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đồ</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tư</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duy</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trong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việc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kiểm</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tra</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kiến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thức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cũ</a:t>
            </a:r>
            <a:endParaRPr lang="en-US" sz="2400" b="1" i="1" dirty="0">
              <a:solidFill>
                <a:srgbClr val="0000CC"/>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7391287" y="1393814"/>
            <a:ext cx="4724400" cy="3058457"/>
          </a:xfrm>
          <a:prstGeom prst="cloudCallout">
            <a:avLst>
              <a:gd name="adj1" fmla="val -51881"/>
              <a:gd name="adj2" fmla="val 5346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latin typeface="Times New Roman" panose="02020603050405020304" pitchFamily="18" charset="0"/>
                <a:ea typeface="Times New Roman" panose="02020603050405020304" pitchFamily="18" charset="0"/>
                <a:cs typeface="Times New Roman" panose="02020603050405020304" pitchFamily="18" charset="0"/>
              </a:rPr>
              <a:t>Để kiểm tra, đánh giá chính xác và nâng cao chất lượng học tập giáo viên sử dụng bản đồ tư duy kiểm tra được phần bài học cũ.</a:t>
            </a:r>
            <a:endParaRPr lang="en-US" sz="2400" b="1"/>
          </a:p>
        </p:txBody>
      </p:sp>
      <p:pic>
        <p:nvPicPr>
          <p:cNvPr id="1026" name="Picture 2" descr="20201218_1011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686202"/>
            <a:ext cx="6934200" cy="456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342900" y="6309955"/>
            <a:ext cx="6705600" cy="400110"/>
          </a:xfrm>
          <a:prstGeom prst="rect">
            <a:avLst/>
          </a:prstGeom>
        </p:spPr>
        <p:txBody>
          <a:bodyPr wrap="square">
            <a:spAutoFit/>
          </a:bodyPr>
          <a:lstStyle/>
          <a:p>
            <a:r>
              <a:rPr lang="en-US" sz="20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Hình ảnh học sinh lên bảng vẽ sơ đồ tư duy kiểm tra bài cũ</a:t>
            </a:r>
            <a:endParaRPr lang="en-US" sz="2000" b="1" i="1"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8202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500" fill="hold"/>
                                        <p:tgtEl>
                                          <p:spTgt spid="1026"/>
                                        </p:tgtEl>
                                        <p:attrNameLst>
                                          <p:attrName>ppt_w</p:attrName>
                                        </p:attrNameLst>
                                      </p:cBhvr>
                                      <p:tavLst>
                                        <p:tav tm="0">
                                          <p:val>
                                            <p:fltVal val="0"/>
                                          </p:val>
                                        </p:tav>
                                        <p:tav tm="100000">
                                          <p:val>
                                            <p:strVal val="#ppt_w"/>
                                          </p:val>
                                        </p:tav>
                                      </p:tavLst>
                                    </p:anim>
                                    <p:anim calcmode="lin" valueType="num">
                                      <p:cBhvr>
                                        <p:cTn id="25" dur="500" fill="hold"/>
                                        <p:tgtEl>
                                          <p:spTgt spid="1026"/>
                                        </p:tgtEl>
                                        <p:attrNameLst>
                                          <p:attrName>ppt_h</p:attrName>
                                        </p:attrNameLst>
                                      </p:cBhvr>
                                      <p:tavLst>
                                        <p:tav tm="0">
                                          <p:val>
                                            <p:fltVal val="0"/>
                                          </p:val>
                                        </p:tav>
                                        <p:tav tm="100000">
                                          <p:val>
                                            <p:strVal val="#ppt_h"/>
                                          </p:val>
                                        </p:tav>
                                      </p:tavLst>
                                    </p:anim>
                                    <p:animEffect transition="in" filter="fade">
                                      <p:cBhvr>
                                        <p:cTn id="26" dur="500"/>
                                        <p:tgtEl>
                                          <p:spTgt spid="102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162982"/>
            <a:ext cx="10972800" cy="830997"/>
          </a:xfrm>
          <a:prstGeom prst="rect">
            <a:avLst/>
          </a:prstGeom>
        </p:spPr>
        <p:txBody>
          <a:bodyPr wrap="square">
            <a:spAutoFit/>
          </a:bodyPr>
          <a:lstStyle/>
          <a:p>
            <a:r>
              <a:rPr lang="en-US" sz="2400" b="1" i="1" dirty="0">
                <a:solidFill>
                  <a:srgbClr val="0000CC"/>
                </a:solidFill>
                <a:latin typeface="Times New Roman" panose="02020603050405020304" pitchFamily="18" charset="0"/>
                <a:cs typeface="Times New Roman" panose="02020603050405020304" pitchFamily="18" charset="0"/>
              </a:rPr>
              <a:t>b. </a:t>
            </a:r>
            <a:r>
              <a:rPr lang="en-US" sz="2400" b="1" i="1" dirty="0" err="1">
                <a:solidFill>
                  <a:srgbClr val="0000CC"/>
                </a:solidFill>
                <a:latin typeface="Times New Roman" panose="02020603050405020304" pitchFamily="18" charset="0"/>
                <a:cs typeface="Times New Roman" panose="02020603050405020304" pitchFamily="18" charset="0"/>
              </a:rPr>
              <a:t>Sử</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dụng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bản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đồ</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tư</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duy</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trong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việc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đính</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hướng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nhận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thức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của</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học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sinh</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dùng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vào</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lúc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mở</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đầu</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bài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học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phần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mới</a:t>
            </a:r>
            <a:endParaRPr lang="en-US" sz="2400" b="1" i="1" dirty="0">
              <a:solidFill>
                <a:srgbClr val="0000CC"/>
              </a:solidFill>
              <a:latin typeface="Times New Roman" panose="02020603050405020304" pitchFamily="18" charset="0"/>
              <a:cs typeface="Times New Roman" panose="02020603050405020304" pitchFamily="18" charset="0"/>
            </a:endParaRPr>
          </a:p>
        </p:txBody>
      </p:sp>
      <p:sp>
        <p:nvSpPr>
          <p:cNvPr id="4" name="Rounded Rectangular Callout 3"/>
          <p:cNvSpPr/>
          <p:nvPr/>
        </p:nvSpPr>
        <p:spPr>
          <a:xfrm>
            <a:off x="206477" y="2133600"/>
            <a:ext cx="4114800" cy="2895600"/>
          </a:xfrm>
          <a:prstGeom prst="wedgeRoundRectCallout">
            <a:avLst>
              <a:gd name="adj1" fmla="val 56081"/>
              <a:gd name="adj2" fmla="val 601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15000"/>
              </a:lnSpc>
              <a:spcAft>
                <a:spcPts val="0"/>
              </a:spcAft>
            </a:pPr>
            <a:r>
              <a:rPr lang="en-US" sz="2400" b="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ea typeface="Calibri" panose="020F0502020204030204" pitchFamily="34" charset="0"/>
                <a:cs typeface="Times New Roman" panose="02020603050405020304" pitchFamily="18" charset="0"/>
              </a:rPr>
              <a:t>- GV trình chiếu BĐTD sau đưa ra yêu cầu quan sát BĐTD hãy cho biết vùng tiếp theo ta sẽ tìm hiểu là vùng nào? Qua mấy tiết? </a:t>
            </a:r>
            <a:endParaRPr lang="en-US" sz="2400" b="1">
              <a:ln w="0">
                <a:solidFill>
                  <a:schemeClr val="bg1"/>
                </a:solidFill>
              </a:ln>
              <a:solidFill>
                <a:schemeClr val="bg1"/>
              </a:solidFill>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p:txBody>
      </p:sp>
      <p:pic>
        <p:nvPicPr>
          <p:cNvPr id="2050" name="Picture 2" descr="gioi thieu db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006269"/>
            <a:ext cx="7377897" cy="408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6200" y="6004734"/>
            <a:ext cx="11743420" cy="830997"/>
          </a:xfrm>
          <a:prstGeom prst="rect">
            <a:avLst/>
          </a:prstGeom>
        </p:spPr>
        <p:txBody>
          <a:bodyPr wrap="square">
            <a:spAutoFit/>
          </a:bodyPr>
          <a:lstStyle/>
          <a:p>
            <a:r>
              <a:rPr lang="en-US" sz="2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Thông tin phản hồi: </a:t>
            </a:r>
          </a:p>
          <a:p>
            <a:r>
              <a:rPr lang="en-US" sz="2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Đó là Vùng Đồng bằng sông Hồng, sẽ tìm hiểu trong 4 tiết với 3 bài 20, bài 21, bài 22.</a:t>
            </a:r>
          </a:p>
        </p:txBody>
      </p:sp>
    </p:spTree>
    <p:extLst>
      <p:ext uri="{BB962C8B-B14F-4D97-AF65-F5344CB8AC3E}">
        <p14:creationId xmlns:p14="http://schemas.microsoft.com/office/powerpoint/2010/main" val="30474774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randombar(horizontal)">
                                      <p:cBhvr>
                                        <p:cTn id="19" dur="5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162982"/>
            <a:ext cx="10972800" cy="461665"/>
          </a:xfrm>
          <a:prstGeom prst="rect">
            <a:avLst/>
          </a:prstGeom>
        </p:spPr>
        <p:txBody>
          <a:bodyPr wrap="square">
            <a:spAutoFit/>
          </a:bodyPr>
          <a:lstStyle/>
          <a:p>
            <a:r>
              <a:rPr lang="en-US" sz="2400" b="1" i="1" dirty="0">
                <a:solidFill>
                  <a:srgbClr val="0000CC"/>
                </a:solidFill>
                <a:latin typeface="Times New Roman" panose="02020603050405020304" pitchFamily="18" charset="0"/>
                <a:cs typeface="Times New Roman" panose="02020603050405020304" pitchFamily="18" charset="0"/>
              </a:rPr>
              <a:t>c. </a:t>
            </a:r>
            <a:r>
              <a:rPr lang="en-US" sz="2400" b="1" i="1" dirty="0" err="1">
                <a:solidFill>
                  <a:srgbClr val="0000CC"/>
                </a:solidFill>
                <a:latin typeface="Times New Roman" panose="02020603050405020304" pitchFamily="18" charset="0"/>
                <a:cs typeface="Times New Roman" panose="02020603050405020304" pitchFamily="18" charset="0"/>
              </a:rPr>
              <a:t>Sử</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dụng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bản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đồ</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tư</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duy</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trong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khai</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thác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nội</a:t>
            </a:r>
            <a:r>
              <a:rPr lang="en-US" sz="2400" b="1" i="1" dirty="0">
                <a:solidFill>
                  <a:srgbClr val="0000CC"/>
                </a:solidFill>
                <a:latin typeface="Times New Roman" panose="02020603050405020304" pitchFamily="18" charset="0"/>
                <a:cs typeface="Times New Roman" panose="02020603050405020304" pitchFamily="18" charset="0"/>
              </a:rPr>
              <a:t> dung </a:t>
            </a:r>
            <a:r>
              <a:rPr lang="en-US" sz="2400" b="1" i="1" dirty="0" err="1">
                <a:solidFill>
                  <a:srgbClr val="0000CC"/>
                </a:solidFill>
                <a:latin typeface="Times New Roman" panose="02020603050405020304" pitchFamily="18" charset="0"/>
                <a:cs typeface="Times New Roman" panose="02020603050405020304" pitchFamily="18" charset="0"/>
              </a:rPr>
              <a:t>kiến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thức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mới</a:t>
            </a:r>
            <a:endParaRPr lang="en-US" sz="2400" b="1" i="1" dirty="0">
              <a:solidFill>
                <a:srgbClr val="0000CC"/>
              </a:solidFill>
              <a:latin typeface="Times New Roman" panose="02020603050405020304" pitchFamily="18" charset="0"/>
              <a:cs typeface="Times New Roman" panose="02020603050405020304" pitchFamily="18" charset="0"/>
            </a:endParaRPr>
          </a:p>
        </p:txBody>
      </p:sp>
      <p:sp>
        <p:nvSpPr>
          <p:cNvPr id="3" name="Folded Corner 2"/>
          <p:cNvSpPr/>
          <p:nvPr/>
        </p:nvSpPr>
        <p:spPr>
          <a:xfrm>
            <a:off x="609600" y="1831319"/>
            <a:ext cx="10515600" cy="2388256"/>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sử</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dụng</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bản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duy</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Mục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tiêu</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đọng</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hay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đặt</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trung</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tâm</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viên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hướng</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dẫn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lần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lượt</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vẽ</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nhánh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chính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trình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hình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tự</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khám</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phá</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kiến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thức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nhánh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triển</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khai</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nhánh</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b="1" dirty="0" err="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phụ</a:t>
            </a:r>
            <a:r>
              <a:rPr lang="en-US" sz="24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82147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050"/>
            <a:ext cx="6096000" cy="58114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409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
            <a:ext cx="6064716" cy="57816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828800" y="6248400"/>
            <a:ext cx="8610600" cy="461665"/>
          </a:xfrm>
          <a:prstGeom prst="rect">
            <a:avLst/>
          </a:prstGeom>
        </p:spPr>
        <p:txBody>
          <a:bodyPr wrap="square">
            <a:spAutoFit/>
          </a:bodyPr>
          <a:lstStyle/>
          <a:p>
            <a:r>
              <a:rPr lang="en-US" sz="2400" b="1">
                <a:solidFill>
                  <a:srgbClr val="0000CC"/>
                </a:solidFill>
                <a:latin typeface="Times New Roman" panose="02020603050405020304" pitchFamily="18" charset="0"/>
                <a:cs typeface="Times New Roman" panose="02020603050405020304" pitchFamily="18" charset="0"/>
              </a:rPr>
              <a:t>Hình ảnh minh họa học sinh thảo luận hoàn thành sơ đồ tư duy</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20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4099"/>
                                        </p:tgtEl>
                                        <p:attrNameLst>
                                          <p:attrName>style.visibility</p:attrName>
                                        </p:attrNameLst>
                                      </p:cBhvr>
                                      <p:to>
                                        <p:strVal val="visible"/>
                                      </p:to>
                                    </p:set>
                                    <p:anim calcmode="lin" valueType="num">
                                      <p:cBhvr>
                                        <p:cTn id="12" dur="500" fill="hold"/>
                                        <p:tgtEl>
                                          <p:spTgt spid="4099"/>
                                        </p:tgtEl>
                                        <p:attrNameLst>
                                          <p:attrName>ppt_w</p:attrName>
                                        </p:attrNameLst>
                                      </p:cBhvr>
                                      <p:tavLst>
                                        <p:tav tm="0">
                                          <p:val>
                                            <p:fltVal val="0"/>
                                          </p:val>
                                        </p:tav>
                                        <p:tav tm="100000">
                                          <p:val>
                                            <p:strVal val="#ppt_w"/>
                                          </p:val>
                                        </p:tav>
                                      </p:tavLst>
                                    </p:anim>
                                    <p:anim calcmode="lin" valueType="num">
                                      <p:cBhvr>
                                        <p:cTn id="13" dur="500" fill="hold"/>
                                        <p:tgtEl>
                                          <p:spTgt spid="4099"/>
                                        </p:tgtEl>
                                        <p:attrNameLst>
                                          <p:attrName>ppt_h</p:attrName>
                                        </p:attrNameLst>
                                      </p:cBhvr>
                                      <p:tavLst>
                                        <p:tav tm="0">
                                          <p:val>
                                            <p:fltVal val="0"/>
                                          </p:val>
                                        </p:tav>
                                        <p:tav tm="100000">
                                          <p:val>
                                            <p:strVal val="#ppt_h"/>
                                          </p:val>
                                        </p:tav>
                                      </p:tavLst>
                                    </p:anim>
                                    <p:animEffect transition="in" filter="fade">
                                      <p:cBhvr>
                                        <p:cTn id="14" dur="500"/>
                                        <p:tgtEl>
                                          <p:spTgt spid="4099"/>
                                        </p:tgtEl>
                                      </p:cBhvr>
                                    </p:animEffect>
                                  </p:childTnLst>
                                </p:cTn>
                              </p:par>
                              <p:par>
                                <p:cTn id="15" presetID="53" presetClass="entr" presetSubtype="16"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p:cTn id="17" dur="500" fill="hold"/>
                                        <p:tgtEl>
                                          <p:spTgt spid="4098"/>
                                        </p:tgtEl>
                                        <p:attrNameLst>
                                          <p:attrName>ppt_w</p:attrName>
                                        </p:attrNameLst>
                                      </p:cBhvr>
                                      <p:tavLst>
                                        <p:tav tm="0">
                                          <p:val>
                                            <p:fltVal val="0"/>
                                          </p:val>
                                        </p:tav>
                                        <p:tav tm="100000">
                                          <p:val>
                                            <p:strVal val="#ppt_w"/>
                                          </p:val>
                                        </p:tav>
                                      </p:tavLst>
                                    </p:anim>
                                    <p:anim calcmode="lin" valueType="num">
                                      <p:cBhvr>
                                        <p:cTn id="18" dur="500" fill="hold"/>
                                        <p:tgtEl>
                                          <p:spTgt spid="4098"/>
                                        </p:tgtEl>
                                        <p:attrNameLst>
                                          <p:attrName>ppt_h</p:attrName>
                                        </p:attrNameLst>
                                      </p:cBhvr>
                                      <p:tavLst>
                                        <p:tav tm="0">
                                          <p:val>
                                            <p:fltVal val="0"/>
                                          </p:val>
                                        </p:tav>
                                        <p:tav tm="100000">
                                          <p:val>
                                            <p:strVal val="#ppt_h"/>
                                          </p:val>
                                        </p:tav>
                                      </p:tavLst>
                                    </p:anim>
                                    <p:animEffect transition="in" filter="fade">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24200" y="6324600"/>
            <a:ext cx="6096000" cy="461665"/>
          </a:xfrm>
          <a:prstGeom prst="rect">
            <a:avLst/>
          </a:prstGeom>
        </p:spPr>
        <p:txBody>
          <a:bodyPr wrap="square">
            <a:spAutoFit/>
          </a:bodyPr>
          <a:lstStyle/>
          <a:p>
            <a:r>
              <a:rPr lang="en-US" sz="2400" b="1">
                <a:solidFill>
                  <a:srgbClr val="0000CC"/>
                </a:solidFill>
                <a:latin typeface="Times New Roman" panose="02020603050405020304" pitchFamily="18" charset="0"/>
                <a:cs typeface="Times New Roman" panose="02020603050405020304" pitchFamily="18" charset="0"/>
              </a:rPr>
              <a:t>Hình ảnh học sinh hoạt động nhóm trên lớp</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1026" name="Picture 2" descr="C:\Users\Administrator\Downloads\IMG202012101011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380998"/>
            <a:ext cx="8458200" cy="577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256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16" y="457200"/>
            <a:ext cx="11049000" cy="5867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200400" y="6324601"/>
            <a:ext cx="7848600" cy="461665"/>
          </a:xfrm>
          <a:prstGeom prst="rect">
            <a:avLst/>
          </a:prstGeom>
        </p:spPr>
        <p:txBody>
          <a:bodyPr wrap="square">
            <a:spAutoFit/>
          </a:bodyPr>
          <a:lstStyle/>
          <a:p>
            <a:r>
              <a:rPr lang="en-US" sz="2400" b="1" dirty="0" err="1">
                <a:solidFill>
                  <a:srgbClr val="0000CC"/>
                </a:solidFill>
                <a:latin typeface="Times New Roman" panose="02020603050405020304" pitchFamily="18" charset="0"/>
                <a:cs typeface="Times New Roman" panose="02020603050405020304" pitchFamily="18" charset="0"/>
              </a:rPr>
              <a:t>Hình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ảnh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học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sinh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báo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cáo</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nhiệm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vụ</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học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tập</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lớp</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217857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circle(in)">
                                      <p:cBhvr>
                                        <p:cTn id="12"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162982"/>
            <a:ext cx="10972800" cy="461665"/>
          </a:xfrm>
          <a:prstGeom prst="rect">
            <a:avLst/>
          </a:prstGeom>
        </p:spPr>
        <p:txBody>
          <a:bodyPr wrap="square">
            <a:spAutoFit/>
          </a:bodyPr>
          <a:lstStyle/>
          <a:p>
            <a:r>
              <a:rPr lang="en-US" sz="2400" b="1" i="1" dirty="0">
                <a:solidFill>
                  <a:srgbClr val="0000CC"/>
                </a:solidFill>
                <a:latin typeface="Times New Roman" panose="02020603050405020304" pitchFamily="18" charset="0"/>
                <a:cs typeface="Times New Roman" panose="02020603050405020304" pitchFamily="18" charset="0"/>
              </a:rPr>
              <a:t>d. </a:t>
            </a:r>
            <a:r>
              <a:rPr lang="en-US" sz="2400" b="1" i="1" dirty="0" err="1">
                <a:solidFill>
                  <a:srgbClr val="0000CC"/>
                </a:solidFill>
                <a:latin typeface="Times New Roman" panose="02020603050405020304" pitchFamily="18" charset="0"/>
                <a:cs typeface="Times New Roman" panose="02020603050405020304" pitchFamily="18" charset="0"/>
              </a:rPr>
              <a:t>Sử</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dụng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bản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đồ</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tư</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duy</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vào</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trong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việc</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củng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cố</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tổng</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kết</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ôn</a:t>
            </a:r>
            <a:r>
              <a:rPr lang="en-US" sz="2400" b="1" i="1" dirty="0">
                <a:solidFill>
                  <a:srgbClr val="0000CC"/>
                </a:solidFill>
                <a:latin typeface="Times New Roman" panose="02020603050405020304" pitchFamily="18" charset="0"/>
                <a:cs typeface="Times New Roman" panose="02020603050405020304" pitchFamily="18" charset="0"/>
              </a:rPr>
              <a:t> </a:t>
            </a:r>
            <a:r>
              <a:rPr lang="en-US" sz="2400" b="1" i="1" dirty="0" err="1">
                <a:solidFill>
                  <a:srgbClr val="0000CC"/>
                </a:solidFill>
                <a:latin typeface="Times New Roman" panose="02020603050405020304" pitchFamily="18" charset="0"/>
                <a:cs typeface="Times New Roman" panose="02020603050405020304" pitchFamily="18" charset="0"/>
              </a:rPr>
              <a:t>tập</a:t>
            </a:r>
            <a:endParaRPr lang="en-US" sz="2400" b="1" i="1" dirty="0">
              <a:solidFill>
                <a:srgbClr val="0000CC"/>
              </a:solidFill>
              <a:latin typeface="Times New Roman" panose="02020603050405020304" pitchFamily="18" charset="0"/>
              <a:cs typeface="Times New Roman" panose="02020603050405020304" pitchFamily="18" charset="0"/>
            </a:endParaRPr>
          </a:p>
        </p:txBody>
      </p:sp>
      <p:sp>
        <p:nvSpPr>
          <p:cNvPr id="3" name="Folded Corner 2"/>
          <p:cNvSpPr/>
          <p:nvPr/>
        </p:nvSpPr>
        <p:spPr>
          <a:xfrm>
            <a:off x="609600" y="1802744"/>
            <a:ext cx="10515600" cy="2969281"/>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hóa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nắm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thiếu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viên</a:t>
            </a:r>
            <a:r>
              <a:rPr lang="en-US" sz="2400" b="1" dirty="0">
                <a:latin typeface="Times New Roman" panose="02020603050405020304" pitchFamily="18" charset="0"/>
                <a:cs typeface="Times New Roman" panose="02020603050405020304" pitchFamily="18" charset="0"/>
              </a:rPr>
              <a:t>.</a:t>
            </a:r>
          </a:p>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kết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cao</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1317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
            <a:ext cx="11353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19" y="-30771"/>
            <a:ext cx="11506200" cy="59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981200" y="6172200"/>
            <a:ext cx="8610600" cy="461665"/>
          </a:xfrm>
          <a:prstGeom prst="rect">
            <a:avLst/>
          </a:prstGeom>
        </p:spPr>
        <p:txBody>
          <a:bodyPr wrap="square">
            <a:spAutoFit/>
          </a:bodyPr>
          <a:lstStyle/>
          <a:p>
            <a:r>
              <a:rPr lang="en-US" sz="2400" b="1">
                <a:solidFill>
                  <a:srgbClr val="0000CC"/>
                </a:solidFill>
                <a:latin typeface="Times New Roman" panose="02020603050405020304" pitchFamily="18" charset="0"/>
                <a:cs typeface="Times New Roman" panose="02020603050405020304" pitchFamily="18" charset="0"/>
              </a:rPr>
              <a:t>Hình ảnh minh họa học sinh hoạt động nhóm cuối bài học</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0970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ircle(in)">
                                      <p:cBhvr>
                                        <p:cTn id="7" dur="2000"/>
                                        <p:tgtEl>
                                          <p:spTgt spid="512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 calcmode="lin" valueType="num">
                                      <p:cBhvr>
                                        <p:cTn id="15" dur="500" fill="hold"/>
                                        <p:tgtEl>
                                          <p:spTgt spid="5122"/>
                                        </p:tgtEl>
                                        <p:attrNameLst>
                                          <p:attrName>ppt_w</p:attrName>
                                        </p:attrNameLst>
                                      </p:cBhvr>
                                      <p:tavLst>
                                        <p:tav tm="0">
                                          <p:val>
                                            <p:fltVal val="0"/>
                                          </p:val>
                                        </p:tav>
                                        <p:tav tm="100000">
                                          <p:val>
                                            <p:strVal val="#ppt_w"/>
                                          </p:val>
                                        </p:tav>
                                      </p:tavLst>
                                    </p:anim>
                                    <p:anim calcmode="lin" valueType="num">
                                      <p:cBhvr>
                                        <p:cTn id="16" dur="500" fill="hold"/>
                                        <p:tgtEl>
                                          <p:spTgt spid="5122"/>
                                        </p:tgtEl>
                                        <p:attrNameLst>
                                          <p:attrName>ppt_h</p:attrName>
                                        </p:attrNameLst>
                                      </p:cBhvr>
                                      <p:tavLst>
                                        <p:tav tm="0">
                                          <p:val>
                                            <p:fltVal val="0"/>
                                          </p:val>
                                        </p:tav>
                                        <p:tav tm="100000">
                                          <p:val>
                                            <p:strVal val="#ppt_h"/>
                                          </p:val>
                                        </p:tav>
                                      </p:tavLst>
                                    </p:anim>
                                    <p:animEffect transition="in" filter="fade">
                                      <p:cBhvr>
                                        <p:cTn id="1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3" y="130277"/>
            <a:ext cx="6520966" cy="52676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135" y="130277"/>
            <a:ext cx="5503665" cy="52676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2743200" y="5867400"/>
            <a:ext cx="8610600" cy="461665"/>
          </a:xfrm>
          <a:prstGeom prst="rect">
            <a:avLst/>
          </a:prstGeom>
        </p:spPr>
        <p:txBody>
          <a:bodyPr wrap="square">
            <a:spAutoFit/>
          </a:bodyPr>
          <a:lstStyle/>
          <a:p>
            <a:r>
              <a:rPr lang="en-US" sz="2400" b="1">
                <a:solidFill>
                  <a:srgbClr val="0000CC"/>
                </a:solidFill>
                <a:latin typeface="Times New Roman" panose="02020603050405020304" pitchFamily="18" charset="0"/>
                <a:cs typeface="Times New Roman" panose="02020603050405020304" pitchFamily="18" charset="0"/>
              </a:rPr>
              <a:t>Một số hình ảnh sáng tạo học sinh khi vẽ sơ đồ tư duy</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28062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circle(in)">
                                      <p:cBhvr>
                                        <p:cTn id="10" dur="2000"/>
                                        <p:tgtEl>
                                          <p:spTgt spid="6146"/>
                                        </p:tgtEl>
                                      </p:cBhvr>
                                    </p:animEffect>
                                  </p:childTnLst>
                                </p:cTn>
                              </p:par>
                              <p:par>
                                <p:cTn id="11" presetID="6" presetClass="entr" presetSubtype="16" fill="hold" nodeType="withEffect">
                                  <p:stCondLst>
                                    <p:cond delay="0"/>
                                  </p:stCondLst>
                                  <p:childTnLst>
                                    <p:set>
                                      <p:cBhvr>
                                        <p:cTn id="12" dur="1" fill="hold">
                                          <p:stCondLst>
                                            <p:cond delay="0"/>
                                          </p:stCondLst>
                                        </p:cTn>
                                        <p:tgtEl>
                                          <p:spTgt spid="6147"/>
                                        </p:tgtEl>
                                        <p:attrNameLst>
                                          <p:attrName>style.visibility</p:attrName>
                                        </p:attrNameLst>
                                      </p:cBhvr>
                                      <p:to>
                                        <p:strVal val="visible"/>
                                      </p:to>
                                    </p:set>
                                    <p:animEffect transition="in" filter="circle(in)">
                                      <p:cBhvr>
                                        <p:cTn id="13"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Nhóm 2"/>
          <p:cNvGrpSpPr>
            <a:grpSpLocks/>
          </p:cNvGrpSpPr>
          <p:nvPr/>
        </p:nvGrpSpPr>
        <p:grpSpPr bwMode="auto">
          <a:xfrm>
            <a:off x="246185" y="207963"/>
            <a:ext cx="11457354" cy="6159500"/>
            <a:chOff x="278296" y="113327"/>
            <a:chExt cx="9307843" cy="6377637"/>
          </a:xfrm>
        </p:grpSpPr>
        <p:grpSp>
          <p:nvGrpSpPr>
            <p:cNvPr id="2060" name="Nhóm 25"/>
            <p:cNvGrpSpPr>
              <a:grpSpLocks/>
            </p:cNvGrpSpPr>
            <p:nvPr/>
          </p:nvGrpSpPr>
          <p:grpSpPr bwMode="auto">
            <a:xfrm>
              <a:off x="331800" y="113327"/>
              <a:ext cx="9254339" cy="3061965"/>
              <a:chOff x="-456598" y="3428999"/>
              <a:chExt cx="9989234" cy="3061966"/>
            </a:xfrm>
          </p:grpSpPr>
          <p:pic>
            <p:nvPicPr>
              <p:cNvPr id="27" name="Picture 6" descr="Káº¿t quáº£ hÃ¬nh áº£nh cho thá»i tiáº¿t  icon"/>
              <p:cNvPicPr>
                <a:picLocks noChangeAspect="1" noChangeArrowheads="1"/>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8" name="Picture 6" descr="Káº¿t quáº£ hÃ¬nh áº£nh cho thá»i tiáº¿t  icon"/>
              <p:cNvPicPr>
                <a:picLocks noChangeAspect="1" noChangeArrowheads="1"/>
              </p:cNvPicPr>
              <p:nvPr/>
            </p:nvPicPr>
            <p:blipFill>
              <a:blip r:embed="rId3"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9" name="Picture 6" descr="Káº¿t quáº£ hÃ¬nh áº£nh cho thá»i tiáº¿t  icon"/>
              <p:cNvPicPr>
                <a:picLocks noChangeAspect="1" noChangeArrowheads="1"/>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30" name="Picture 6" descr="Káº¿t quáº£ hÃ¬nh áº£nh cho thá»i tiáº¿t  icon"/>
              <p:cNvPicPr>
                <a:picLocks noChangeAspect="1" noChangeArrowheads="1"/>
              </p:cNvPicPr>
              <p:nvPr/>
            </p:nvPicPr>
            <p:blipFill>
              <a:blip r:embed="rId3"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nvGrpSpPr>
            <p:cNvPr id="2061" name="Nhóm 1"/>
            <p:cNvGrpSpPr>
              <a:grpSpLocks/>
            </p:cNvGrpSpPr>
            <p:nvPr/>
          </p:nvGrpSpPr>
          <p:grpSpPr bwMode="auto">
            <a:xfrm>
              <a:off x="278296" y="3428999"/>
              <a:ext cx="9254339" cy="3061965"/>
              <a:chOff x="-456598" y="3428999"/>
              <a:chExt cx="9989234" cy="3061966"/>
            </a:xfrm>
          </p:grpSpPr>
          <p:pic>
            <p:nvPicPr>
              <p:cNvPr id="22" name="Picture 6" descr="Káº¿t quáº£ hÃ¬nh áº£nh cho thá»i tiáº¿t  icon"/>
              <p:cNvPicPr>
                <a:picLocks noChangeAspect="1" noChangeArrowheads="1"/>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4672854"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1030" name="Picture 6" descr="Káº¿t quáº£ hÃ¬nh áº£nh cho thá»i tiáº¿t  icon"/>
              <p:cNvPicPr>
                <a:picLocks noChangeAspect="1" noChangeArrowheads="1"/>
              </p:cNvPicPr>
              <p:nvPr/>
            </p:nvPicPr>
            <p:blipFill>
              <a:blip r:embed="rId3" cstate="print">
                <a:alphaModFix amt="72000"/>
                <a:extLst>
                  <a:ext uri="{28A0092B-C50C-407E-A947-70E740481C1C}">
                    <a14:useLocalDpi xmlns:a14="http://schemas.microsoft.com/office/drawing/2010/main" val="0"/>
                  </a:ext>
                </a:extLst>
              </a:blip>
              <a:srcRect/>
              <a:stretch>
                <a:fillRect/>
              </a:stretch>
            </p:blipFill>
            <p:spPr bwMode="auto">
              <a:xfrm>
                <a:off x="7237580"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3" name="Picture 6" descr="Káº¿t quáº£ hÃ¬nh áº£nh cho thá»i tiáº¿t  icon"/>
              <p:cNvPicPr>
                <a:picLocks noChangeAspect="1" noChangeArrowheads="1"/>
              </p:cNvPicPr>
              <p:nvPr/>
            </p:nvPicPr>
            <p:blipFill>
              <a:blip r:embed="rId2" cstate="print">
                <a:alphaModFix amt="72000"/>
                <a:extLst>
                  <a:ext uri="{28A0092B-C50C-407E-A947-70E740481C1C}">
                    <a14:useLocalDpi xmlns:a14="http://schemas.microsoft.com/office/drawing/2010/main" val="0"/>
                  </a:ext>
                </a:extLst>
              </a:blip>
              <a:srcRect/>
              <a:stretch>
                <a:fillRect/>
              </a:stretch>
            </p:blipFill>
            <p:spPr bwMode="auto">
              <a:xfrm>
                <a:off x="-456598" y="3428999"/>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24" name="Picture 6" descr="Káº¿t quáº£ hÃ¬nh áº£nh cho thá»i tiáº¿t  icon"/>
              <p:cNvPicPr>
                <a:picLocks noChangeAspect="1" noChangeArrowheads="1"/>
              </p:cNvPicPr>
              <p:nvPr/>
            </p:nvPicPr>
            <p:blipFill>
              <a:blip r:embed="rId3" cstate="print">
                <a:alphaModFix amt="72000"/>
                <a:extLst>
                  <a:ext uri="{28A0092B-C50C-407E-A947-70E740481C1C}">
                    <a14:useLocalDpi xmlns:a14="http://schemas.microsoft.com/office/drawing/2010/main" val="0"/>
                  </a:ext>
                </a:extLst>
              </a:blip>
              <a:srcRect/>
              <a:stretch>
                <a:fillRect/>
              </a:stretch>
            </p:blipFill>
            <p:spPr bwMode="auto">
              <a:xfrm>
                <a:off x="2108128" y="3429000"/>
                <a:ext cx="2295056" cy="3061965"/>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grpSp>
      </p:grpSp>
      <p:sp>
        <p:nvSpPr>
          <p:cNvPr id="2051" name="Rectangle 12"/>
          <p:cNvSpPr>
            <a:spLocks noChangeArrowheads="1"/>
          </p:cNvSpPr>
          <p:nvPr/>
        </p:nvSpPr>
        <p:spPr bwMode="auto">
          <a:xfrm>
            <a:off x="533401" y="939800"/>
            <a:ext cx="2440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vi-VN" sz="2400" b="1" dirty="0">
                <a:latin typeface="+mj-lt"/>
                <a:cs typeface="Arial" pitchFamily="34" charset="0"/>
              </a:rPr>
              <a:t>Đặc điểm vị trí địa lí nước ta?</a:t>
            </a:r>
            <a:endParaRPr lang="en-US" sz="2400" b="1" dirty="0">
              <a:latin typeface="+mj-lt"/>
              <a:cs typeface="Arial" pitchFamily="34" charset="0"/>
            </a:endParaRPr>
          </a:p>
        </p:txBody>
      </p:sp>
      <p:sp>
        <p:nvSpPr>
          <p:cNvPr id="2052" name="Rectangle 13"/>
          <p:cNvSpPr>
            <a:spLocks noChangeArrowheads="1"/>
          </p:cNvSpPr>
          <p:nvPr/>
        </p:nvSpPr>
        <p:spPr bwMode="auto">
          <a:xfrm>
            <a:off x="3237524" y="207963"/>
            <a:ext cx="27900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vi-VN" sz="2400" dirty="0">
                <a:latin typeface="+mj-lt"/>
                <a:cs typeface="Arial" pitchFamily="34" charset="0"/>
              </a:rPr>
              <a:t>Ở</a:t>
            </a:r>
            <a:r>
              <a:rPr lang="en-US" sz="2400" dirty="0">
                <a:latin typeface="+mj-lt"/>
                <a:cs typeface="Arial" pitchFamily="34" charset="0"/>
              </a:rPr>
              <a:t> rìa phía đông của bán đảo Đông Dương, gần TT Đông Nam Á.</a:t>
            </a:r>
            <a:r>
              <a:rPr lang="vi-VN" sz="2400" dirty="0">
                <a:latin typeface="+mj-lt"/>
                <a:cs typeface="Arial" pitchFamily="34" charset="0"/>
              </a:rPr>
              <a:t>Vừa gắn liền lục đía Á Âu,vừa thông ra</a:t>
            </a:r>
            <a:r>
              <a:rPr lang="en-US" sz="2400" dirty="0">
                <a:latin typeface="+mj-lt"/>
                <a:cs typeface="Arial" pitchFamily="34" charset="0"/>
              </a:rPr>
              <a:t> </a:t>
            </a:r>
          </a:p>
        </p:txBody>
      </p:sp>
      <p:sp>
        <p:nvSpPr>
          <p:cNvPr id="2053" name="Rectangle 14"/>
          <p:cNvSpPr>
            <a:spLocks noChangeArrowheads="1"/>
          </p:cNvSpPr>
          <p:nvPr/>
        </p:nvSpPr>
        <p:spPr bwMode="auto">
          <a:xfrm>
            <a:off x="6387124" y="469901"/>
            <a:ext cx="251264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t> </a:t>
            </a:r>
            <a:endParaRPr lang="en-US" sz="2400" b="1">
              <a:latin typeface="Times New Roman" pitchFamily="18" charset="0"/>
            </a:endParaRPr>
          </a:p>
        </p:txBody>
      </p:sp>
      <p:sp>
        <p:nvSpPr>
          <p:cNvPr id="2054" name="Rectangle 16"/>
          <p:cNvSpPr>
            <a:spLocks noChangeArrowheads="1"/>
          </p:cNvSpPr>
          <p:nvPr/>
        </p:nvSpPr>
        <p:spPr bwMode="auto">
          <a:xfrm>
            <a:off x="533401" y="3960814"/>
            <a:ext cx="22469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vi-VN" sz="2400" b="1">
                <a:solidFill>
                  <a:srgbClr val="0000FF"/>
                </a:solidFill>
                <a:latin typeface="Times New Roman" pitchFamily="18" charset="0"/>
                <a:cs typeface="Times New Roman" pitchFamily="18" charset="0"/>
              </a:rPr>
              <a:t>Vùng đất nước ta bao gồm </a:t>
            </a:r>
          </a:p>
          <a:p>
            <a:pPr algn="ctr"/>
            <a:r>
              <a:rPr lang="vi-VN" sz="2400" b="1">
                <a:solidFill>
                  <a:srgbClr val="0000FF"/>
                </a:solidFill>
                <a:latin typeface="Times New Roman" pitchFamily="18" charset="0"/>
                <a:cs typeface="Times New Roman" pitchFamily="18" charset="0"/>
              </a:rPr>
              <a:t>Có diện tích bao nhiêu</a:t>
            </a:r>
            <a:endParaRPr lang="en-US" sz="2400" b="1">
              <a:solidFill>
                <a:srgbClr val="0000FF"/>
              </a:solidFill>
              <a:latin typeface="Times New Roman" pitchFamily="18" charset="0"/>
              <a:cs typeface="Times New Roman" pitchFamily="18" charset="0"/>
            </a:endParaRPr>
          </a:p>
        </p:txBody>
      </p:sp>
      <p:sp>
        <p:nvSpPr>
          <p:cNvPr id="2055" name="Rectangle 17"/>
          <p:cNvSpPr>
            <a:spLocks noChangeArrowheads="1"/>
          </p:cNvSpPr>
          <p:nvPr/>
        </p:nvSpPr>
        <p:spPr bwMode="auto">
          <a:xfrm>
            <a:off x="3415323" y="4081464"/>
            <a:ext cx="2432539"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vi-VN" sz="2400" dirty="0">
                <a:latin typeface="+mj-lt"/>
                <a:cs typeface="Arial" pitchFamily="34" charset="0"/>
              </a:rPr>
              <a:t>Phần đất liền và các hải đảo</a:t>
            </a:r>
          </a:p>
          <a:p>
            <a:pPr algn="ctr">
              <a:defRPr/>
            </a:pPr>
            <a:r>
              <a:rPr lang="vi-VN" sz="2400" dirty="0">
                <a:latin typeface="+mj-lt"/>
                <a:cs typeface="Arial" pitchFamily="34" charset="0"/>
              </a:rPr>
              <a:t>Diện tích 331.212 km2</a:t>
            </a:r>
            <a:endParaRPr lang="en-US" sz="2400" dirty="0">
              <a:latin typeface="+mj-lt"/>
              <a:cs typeface="Arial" pitchFamily="34" charset="0"/>
            </a:endParaRPr>
          </a:p>
        </p:txBody>
      </p:sp>
      <p:sp>
        <p:nvSpPr>
          <p:cNvPr id="2056" name="Rectangle 18"/>
          <p:cNvSpPr>
            <a:spLocks noChangeArrowheads="1"/>
          </p:cNvSpPr>
          <p:nvPr/>
        </p:nvSpPr>
        <p:spPr bwMode="auto">
          <a:xfrm>
            <a:off x="6162432" y="3960814"/>
            <a:ext cx="236610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vi-VN" sz="2400" b="1" dirty="0">
                <a:latin typeface="+mj-lt"/>
                <a:cs typeface="Arial" pitchFamily="34" charset="0"/>
              </a:rPr>
              <a:t>Nước ta có bao nhiêu tỉnh giáp biển? Bao nhiêu đảo </a:t>
            </a:r>
            <a:r>
              <a:rPr lang="vi-VN" sz="2400" dirty="0">
                <a:latin typeface="+mj-lt"/>
                <a:cs typeface="Arial" pitchFamily="34" charset="0"/>
              </a:rPr>
              <a:t>?</a:t>
            </a:r>
            <a:endParaRPr lang="en-US" sz="2400" dirty="0">
              <a:latin typeface="+mj-lt"/>
              <a:cs typeface="Arial" pitchFamily="34" charset="0"/>
            </a:endParaRPr>
          </a:p>
        </p:txBody>
      </p:sp>
      <p:sp>
        <p:nvSpPr>
          <p:cNvPr id="2057" name="Rectangle 19"/>
          <p:cNvSpPr>
            <a:spLocks noChangeArrowheads="1"/>
          </p:cNvSpPr>
          <p:nvPr/>
        </p:nvSpPr>
        <p:spPr bwMode="auto">
          <a:xfrm>
            <a:off x="9282724" y="3648075"/>
            <a:ext cx="237392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vi-VN" sz="2000" dirty="0">
                <a:latin typeface="+mj-lt"/>
                <a:cs typeface="Arial" pitchFamily="34" charset="0"/>
              </a:rPr>
              <a:t>28/63 tỉnh giáp biển</a:t>
            </a:r>
            <a:r>
              <a:rPr lang="en-US" sz="2000" dirty="0">
                <a:latin typeface="+mj-lt"/>
                <a:cs typeface="Arial" pitchFamily="34" charset="0"/>
              </a:rPr>
              <a:t>(</a:t>
            </a:r>
            <a:r>
              <a:rPr lang="en-US" sz="2000" dirty="0">
                <a:latin typeface="Times New Roman" panose="02020603050405020304" pitchFamily="18" charset="0"/>
                <a:cs typeface="Times New Roman" panose="02020603050405020304" pitchFamily="18" charset="0"/>
              </a:rPr>
              <a:t>nay 21/34)</a:t>
            </a:r>
            <a:endParaRPr lang="vi-VN" sz="2000" dirty="0">
              <a:latin typeface="Times New Roman" panose="02020603050405020304" pitchFamily="18" charset="0"/>
              <a:cs typeface="Times New Roman" panose="02020603050405020304" pitchFamily="18" charset="0"/>
            </a:endParaRPr>
          </a:p>
          <a:p>
            <a:pPr algn="ctr">
              <a:defRPr/>
            </a:pPr>
            <a:r>
              <a:rPr lang="vi-VN" sz="2000" dirty="0">
                <a:latin typeface="+mj-lt"/>
                <a:cs typeface="Arial" pitchFamily="34" charset="0"/>
              </a:rPr>
              <a:t>Hơn 4000 hòn đảo  trong đó có 2 quần đảo ngoài khơi xa (Hoàng Sa và Trường Sa)</a:t>
            </a:r>
            <a:endParaRPr lang="en-US" sz="2000" dirty="0">
              <a:latin typeface="+mj-lt"/>
              <a:cs typeface="Arial" pitchFamily="34" charset="0"/>
            </a:endParaRPr>
          </a:p>
        </p:txBody>
      </p:sp>
      <p:sp>
        <p:nvSpPr>
          <p:cNvPr id="2058" name="Rectangle 1"/>
          <p:cNvSpPr>
            <a:spLocks noChangeArrowheads="1"/>
          </p:cNvSpPr>
          <p:nvPr/>
        </p:nvSpPr>
        <p:spPr bwMode="auto">
          <a:xfrm flipH="1">
            <a:off x="9085385" y="209551"/>
            <a:ext cx="244230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vi-VN" sz="2400" dirty="0">
                <a:latin typeface="+mj-lt"/>
                <a:cs typeface="Arial" pitchFamily="34" charset="0"/>
              </a:rPr>
              <a:t>C</a:t>
            </a:r>
            <a:r>
              <a:rPr lang="en-US" sz="2400" dirty="0">
                <a:latin typeface="+mj-lt"/>
                <a:cs typeface="Arial" pitchFamily="34" charset="0"/>
              </a:rPr>
              <a:t>ực</a:t>
            </a:r>
            <a:r>
              <a:rPr lang="vi-VN" sz="2400" dirty="0">
                <a:latin typeface="+mj-lt"/>
                <a:cs typeface="Arial" pitchFamily="34" charset="0"/>
              </a:rPr>
              <a:t> </a:t>
            </a:r>
            <a:r>
              <a:rPr lang="en-US" sz="2400" dirty="0">
                <a:latin typeface="+mj-lt"/>
                <a:cs typeface="Arial" pitchFamily="34" charset="0"/>
              </a:rPr>
              <a:t>Bắc:</a:t>
            </a:r>
            <a:endParaRPr lang="vi-VN" sz="2400" dirty="0">
              <a:latin typeface="+mj-lt"/>
              <a:cs typeface="Arial" pitchFamily="34" charset="0"/>
            </a:endParaRPr>
          </a:p>
          <a:p>
            <a:pPr>
              <a:defRPr/>
            </a:pPr>
            <a:r>
              <a:rPr lang="en-US" sz="2400" dirty="0">
                <a:latin typeface="+mj-lt"/>
                <a:cs typeface="Arial" pitchFamily="34" charset="0"/>
              </a:rPr>
              <a:t>23</a:t>
            </a:r>
            <a:r>
              <a:rPr lang="en-US" sz="2400" baseline="30000" dirty="0">
                <a:latin typeface="+mj-lt"/>
                <a:cs typeface="Arial" pitchFamily="34" charset="0"/>
              </a:rPr>
              <a:t>0</a:t>
            </a:r>
            <a:r>
              <a:rPr lang="en-US" sz="2400" dirty="0">
                <a:latin typeface="+mj-lt"/>
                <a:cs typeface="Arial" pitchFamily="34" charset="0"/>
              </a:rPr>
              <a:t>23'B </a:t>
            </a:r>
            <a:endParaRPr lang="vi-VN" sz="2400" dirty="0">
              <a:latin typeface="+mj-lt"/>
              <a:cs typeface="Arial" pitchFamily="34" charset="0"/>
            </a:endParaRPr>
          </a:p>
          <a:p>
            <a:pPr>
              <a:defRPr/>
            </a:pPr>
            <a:r>
              <a:rPr lang="vi-VN" sz="2400" dirty="0">
                <a:latin typeface="+mj-lt"/>
                <a:cs typeface="Arial" pitchFamily="34" charset="0"/>
              </a:rPr>
              <a:t>C</a:t>
            </a:r>
            <a:r>
              <a:rPr lang="en-US" sz="2400" dirty="0">
                <a:latin typeface="+mj-lt"/>
                <a:cs typeface="Arial" pitchFamily="34" charset="0"/>
              </a:rPr>
              <a:t>ực Nam: 8</a:t>
            </a:r>
            <a:r>
              <a:rPr lang="en-US" sz="2400" baseline="30000" dirty="0">
                <a:latin typeface="+mj-lt"/>
                <a:cs typeface="Arial" pitchFamily="34" charset="0"/>
              </a:rPr>
              <a:t>0</a:t>
            </a:r>
            <a:r>
              <a:rPr lang="en-US" sz="2400" dirty="0">
                <a:latin typeface="+mj-lt"/>
                <a:cs typeface="Arial" pitchFamily="34" charset="0"/>
              </a:rPr>
              <a:t>34'B</a:t>
            </a:r>
          </a:p>
          <a:p>
            <a:pPr>
              <a:defRPr/>
            </a:pPr>
            <a:r>
              <a:rPr lang="vi-VN" sz="2400" dirty="0">
                <a:latin typeface="+mj-lt"/>
                <a:cs typeface="Arial" pitchFamily="34" charset="0"/>
              </a:rPr>
              <a:t>C</a:t>
            </a:r>
            <a:r>
              <a:rPr lang="en-US" sz="2400" dirty="0">
                <a:latin typeface="+mj-lt"/>
                <a:cs typeface="Arial" pitchFamily="34" charset="0"/>
              </a:rPr>
              <a:t>ực Tây: 102</a:t>
            </a:r>
            <a:r>
              <a:rPr lang="en-US" sz="2400" baseline="30000" dirty="0">
                <a:latin typeface="+mj-lt"/>
                <a:cs typeface="Arial" pitchFamily="34" charset="0"/>
              </a:rPr>
              <a:t>0</a:t>
            </a:r>
            <a:r>
              <a:rPr lang="en-US" sz="2400" dirty="0">
                <a:latin typeface="+mj-lt"/>
                <a:cs typeface="Arial" pitchFamily="34" charset="0"/>
              </a:rPr>
              <a:t>09</a:t>
            </a:r>
            <a:r>
              <a:rPr lang="en-US" sz="2400" baseline="30000" dirty="0">
                <a:latin typeface="+mj-lt"/>
                <a:cs typeface="Arial" pitchFamily="34" charset="0"/>
              </a:rPr>
              <a:t>’</a:t>
            </a:r>
            <a:r>
              <a:rPr lang="en-US" sz="2400" dirty="0">
                <a:latin typeface="+mj-lt"/>
                <a:cs typeface="Arial" pitchFamily="34" charset="0"/>
              </a:rPr>
              <a:t>Đ </a:t>
            </a:r>
            <a:endParaRPr lang="vi-VN" sz="2400" dirty="0">
              <a:latin typeface="+mj-lt"/>
              <a:cs typeface="Arial" pitchFamily="34" charset="0"/>
            </a:endParaRPr>
          </a:p>
          <a:p>
            <a:pPr>
              <a:defRPr/>
            </a:pPr>
            <a:r>
              <a:rPr lang="vi-VN" sz="2400" dirty="0">
                <a:latin typeface="+mj-lt"/>
                <a:cs typeface="Arial" pitchFamily="34" charset="0"/>
              </a:rPr>
              <a:t>C</a:t>
            </a:r>
            <a:r>
              <a:rPr lang="en-US" sz="2400" dirty="0">
                <a:latin typeface="+mj-lt"/>
                <a:cs typeface="Arial" pitchFamily="34" charset="0"/>
              </a:rPr>
              <a:t>ực Đông: l09</a:t>
            </a:r>
            <a:r>
              <a:rPr lang="en-US" sz="2400" baseline="30000" dirty="0">
                <a:latin typeface="+mj-lt"/>
                <a:cs typeface="Arial" pitchFamily="34" charset="0"/>
              </a:rPr>
              <a:t>0</a:t>
            </a:r>
            <a:r>
              <a:rPr lang="en-US" sz="2400" dirty="0">
                <a:latin typeface="+mj-lt"/>
                <a:cs typeface="Arial" pitchFamily="34" charset="0"/>
              </a:rPr>
              <a:t>24’Đ </a:t>
            </a:r>
          </a:p>
        </p:txBody>
      </p:sp>
      <p:sp>
        <p:nvSpPr>
          <p:cNvPr id="2059" name="Rectangle 2"/>
          <p:cNvSpPr>
            <a:spLocks noChangeArrowheads="1"/>
          </p:cNvSpPr>
          <p:nvPr/>
        </p:nvSpPr>
        <p:spPr bwMode="auto">
          <a:xfrm>
            <a:off x="6410570" y="352425"/>
            <a:ext cx="2303584"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endParaRPr lang="vi-VN" sz="2400" dirty="0">
              <a:cs typeface="Arial" pitchFamily="34" charset="0"/>
            </a:endParaRPr>
          </a:p>
          <a:p>
            <a:pPr>
              <a:defRPr/>
            </a:pPr>
            <a:endParaRPr lang="vi-VN" sz="2400" dirty="0">
              <a:cs typeface="Arial" pitchFamily="34" charset="0"/>
            </a:endParaRPr>
          </a:p>
          <a:p>
            <a:pPr>
              <a:defRPr/>
            </a:pPr>
            <a:r>
              <a:rPr lang="vi-VN" sz="2400" b="1" dirty="0">
                <a:latin typeface="+mj-lt"/>
                <a:cs typeface="Arial" pitchFamily="34" charset="0"/>
              </a:rPr>
              <a:t>Tọa độ địa lí các điểm cực nước ta là</a:t>
            </a:r>
            <a:endParaRPr lang="en-US" sz="2400" b="1" dirty="0">
              <a:latin typeface="+mj-lt"/>
              <a:cs typeface="Arial" pitchFamily="34" charset="0"/>
            </a:endParaRPr>
          </a:p>
        </p:txBody>
      </p:sp>
    </p:spTree>
    <p:extLst>
      <p:ext uri="{BB962C8B-B14F-4D97-AF65-F5344CB8AC3E}">
        <p14:creationId xmlns:p14="http://schemas.microsoft.com/office/powerpoint/2010/main" val="3264870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26363778"/>
              </p:ext>
            </p:extLst>
          </p:nvPr>
        </p:nvGraphicFramePr>
        <p:xfrm>
          <a:off x="451172" y="117566"/>
          <a:ext cx="11301253" cy="6740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92772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 Arrow Callout 3"/>
          <p:cNvSpPr/>
          <p:nvPr/>
        </p:nvSpPr>
        <p:spPr>
          <a:xfrm>
            <a:off x="1981200" y="1219200"/>
            <a:ext cx="7178675" cy="4343400"/>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Sử dụng sơ đồ tư duy để tạo ra “bộ thẻ bài” giúp học sinh ôn tập giữa kì, cuối kì.</a:t>
            </a:r>
          </a:p>
        </p:txBody>
      </p:sp>
      <p:sp>
        <p:nvSpPr>
          <p:cNvPr id="5" name="Rounded Rectangle 4"/>
          <p:cNvSpPr/>
          <p:nvPr/>
        </p:nvSpPr>
        <p:spPr>
          <a:xfrm>
            <a:off x="3886200" y="304800"/>
            <a:ext cx="340042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Tạo hứng thú học tập</a:t>
            </a:r>
          </a:p>
        </p:txBody>
      </p:sp>
      <p:sp>
        <p:nvSpPr>
          <p:cNvPr id="6" name="Rounded Rectangle 5"/>
          <p:cNvSpPr/>
          <p:nvPr/>
        </p:nvSpPr>
        <p:spPr>
          <a:xfrm rot="5400000">
            <a:off x="7534909" y="2966085"/>
            <a:ext cx="4229100" cy="9067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Ghi nhó kiến thức trọng tâm</a:t>
            </a:r>
          </a:p>
        </p:txBody>
      </p:sp>
      <p:sp>
        <p:nvSpPr>
          <p:cNvPr id="7" name="Rounded Rectangle 6"/>
          <p:cNvSpPr/>
          <p:nvPr/>
        </p:nvSpPr>
        <p:spPr>
          <a:xfrm rot="16200000">
            <a:off x="-890587" y="2966085"/>
            <a:ext cx="4800600" cy="9067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Hệ thống kiến thức một cách logic</a:t>
            </a:r>
          </a:p>
        </p:txBody>
      </p:sp>
      <p:sp>
        <p:nvSpPr>
          <p:cNvPr id="8" name="Rounded Rectangle 7"/>
          <p:cNvSpPr/>
          <p:nvPr/>
        </p:nvSpPr>
        <p:spPr>
          <a:xfrm>
            <a:off x="3298824" y="5638800"/>
            <a:ext cx="4543425"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Phát huy tinh thần hợp tác và làm việc nhóm của học sinh</a:t>
            </a:r>
          </a:p>
        </p:txBody>
      </p:sp>
    </p:spTree>
    <p:extLst>
      <p:ext uri="{BB962C8B-B14F-4D97-AF65-F5344CB8AC3E}">
        <p14:creationId xmlns:p14="http://schemas.microsoft.com/office/powerpoint/2010/main" val="36780995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4" y="0"/>
            <a:ext cx="6086475" cy="6134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z2233804896182_b988d2a040cb0e75bbf6dc5fe1d8d5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5943600" cy="61505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38400" y="6248400"/>
            <a:ext cx="8610600" cy="461665"/>
          </a:xfrm>
          <a:prstGeom prst="rect">
            <a:avLst/>
          </a:prstGeom>
        </p:spPr>
        <p:txBody>
          <a:bodyPr wrap="square">
            <a:spAutoFit/>
          </a:bodyPr>
          <a:lstStyle/>
          <a:p>
            <a:r>
              <a:rPr lang="en-US" sz="2400" b="1">
                <a:solidFill>
                  <a:srgbClr val="0000CC"/>
                </a:solidFill>
                <a:latin typeface="Times New Roman" panose="02020603050405020304" pitchFamily="18" charset="0"/>
                <a:cs typeface="Times New Roman" panose="02020603050405020304" pitchFamily="18" charset="0"/>
              </a:rPr>
              <a:t>Hình ảnh học sinh sắp xếp thẻ bài trong giờ ôn tập</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1624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639762"/>
            <a:ext cx="3223959"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4</a:t>
            </a:r>
            <a:r>
              <a:rPr lang="vi-VN"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Kết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được</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404558" y="1044739"/>
            <a:ext cx="11330241" cy="914930"/>
          </a:xfrm>
          <a:prstGeom prst="rect">
            <a:avLst/>
          </a:prstGeom>
        </p:spPr>
        <p:txBody>
          <a:bodyPr wrap="square">
            <a:spAutoFit/>
          </a:bodyPr>
          <a:lstStyle/>
          <a:p>
            <a:pPr algn="just">
              <a:lnSpc>
                <a:spcPct val="115000"/>
              </a:lnSpc>
              <a:spcAft>
                <a:spcPts val="0"/>
              </a:spcAft>
              <a:buFont typeface="Wingdings" panose="05000000000000000000" pitchFamily="2" charset="2"/>
              <a:buChar char="v"/>
            </a:pPr>
            <a:r>
              <a:rPr lang="en-US" sz="2400" b="1">
                <a:latin typeface="Times New Roman" panose="02020603050405020304" pitchFamily="18" charset="0"/>
                <a:ea typeface="Times New Roman" panose="02020603050405020304" pitchFamily="18" charset="0"/>
                <a:cs typeface="Times New Roman" panose="02020603050405020304" pitchFamily="18" charset="0"/>
              </a:rPr>
              <a:t>  Qua quá trình thực hiện các biện pháp sử dụng bản đồ tư duy trong dạy và học môn Địa lí 9, kết quả như sau: </a:t>
            </a:r>
            <a:endParaRPr lang="en-US" sz="2400" b="1">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64418112"/>
              </p:ext>
            </p:extLst>
          </p:nvPr>
        </p:nvGraphicFramePr>
        <p:xfrm>
          <a:off x="609599" y="1978719"/>
          <a:ext cx="11201401" cy="4572000"/>
        </p:xfrm>
        <a:graphic>
          <a:graphicData uri="http://schemas.openxmlformats.org/drawingml/2006/table">
            <a:tbl>
              <a:tblPr firstRow="1" firstCol="1" lastRow="1" lastCol="1" bandRow="1" bandCol="1">
                <a:tableStyleId>{F2DE63D5-997A-4646-A377-4702673A728D}</a:tableStyleId>
              </a:tblPr>
              <a:tblGrid>
                <a:gridCol w="3124201">
                  <a:extLst>
                    <a:ext uri="{9D8B030D-6E8A-4147-A177-3AD203B41FA5}">
                      <a16:colId xmlns:a16="http://schemas.microsoft.com/office/drawing/2014/main" val="1012379639"/>
                    </a:ext>
                  </a:extLst>
                </a:gridCol>
                <a:gridCol w="4572000">
                  <a:extLst>
                    <a:ext uri="{9D8B030D-6E8A-4147-A177-3AD203B41FA5}">
                      <a16:colId xmlns:a16="http://schemas.microsoft.com/office/drawing/2014/main" val="3784060984"/>
                    </a:ext>
                  </a:extLst>
                </a:gridCol>
                <a:gridCol w="3505200">
                  <a:extLst>
                    <a:ext uri="{9D8B030D-6E8A-4147-A177-3AD203B41FA5}">
                      <a16:colId xmlns:a16="http://schemas.microsoft.com/office/drawing/2014/main" val="843789208"/>
                    </a:ext>
                  </a:extLst>
                </a:gridCol>
              </a:tblGrid>
              <a:tr h="902382">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Tiêu chí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Những tiết có sử dụng Bản đồ tư duy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Những tiết không sử dụng Bản đồ tư duy</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0464127"/>
                  </a:ext>
                </a:extLst>
              </a:tr>
              <a:tr h="1368596">
                <a:tc>
                  <a:txBody>
                    <a:bodyPr/>
                    <a:lstStyle/>
                    <a:p>
                      <a:pPr algn="l">
                        <a:lnSpc>
                          <a:spcPct val="115000"/>
                        </a:lnSpc>
                        <a:spcAft>
                          <a:spcPts val="0"/>
                        </a:spcAft>
                      </a:pPr>
                      <a:r>
                        <a:rPr lang="pt-BR" sz="2400" b="1">
                          <a:effectLst/>
                          <a:latin typeface="Times New Roman" panose="02020603050405020304" pitchFamily="18" charset="0"/>
                          <a:cs typeface="Times New Roman" panose="02020603050405020304" pitchFamily="18" charset="0"/>
                        </a:rPr>
                        <a:t>Mức độ hứng thú học tập của học sinh</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pt-BR" sz="2400" b="0">
                          <a:effectLst/>
                          <a:latin typeface="Times New Roman" panose="02020603050405020304" pitchFamily="18" charset="0"/>
                          <a:cs typeface="Times New Roman" panose="02020603050405020304" pitchFamily="18" charset="0"/>
                        </a:rPr>
                        <a:t>Số HS tham gia xây dựng bài nhiều hơn</a:t>
                      </a:r>
                      <a:r>
                        <a:rPr lang="pt-BR" sz="2400" b="0" baseline="0">
                          <a:effectLst/>
                          <a:latin typeface="Times New Roman" panose="02020603050405020304" pitchFamily="18" charset="0"/>
                          <a:cs typeface="Times New Roman" panose="02020603050405020304" pitchFamily="18" charset="0"/>
                        </a:rPr>
                        <a:t> </a:t>
                      </a:r>
                      <a:r>
                        <a:rPr lang="pt-BR" sz="2400" b="0">
                          <a:effectLst/>
                          <a:latin typeface="Times New Roman" panose="02020603050405020304" pitchFamily="18" charset="0"/>
                          <a:cs typeface="Times New Roman" panose="02020603050405020304" pitchFamily="18" charset="0"/>
                        </a:rPr>
                        <a:t>(8-10 HS/lớp)</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pt-BR" sz="2400" b="0">
                          <a:effectLst/>
                          <a:latin typeface="Times New Roman" panose="02020603050405020304" pitchFamily="18" charset="0"/>
                          <a:cs typeface="Times New Roman" panose="02020603050405020304" pitchFamily="18" charset="0"/>
                        </a:rPr>
                        <a:t>Số HS tham gia xây dựng bài ít hơn (3-5</a:t>
                      </a:r>
                      <a:r>
                        <a:rPr lang="pt-BR" sz="2400" b="0" baseline="0">
                          <a:effectLst/>
                          <a:latin typeface="Times New Roman" panose="02020603050405020304" pitchFamily="18" charset="0"/>
                          <a:cs typeface="Times New Roman" panose="02020603050405020304" pitchFamily="18" charset="0"/>
                        </a:rPr>
                        <a:t> </a:t>
                      </a:r>
                      <a:r>
                        <a:rPr lang="pt-BR" sz="2400" b="0">
                          <a:effectLst/>
                          <a:latin typeface="Times New Roman" panose="02020603050405020304" pitchFamily="18" charset="0"/>
                          <a:cs typeface="Times New Roman" panose="02020603050405020304" pitchFamily="18" charset="0"/>
                        </a:rPr>
                        <a:t>HS/lớp)</a:t>
                      </a:r>
                      <a:endParaRPr lang="en-US" sz="24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36332112"/>
                  </a:ext>
                </a:extLst>
              </a:tr>
              <a:tr h="2301022">
                <a:tc>
                  <a:txBody>
                    <a:bodyPr/>
                    <a:lstStyle/>
                    <a:p>
                      <a:pPr algn="l">
                        <a:lnSpc>
                          <a:spcPct val="115000"/>
                        </a:lnSpc>
                        <a:spcAft>
                          <a:spcPts val="0"/>
                        </a:spcAft>
                      </a:pPr>
                      <a:r>
                        <a:rPr lang="pt-BR" sz="2400" b="1">
                          <a:effectLst/>
                          <a:latin typeface="Times New Roman" panose="02020603050405020304" pitchFamily="18" charset="0"/>
                          <a:cs typeface="Times New Roman" panose="02020603050405020304" pitchFamily="18" charset="0"/>
                        </a:rPr>
                        <a:t> </a:t>
                      </a:r>
                      <a:endParaRPr lang="en-US" sz="2400" b="1">
                        <a:effectLst/>
                        <a:latin typeface="Times New Roman" panose="02020603050405020304" pitchFamily="18" charset="0"/>
                        <a:cs typeface="Times New Roman" panose="02020603050405020304" pitchFamily="18" charset="0"/>
                      </a:endParaRPr>
                    </a:p>
                    <a:p>
                      <a:pPr algn="l">
                        <a:lnSpc>
                          <a:spcPct val="115000"/>
                        </a:lnSpc>
                        <a:spcAft>
                          <a:spcPts val="0"/>
                        </a:spcAft>
                      </a:pPr>
                      <a:r>
                        <a:rPr lang="pt-BR" sz="2400" b="1">
                          <a:effectLst/>
                          <a:latin typeface="Times New Roman" panose="02020603050405020304" pitchFamily="18" charset="0"/>
                          <a:cs typeface="Times New Roman" panose="02020603050405020304" pitchFamily="18" charset="0"/>
                        </a:rPr>
                        <a:t>Kết quả nhớ kiến thức, hiểu và vận dụng kiến thức thông qua bài kiểm tra.</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15000"/>
                        </a:lnSpc>
                        <a:spcAft>
                          <a:spcPts val="0"/>
                        </a:spcAft>
                      </a:pPr>
                      <a:r>
                        <a:rPr lang="pt-BR" sz="2400" b="0">
                          <a:effectLst/>
                          <a:latin typeface="Times New Roman" panose="02020603050405020304" pitchFamily="18" charset="0"/>
                          <a:cs typeface="Times New Roman" panose="02020603050405020304" pitchFamily="18" charset="0"/>
                        </a:rPr>
                        <a:t>Tỷ lệ HS nhớ kiến thức, hiểu và vận dụng kiến thức cao hơn</a:t>
                      </a:r>
                      <a:r>
                        <a:rPr lang="pt-BR" sz="2400" b="0" baseline="0">
                          <a:effectLst/>
                          <a:latin typeface="Times New Roman" panose="02020603050405020304" pitchFamily="18" charset="0"/>
                          <a:cs typeface="Times New Roman" panose="02020603050405020304" pitchFamily="18" charset="0"/>
                        </a:rPr>
                        <a:t> </a:t>
                      </a:r>
                      <a:r>
                        <a:rPr lang="pt-BR" sz="2400" b="0">
                          <a:effectLst/>
                          <a:latin typeface="Times New Roman" panose="02020603050405020304" pitchFamily="18" charset="0"/>
                          <a:cs typeface="Times New Roman" panose="02020603050405020304" pitchFamily="18" charset="0"/>
                        </a:rPr>
                        <a:t>(12-15 HS/lớp)</a:t>
                      </a:r>
                      <a:endParaRPr lang="en-US" sz="2400" b="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l">
                        <a:lnSpc>
                          <a:spcPct val="115000"/>
                        </a:lnSpc>
                        <a:spcAft>
                          <a:spcPts val="0"/>
                        </a:spcAft>
                      </a:pPr>
                      <a:r>
                        <a:rPr lang="pt-BR" sz="2400" b="0">
                          <a:effectLst/>
                          <a:latin typeface="Times New Roman" panose="02020603050405020304" pitchFamily="18" charset="0"/>
                          <a:cs typeface="Times New Roman" panose="02020603050405020304" pitchFamily="18" charset="0"/>
                        </a:rPr>
                        <a:t>Tỷ lệ HS nhớ kiến thức, hiểu và vận dụng kiến thức thấp hơn (10-12 HS/lớp)</a:t>
                      </a:r>
                      <a:endParaRPr lang="en-US" sz="2400" b="0">
                        <a:effectLst/>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14752138"/>
                  </a:ext>
                </a:extLst>
              </a:tr>
            </a:tbl>
          </a:graphicData>
        </a:graphic>
      </p:graphicFrame>
    </p:spTree>
    <p:extLst>
      <p:ext uri="{BB962C8B-B14F-4D97-AF65-F5344CB8AC3E}">
        <p14:creationId xmlns:p14="http://schemas.microsoft.com/office/powerpoint/2010/main" val="32847843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381000"/>
            <a:ext cx="9144000" cy="461665"/>
          </a:xfrm>
          <a:prstGeom prst="rect">
            <a:avLst/>
          </a:prstGeom>
        </p:spPr>
        <p:txBody>
          <a:bodyPr wrap="square">
            <a:spAutoFit/>
          </a:bodyPr>
          <a:lstStyle/>
          <a:p>
            <a:r>
              <a:rPr lang="en-US" sz="2400" b="1">
                <a:solidFill>
                  <a:srgbClr val="0000CC"/>
                </a:solidFill>
                <a:latin typeface="Times New Roman" panose="02020603050405020304" pitchFamily="18" charset="0"/>
                <a:cs typeface="Times New Roman" panose="02020603050405020304" pitchFamily="18" charset="0"/>
              </a:rPr>
              <a:t>MINH CHỨNG SỐ LIỆU CỤ THỂ LỚP TRỰC TIẾP GIẢNG DẠY</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5" name="Rectangle 4"/>
          <p:cNvSpPr/>
          <p:nvPr/>
        </p:nvSpPr>
        <p:spPr>
          <a:xfrm>
            <a:off x="381000" y="820498"/>
            <a:ext cx="4014240" cy="490199"/>
          </a:xfrm>
          <a:prstGeom prst="rect">
            <a:avLst/>
          </a:prstGeom>
        </p:spPr>
        <p:txBody>
          <a:bodyPr wrap="none">
            <a:spAutoFit/>
          </a:bodyPr>
          <a:lstStyle/>
          <a:p>
            <a:pPr algn="just">
              <a:lnSpc>
                <a:spcPct val="115000"/>
              </a:lnSpc>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pt-BR" sz="2400" b="1" i="1" dirty="0">
                <a:latin typeface="Times New Roman" panose="02020603050405020304" pitchFamily="18" charset="0"/>
                <a:ea typeface="Times New Roman" panose="02020603050405020304" pitchFamily="18" charset="0"/>
                <a:cs typeface="Times New Roman" panose="02020603050405020304" pitchFamily="18" charset="0"/>
              </a:rPr>
              <a:t>Kết quả năm học 2022-2023</a:t>
            </a:r>
            <a:endParaRPr lang="en-US" sz="2400" dirty="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13674531"/>
              </p:ext>
            </p:extLst>
          </p:nvPr>
        </p:nvGraphicFramePr>
        <p:xfrm>
          <a:off x="533400" y="1310697"/>
          <a:ext cx="10820399" cy="1628909"/>
        </p:xfrm>
        <a:graphic>
          <a:graphicData uri="http://schemas.openxmlformats.org/drawingml/2006/table">
            <a:tbl>
              <a:tblPr firstRow="1" firstCol="1" lastRow="1" lastCol="1" bandRow="1" bandCol="1">
                <a:tableStyleId>{5C22544A-7EE6-4342-B048-85BDC9FD1C3A}</a:tableStyleId>
              </a:tblPr>
              <a:tblGrid>
                <a:gridCol w="1375114">
                  <a:extLst>
                    <a:ext uri="{9D8B030D-6E8A-4147-A177-3AD203B41FA5}">
                      <a16:colId xmlns:a16="http://schemas.microsoft.com/office/drawing/2014/main" val="2949804405"/>
                    </a:ext>
                  </a:extLst>
                </a:gridCol>
                <a:gridCol w="964649">
                  <a:extLst>
                    <a:ext uri="{9D8B030D-6E8A-4147-A177-3AD203B41FA5}">
                      <a16:colId xmlns:a16="http://schemas.microsoft.com/office/drawing/2014/main" val="1724748879"/>
                    </a:ext>
                  </a:extLst>
                </a:gridCol>
                <a:gridCol w="879567">
                  <a:extLst>
                    <a:ext uri="{9D8B030D-6E8A-4147-A177-3AD203B41FA5}">
                      <a16:colId xmlns:a16="http://schemas.microsoft.com/office/drawing/2014/main" val="3895030391"/>
                    </a:ext>
                  </a:extLst>
                </a:gridCol>
                <a:gridCol w="820929">
                  <a:extLst>
                    <a:ext uri="{9D8B030D-6E8A-4147-A177-3AD203B41FA5}">
                      <a16:colId xmlns:a16="http://schemas.microsoft.com/office/drawing/2014/main" val="1481052529"/>
                    </a:ext>
                  </a:extLst>
                </a:gridCol>
                <a:gridCol w="839326">
                  <a:extLst>
                    <a:ext uri="{9D8B030D-6E8A-4147-A177-3AD203B41FA5}">
                      <a16:colId xmlns:a16="http://schemas.microsoft.com/office/drawing/2014/main" val="1676392320"/>
                    </a:ext>
                  </a:extLst>
                </a:gridCol>
                <a:gridCol w="933605">
                  <a:extLst>
                    <a:ext uri="{9D8B030D-6E8A-4147-A177-3AD203B41FA5}">
                      <a16:colId xmlns:a16="http://schemas.microsoft.com/office/drawing/2014/main" val="2922045136"/>
                    </a:ext>
                  </a:extLst>
                </a:gridCol>
                <a:gridCol w="933605">
                  <a:extLst>
                    <a:ext uri="{9D8B030D-6E8A-4147-A177-3AD203B41FA5}">
                      <a16:colId xmlns:a16="http://schemas.microsoft.com/office/drawing/2014/main" val="1129735904"/>
                    </a:ext>
                  </a:extLst>
                </a:gridCol>
                <a:gridCol w="815181">
                  <a:extLst>
                    <a:ext uri="{9D8B030D-6E8A-4147-A177-3AD203B41FA5}">
                      <a16:colId xmlns:a16="http://schemas.microsoft.com/office/drawing/2014/main" val="2366518733"/>
                    </a:ext>
                  </a:extLst>
                </a:gridCol>
                <a:gridCol w="977297">
                  <a:extLst>
                    <a:ext uri="{9D8B030D-6E8A-4147-A177-3AD203B41FA5}">
                      <a16:colId xmlns:a16="http://schemas.microsoft.com/office/drawing/2014/main" val="1845532107"/>
                    </a:ext>
                  </a:extLst>
                </a:gridCol>
                <a:gridCol w="1140563">
                  <a:extLst>
                    <a:ext uri="{9D8B030D-6E8A-4147-A177-3AD203B41FA5}">
                      <a16:colId xmlns:a16="http://schemas.microsoft.com/office/drawing/2014/main" val="45047138"/>
                    </a:ext>
                  </a:extLst>
                </a:gridCol>
                <a:gridCol w="1140563">
                  <a:extLst>
                    <a:ext uri="{9D8B030D-6E8A-4147-A177-3AD203B41FA5}">
                      <a16:colId xmlns:a16="http://schemas.microsoft.com/office/drawing/2014/main" val="1096862498"/>
                    </a:ext>
                  </a:extLst>
                </a:gridCol>
              </a:tblGrid>
              <a:tr h="518103">
                <a:tc rowSpan="2">
                  <a:txBody>
                    <a:bodyPr/>
                    <a:lstStyle/>
                    <a:p>
                      <a:pPr algn="ctr">
                        <a:lnSpc>
                          <a:spcPct val="115000"/>
                        </a:lnSpc>
                        <a:spcAft>
                          <a:spcPts val="0"/>
                        </a:spcAft>
                      </a:pPr>
                      <a:r>
                        <a:rPr lang="pt-BR" sz="2400" dirty="0">
                          <a:effectLst/>
                          <a:latin typeface="Times New Roman" panose="02020603050405020304" pitchFamily="18"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2">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Lớp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2">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Sĩ số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gridSpan="8">
                  <a:txBody>
                    <a:bodyPr/>
                    <a:lstStyle/>
                    <a:p>
                      <a:pPr algn="ctr">
                        <a:lnSpc>
                          <a:spcPct val="115000"/>
                        </a:lnSpc>
                        <a:spcAft>
                          <a:spcPts val="0"/>
                        </a:spcAft>
                      </a:pPr>
                      <a:r>
                        <a:rPr lang="pt-BR" sz="2400" dirty="0">
                          <a:effectLst/>
                          <a:latin typeface="Times New Roman" panose="02020603050405020304" pitchFamily="18" charset="0"/>
                          <a:cs typeface="Times New Roman" panose="02020603050405020304" pitchFamily="18" charset="0"/>
                        </a:rPr>
                        <a:t>Chưa sử dụng bản đồ tư duy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45054032"/>
                  </a:ext>
                </a:extLst>
              </a:tr>
              <a:tr h="37400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pt-BR" sz="2400" b="1">
                          <a:effectLst/>
                          <a:latin typeface="Times New Roman" panose="02020603050405020304" pitchFamily="18" charset="0"/>
                          <a:cs typeface="Times New Roman" panose="02020603050405020304" pitchFamily="18" charset="0"/>
                        </a:rPr>
                        <a:t>Giỏi</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b="1">
                          <a:effectLst/>
                          <a:latin typeface="Times New Roman" panose="02020603050405020304" pitchFamily="18" charset="0"/>
                          <a:cs typeface="Times New Roman" panose="02020603050405020304" pitchFamily="18" charset="0"/>
                        </a:rPr>
                        <a: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b="1">
                          <a:effectLst/>
                          <a:latin typeface="Times New Roman" panose="02020603050405020304" pitchFamily="18" charset="0"/>
                          <a:cs typeface="Times New Roman" panose="02020603050405020304" pitchFamily="18" charset="0"/>
                        </a:rPr>
                        <a:t>Khá</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b="1">
                          <a:effectLst/>
                          <a:latin typeface="Times New Roman" panose="02020603050405020304" pitchFamily="18" charset="0"/>
                          <a:cs typeface="Times New Roman" panose="02020603050405020304" pitchFamily="18" charset="0"/>
                        </a:rPr>
                        <a: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b="1">
                          <a:effectLst/>
                          <a:latin typeface="Times New Roman" panose="02020603050405020304" pitchFamily="18" charset="0"/>
                          <a:cs typeface="Times New Roman" panose="02020603050405020304" pitchFamily="18" charset="0"/>
                        </a:rPr>
                        <a:t>TB</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b="1">
                          <a:effectLst/>
                          <a:latin typeface="Times New Roman" panose="02020603050405020304" pitchFamily="18" charset="0"/>
                          <a:cs typeface="Times New Roman" panose="02020603050405020304" pitchFamily="18" charset="0"/>
                        </a:rPr>
                        <a:t>%</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b="1">
                          <a:effectLst/>
                          <a:latin typeface="Times New Roman" panose="02020603050405020304" pitchFamily="18" charset="0"/>
                          <a:cs typeface="Times New Roman" panose="02020603050405020304" pitchFamily="18" charset="0"/>
                        </a:rPr>
                        <a:t>Yếu</a:t>
                      </a:r>
                      <a:endParaRPr lang="en-US" sz="2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801798481"/>
                  </a:ext>
                </a:extLst>
              </a:tr>
              <a:tr h="723900">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dirty="0">
                          <a:effectLst/>
                          <a:latin typeface="Times New Roman" panose="02020603050405020304" pitchFamily="18" charset="0"/>
                          <a:cs typeface="Times New Roman" panose="02020603050405020304" pitchFamily="18" charset="0"/>
                        </a:rPr>
                        <a:t>8A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32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12,5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16</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50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lnSpc>
                          <a:spcPct val="115000"/>
                        </a:lnSpc>
                        <a:spcAft>
                          <a:spcPts val="0"/>
                        </a:spcAft>
                      </a:pPr>
                      <a:r>
                        <a:rPr lang="pt-BR" sz="2400">
                          <a:effectLst/>
                          <a:latin typeface="Times New Roman" panose="02020603050405020304" pitchFamily="18" charset="0"/>
                          <a:cs typeface="Times New Roman" panose="02020603050405020304" pitchFamily="18" charset="0"/>
                        </a:rPr>
                        <a:t>12,5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4699097"/>
                  </a:ext>
                </a:extLst>
              </a:tr>
            </a:tbl>
          </a:graphicData>
        </a:graphic>
      </p:graphicFrame>
      <p:sp>
        <p:nvSpPr>
          <p:cNvPr id="7" name="Rectangle 6"/>
          <p:cNvSpPr/>
          <p:nvPr/>
        </p:nvSpPr>
        <p:spPr>
          <a:xfrm>
            <a:off x="361950" y="3048000"/>
            <a:ext cx="6777817" cy="490199"/>
          </a:xfrm>
          <a:prstGeom prst="rect">
            <a:avLst/>
          </a:prstGeom>
        </p:spPr>
        <p:txBody>
          <a:bodyPr wrap="none">
            <a:spAutoFit/>
          </a:bodyPr>
          <a:lstStyle/>
          <a:p>
            <a:pPr algn="just">
              <a:lnSpc>
                <a:spcPct val="115000"/>
              </a:lnSpc>
              <a:spcAft>
                <a:spcPts val="0"/>
              </a:spcAft>
            </a:pP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pt-BR" sz="2400" b="1" i="1" dirty="0">
                <a:latin typeface="Times New Roman" panose="02020603050405020304" pitchFamily="18" charset="0"/>
                <a:ea typeface="Times New Roman" panose="02020603050405020304" pitchFamily="18" charset="0"/>
                <a:cs typeface="Times New Roman" panose="02020603050405020304" pitchFamily="18" charset="0"/>
              </a:rPr>
              <a:t>Kết quả bài kiểm tra giữa kì I năm học 2023-2024</a:t>
            </a:r>
            <a:endParaRPr lang="en-US" sz="2400" dirty="0">
              <a:ea typeface="Calibri" panose="020F0502020204030204" pitchFamily="34"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41509406"/>
              </p:ext>
            </p:extLst>
          </p:nvPr>
        </p:nvGraphicFramePr>
        <p:xfrm>
          <a:off x="533400" y="3733800"/>
          <a:ext cx="11353798" cy="2895600"/>
        </p:xfrm>
        <a:graphic>
          <a:graphicData uri="http://schemas.openxmlformats.org/drawingml/2006/table">
            <a:tbl>
              <a:tblPr firstRow="1" firstCol="1" lastRow="1" lastCol="1" bandRow="1" bandCol="1">
                <a:tableStyleId>{F2DE63D5-997A-4646-A377-4702673A728D}</a:tableStyleId>
              </a:tblPr>
              <a:tblGrid>
                <a:gridCol w="1295400">
                  <a:extLst>
                    <a:ext uri="{9D8B030D-6E8A-4147-A177-3AD203B41FA5}">
                      <a16:colId xmlns:a16="http://schemas.microsoft.com/office/drawing/2014/main" val="731685646"/>
                    </a:ext>
                  </a:extLst>
                </a:gridCol>
                <a:gridCol w="1371600">
                  <a:extLst>
                    <a:ext uri="{9D8B030D-6E8A-4147-A177-3AD203B41FA5}">
                      <a16:colId xmlns:a16="http://schemas.microsoft.com/office/drawing/2014/main" val="506348011"/>
                    </a:ext>
                  </a:extLst>
                </a:gridCol>
                <a:gridCol w="968935">
                  <a:extLst>
                    <a:ext uri="{9D8B030D-6E8A-4147-A177-3AD203B41FA5}">
                      <a16:colId xmlns:a16="http://schemas.microsoft.com/office/drawing/2014/main" val="4282073148"/>
                    </a:ext>
                  </a:extLst>
                </a:gridCol>
                <a:gridCol w="851445">
                  <a:extLst>
                    <a:ext uri="{9D8B030D-6E8A-4147-A177-3AD203B41FA5}">
                      <a16:colId xmlns:a16="http://schemas.microsoft.com/office/drawing/2014/main" val="2519372764"/>
                    </a:ext>
                  </a:extLst>
                </a:gridCol>
                <a:gridCol w="841905">
                  <a:extLst>
                    <a:ext uri="{9D8B030D-6E8A-4147-A177-3AD203B41FA5}">
                      <a16:colId xmlns:a16="http://schemas.microsoft.com/office/drawing/2014/main" val="3232888440"/>
                    </a:ext>
                  </a:extLst>
                </a:gridCol>
                <a:gridCol w="841905">
                  <a:extLst>
                    <a:ext uri="{9D8B030D-6E8A-4147-A177-3AD203B41FA5}">
                      <a16:colId xmlns:a16="http://schemas.microsoft.com/office/drawing/2014/main" val="2777164414"/>
                    </a:ext>
                  </a:extLst>
                </a:gridCol>
                <a:gridCol w="841905">
                  <a:extLst>
                    <a:ext uri="{9D8B030D-6E8A-4147-A177-3AD203B41FA5}">
                      <a16:colId xmlns:a16="http://schemas.microsoft.com/office/drawing/2014/main" val="1357508858"/>
                    </a:ext>
                  </a:extLst>
                </a:gridCol>
                <a:gridCol w="841905">
                  <a:extLst>
                    <a:ext uri="{9D8B030D-6E8A-4147-A177-3AD203B41FA5}">
                      <a16:colId xmlns:a16="http://schemas.microsoft.com/office/drawing/2014/main" val="2892940187"/>
                    </a:ext>
                  </a:extLst>
                </a:gridCol>
                <a:gridCol w="1211581">
                  <a:extLst>
                    <a:ext uri="{9D8B030D-6E8A-4147-A177-3AD203B41FA5}">
                      <a16:colId xmlns:a16="http://schemas.microsoft.com/office/drawing/2014/main" val="3956749025"/>
                    </a:ext>
                  </a:extLst>
                </a:gridCol>
                <a:gridCol w="1211581">
                  <a:extLst>
                    <a:ext uri="{9D8B030D-6E8A-4147-A177-3AD203B41FA5}">
                      <a16:colId xmlns:a16="http://schemas.microsoft.com/office/drawing/2014/main" val="981607915"/>
                    </a:ext>
                  </a:extLst>
                </a:gridCol>
                <a:gridCol w="1075636">
                  <a:extLst>
                    <a:ext uri="{9D8B030D-6E8A-4147-A177-3AD203B41FA5}">
                      <a16:colId xmlns:a16="http://schemas.microsoft.com/office/drawing/2014/main" val="4000609245"/>
                    </a:ext>
                  </a:extLst>
                </a:gridCol>
              </a:tblGrid>
              <a:tr h="397993">
                <a:tc rowSpan="2">
                  <a:txBody>
                    <a:bodyPr/>
                    <a:lstStyle/>
                    <a:p>
                      <a:pPr algn="ctr">
                        <a:lnSpc>
                          <a:spcPct val="115000"/>
                        </a:lnSpc>
                        <a:spcAft>
                          <a:spcPts val="0"/>
                        </a:spcAft>
                      </a:pPr>
                      <a:r>
                        <a:rPr lang="pt-BR" sz="2400" b="1" dirty="0">
                          <a:solidFill>
                            <a:schemeClr val="bg1"/>
                          </a:solidFill>
                          <a:effectLst/>
                          <a:latin typeface="Times New Roman" panose="02020603050405020304" pitchFamily="18" charset="0"/>
                          <a:cs typeface="Times New Roman" panose="02020603050405020304" pitchFamily="18" charset="0"/>
                        </a:rPr>
                        <a:t>STT</a:t>
                      </a:r>
                      <a:endParaRPr lang="en-US"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rowSpan="2">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Lớp</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rowSpan="2">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Sĩ số</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gridSpan="8">
                  <a:txBody>
                    <a:bodyPr/>
                    <a:lstStyle/>
                    <a:p>
                      <a:pPr algn="ctr">
                        <a:lnSpc>
                          <a:spcPct val="115000"/>
                        </a:lnSpc>
                        <a:spcAft>
                          <a:spcPts val="0"/>
                        </a:spcAft>
                      </a:pPr>
                      <a:r>
                        <a:rPr lang="pt-BR" sz="2400" dirty="0">
                          <a:effectLst/>
                          <a:latin typeface="Times New Roman" panose="02020603050405020304" pitchFamily="18" charset="0"/>
                          <a:cs typeface="Times New Roman" panose="02020603050405020304" pitchFamily="18" charset="0"/>
                        </a:rPr>
                        <a:t>Sau khi sử dụng bản đồ tư duy thường</a:t>
                      </a:r>
                      <a:r>
                        <a:rPr lang="pt-BR" sz="2400" baseline="0" dirty="0">
                          <a:effectLst/>
                          <a:latin typeface="Times New Roman" panose="02020603050405020304" pitchFamily="18" charset="0"/>
                          <a:cs typeface="Times New Roman" panose="02020603050405020304" pitchFamily="18" charset="0"/>
                        </a:rPr>
                        <a:t> xuyên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12634624"/>
                  </a:ext>
                </a:extLst>
              </a:tr>
              <a:tr h="850811">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pt-BR" sz="2400" b="1">
                          <a:solidFill>
                            <a:schemeClr val="tx1"/>
                          </a:solidFill>
                          <a:effectLst/>
                          <a:latin typeface="Times New Roman" panose="02020603050405020304" pitchFamily="18" charset="0"/>
                          <a:cs typeface="Times New Roman" panose="02020603050405020304" pitchFamily="18" charset="0"/>
                        </a:rPr>
                        <a:t>Giỏi</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tx1"/>
                          </a:solidFill>
                          <a:effectLst/>
                          <a:latin typeface="Times New Roman" panose="02020603050405020304" pitchFamily="18" charset="0"/>
                          <a:cs typeface="Times New Roman" panose="02020603050405020304" pitchFamily="18" charset="0"/>
                        </a:rPr>
                        <a:t>% </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tx1"/>
                          </a:solidFill>
                          <a:effectLst/>
                          <a:latin typeface="Times New Roman" panose="02020603050405020304" pitchFamily="18" charset="0"/>
                          <a:cs typeface="Times New Roman" panose="02020603050405020304" pitchFamily="18" charset="0"/>
                        </a:rPr>
                        <a:t>Khá </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tx1"/>
                          </a:solidFill>
                          <a:effectLst/>
                          <a:latin typeface="Times New Roman" panose="02020603050405020304" pitchFamily="18" charset="0"/>
                          <a:cs typeface="Times New Roman" panose="02020603050405020304" pitchFamily="18" charset="0"/>
                        </a:rPr>
                        <a:t>%</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tx1"/>
                          </a:solidFill>
                          <a:effectLst/>
                          <a:latin typeface="Times New Roman" panose="02020603050405020304" pitchFamily="18" charset="0"/>
                          <a:cs typeface="Times New Roman" panose="02020603050405020304" pitchFamily="18" charset="0"/>
                        </a:rPr>
                        <a:t>TB</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tx1"/>
                          </a:solidFill>
                          <a:effectLst/>
                          <a:latin typeface="Times New Roman" panose="02020603050405020304" pitchFamily="18" charset="0"/>
                          <a:cs typeface="Times New Roman" panose="02020603050405020304" pitchFamily="18" charset="0"/>
                        </a:rPr>
                        <a:t>%</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tx1"/>
                          </a:solidFill>
                          <a:effectLst/>
                          <a:latin typeface="Times New Roman" panose="02020603050405020304" pitchFamily="18" charset="0"/>
                          <a:cs typeface="Times New Roman" panose="02020603050405020304" pitchFamily="18" charset="0"/>
                        </a:rPr>
                        <a:t>Yếu </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824122974"/>
                  </a:ext>
                </a:extLst>
              </a:tr>
              <a:tr h="823398">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1</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9A</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32</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6</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18,7</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11</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34,4</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13</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40,6</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2</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6,3</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888580212"/>
                  </a:ext>
                </a:extLst>
              </a:tr>
              <a:tr h="823398">
                <a:tc gridSpan="3">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So sánh</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US"/>
                    </a:p>
                  </a:txBody>
                  <a:tcPr/>
                </a:tc>
                <a:tc hMerge="1">
                  <a:txBody>
                    <a:bodyPr/>
                    <a:lstStyle/>
                    <a:p>
                      <a:endParaRPr lang="en-US"/>
                    </a:p>
                  </a:txBody>
                  <a:tcPr/>
                </a:tc>
                <a:tc gridSpan="2">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tăng </a:t>
                      </a:r>
                      <a:endParaRPr lang="en-US" sz="2400" b="1">
                        <a:solidFill>
                          <a:schemeClr val="bg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6,2 %</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US"/>
                    </a:p>
                  </a:txBody>
                  <a:tcPr/>
                </a:tc>
                <a:tc gridSpan="2">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tăng </a:t>
                      </a:r>
                      <a:endParaRPr lang="en-US" sz="2400" b="1">
                        <a:solidFill>
                          <a:schemeClr val="bg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14,4 %</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US"/>
                    </a:p>
                  </a:txBody>
                  <a:tcPr/>
                </a:tc>
                <a:tc gridSpan="2">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giảm </a:t>
                      </a:r>
                      <a:endParaRPr lang="en-US" sz="2400" b="1">
                        <a:solidFill>
                          <a:schemeClr val="bg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9,4 %</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US"/>
                    </a:p>
                  </a:txBody>
                  <a:tcPr/>
                </a:tc>
                <a:tc gridSpan="2">
                  <a:txBody>
                    <a:bodyPr/>
                    <a:lstStyle/>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giảm </a:t>
                      </a:r>
                      <a:endParaRPr lang="en-US" sz="2400" b="1">
                        <a:solidFill>
                          <a:schemeClr val="bg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pt-BR" sz="2400" b="1">
                          <a:solidFill>
                            <a:schemeClr val="bg1"/>
                          </a:solidFill>
                          <a:effectLst/>
                          <a:latin typeface="Times New Roman" panose="02020603050405020304" pitchFamily="18" charset="0"/>
                          <a:cs typeface="Times New Roman" panose="02020603050405020304" pitchFamily="18" charset="0"/>
                        </a:rPr>
                        <a:t>6,2</a:t>
                      </a:r>
                      <a:endPar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US"/>
                    </a:p>
                  </a:txBody>
                  <a:tcPr/>
                </a:tc>
                <a:extLst>
                  <a:ext uri="{0D108BD9-81ED-4DB2-BD59-A6C34878D82A}">
                    <a16:rowId xmlns:a16="http://schemas.microsoft.com/office/drawing/2014/main" val="737233910"/>
                  </a:ext>
                </a:extLst>
              </a:tr>
            </a:tbl>
          </a:graphicData>
        </a:graphic>
      </p:graphicFrame>
    </p:spTree>
    <p:extLst>
      <p:ext uri="{BB962C8B-B14F-4D97-AF65-F5344CB8AC3E}">
        <p14:creationId xmlns:p14="http://schemas.microsoft.com/office/powerpoint/2010/main" val="723014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639762"/>
            <a:ext cx="6252033" cy="523220"/>
          </a:xfrm>
          <a:prstGeom prst="rect">
            <a:avLst/>
          </a:prstGeom>
        </p:spPr>
        <p:txBody>
          <a:bodyPr wrap="none">
            <a:spAutoFit/>
          </a:bodyPr>
          <a:lstStyle/>
          <a:p>
            <a:r>
              <a:rPr lang="en-US" sz="2800" b="1" dirty="0" err="1">
                <a:solidFill>
                  <a:srgbClr val="0000CC"/>
                </a:solidFill>
                <a:latin typeface="Times New Roman" panose="02020603050405020304" pitchFamily="18" charset="0"/>
                <a:cs typeface="Times New Roman" panose="02020603050405020304" pitchFamily="18" charset="0"/>
              </a:rPr>
              <a:t>Hiệu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từ</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việc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sử</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dụng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bản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đồ</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duy</a:t>
            </a:r>
            <a:endParaRPr lang="en-US" sz="28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1980076951"/>
              </p:ext>
            </p:extLst>
          </p:nvPr>
        </p:nvGraphicFramePr>
        <p:xfrm>
          <a:off x="133462" y="1201646"/>
          <a:ext cx="1205853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0161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639762"/>
            <a:ext cx="4830168"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5</a:t>
            </a:r>
            <a:r>
              <a:rPr lang="vi-VN"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Phạm</a:t>
            </a:r>
            <a:r>
              <a:rPr lang="en-US" sz="2800" b="1" dirty="0">
                <a:solidFill>
                  <a:srgbClr val="0000CC"/>
                </a:solidFill>
                <a:latin typeface="Times New Roman" panose="02020603050405020304" pitchFamily="18" charset="0"/>
                <a:cs typeface="Times New Roman" panose="02020603050405020304" pitchFamily="18" charset="0"/>
              </a:rPr>
              <a:t> vi </a:t>
            </a:r>
            <a:r>
              <a:rPr lang="en-US" sz="2800" b="1" dirty="0" err="1">
                <a:solidFill>
                  <a:srgbClr val="0000CC"/>
                </a:solidFill>
                <a:latin typeface="Times New Roman" panose="02020603050405020304" pitchFamily="18" charset="0"/>
                <a:cs typeface="Times New Roman" panose="02020603050405020304" pitchFamily="18" charset="0"/>
              </a:rPr>
              <a:t>áp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dụng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nhân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rộng</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9" name="Folded Corner 8"/>
          <p:cNvSpPr/>
          <p:nvPr/>
        </p:nvSpPr>
        <p:spPr>
          <a:xfrm>
            <a:off x="533400" y="1298574"/>
            <a:ext cx="10515600" cy="243840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3200" b="1" dirty="0">
                <a:latin typeface="Times New Roman" panose="02020603050405020304" pitchFamily="18" charset="0"/>
                <a:cs typeface="Times New Roman" panose="02020603050405020304" pitchFamily="18" charset="0"/>
              </a:rPr>
              <a:t>Biện pháp này đã được lãnh đạo nhà trường và đồng nghiệp đánh giá cao, khuyến khích phát triển thành sáng kiến kinh nghiệm để áp dụng rộng rãi trong các khối lớp và các môn học khác.</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287672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52400" y="838200"/>
            <a:ext cx="11430000" cy="46482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KẾT LUẬN</a:t>
            </a:r>
          </a:p>
          <a:p>
            <a:pPr algn="ctr"/>
            <a:endParaRPr lang="en-US" sz="2800" b="1" dirty="0">
              <a:latin typeface="Times New Roman" panose="02020603050405020304" pitchFamily="18" charset="0"/>
              <a:cs typeface="Times New Roman" panose="02020603050405020304" pitchFamily="18" charset="0"/>
            </a:endParaRPr>
          </a:p>
          <a:p>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quá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giảng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tôi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đã</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thuật</a:t>
            </a:r>
            <a:r>
              <a:rPr lang="en-US" sz="2800" dirty="0">
                <a:solidFill>
                  <a:srgbClr val="FF0000"/>
                </a:solidFill>
                <a:latin typeface="Times New Roman" panose="02020603050405020304" pitchFamily="18" charset="0"/>
                <a:cs typeface="Times New Roman" panose="02020603050405020304" pitchFamily="18" charset="0"/>
              </a:rPr>
              <a:t> BĐTD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thấy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dạy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nhẹ</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sinh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rất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thú</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tạo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đặc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phát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duy</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hơn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trên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sở</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em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áp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năng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BĐTD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cuộc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64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639762"/>
            <a:ext cx="4297971"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III</a:t>
            </a:r>
            <a:r>
              <a:rPr lang="vi-VN"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Kết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luận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khuyến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nghị</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2" name="Rectangle 1"/>
          <p:cNvSpPr/>
          <p:nvPr/>
        </p:nvSpPr>
        <p:spPr>
          <a:xfrm>
            <a:off x="76200" y="1074083"/>
            <a:ext cx="11201400" cy="941796"/>
          </a:xfrm>
          <a:prstGeom prst="rect">
            <a:avLst/>
          </a:prstGeom>
        </p:spPr>
        <p:txBody>
          <a:bodyPr wrap="square">
            <a:spAutoFit/>
          </a:bodyPr>
          <a:lstStyle/>
          <a:p>
            <a:pPr algn="just">
              <a:lnSpc>
                <a:spcPct val="115000"/>
              </a:lnSpc>
              <a:spcAft>
                <a:spcPts val="0"/>
              </a:spcAft>
              <a:buFont typeface="Wingdings" panose="05000000000000000000" pitchFamily="2" charset="2"/>
              <a:buChar char="v"/>
            </a:pPr>
            <a:r>
              <a:rPr lang="pt-BR" sz="2400" b="1">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   Để việc sử dụng bản đồ tư duy rộng rãi, hiệu quả đem lại chất lượng cao, tôi xin   có một số kiến nghị như sau: </a:t>
            </a:r>
            <a:endParaRPr lang="en-US" sz="2400" b="1">
              <a:ln w="0"/>
              <a:effectLst>
                <a:outerShdw blurRad="38100" dist="19050" dir="2700000" algn="tl" rotWithShape="0">
                  <a:schemeClr val="dk1">
                    <a:alpha val="40000"/>
                  </a:schemeClr>
                </a:outerShdw>
              </a:effectLst>
              <a:ea typeface="Calibri" panose="020F0502020204030204" pitchFamily="34" charset="0"/>
              <a:cs typeface="Times New Roman" panose="02020603050405020304" pitchFamily="18" charset="0"/>
            </a:endParaRPr>
          </a:p>
        </p:txBody>
      </p:sp>
      <p:sp>
        <p:nvSpPr>
          <p:cNvPr id="4" name="Left-Right Arrow 3"/>
          <p:cNvSpPr/>
          <p:nvPr/>
        </p:nvSpPr>
        <p:spPr>
          <a:xfrm>
            <a:off x="3200399" y="3124200"/>
            <a:ext cx="5131763" cy="2057400"/>
          </a:xfrm>
          <a:prstGeom prst="leftRightArrow">
            <a:avLst/>
          </a:prstGeom>
          <a:solidFill>
            <a:srgbClr val="FFC00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3200" b="1" dirty="0">
                <a:ln w="0">
                  <a:solidFill>
                    <a:schemeClr val="bg1"/>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KHUYẾN NGHỊ</a:t>
            </a:r>
          </a:p>
        </p:txBody>
      </p:sp>
      <p:sp>
        <p:nvSpPr>
          <p:cNvPr id="7" name="Folded Corner 6"/>
          <p:cNvSpPr/>
          <p:nvPr/>
        </p:nvSpPr>
        <p:spPr>
          <a:xfrm>
            <a:off x="762000" y="2200274"/>
            <a:ext cx="2438400" cy="4352925"/>
          </a:xfrm>
          <a:prstGeom prst="foldedCorne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endParaRPr lang="pt-BR" sz="2000" b="1">
              <a:latin typeface="Times New Roman" panose="02020603050405020304" pitchFamily="18" charset="0"/>
              <a:cs typeface="Times New Roman" panose="02020603050405020304" pitchFamily="18" charset="0"/>
            </a:endParaRPr>
          </a:p>
          <a:p>
            <a:r>
              <a:rPr lang="pt-BR" sz="2000" b="1">
                <a:latin typeface="Times New Roman" panose="02020603050405020304" pitchFamily="18" charset="0"/>
                <a:cs typeface="Times New Roman" panose="02020603050405020304" pitchFamily="18" charset="0"/>
              </a:rPr>
              <a:t>- Đối với giáo viên: Để nâng cao chất lượng môn học, giáo viên phải sử dụng linh hoạt nhiều phương pháp dạy học tích cực. Đặc biệt với việc sử dụng bản đồ tư duy, giáo viên phải biết ứng dụng công nghệ thông tin trong giảng dạy.</a:t>
            </a:r>
            <a:endParaRPr lang="en-US" sz="2000" b="1">
              <a:latin typeface="Times New Roman" panose="02020603050405020304" pitchFamily="18" charset="0"/>
              <a:cs typeface="Times New Roman" panose="02020603050405020304" pitchFamily="18" charset="0"/>
            </a:endParaRPr>
          </a:p>
        </p:txBody>
      </p:sp>
      <p:sp>
        <p:nvSpPr>
          <p:cNvPr id="10" name="Folded Corner 9"/>
          <p:cNvSpPr/>
          <p:nvPr/>
        </p:nvSpPr>
        <p:spPr>
          <a:xfrm flipH="1">
            <a:off x="8332160" y="2171699"/>
            <a:ext cx="2438401" cy="4381499"/>
          </a:xfrm>
          <a:prstGeom prst="foldedCorner">
            <a:avLst/>
          </a:prstGeom>
          <a:solidFill>
            <a:srgbClr val="00B0F0"/>
          </a:solidFill>
        </p:spPr>
        <p:style>
          <a:lnRef idx="3">
            <a:schemeClr val="lt1"/>
          </a:lnRef>
          <a:fillRef idx="1">
            <a:schemeClr val="accent4"/>
          </a:fillRef>
          <a:effectRef idx="1">
            <a:schemeClr val="accent4"/>
          </a:effectRef>
          <a:fontRef idx="minor">
            <a:schemeClr val="lt1"/>
          </a:fontRef>
        </p:style>
        <p:txBody>
          <a:bodyPr rtlCol="0" anchor="ctr"/>
          <a:lstStyle/>
          <a:p>
            <a:r>
              <a:rPr lang="pt-BR" sz="2000" b="1">
                <a:latin typeface="Times New Roman" panose="02020603050405020304" pitchFamily="18" charset="0"/>
                <a:cs typeface="Times New Roman" panose="02020603050405020304" pitchFamily="18" charset="0"/>
              </a:rPr>
              <a:t>- Đối với lãnh đạo nhà trường: Xin được tạo điều kiện thuận lợi để tôi tiếp tục nghiên cứu, phát triển kĩ năng sử dụng bản đồ tư duy thành sáng kiến kinh nghiệm, áp dụng rộng rãi cho môn Địa lí cũng như các môn học khác.</a:t>
            </a:r>
            <a:endParaRPr lang="en-US" sz="2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05323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2570" y="2202545"/>
            <a:ext cx="6963611" cy="2026965"/>
          </a:xfrm>
          <a:prstGeom prst="rect">
            <a:avLst/>
          </a:prstGeom>
        </p:spPr>
        <p:txBody>
          <a:bodyPr wrap="square">
            <a:spAutoFit/>
          </a:bodyPr>
          <a:lstStyle/>
          <a:p>
            <a:pPr marL="0" marR="0" lvl="0" indent="0" algn="ctr" defTabSz="685814" rtl="0" eaLnBrk="1" fontAlgn="auto" latinLnBrk="0" hangingPunct="1">
              <a:lnSpc>
                <a:spcPct val="100000"/>
              </a:lnSpc>
              <a:spcBef>
                <a:spcPts val="0"/>
              </a:spcBef>
              <a:spcAft>
                <a:spcPts val="0"/>
              </a:spcAft>
              <a:buClrTx/>
              <a:buSzTx/>
              <a:buFontTx/>
              <a:buNone/>
              <a:tabLst/>
              <a:defRPr/>
            </a:pPr>
            <a:r>
              <a:rPr kumimoji="0" lang="en-US" sz="6286" b="1" i="0" u="none" strike="noStrike" kern="1200" cap="none" spc="0" normalizeH="0" baseline="0" noProof="0" dirty="0">
                <a:ln w="22225">
                  <a:solidFill>
                    <a:srgbClr val="FF0000"/>
                  </a:solidFill>
                  <a:prstDash val="solid"/>
                </a:ln>
                <a:solidFill>
                  <a:srgbClr val="FF0000"/>
                </a:solidFill>
                <a:effectLst/>
                <a:uLnTx/>
                <a:uFillTx/>
                <a:latin typeface="Arial"/>
                <a:ea typeface="+mn-ea"/>
                <a:cs typeface="Times New Roman" panose="02020603050405020304" pitchFamily="18" charset="0"/>
              </a:rPr>
              <a:t>C</a:t>
            </a:r>
            <a:r>
              <a:rPr kumimoji="0" lang="vi-VN" sz="6286" b="1" i="0" u="none" strike="noStrike" kern="1200" cap="none" spc="0" normalizeH="0" baseline="0" noProof="0" dirty="0">
                <a:ln w="22225">
                  <a:solidFill>
                    <a:srgbClr val="FF0000"/>
                  </a:solidFill>
                  <a:prstDash val="solid"/>
                </a:ln>
                <a:solidFill>
                  <a:srgbClr val="FF0000"/>
                </a:solidFill>
                <a:effectLst/>
                <a:uLnTx/>
                <a:uFillTx/>
                <a:latin typeface="Arial"/>
                <a:ea typeface="+mn-ea"/>
                <a:cs typeface="Times New Roman" panose="02020603050405020304" pitchFamily="18" charset="0"/>
              </a:rPr>
              <a:t>Ả</a:t>
            </a:r>
            <a:r>
              <a:rPr kumimoji="0" lang="en-US" sz="6286" b="1" i="0" u="none" strike="noStrike" kern="1200" cap="none" spc="0" normalizeH="0" baseline="0" noProof="0">
                <a:ln w="22225">
                  <a:solidFill>
                    <a:srgbClr val="FF0000"/>
                  </a:solidFill>
                  <a:prstDash val="solid"/>
                </a:ln>
                <a:solidFill>
                  <a:srgbClr val="FF0000"/>
                </a:solidFill>
                <a:effectLst/>
                <a:uLnTx/>
                <a:uFillTx/>
                <a:latin typeface="Arial"/>
                <a:ea typeface="+mn-ea"/>
                <a:cs typeface="Times New Roman" panose="02020603050405020304" pitchFamily="18" charset="0"/>
              </a:rPr>
              <a:t>M ƠN QUÝ THẦY CÔ!</a:t>
            </a:r>
            <a:endParaRPr kumimoji="0" lang="en-US" sz="6286" b="1" i="0" u="none" strike="noStrike" kern="1200" cap="none" spc="0" normalizeH="0" baseline="0" noProof="0" dirty="0">
              <a:ln w="22225">
                <a:solidFill>
                  <a:srgbClr val="FF0000"/>
                </a:solidFill>
                <a:prstDash val="solid"/>
              </a:ln>
              <a:solidFill>
                <a:srgbClr val="FF0000"/>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621563896"/>
      </p:ext>
    </p:extLst>
  </p:cSld>
  <p:clrMapOvr>
    <a:masterClrMapping/>
  </p:clrMapOvr>
  <mc:AlternateContent xmlns:mc="http://schemas.openxmlformats.org/markup-compatibility/2006" xmlns:p14="http://schemas.microsoft.com/office/powerpoint/2010/main">
    <mc:Choice Requires="p14">
      <p:transition spd="med" p14:dur="700">
        <p:fade/>
        <p:sndAc>
          <p:stSnd>
            <p:snd r:embed="rId3" name="applause.wav"/>
          </p:stSnd>
        </p:sndAc>
      </p:transition>
    </mc:Choice>
    <mc:Fallback xmlns="">
      <p:transition spd="med">
        <p:fade/>
        <p:sndAc>
          <p:stSnd>
            <p:snd r:embed="rId4"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4">
            <a:extLst>
              <a:ext uri="{FF2B5EF4-FFF2-40B4-BE49-F238E27FC236}">
                <a16:creationId xmlns:a16="http://schemas.microsoft.com/office/drawing/2014/main" id="{0C46992E-F565-44BF-9CCC-74E799642676}"/>
              </a:ext>
            </a:extLst>
          </p:cNvPr>
          <p:cNvGrpSpPr>
            <a:grpSpLocks noChangeAspect="1"/>
          </p:cNvGrpSpPr>
          <p:nvPr/>
        </p:nvGrpSpPr>
        <p:grpSpPr bwMode="auto">
          <a:xfrm>
            <a:off x="533400" y="1676400"/>
            <a:ext cx="8839200" cy="3082230"/>
            <a:chOff x="-190" y="1216"/>
            <a:chExt cx="7870" cy="1877"/>
          </a:xfrm>
        </p:grpSpPr>
        <p:sp>
          <p:nvSpPr>
            <p:cNvPr id="4" name="AutoShape 3">
              <a:extLst>
                <a:ext uri="{FF2B5EF4-FFF2-40B4-BE49-F238E27FC236}">
                  <a16:creationId xmlns:a16="http://schemas.microsoft.com/office/drawing/2014/main" id="{487EE252-2233-4F39-9EE8-1F955D0F6F73}"/>
                </a:ext>
              </a:extLst>
            </p:cNvPr>
            <p:cNvSpPr>
              <a:spLocks noChangeAspect="1" noChangeArrowheads="1" noTextEdit="1"/>
            </p:cNvSpPr>
            <p:nvPr/>
          </p:nvSpPr>
          <p:spPr bwMode="auto">
            <a:xfrm>
              <a:off x="0" y="1285"/>
              <a:ext cx="7680" cy="1750"/>
            </a:xfrm>
            <a:prstGeom prst="rect">
              <a:avLst/>
            </a:prstGeom>
            <a:no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5" name="Freeform 5">
              <a:extLst>
                <a:ext uri="{FF2B5EF4-FFF2-40B4-BE49-F238E27FC236}">
                  <a16:creationId xmlns:a16="http://schemas.microsoft.com/office/drawing/2014/main" id="{B5F61B97-D040-4506-A34A-BBD73E30FADF}"/>
                </a:ext>
              </a:extLst>
            </p:cNvPr>
            <p:cNvSpPr>
              <a:spLocks/>
            </p:cNvSpPr>
            <p:nvPr/>
          </p:nvSpPr>
          <p:spPr bwMode="auto">
            <a:xfrm>
              <a:off x="5937" y="2160"/>
              <a:ext cx="1743" cy="873"/>
            </a:xfrm>
            <a:custGeom>
              <a:avLst/>
              <a:gdLst>
                <a:gd name="T0" fmla="*/ 966 w 1933"/>
                <a:gd name="T1" fmla="*/ 967 h 967"/>
                <a:gd name="T2" fmla="*/ 0 w 1933"/>
                <a:gd name="T3" fmla="*/ 0 h 967"/>
                <a:gd name="T4" fmla="*/ 1933 w 1933"/>
                <a:gd name="T5" fmla="*/ 0 h 967"/>
                <a:gd name="T6" fmla="*/ 966 w 1933"/>
                <a:gd name="T7" fmla="*/ 967 h 967"/>
              </a:gdLst>
              <a:ahLst/>
              <a:cxnLst>
                <a:cxn ang="0">
                  <a:pos x="T0" y="T1"/>
                </a:cxn>
                <a:cxn ang="0">
                  <a:pos x="T2" y="T3"/>
                </a:cxn>
                <a:cxn ang="0">
                  <a:pos x="T4" y="T5"/>
                </a:cxn>
                <a:cxn ang="0">
                  <a:pos x="T6" y="T7"/>
                </a:cxn>
              </a:cxnLst>
              <a:rect l="0" t="0" r="r" b="b"/>
              <a:pathLst>
                <a:path w="1933" h="967">
                  <a:moveTo>
                    <a:pt x="966" y="967"/>
                  </a:moveTo>
                  <a:cubicBezTo>
                    <a:pt x="432" y="967"/>
                    <a:pt x="0" y="534"/>
                    <a:pt x="0" y="0"/>
                  </a:cubicBezTo>
                  <a:cubicBezTo>
                    <a:pt x="1933" y="0"/>
                    <a:pt x="1933" y="0"/>
                    <a:pt x="1933" y="0"/>
                  </a:cubicBezTo>
                  <a:cubicBezTo>
                    <a:pt x="1933" y="534"/>
                    <a:pt x="1500" y="967"/>
                    <a:pt x="966" y="967"/>
                  </a:cubicBezTo>
                  <a:close/>
                </a:path>
              </a:pathLst>
            </a:custGeom>
            <a:solidFill>
              <a:srgbClr val="333333"/>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6" name="Freeform 6">
              <a:extLst>
                <a:ext uri="{FF2B5EF4-FFF2-40B4-BE49-F238E27FC236}">
                  <a16:creationId xmlns:a16="http://schemas.microsoft.com/office/drawing/2014/main" id="{4EF6E6D5-E4DC-437B-A4ED-61A6D622ABF4}"/>
                </a:ext>
              </a:extLst>
            </p:cNvPr>
            <p:cNvSpPr>
              <a:spLocks/>
            </p:cNvSpPr>
            <p:nvPr/>
          </p:nvSpPr>
          <p:spPr bwMode="auto">
            <a:xfrm>
              <a:off x="4453" y="1285"/>
              <a:ext cx="1741" cy="875"/>
            </a:xfrm>
            <a:custGeom>
              <a:avLst/>
              <a:gdLst>
                <a:gd name="T0" fmla="*/ 967 w 1933"/>
                <a:gd name="T1" fmla="*/ 0 h 966"/>
                <a:gd name="T2" fmla="*/ 0 w 1933"/>
                <a:gd name="T3" fmla="*/ 966 h 966"/>
                <a:gd name="T4" fmla="*/ 1933 w 1933"/>
                <a:gd name="T5" fmla="*/ 966 h 966"/>
                <a:gd name="T6" fmla="*/ 967 w 1933"/>
                <a:gd name="T7" fmla="*/ 0 h 966"/>
              </a:gdLst>
              <a:ahLst/>
              <a:cxnLst>
                <a:cxn ang="0">
                  <a:pos x="T0" y="T1"/>
                </a:cxn>
                <a:cxn ang="0">
                  <a:pos x="T2" y="T3"/>
                </a:cxn>
                <a:cxn ang="0">
                  <a:pos x="T4" y="T5"/>
                </a:cxn>
                <a:cxn ang="0">
                  <a:pos x="T6" y="T7"/>
                </a:cxn>
              </a:cxnLst>
              <a:rect l="0" t="0" r="r" b="b"/>
              <a:pathLst>
                <a:path w="1933" h="966">
                  <a:moveTo>
                    <a:pt x="967" y="0"/>
                  </a:moveTo>
                  <a:cubicBezTo>
                    <a:pt x="433" y="0"/>
                    <a:pt x="0" y="432"/>
                    <a:pt x="0" y="966"/>
                  </a:cubicBezTo>
                  <a:cubicBezTo>
                    <a:pt x="1933" y="966"/>
                    <a:pt x="1933" y="966"/>
                    <a:pt x="1933" y="966"/>
                  </a:cubicBezTo>
                  <a:cubicBezTo>
                    <a:pt x="1933" y="432"/>
                    <a:pt x="1500" y="0"/>
                    <a:pt x="967" y="0"/>
                  </a:cubicBezTo>
                  <a:close/>
                </a:path>
              </a:pathLst>
            </a:custGeom>
            <a:solidFill>
              <a:srgbClr val="00ABB7"/>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7" name="Freeform 7">
              <a:extLst>
                <a:ext uri="{FF2B5EF4-FFF2-40B4-BE49-F238E27FC236}">
                  <a16:creationId xmlns:a16="http://schemas.microsoft.com/office/drawing/2014/main" id="{08795756-56E5-4DFA-9849-D3D296742979}"/>
                </a:ext>
              </a:extLst>
            </p:cNvPr>
            <p:cNvSpPr>
              <a:spLocks/>
            </p:cNvSpPr>
            <p:nvPr/>
          </p:nvSpPr>
          <p:spPr bwMode="auto">
            <a:xfrm>
              <a:off x="2969" y="2160"/>
              <a:ext cx="1743" cy="873"/>
            </a:xfrm>
            <a:custGeom>
              <a:avLst/>
              <a:gdLst>
                <a:gd name="T0" fmla="*/ 966 w 1933"/>
                <a:gd name="T1" fmla="*/ 967 h 967"/>
                <a:gd name="T2" fmla="*/ 0 w 1933"/>
                <a:gd name="T3" fmla="*/ 0 h 967"/>
                <a:gd name="T4" fmla="*/ 1933 w 1933"/>
                <a:gd name="T5" fmla="*/ 0 h 967"/>
                <a:gd name="T6" fmla="*/ 966 w 1933"/>
                <a:gd name="T7" fmla="*/ 967 h 967"/>
              </a:gdLst>
              <a:ahLst/>
              <a:cxnLst>
                <a:cxn ang="0">
                  <a:pos x="T0" y="T1"/>
                </a:cxn>
                <a:cxn ang="0">
                  <a:pos x="T2" y="T3"/>
                </a:cxn>
                <a:cxn ang="0">
                  <a:pos x="T4" y="T5"/>
                </a:cxn>
                <a:cxn ang="0">
                  <a:pos x="T6" y="T7"/>
                </a:cxn>
              </a:cxnLst>
              <a:rect l="0" t="0" r="r" b="b"/>
              <a:pathLst>
                <a:path w="1933" h="967">
                  <a:moveTo>
                    <a:pt x="966" y="967"/>
                  </a:moveTo>
                  <a:cubicBezTo>
                    <a:pt x="432" y="967"/>
                    <a:pt x="0" y="534"/>
                    <a:pt x="0" y="0"/>
                  </a:cubicBezTo>
                  <a:cubicBezTo>
                    <a:pt x="1933" y="0"/>
                    <a:pt x="1933" y="0"/>
                    <a:pt x="1933" y="0"/>
                  </a:cubicBezTo>
                  <a:cubicBezTo>
                    <a:pt x="1933" y="534"/>
                    <a:pt x="1500" y="967"/>
                    <a:pt x="966" y="967"/>
                  </a:cubicBezTo>
                  <a:close/>
                </a:path>
              </a:pathLst>
            </a:custGeom>
            <a:solidFill>
              <a:srgbClr val="F2B319"/>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8" name="Freeform 8">
              <a:extLst>
                <a:ext uri="{FF2B5EF4-FFF2-40B4-BE49-F238E27FC236}">
                  <a16:creationId xmlns:a16="http://schemas.microsoft.com/office/drawing/2014/main" id="{B0747D91-6990-470E-809B-7195F2A4C20A}"/>
                </a:ext>
              </a:extLst>
            </p:cNvPr>
            <p:cNvSpPr>
              <a:spLocks/>
            </p:cNvSpPr>
            <p:nvPr/>
          </p:nvSpPr>
          <p:spPr bwMode="auto">
            <a:xfrm>
              <a:off x="1383" y="1254"/>
              <a:ext cx="1741" cy="873"/>
            </a:xfrm>
            <a:custGeom>
              <a:avLst/>
              <a:gdLst>
                <a:gd name="T0" fmla="*/ 967 w 1933"/>
                <a:gd name="T1" fmla="*/ 0 h 966"/>
                <a:gd name="T2" fmla="*/ 0 w 1933"/>
                <a:gd name="T3" fmla="*/ 966 h 966"/>
                <a:gd name="T4" fmla="*/ 1933 w 1933"/>
                <a:gd name="T5" fmla="*/ 966 h 966"/>
                <a:gd name="T6" fmla="*/ 967 w 1933"/>
                <a:gd name="T7" fmla="*/ 0 h 966"/>
              </a:gdLst>
              <a:ahLst/>
              <a:cxnLst>
                <a:cxn ang="0">
                  <a:pos x="T0" y="T1"/>
                </a:cxn>
                <a:cxn ang="0">
                  <a:pos x="T2" y="T3"/>
                </a:cxn>
                <a:cxn ang="0">
                  <a:pos x="T4" y="T5"/>
                </a:cxn>
                <a:cxn ang="0">
                  <a:pos x="T6" y="T7"/>
                </a:cxn>
              </a:cxnLst>
              <a:rect l="0" t="0" r="r" b="b"/>
              <a:pathLst>
                <a:path w="1933" h="966">
                  <a:moveTo>
                    <a:pt x="967" y="0"/>
                  </a:moveTo>
                  <a:cubicBezTo>
                    <a:pt x="433" y="0"/>
                    <a:pt x="0" y="432"/>
                    <a:pt x="0" y="966"/>
                  </a:cubicBezTo>
                  <a:cubicBezTo>
                    <a:pt x="1933" y="966"/>
                    <a:pt x="1933" y="966"/>
                    <a:pt x="1933" y="966"/>
                  </a:cubicBezTo>
                  <a:cubicBezTo>
                    <a:pt x="1933" y="432"/>
                    <a:pt x="1500" y="0"/>
                    <a:pt x="967" y="0"/>
                  </a:cubicBezTo>
                  <a:close/>
                </a:path>
              </a:pathLst>
            </a:custGeom>
            <a:solidFill>
              <a:srgbClr val="E23A59"/>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9" name="Freeform 9">
              <a:extLst>
                <a:ext uri="{FF2B5EF4-FFF2-40B4-BE49-F238E27FC236}">
                  <a16:creationId xmlns:a16="http://schemas.microsoft.com/office/drawing/2014/main" id="{1DE13959-27CA-488C-B86E-0A48428ADEFE}"/>
                </a:ext>
              </a:extLst>
            </p:cNvPr>
            <p:cNvSpPr>
              <a:spLocks/>
            </p:cNvSpPr>
            <p:nvPr/>
          </p:nvSpPr>
          <p:spPr bwMode="auto">
            <a:xfrm>
              <a:off x="-190" y="2173"/>
              <a:ext cx="1675" cy="893"/>
            </a:xfrm>
            <a:custGeom>
              <a:avLst/>
              <a:gdLst>
                <a:gd name="T0" fmla="*/ 966 w 1933"/>
                <a:gd name="T1" fmla="*/ 967 h 967"/>
                <a:gd name="T2" fmla="*/ 0 w 1933"/>
                <a:gd name="T3" fmla="*/ 0 h 967"/>
                <a:gd name="T4" fmla="*/ 1933 w 1933"/>
                <a:gd name="T5" fmla="*/ 0 h 967"/>
                <a:gd name="T6" fmla="*/ 966 w 1933"/>
                <a:gd name="T7" fmla="*/ 967 h 967"/>
              </a:gdLst>
              <a:ahLst/>
              <a:cxnLst>
                <a:cxn ang="0">
                  <a:pos x="T0" y="T1"/>
                </a:cxn>
                <a:cxn ang="0">
                  <a:pos x="T2" y="T3"/>
                </a:cxn>
                <a:cxn ang="0">
                  <a:pos x="T4" y="T5"/>
                </a:cxn>
                <a:cxn ang="0">
                  <a:pos x="T6" y="T7"/>
                </a:cxn>
              </a:cxnLst>
              <a:rect l="0" t="0" r="r" b="b"/>
              <a:pathLst>
                <a:path w="1933" h="967">
                  <a:moveTo>
                    <a:pt x="966" y="967"/>
                  </a:moveTo>
                  <a:cubicBezTo>
                    <a:pt x="433" y="967"/>
                    <a:pt x="0" y="534"/>
                    <a:pt x="0" y="0"/>
                  </a:cubicBezTo>
                  <a:cubicBezTo>
                    <a:pt x="1933" y="0"/>
                    <a:pt x="1933" y="0"/>
                    <a:pt x="1933" y="0"/>
                  </a:cubicBezTo>
                  <a:cubicBezTo>
                    <a:pt x="1933" y="534"/>
                    <a:pt x="1500" y="967"/>
                    <a:pt x="966" y="967"/>
                  </a:cubicBezTo>
                  <a:close/>
                </a:path>
              </a:pathLst>
            </a:custGeom>
            <a:solidFill>
              <a:srgbClr val="2E687C"/>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10" name="Freeform 10">
              <a:extLst>
                <a:ext uri="{FF2B5EF4-FFF2-40B4-BE49-F238E27FC236}">
                  <a16:creationId xmlns:a16="http://schemas.microsoft.com/office/drawing/2014/main" id="{21F0C6EF-2246-4E19-A610-01ACE8557728}"/>
                </a:ext>
              </a:extLst>
            </p:cNvPr>
            <p:cNvSpPr>
              <a:spLocks/>
            </p:cNvSpPr>
            <p:nvPr/>
          </p:nvSpPr>
          <p:spPr bwMode="auto">
            <a:xfrm>
              <a:off x="-190" y="1216"/>
              <a:ext cx="1675" cy="944"/>
            </a:xfrm>
            <a:custGeom>
              <a:avLst/>
              <a:gdLst>
                <a:gd name="T0" fmla="*/ 966 w 1933"/>
                <a:gd name="T1" fmla="*/ 0 h 966"/>
                <a:gd name="T2" fmla="*/ 0 w 1933"/>
                <a:gd name="T3" fmla="*/ 966 h 966"/>
                <a:gd name="T4" fmla="*/ 1933 w 1933"/>
                <a:gd name="T5" fmla="*/ 966 h 966"/>
                <a:gd name="T6" fmla="*/ 966 w 1933"/>
                <a:gd name="T7" fmla="*/ 0 h 966"/>
              </a:gdLst>
              <a:ahLst/>
              <a:cxnLst>
                <a:cxn ang="0">
                  <a:pos x="T0" y="T1"/>
                </a:cxn>
                <a:cxn ang="0">
                  <a:pos x="T2" y="T3"/>
                </a:cxn>
                <a:cxn ang="0">
                  <a:pos x="T4" y="T5"/>
                </a:cxn>
                <a:cxn ang="0">
                  <a:pos x="T6" y="T7"/>
                </a:cxn>
              </a:cxnLst>
              <a:rect l="0" t="0" r="r" b="b"/>
              <a:pathLst>
                <a:path w="1933" h="966">
                  <a:moveTo>
                    <a:pt x="966" y="0"/>
                  </a:moveTo>
                  <a:cubicBezTo>
                    <a:pt x="433" y="0"/>
                    <a:pt x="0" y="432"/>
                    <a:pt x="0" y="966"/>
                  </a:cubicBezTo>
                  <a:cubicBezTo>
                    <a:pt x="1933" y="966"/>
                    <a:pt x="1933" y="966"/>
                    <a:pt x="1933" y="966"/>
                  </a:cubicBezTo>
                  <a:cubicBezTo>
                    <a:pt x="1933" y="432"/>
                    <a:pt x="1500" y="0"/>
                    <a:pt x="966" y="0"/>
                  </a:cubicBezTo>
                  <a:close/>
                </a:path>
              </a:pathLst>
            </a:custGeom>
            <a:solidFill>
              <a:srgbClr val="3E7B97"/>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11" name="Freeform 11">
              <a:extLst>
                <a:ext uri="{FF2B5EF4-FFF2-40B4-BE49-F238E27FC236}">
                  <a16:creationId xmlns:a16="http://schemas.microsoft.com/office/drawing/2014/main" id="{6F4AE7BD-7168-45B8-9DC9-7BB59C49169E}"/>
                </a:ext>
              </a:extLst>
            </p:cNvPr>
            <p:cNvSpPr>
              <a:spLocks/>
            </p:cNvSpPr>
            <p:nvPr/>
          </p:nvSpPr>
          <p:spPr bwMode="auto">
            <a:xfrm>
              <a:off x="5937" y="1216"/>
              <a:ext cx="1743" cy="944"/>
            </a:xfrm>
            <a:custGeom>
              <a:avLst/>
              <a:gdLst>
                <a:gd name="T0" fmla="*/ 966 w 1933"/>
                <a:gd name="T1" fmla="*/ 0 h 966"/>
                <a:gd name="T2" fmla="*/ 0 w 1933"/>
                <a:gd name="T3" fmla="*/ 966 h 966"/>
                <a:gd name="T4" fmla="*/ 1933 w 1933"/>
                <a:gd name="T5" fmla="*/ 966 h 966"/>
                <a:gd name="T6" fmla="*/ 966 w 1933"/>
                <a:gd name="T7" fmla="*/ 0 h 966"/>
              </a:gdLst>
              <a:ahLst/>
              <a:cxnLst>
                <a:cxn ang="0">
                  <a:pos x="T0" y="T1"/>
                </a:cxn>
                <a:cxn ang="0">
                  <a:pos x="T2" y="T3"/>
                </a:cxn>
                <a:cxn ang="0">
                  <a:pos x="T4" y="T5"/>
                </a:cxn>
                <a:cxn ang="0">
                  <a:pos x="T6" y="T7"/>
                </a:cxn>
              </a:cxnLst>
              <a:rect l="0" t="0" r="r" b="b"/>
              <a:pathLst>
                <a:path w="1933" h="966">
                  <a:moveTo>
                    <a:pt x="966" y="0"/>
                  </a:moveTo>
                  <a:cubicBezTo>
                    <a:pt x="432" y="0"/>
                    <a:pt x="0" y="432"/>
                    <a:pt x="0" y="966"/>
                  </a:cubicBezTo>
                  <a:cubicBezTo>
                    <a:pt x="1933" y="966"/>
                    <a:pt x="1933" y="966"/>
                    <a:pt x="1933" y="966"/>
                  </a:cubicBezTo>
                  <a:cubicBezTo>
                    <a:pt x="1933" y="432"/>
                    <a:pt x="1500" y="0"/>
                    <a:pt x="966" y="0"/>
                  </a:cubicBezTo>
                  <a:close/>
                </a:path>
              </a:pathLst>
            </a:custGeom>
            <a:solidFill>
              <a:srgbClr val="4D4D4D"/>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12" name="Oval 12">
              <a:extLst>
                <a:ext uri="{FF2B5EF4-FFF2-40B4-BE49-F238E27FC236}">
                  <a16:creationId xmlns:a16="http://schemas.microsoft.com/office/drawing/2014/main" id="{DB346AA8-CAB3-4944-B13B-394923FCBDA2}"/>
                </a:ext>
              </a:extLst>
            </p:cNvPr>
            <p:cNvSpPr>
              <a:spLocks noChangeArrowheads="1"/>
            </p:cNvSpPr>
            <p:nvPr/>
          </p:nvSpPr>
          <p:spPr bwMode="auto">
            <a:xfrm>
              <a:off x="6077" y="1335"/>
              <a:ext cx="1586" cy="1688"/>
            </a:xfrm>
            <a:prstGeom prst="ellipse">
              <a:avLst/>
            </a:prstGeom>
            <a:solidFill>
              <a:srgbClr val="FFFFFF"/>
            </a:solidFill>
            <a:ln>
              <a:noFill/>
            </a:ln>
            <a:effectLst>
              <a:outerShdw blurRad="50800" dist="38100" dir="2700000" algn="tl" rotWithShape="0">
                <a:prstClr val="black">
                  <a:alpha val="40000"/>
                </a:prstClr>
              </a:outerShdw>
            </a:effectLst>
          </p:spPr>
          <p:txBody>
            <a:bodyPr lIns="68580" tIns="34290" rIns="68580" bIns="34290"/>
            <a:lstStyle/>
            <a:p>
              <a:pPr fontAlgn="auto">
                <a:spcBef>
                  <a:spcPts val="0"/>
                </a:spcBef>
                <a:spcAft>
                  <a:spcPts val="0"/>
                </a:spcAft>
                <a:defRPr/>
              </a:pPr>
              <a:endParaRPr lang="en-US" sz="1350" b="1" dirty="0">
                <a:solidFill>
                  <a:prstClr val="black"/>
                </a:solidFill>
                <a:latin typeface="Calibri"/>
              </a:endParaRPr>
            </a:p>
          </p:txBody>
        </p:sp>
        <p:sp>
          <p:nvSpPr>
            <p:cNvPr id="13" name="Freeform 13">
              <a:extLst>
                <a:ext uri="{FF2B5EF4-FFF2-40B4-BE49-F238E27FC236}">
                  <a16:creationId xmlns:a16="http://schemas.microsoft.com/office/drawing/2014/main" id="{88A75B05-F0A1-4C02-9D13-D72011D5DDB5}"/>
                </a:ext>
              </a:extLst>
            </p:cNvPr>
            <p:cNvSpPr>
              <a:spLocks/>
            </p:cNvSpPr>
            <p:nvPr/>
          </p:nvSpPr>
          <p:spPr bwMode="auto">
            <a:xfrm>
              <a:off x="4453" y="2160"/>
              <a:ext cx="1741" cy="933"/>
            </a:xfrm>
            <a:custGeom>
              <a:avLst/>
              <a:gdLst>
                <a:gd name="T0" fmla="*/ 967 w 1933"/>
                <a:gd name="T1" fmla="*/ 967 h 967"/>
                <a:gd name="T2" fmla="*/ 0 w 1933"/>
                <a:gd name="T3" fmla="*/ 0 h 967"/>
                <a:gd name="T4" fmla="*/ 1933 w 1933"/>
                <a:gd name="T5" fmla="*/ 0 h 967"/>
                <a:gd name="T6" fmla="*/ 967 w 1933"/>
                <a:gd name="T7" fmla="*/ 967 h 967"/>
              </a:gdLst>
              <a:ahLst/>
              <a:cxnLst>
                <a:cxn ang="0">
                  <a:pos x="T0" y="T1"/>
                </a:cxn>
                <a:cxn ang="0">
                  <a:pos x="T2" y="T3"/>
                </a:cxn>
                <a:cxn ang="0">
                  <a:pos x="T4" y="T5"/>
                </a:cxn>
                <a:cxn ang="0">
                  <a:pos x="T6" y="T7"/>
                </a:cxn>
              </a:cxnLst>
              <a:rect l="0" t="0" r="r" b="b"/>
              <a:pathLst>
                <a:path w="1933" h="967">
                  <a:moveTo>
                    <a:pt x="967" y="967"/>
                  </a:moveTo>
                  <a:cubicBezTo>
                    <a:pt x="433" y="967"/>
                    <a:pt x="0" y="534"/>
                    <a:pt x="0" y="0"/>
                  </a:cubicBezTo>
                  <a:cubicBezTo>
                    <a:pt x="1933" y="0"/>
                    <a:pt x="1933" y="0"/>
                    <a:pt x="1933" y="0"/>
                  </a:cubicBezTo>
                  <a:cubicBezTo>
                    <a:pt x="1933" y="534"/>
                    <a:pt x="1500" y="967"/>
                    <a:pt x="967" y="967"/>
                  </a:cubicBezTo>
                  <a:close/>
                </a:path>
              </a:pathLst>
            </a:custGeom>
            <a:solidFill>
              <a:srgbClr val="259390"/>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15" name="Freeform 15">
              <a:extLst>
                <a:ext uri="{FF2B5EF4-FFF2-40B4-BE49-F238E27FC236}">
                  <a16:creationId xmlns:a16="http://schemas.microsoft.com/office/drawing/2014/main" id="{2B1074DC-F892-46F3-93EE-BF1450C1C1B6}"/>
                </a:ext>
              </a:extLst>
            </p:cNvPr>
            <p:cNvSpPr>
              <a:spLocks/>
            </p:cNvSpPr>
            <p:nvPr/>
          </p:nvSpPr>
          <p:spPr bwMode="auto">
            <a:xfrm>
              <a:off x="1425" y="2160"/>
              <a:ext cx="1741" cy="873"/>
            </a:xfrm>
            <a:custGeom>
              <a:avLst/>
              <a:gdLst>
                <a:gd name="T0" fmla="*/ 967 w 1933"/>
                <a:gd name="T1" fmla="*/ 967 h 967"/>
                <a:gd name="T2" fmla="*/ 0 w 1933"/>
                <a:gd name="T3" fmla="*/ 0 h 967"/>
                <a:gd name="T4" fmla="*/ 1933 w 1933"/>
                <a:gd name="T5" fmla="*/ 0 h 967"/>
                <a:gd name="T6" fmla="*/ 967 w 1933"/>
                <a:gd name="T7" fmla="*/ 967 h 967"/>
              </a:gdLst>
              <a:ahLst/>
              <a:cxnLst>
                <a:cxn ang="0">
                  <a:pos x="T0" y="T1"/>
                </a:cxn>
                <a:cxn ang="0">
                  <a:pos x="T2" y="T3"/>
                </a:cxn>
                <a:cxn ang="0">
                  <a:pos x="T4" y="T5"/>
                </a:cxn>
                <a:cxn ang="0">
                  <a:pos x="T6" y="T7"/>
                </a:cxn>
              </a:cxnLst>
              <a:rect l="0" t="0" r="r" b="b"/>
              <a:pathLst>
                <a:path w="1933" h="967">
                  <a:moveTo>
                    <a:pt x="967" y="967"/>
                  </a:moveTo>
                  <a:cubicBezTo>
                    <a:pt x="433" y="967"/>
                    <a:pt x="0" y="534"/>
                    <a:pt x="0" y="0"/>
                  </a:cubicBezTo>
                  <a:cubicBezTo>
                    <a:pt x="1933" y="0"/>
                    <a:pt x="1933" y="0"/>
                    <a:pt x="1933" y="0"/>
                  </a:cubicBezTo>
                  <a:cubicBezTo>
                    <a:pt x="1933" y="534"/>
                    <a:pt x="1500" y="967"/>
                    <a:pt x="967" y="967"/>
                  </a:cubicBezTo>
                  <a:close/>
                </a:path>
              </a:pathLst>
            </a:custGeom>
            <a:solidFill>
              <a:srgbClr val="CC3253"/>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17" name="Freeform 17">
              <a:extLst>
                <a:ext uri="{FF2B5EF4-FFF2-40B4-BE49-F238E27FC236}">
                  <a16:creationId xmlns:a16="http://schemas.microsoft.com/office/drawing/2014/main" id="{1F79995B-8EF6-4D5C-8DC4-0E8FECC54CEB}"/>
                </a:ext>
              </a:extLst>
            </p:cNvPr>
            <p:cNvSpPr>
              <a:spLocks/>
            </p:cNvSpPr>
            <p:nvPr/>
          </p:nvSpPr>
          <p:spPr bwMode="auto">
            <a:xfrm>
              <a:off x="2969" y="1287"/>
              <a:ext cx="1743" cy="873"/>
            </a:xfrm>
            <a:custGeom>
              <a:avLst/>
              <a:gdLst>
                <a:gd name="T0" fmla="*/ 966 w 1933"/>
                <a:gd name="T1" fmla="*/ 0 h 966"/>
                <a:gd name="T2" fmla="*/ 0 w 1933"/>
                <a:gd name="T3" fmla="*/ 966 h 966"/>
                <a:gd name="T4" fmla="*/ 1933 w 1933"/>
                <a:gd name="T5" fmla="*/ 966 h 966"/>
                <a:gd name="T6" fmla="*/ 966 w 1933"/>
                <a:gd name="T7" fmla="*/ 0 h 966"/>
              </a:gdLst>
              <a:ahLst/>
              <a:cxnLst>
                <a:cxn ang="0">
                  <a:pos x="T0" y="T1"/>
                </a:cxn>
                <a:cxn ang="0">
                  <a:pos x="T2" y="T3"/>
                </a:cxn>
                <a:cxn ang="0">
                  <a:pos x="T4" y="T5"/>
                </a:cxn>
                <a:cxn ang="0">
                  <a:pos x="T6" y="T7"/>
                </a:cxn>
              </a:cxnLst>
              <a:rect l="0" t="0" r="r" b="b"/>
              <a:pathLst>
                <a:path w="1933" h="966">
                  <a:moveTo>
                    <a:pt x="966" y="0"/>
                  </a:moveTo>
                  <a:cubicBezTo>
                    <a:pt x="432" y="0"/>
                    <a:pt x="0" y="432"/>
                    <a:pt x="0" y="966"/>
                  </a:cubicBezTo>
                  <a:cubicBezTo>
                    <a:pt x="1933" y="966"/>
                    <a:pt x="1933" y="966"/>
                    <a:pt x="1933" y="966"/>
                  </a:cubicBezTo>
                  <a:cubicBezTo>
                    <a:pt x="1933" y="432"/>
                    <a:pt x="1500" y="0"/>
                    <a:pt x="966" y="0"/>
                  </a:cubicBezTo>
                  <a:close/>
                </a:path>
              </a:pathLst>
            </a:custGeom>
            <a:solidFill>
              <a:srgbClr val="FCC82B"/>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19" name="Oval 19">
              <a:extLst>
                <a:ext uri="{FF2B5EF4-FFF2-40B4-BE49-F238E27FC236}">
                  <a16:creationId xmlns:a16="http://schemas.microsoft.com/office/drawing/2014/main" id="{419326D4-C606-4040-917F-B94A0E8A7ACC}"/>
                </a:ext>
              </a:extLst>
            </p:cNvPr>
            <p:cNvSpPr>
              <a:spLocks noChangeArrowheads="1"/>
            </p:cNvSpPr>
            <p:nvPr/>
          </p:nvSpPr>
          <p:spPr bwMode="auto">
            <a:xfrm>
              <a:off x="-122" y="1275"/>
              <a:ext cx="1530" cy="1692"/>
            </a:xfrm>
            <a:prstGeom prst="ellipse">
              <a:avLst/>
            </a:prstGeom>
            <a:solidFill>
              <a:srgbClr val="FFFFFF"/>
            </a:solidFill>
            <a:ln>
              <a:noFill/>
            </a:ln>
            <a:effectLst>
              <a:outerShdw blurRad="50800" dist="38100" dir="2700000" algn="tl" rotWithShape="0">
                <a:prstClr val="black">
                  <a:alpha val="40000"/>
                </a:prstClr>
              </a:outerShdw>
            </a:effectLst>
          </p:spPr>
          <p:txBody>
            <a:bodyPr lIns="68580" tIns="34290" rIns="68580" bIns="34290"/>
            <a:lstStyle/>
            <a:p>
              <a:pPr fontAlgn="auto">
                <a:spcBef>
                  <a:spcPts val="0"/>
                </a:spcBef>
                <a:spcAft>
                  <a:spcPts val="0"/>
                </a:spcAft>
                <a:defRPr/>
              </a:pPr>
              <a:endParaRPr lang="en-US" sz="1350" b="1" dirty="0">
                <a:solidFill>
                  <a:prstClr val="black"/>
                </a:solidFill>
                <a:latin typeface="Calibri"/>
              </a:endParaRPr>
            </a:p>
          </p:txBody>
        </p:sp>
      </p:grpSp>
      <p:sp>
        <p:nvSpPr>
          <p:cNvPr id="52229" name="TextBox 37">
            <a:extLst>
              <a:ext uri="{FF2B5EF4-FFF2-40B4-BE49-F238E27FC236}">
                <a16:creationId xmlns:a16="http://schemas.microsoft.com/office/drawing/2014/main" id="{74D871D7-759A-44C2-9AAF-5BE8B6545C81}"/>
              </a:ext>
            </a:extLst>
          </p:cNvPr>
          <p:cNvSpPr txBox="1">
            <a:spLocks noChangeArrowheads="1"/>
          </p:cNvSpPr>
          <p:nvPr/>
        </p:nvSpPr>
        <p:spPr bwMode="auto">
          <a:xfrm>
            <a:off x="746799" y="2079267"/>
            <a:ext cx="147822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Yêu</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cầu</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đổi</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mới</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căn</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toàn</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diện</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giáo</a:t>
            </a:r>
            <a:r>
              <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dục</a:t>
            </a:r>
            <a:endParaRPr lang="en-US" sz="24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2234" name="TextBox 48">
            <a:extLst>
              <a:ext uri="{FF2B5EF4-FFF2-40B4-BE49-F238E27FC236}">
                <a16:creationId xmlns:a16="http://schemas.microsoft.com/office/drawing/2014/main" id="{10BA45D3-A38A-4281-8DBB-1533932B6F5F}"/>
              </a:ext>
            </a:extLst>
          </p:cNvPr>
          <p:cNvSpPr txBox="1">
            <a:spLocks noChangeArrowheads="1"/>
          </p:cNvSpPr>
          <p:nvPr/>
        </p:nvSpPr>
        <p:spPr bwMode="auto">
          <a:xfrm>
            <a:off x="7923962" y="2248377"/>
            <a:ext cx="11729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400" b="1">
                <a:solidFill>
                  <a:srgbClr val="000000"/>
                </a:solidFill>
                <a:latin typeface="Times New Roman" panose="02020603050405020304" pitchFamily="18" charset="0"/>
                <a:cs typeface="Times New Roman" panose="02020603050405020304" pitchFamily="18" charset="0"/>
              </a:rPr>
              <a:t>Vai trò của người giáo viên</a:t>
            </a:r>
            <a:endParaRPr lang="en-GB" altLang="en-US" sz="2400" b="1" dirty="0">
              <a:solidFill>
                <a:srgbClr val="000000"/>
              </a:solidFill>
              <a:latin typeface="Times New Roman" panose="02020603050405020304" pitchFamily="18" charset="0"/>
              <a:cs typeface="Times New Roman" panose="02020603050405020304" pitchFamily="18" charset="0"/>
            </a:endParaRPr>
          </a:p>
        </p:txBody>
      </p:sp>
      <p:sp>
        <p:nvSpPr>
          <p:cNvPr id="128" name="Oval 16">
            <a:extLst>
              <a:ext uri="{FF2B5EF4-FFF2-40B4-BE49-F238E27FC236}">
                <a16:creationId xmlns:a16="http://schemas.microsoft.com/office/drawing/2014/main" id="{9242830F-B285-45B6-AF75-C35BE607C57D}"/>
              </a:ext>
            </a:extLst>
          </p:cNvPr>
          <p:cNvSpPr>
            <a:spLocks noChangeArrowheads="1"/>
          </p:cNvSpPr>
          <p:nvPr/>
        </p:nvSpPr>
        <p:spPr bwMode="auto">
          <a:xfrm flipH="1">
            <a:off x="5812902" y="1878113"/>
            <a:ext cx="1774517" cy="2710631"/>
          </a:xfrm>
          <a:prstGeom prst="ellipse">
            <a:avLst/>
          </a:prstGeom>
          <a:solidFill>
            <a:srgbClr val="FFFFFF"/>
          </a:solidFill>
          <a:ln>
            <a:solidFill>
              <a:srgbClr val="FFC000"/>
            </a:solidFill>
          </a:ln>
          <a:effectLst>
            <a:outerShdw blurRad="50800" dist="38100" dir="2700000" algn="tl" rotWithShape="0">
              <a:prstClr val="black">
                <a:alpha val="40000"/>
              </a:prstClr>
            </a:outerShdw>
          </a:effectLst>
        </p:spPr>
        <p:txBody>
          <a:bodyPr lIns="68580" tIns="34290" rIns="68580" bIns="34290"/>
          <a:lstStyle/>
          <a:p>
            <a:pPr algn="ctr" fontAlgn="auto">
              <a:spcBef>
                <a:spcPts val="0"/>
              </a:spcBef>
              <a:spcAft>
                <a:spcPts val="0"/>
              </a:spcAft>
              <a:defRPr/>
            </a:pPr>
            <a:r>
              <a:rPr lang="en-US" sz="2400" b="1" dirty="0" err="1">
                <a:solidFill>
                  <a:prstClr val="black"/>
                </a:solidFill>
                <a:latin typeface="Times New Roman" panose="02020603050405020304" pitchFamily="18" charset="0"/>
                <a:cs typeface="Times New Roman" panose="02020603050405020304" pitchFamily="18" charset="0"/>
              </a:rPr>
              <a:t>Giúp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phát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huy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tính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sáng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tạo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HS</a:t>
            </a:r>
          </a:p>
        </p:txBody>
      </p:sp>
      <p:sp>
        <p:nvSpPr>
          <p:cNvPr id="31" name="Rectangle 2">
            <a:extLst>
              <a:ext uri="{FF2B5EF4-FFF2-40B4-BE49-F238E27FC236}">
                <a16:creationId xmlns:a16="http://schemas.microsoft.com/office/drawing/2014/main" id="{04E01AC4-4D45-4650-B1F2-5B3C3EC86A79}"/>
              </a:ext>
            </a:extLst>
          </p:cNvPr>
          <p:cNvSpPr txBox="1">
            <a:spLocks noChangeArrowheads="1"/>
          </p:cNvSpPr>
          <p:nvPr/>
        </p:nvSpPr>
        <p:spPr>
          <a:xfrm>
            <a:off x="133463" y="132663"/>
            <a:ext cx="7410337" cy="6397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a:solidFill>
                  <a:srgbClr val="0000CC"/>
                </a:solidFill>
                <a:latin typeface="Times New Roman" panose="02020603050405020304" pitchFamily="18" charset="0"/>
                <a:ea typeface="Times New Roman" panose="02020603050405020304" pitchFamily="18" charset="0"/>
              </a:rPr>
              <a:t>I. </a:t>
            </a:r>
            <a:r>
              <a:rPr lang="en-US" sz="3600" b="1" dirty="0" err="1">
                <a:solidFill>
                  <a:srgbClr val="0000CC"/>
                </a:solidFill>
                <a:latin typeface="Times New Roman" panose="02020603050405020304" pitchFamily="18" charset="0"/>
                <a:ea typeface="Times New Roman" panose="02020603050405020304" pitchFamily="18" charset="0"/>
              </a:rPr>
              <a:t>Mở</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đầu</a:t>
            </a:r>
            <a:endParaRPr lang="en-US" altLang="en-US" sz="3600" b="1" dirty="0">
              <a:solidFill>
                <a:srgbClr val="0000CC"/>
              </a:solidFill>
            </a:endParaRPr>
          </a:p>
        </p:txBody>
      </p:sp>
      <p:sp>
        <p:nvSpPr>
          <p:cNvPr id="18" name="Oval 14">
            <a:extLst>
              <a:ext uri="{FF2B5EF4-FFF2-40B4-BE49-F238E27FC236}">
                <a16:creationId xmlns:a16="http://schemas.microsoft.com/office/drawing/2014/main" id="{19482BDD-0C75-4256-A447-35A6B7A513C6}"/>
              </a:ext>
            </a:extLst>
          </p:cNvPr>
          <p:cNvSpPr>
            <a:spLocks noChangeArrowheads="1"/>
          </p:cNvSpPr>
          <p:nvPr/>
        </p:nvSpPr>
        <p:spPr bwMode="auto">
          <a:xfrm>
            <a:off x="2438400" y="1773284"/>
            <a:ext cx="1664723" cy="2810235"/>
          </a:xfrm>
          <a:prstGeom prst="ellipse">
            <a:avLst/>
          </a:prstGeom>
          <a:solidFill>
            <a:srgbClr val="FFFFFF"/>
          </a:solidFill>
          <a:ln>
            <a:noFill/>
          </a:ln>
          <a:effectLst>
            <a:outerShdw blurRad="50800" dist="38100" dir="2700000" algn="tl" rotWithShape="0">
              <a:prstClr val="black">
                <a:alpha val="40000"/>
              </a:prstClr>
            </a:outerShdw>
          </a:effectLst>
        </p:spPr>
        <p:txBody>
          <a:bodyPr lIns="68580" tIns="34290" rIns="68580" bIns="34290"/>
          <a:lstStyle/>
          <a:p>
            <a:pPr algn="ctr" fontAlgn="auto">
              <a:spcBef>
                <a:spcPts val="0"/>
              </a:spcBef>
              <a:spcAft>
                <a:spcPts val="0"/>
              </a:spcAft>
              <a:defRPr/>
            </a:pPr>
            <a:endParaRPr lang="en-US" sz="2000" b="1" dirty="0">
              <a:solidFill>
                <a:prstClr val="black"/>
              </a:solidFill>
              <a:latin typeface="Calibri"/>
            </a:endParaRPr>
          </a:p>
        </p:txBody>
      </p:sp>
      <p:sp>
        <p:nvSpPr>
          <p:cNvPr id="16" name="Freeform 11">
            <a:extLst>
              <a:ext uri="{FF2B5EF4-FFF2-40B4-BE49-F238E27FC236}">
                <a16:creationId xmlns:a16="http://schemas.microsoft.com/office/drawing/2014/main" id="{5568DAC3-0A5C-4814-BD34-8F2D60CAFED8}"/>
              </a:ext>
            </a:extLst>
          </p:cNvPr>
          <p:cNvSpPr>
            <a:spLocks/>
          </p:cNvSpPr>
          <p:nvPr/>
        </p:nvSpPr>
        <p:spPr bwMode="auto">
          <a:xfrm>
            <a:off x="9372600" y="1738800"/>
            <a:ext cx="2057400" cy="1735660"/>
          </a:xfrm>
          <a:custGeom>
            <a:avLst/>
            <a:gdLst>
              <a:gd name="T0" fmla="*/ 966 w 1933"/>
              <a:gd name="T1" fmla="*/ 0 h 966"/>
              <a:gd name="T2" fmla="*/ 0 w 1933"/>
              <a:gd name="T3" fmla="*/ 966 h 966"/>
              <a:gd name="T4" fmla="*/ 1933 w 1933"/>
              <a:gd name="T5" fmla="*/ 966 h 966"/>
              <a:gd name="T6" fmla="*/ 966 w 1933"/>
              <a:gd name="T7" fmla="*/ 0 h 966"/>
            </a:gdLst>
            <a:ahLst/>
            <a:cxnLst>
              <a:cxn ang="0">
                <a:pos x="T0" y="T1"/>
              </a:cxn>
              <a:cxn ang="0">
                <a:pos x="T2" y="T3"/>
              </a:cxn>
              <a:cxn ang="0">
                <a:pos x="T4" y="T5"/>
              </a:cxn>
              <a:cxn ang="0">
                <a:pos x="T6" y="T7"/>
              </a:cxn>
            </a:cxnLst>
            <a:rect l="0" t="0" r="r" b="b"/>
            <a:pathLst>
              <a:path w="1933" h="966">
                <a:moveTo>
                  <a:pt x="966" y="0"/>
                </a:moveTo>
                <a:cubicBezTo>
                  <a:pt x="432" y="0"/>
                  <a:pt x="0" y="432"/>
                  <a:pt x="0" y="966"/>
                </a:cubicBezTo>
                <a:cubicBezTo>
                  <a:pt x="1933" y="966"/>
                  <a:pt x="1933" y="966"/>
                  <a:pt x="1933" y="966"/>
                </a:cubicBezTo>
                <a:cubicBezTo>
                  <a:pt x="1933" y="432"/>
                  <a:pt x="1500" y="0"/>
                  <a:pt x="966" y="0"/>
                </a:cubicBezTo>
                <a:close/>
              </a:path>
            </a:pathLst>
          </a:custGeom>
          <a:solidFill>
            <a:schemeClr val="accent5">
              <a:lumMod val="75000"/>
            </a:schemeClr>
          </a:solidFill>
          <a:ln>
            <a:noFill/>
          </a:ln>
        </p:spPr>
        <p:txBody>
          <a:bodyPr lIns="68580" tIns="34290" rIns="68580" bIns="34290"/>
          <a:lstStyle/>
          <a:p>
            <a:pPr fontAlgn="auto">
              <a:spcBef>
                <a:spcPts val="0"/>
              </a:spcBef>
              <a:spcAft>
                <a:spcPts val="0"/>
              </a:spcAft>
              <a:defRPr/>
            </a:pPr>
            <a:endParaRPr lang="en-US" sz="1600" b="1" dirty="0">
              <a:solidFill>
                <a:prstClr val="black"/>
              </a:solidFill>
              <a:latin typeface="Calibri"/>
            </a:endParaRPr>
          </a:p>
        </p:txBody>
      </p:sp>
      <p:sp>
        <p:nvSpPr>
          <p:cNvPr id="25" name="Freeform 5">
            <a:extLst>
              <a:ext uri="{FF2B5EF4-FFF2-40B4-BE49-F238E27FC236}">
                <a16:creationId xmlns:a16="http://schemas.microsoft.com/office/drawing/2014/main" id="{AFF9F64F-4BE8-4F9C-8DDB-64ACF73981B1}"/>
              </a:ext>
            </a:extLst>
          </p:cNvPr>
          <p:cNvSpPr>
            <a:spLocks/>
          </p:cNvSpPr>
          <p:nvPr/>
        </p:nvSpPr>
        <p:spPr bwMode="auto">
          <a:xfrm>
            <a:off x="9393577" y="3474460"/>
            <a:ext cx="2036423" cy="1284170"/>
          </a:xfrm>
          <a:custGeom>
            <a:avLst/>
            <a:gdLst>
              <a:gd name="T0" fmla="*/ 966 w 1933"/>
              <a:gd name="T1" fmla="*/ 967 h 967"/>
              <a:gd name="T2" fmla="*/ 0 w 1933"/>
              <a:gd name="T3" fmla="*/ 0 h 967"/>
              <a:gd name="T4" fmla="*/ 1933 w 1933"/>
              <a:gd name="T5" fmla="*/ 0 h 967"/>
              <a:gd name="T6" fmla="*/ 966 w 1933"/>
              <a:gd name="T7" fmla="*/ 967 h 967"/>
            </a:gdLst>
            <a:ahLst/>
            <a:cxnLst>
              <a:cxn ang="0">
                <a:pos x="T0" y="T1"/>
              </a:cxn>
              <a:cxn ang="0">
                <a:pos x="T2" y="T3"/>
              </a:cxn>
              <a:cxn ang="0">
                <a:pos x="T4" y="T5"/>
              </a:cxn>
              <a:cxn ang="0">
                <a:pos x="T6" y="T7"/>
              </a:cxn>
            </a:cxnLst>
            <a:rect l="0" t="0" r="r" b="b"/>
            <a:pathLst>
              <a:path w="1933" h="967">
                <a:moveTo>
                  <a:pt x="966" y="967"/>
                </a:moveTo>
                <a:cubicBezTo>
                  <a:pt x="432" y="967"/>
                  <a:pt x="0" y="534"/>
                  <a:pt x="0" y="0"/>
                </a:cubicBezTo>
                <a:cubicBezTo>
                  <a:pt x="1933" y="0"/>
                  <a:pt x="1933" y="0"/>
                  <a:pt x="1933" y="0"/>
                </a:cubicBezTo>
                <a:cubicBezTo>
                  <a:pt x="1933" y="534"/>
                  <a:pt x="1500" y="967"/>
                  <a:pt x="966" y="967"/>
                </a:cubicBezTo>
                <a:close/>
              </a:path>
            </a:pathLst>
          </a:custGeom>
          <a:solidFill>
            <a:schemeClr val="accent5">
              <a:lumMod val="75000"/>
            </a:schemeClr>
          </a:solidFill>
          <a:ln>
            <a:noFill/>
          </a:ln>
        </p:spPr>
        <p:txBody>
          <a:bodyPr lIns="68580" tIns="34290" rIns="68580" bIns="34290"/>
          <a:lstStyle/>
          <a:p>
            <a:pPr fontAlgn="auto">
              <a:spcBef>
                <a:spcPts val="0"/>
              </a:spcBef>
              <a:spcAft>
                <a:spcPts val="0"/>
              </a:spcAft>
              <a:defRPr/>
            </a:pPr>
            <a:endParaRPr lang="en-US" sz="1350" b="1">
              <a:solidFill>
                <a:prstClr val="black"/>
              </a:solidFill>
              <a:latin typeface="Calibri"/>
            </a:endParaRPr>
          </a:p>
        </p:txBody>
      </p:sp>
      <p:sp>
        <p:nvSpPr>
          <p:cNvPr id="26" name="Oval 12">
            <a:extLst>
              <a:ext uri="{FF2B5EF4-FFF2-40B4-BE49-F238E27FC236}">
                <a16:creationId xmlns:a16="http://schemas.microsoft.com/office/drawing/2014/main" id="{613F5FAD-CA2A-4F30-BEFC-5299817EB210}"/>
              </a:ext>
            </a:extLst>
          </p:cNvPr>
          <p:cNvSpPr>
            <a:spLocks noChangeArrowheads="1"/>
          </p:cNvSpPr>
          <p:nvPr/>
        </p:nvSpPr>
        <p:spPr bwMode="auto">
          <a:xfrm>
            <a:off x="9513104" y="1841124"/>
            <a:ext cx="1807581" cy="2833244"/>
          </a:xfrm>
          <a:prstGeom prst="ellipse">
            <a:avLst/>
          </a:prstGeom>
          <a:solidFill>
            <a:srgbClr val="FFFFFF"/>
          </a:solidFill>
          <a:ln>
            <a:noFill/>
          </a:ln>
          <a:effectLst>
            <a:outerShdw blurRad="50800" dist="38100" dir="2700000" algn="tl" rotWithShape="0">
              <a:prstClr val="black">
                <a:alpha val="40000"/>
              </a:prstClr>
            </a:outerShdw>
          </a:effectLst>
        </p:spPr>
        <p:txBody>
          <a:bodyPr lIns="68580" tIns="34290" rIns="68580" bIns="34290"/>
          <a:lstStyle/>
          <a:p>
            <a:pPr fontAlgn="auto">
              <a:spcBef>
                <a:spcPts val="0"/>
              </a:spcBef>
              <a:spcAft>
                <a:spcPts val="0"/>
              </a:spcAft>
              <a:defRPr/>
            </a:pPr>
            <a:r>
              <a:rPr lang="en-US" sz="2400" b="1" dirty="0" err="1">
                <a:solidFill>
                  <a:prstClr val="black"/>
                </a:solidFill>
                <a:latin typeface="Times New Roman" panose="02020603050405020304" pitchFamily="18" charset="0"/>
                <a:cs typeface="Times New Roman" panose="02020603050405020304" pitchFamily="18" charset="0"/>
              </a:rPr>
              <a:t>Phương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pháp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dạy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tích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cực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thu</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hút</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sinh</a:t>
            </a:r>
            <a:r>
              <a:rPr lang="en-US" sz="2400" b="1" dirty="0">
                <a:solidFill>
                  <a:prstClr val="black"/>
                </a:solidFill>
                <a:latin typeface="Times New Roman" panose="02020603050405020304" pitchFamily="18" charset="0"/>
                <a:cs typeface="Times New Roman" panose="02020603050405020304" pitchFamily="18" charset="0"/>
              </a:rPr>
              <a:t> </a:t>
            </a:r>
          </a:p>
        </p:txBody>
      </p:sp>
      <p:sp>
        <p:nvSpPr>
          <p:cNvPr id="27" name="Oval 14">
            <a:extLst>
              <a:ext uri="{FF2B5EF4-FFF2-40B4-BE49-F238E27FC236}">
                <a16:creationId xmlns:a16="http://schemas.microsoft.com/office/drawing/2014/main" id="{19482BDD-0C75-4256-A447-35A6B7A513C6}"/>
              </a:ext>
            </a:extLst>
          </p:cNvPr>
          <p:cNvSpPr>
            <a:spLocks noChangeArrowheads="1"/>
          </p:cNvSpPr>
          <p:nvPr/>
        </p:nvSpPr>
        <p:spPr bwMode="auto">
          <a:xfrm>
            <a:off x="4278877" y="1893480"/>
            <a:ext cx="1664723" cy="2754720"/>
          </a:xfrm>
          <a:prstGeom prst="ellipse">
            <a:avLst/>
          </a:prstGeom>
          <a:solidFill>
            <a:srgbClr val="FFFFFF"/>
          </a:solidFill>
          <a:ln>
            <a:noFill/>
          </a:ln>
          <a:effectLst>
            <a:outerShdw blurRad="50800" dist="38100" dir="2700000" algn="tl" rotWithShape="0">
              <a:prstClr val="black">
                <a:alpha val="40000"/>
              </a:prstClr>
            </a:outerShdw>
          </a:effectLst>
        </p:spPr>
        <p:txBody>
          <a:bodyPr lIns="68580" tIns="34290" rIns="68580" bIns="34290"/>
          <a:lstStyle/>
          <a:p>
            <a:pPr algn="ctr" fontAlgn="auto">
              <a:spcBef>
                <a:spcPts val="0"/>
              </a:spcBef>
              <a:spcAft>
                <a:spcPts val="0"/>
              </a:spcAft>
              <a:defRPr/>
            </a:pPr>
            <a:endParaRPr lang="en-US" sz="2400" b="1" dirty="0">
              <a:solidFill>
                <a:prstClr val="black"/>
              </a:solidFill>
              <a:latin typeface="Calibri"/>
            </a:endParaRPr>
          </a:p>
        </p:txBody>
      </p:sp>
      <p:sp>
        <p:nvSpPr>
          <p:cNvPr id="3" name="Rectangle 2"/>
          <p:cNvSpPr/>
          <p:nvPr/>
        </p:nvSpPr>
        <p:spPr>
          <a:xfrm>
            <a:off x="2503774" y="2248377"/>
            <a:ext cx="1532105" cy="1938992"/>
          </a:xfrm>
          <a:prstGeom prst="rect">
            <a:avLst/>
          </a:prstGeom>
        </p:spPr>
        <p:txBody>
          <a:bodyPr wrap="square">
            <a:spAutoFit/>
          </a:bodyPr>
          <a:lstStyle/>
          <a:p>
            <a:pPr algn="ctr" fontAlgn="auto">
              <a:spcBef>
                <a:spcPts val="0"/>
              </a:spcBef>
              <a:spcAft>
                <a:spcPts val="0"/>
              </a:spcAft>
              <a:defRPr/>
            </a:pPr>
            <a:r>
              <a:rPr lang="en-US" sz="2400" b="1" dirty="0" err="1">
                <a:solidFill>
                  <a:prstClr val="black"/>
                </a:solidFill>
                <a:latin typeface="Times New Roman" panose="02020603050405020304" pitchFamily="18" charset="0"/>
                <a:cs typeface="Times New Roman" panose="02020603050405020304" pitchFamily="18" charset="0"/>
              </a:rPr>
              <a:t>Ứng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dụng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công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nghệ</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thông</a:t>
            </a:r>
            <a:r>
              <a:rPr lang="en-US" sz="2400" b="1" dirty="0">
                <a:solidFill>
                  <a:prstClr val="black"/>
                </a:solidFill>
                <a:latin typeface="Times New Roman" panose="02020603050405020304" pitchFamily="18" charset="0"/>
                <a:cs typeface="Times New Roman" panose="02020603050405020304" pitchFamily="18" charset="0"/>
              </a:rPr>
              <a:t> tin </a:t>
            </a:r>
            <a:r>
              <a:rPr lang="en-US" sz="2400" b="1" dirty="0" err="1">
                <a:solidFill>
                  <a:prstClr val="black"/>
                </a:solidFill>
                <a:latin typeface="Times New Roman" panose="02020603050405020304" pitchFamily="18" charset="0"/>
                <a:cs typeface="Times New Roman" panose="02020603050405020304" pitchFamily="18" charset="0"/>
              </a:rPr>
              <a:t>vào</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dạy</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học</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419600" y="2362200"/>
            <a:ext cx="1568625" cy="1981200"/>
          </a:xfrm>
          <a:prstGeom prst="rect">
            <a:avLst/>
          </a:prstGeom>
        </p:spPr>
        <p:txBody>
          <a:bodyPr wrap="square">
            <a:spAutoFit/>
          </a:bodyPr>
          <a:lstStyle/>
          <a:p>
            <a:r>
              <a:rPr lang="en-US" sz="2400" b="1" dirty="0" err="1">
                <a:latin typeface="Times New Roman" panose="02020603050405020304" pitchFamily="18" charset="0"/>
                <a:cs typeface="Times New Roman" panose="02020603050405020304" pitchFamily="18" charset="0"/>
              </a:rPr>
              <a:t>Giúp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Hs</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hơn</a:t>
            </a:r>
            <a:endParaRPr lang="en-US" sz="2400" b="1" dirty="0">
              <a:latin typeface="Times New Roman" panose="02020603050405020304" pitchFamily="18" charset="0"/>
              <a:cs typeface="Times New Roman" panose="02020603050405020304" pitchFamily="18" charset="0"/>
            </a:endParaRPr>
          </a:p>
        </p:txBody>
      </p:sp>
      <p:sp>
        <p:nvSpPr>
          <p:cNvPr id="28" name="Rectangle 2">
            <a:extLst>
              <a:ext uri="{FF2B5EF4-FFF2-40B4-BE49-F238E27FC236}">
                <a16:creationId xmlns:a16="http://schemas.microsoft.com/office/drawing/2014/main" id="{04E01AC4-4D45-4650-B1F2-5B3C3EC86A79}"/>
              </a:ext>
            </a:extLst>
          </p:cNvPr>
          <p:cNvSpPr txBox="1">
            <a:spLocks noChangeArrowheads="1"/>
          </p:cNvSpPr>
          <p:nvPr/>
        </p:nvSpPr>
        <p:spPr>
          <a:xfrm>
            <a:off x="573708" y="712976"/>
            <a:ext cx="7410337" cy="6397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endParaRPr lang="en-US" altLang="en-US" sz="2800" b="1" dirty="0">
              <a:solidFill>
                <a:srgbClr val="0000CC"/>
              </a:solidFill>
            </a:endParaRPr>
          </a:p>
        </p:txBody>
      </p:sp>
    </p:spTree>
  </p:cSld>
  <p:clrMapOvr>
    <a:masterClrMapping/>
  </p:clrMapOvr>
  <p:transition spd="slow">
    <p:comb/>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
            <a:extLst>
              <a:ext uri="{FF2B5EF4-FFF2-40B4-BE49-F238E27FC236}">
                <a16:creationId xmlns:a16="http://schemas.microsoft.com/office/drawing/2014/main" id="{04E01AC4-4D45-4650-B1F2-5B3C3EC86A79}"/>
              </a:ext>
            </a:extLst>
          </p:cNvPr>
          <p:cNvSpPr txBox="1">
            <a:spLocks noChangeArrowheads="1"/>
          </p:cNvSpPr>
          <p:nvPr/>
        </p:nvSpPr>
        <p:spPr>
          <a:xfrm>
            <a:off x="133463" y="132663"/>
            <a:ext cx="7410337" cy="6397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a:solidFill>
                  <a:srgbClr val="0000CC"/>
                </a:solidFill>
                <a:latin typeface="Times New Roman" panose="02020603050405020304" pitchFamily="18" charset="0"/>
                <a:ea typeface="Times New Roman" panose="02020603050405020304" pitchFamily="18" charset="0"/>
              </a:rPr>
              <a:t>II. </a:t>
            </a:r>
            <a:r>
              <a:rPr lang="en-US" sz="3600" b="1" dirty="0" err="1">
                <a:solidFill>
                  <a:srgbClr val="0000CC"/>
                </a:solidFill>
                <a:latin typeface="Times New Roman" panose="02020603050405020304" pitchFamily="18" charset="0"/>
                <a:ea typeface="Times New Roman" panose="02020603050405020304" pitchFamily="18" charset="0"/>
              </a:rPr>
              <a:t>Nội</a:t>
            </a:r>
            <a:r>
              <a:rPr lang="en-US" sz="3600" b="1" dirty="0">
                <a:solidFill>
                  <a:srgbClr val="0000CC"/>
                </a:solidFill>
                <a:latin typeface="Times New Roman" panose="02020603050405020304" pitchFamily="18" charset="0"/>
                <a:ea typeface="Times New Roman" panose="02020603050405020304" pitchFamily="18" charset="0"/>
              </a:rPr>
              <a:t> dung </a:t>
            </a:r>
            <a:r>
              <a:rPr lang="en-US" sz="3600" b="1" dirty="0" err="1">
                <a:solidFill>
                  <a:srgbClr val="0000CC"/>
                </a:solidFill>
                <a:latin typeface="Times New Roman" panose="02020603050405020304" pitchFamily="18" charset="0"/>
                <a:ea typeface="Times New Roman" panose="02020603050405020304" pitchFamily="18" charset="0"/>
              </a:rPr>
              <a:t>của</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biện</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pháp</a:t>
            </a:r>
            <a:endParaRPr lang="en-US" altLang="en-US" sz="3600" b="1" dirty="0">
              <a:solidFill>
                <a:srgbClr val="0000CC"/>
              </a:solidFill>
            </a:endParaRPr>
          </a:p>
        </p:txBody>
      </p:sp>
      <p:sp>
        <p:nvSpPr>
          <p:cNvPr id="28" name="Rectangle 2">
            <a:extLst>
              <a:ext uri="{FF2B5EF4-FFF2-40B4-BE49-F238E27FC236}">
                <a16:creationId xmlns:a16="http://schemas.microsoft.com/office/drawing/2014/main" id="{04E01AC4-4D45-4650-B1F2-5B3C3EC86A79}"/>
              </a:ext>
            </a:extLst>
          </p:cNvPr>
          <p:cNvSpPr txBox="1">
            <a:spLocks noChangeArrowheads="1"/>
          </p:cNvSpPr>
          <p:nvPr/>
        </p:nvSpPr>
        <p:spPr>
          <a:xfrm>
            <a:off x="553779" y="772425"/>
            <a:ext cx="7410337" cy="6397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800" b="1" dirty="0">
                <a:solidFill>
                  <a:srgbClr val="0000CC"/>
                </a:solidFill>
                <a:latin typeface="Times New Roman" panose="02020603050405020304" pitchFamily="18" charset="0"/>
                <a:ea typeface="Times New Roman" panose="02020603050405020304" pitchFamily="18" charset="0"/>
              </a:rPr>
              <a:t>1. </a:t>
            </a:r>
            <a:r>
              <a:rPr lang="en-US" sz="2800" b="1" dirty="0" err="1">
                <a:solidFill>
                  <a:srgbClr val="0000CC"/>
                </a:solidFill>
                <a:latin typeface="Times New Roman" panose="02020603050405020304" pitchFamily="18" charset="0"/>
                <a:ea typeface="Times New Roman" panose="02020603050405020304" pitchFamily="18" charset="0"/>
              </a:rPr>
              <a:t>Thực</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trạng</a:t>
            </a:r>
            <a:endParaRPr lang="en-US" altLang="en-US" sz="2800" b="1" dirty="0">
              <a:solidFill>
                <a:srgbClr val="0000CC"/>
              </a:solidFill>
            </a:endParaRPr>
          </a:p>
        </p:txBody>
      </p:sp>
      <p:graphicFrame>
        <p:nvGraphicFramePr>
          <p:cNvPr id="20" name="Table 19"/>
          <p:cNvGraphicFramePr>
            <a:graphicFrameLocks noGrp="1"/>
          </p:cNvGraphicFramePr>
          <p:nvPr>
            <p:extLst>
              <p:ext uri="{D42A27DB-BD31-4B8C-83A1-F6EECF244321}">
                <p14:modId xmlns:p14="http://schemas.microsoft.com/office/powerpoint/2010/main" val="3080697715"/>
              </p:ext>
            </p:extLst>
          </p:nvPr>
        </p:nvGraphicFramePr>
        <p:xfrm>
          <a:off x="573708" y="1933051"/>
          <a:ext cx="11199192" cy="4823445"/>
        </p:xfrm>
        <a:graphic>
          <a:graphicData uri="http://schemas.openxmlformats.org/drawingml/2006/table">
            <a:tbl>
              <a:tblPr firstRow="1" bandRow="1">
                <a:tableStyleId>{5C22544A-7EE6-4342-B048-85BDC9FD1C3A}</a:tableStyleId>
              </a:tblPr>
              <a:tblGrid>
                <a:gridCol w="5599596">
                  <a:extLst>
                    <a:ext uri="{9D8B030D-6E8A-4147-A177-3AD203B41FA5}">
                      <a16:colId xmlns:a16="http://schemas.microsoft.com/office/drawing/2014/main" val="2072315758"/>
                    </a:ext>
                  </a:extLst>
                </a:gridCol>
                <a:gridCol w="5599596">
                  <a:extLst>
                    <a:ext uri="{9D8B030D-6E8A-4147-A177-3AD203B41FA5}">
                      <a16:colId xmlns:a16="http://schemas.microsoft.com/office/drawing/2014/main" val="2900556766"/>
                    </a:ext>
                  </a:extLst>
                </a:gridCol>
              </a:tblGrid>
              <a:tr h="766320">
                <a:tc>
                  <a:txBody>
                    <a:bodyPr/>
                    <a:lstStyle/>
                    <a:p>
                      <a:pPr algn="ctr"/>
                      <a:r>
                        <a:rPr lang="en-US" sz="3600" dirty="0" err="1">
                          <a:latin typeface="Times New Roman" panose="02020603050405020304" pitchFamily="18" charset="0"/>
                          <a:cs typeface="Times New Roman" panose="02020603050405020304" pitchFamily="18" charset="0"/>
                        </a:rPr>
                        <a:t>Thuận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lợi</a:t>
                      </a:r>
                      <a:endParaRPr lang="en-US" sz="36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a:latin typeface="Times New Roman" panose="02020603050405020304" pitchFamily="18" charset="0"/>
                          <a:cs typeface="Times New Roman" panose="02020603050405020304" pitchFamily="18" charset="0"/>
                        </a:rPr>
                        <a:t>Khó</a:t>
                      </a:r>
                      <a:r>
                        <a:rPr lang="en-US" sz="3600" baseline="0">
                          <a:latin typeface="Times New Roman" panose="02020603050405020304" pitchFamily="18" charset="0"/>
                          <a:cs typeface="Times New Roman" panose="02020603050405020304" pitchFamily="18" charset="0"/>
                        </a:rPr>
                        <a:t> khăn</a:t>
                      </a:r>
                      <a:endParaRPr lang="en-US" sz="36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80416380"/>
                  </a:ext>
                </a:extLst>
              </a:tr>
              <a:tr h="956135">
                <a:tc>
                  <a:txBody>
                    <a:bodyPr/>
                    <a:lstStyle/>
                    <a:p>
                      <a:pPr marL="285750" indent="-285750" algn="l">
                        <a:buFont typeface="Wingdings" panose="05000000000000000000" pitchFamily="2" charset="2"/>
                        <a:buChar char="ü"/>
                      </a:pPr>
                      <a:r>
                        <a:rPr lang="en-US" sz="2400">
                          <a:latin typeface="Times New Roman" panose="02020603050405020304" pitchFamily="18" charset="0"/>
                          <a:cs typeface="Times New Roman" panose="02020603050405020304" pitchFamily="18" charset="0"/>
                        </a:rPr>
                        <a:t>Sử</a:t>
                      </a:r>
                      <a:r>
                        <a:rPr lang="en-US" sz="2400" baseline="0">
                          <a:latin typeface="Times New Roman" panose="02020603050405020304" pitchFamily="18" charset="0"/>
                          <a:cs typeface="Times New Roman" panose="02020603050405020304" pitchFamily="18" charset="0"/>
                        </a:rPr>
                        <a:t> dụng phù hợp với mọi điều kiện cơ sở vật chất của nhà trường, lớp học,…</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địa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lý</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môn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phụ</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8393380"/>
                  </a:ext>
                </a:extLst>
              </a:tr>
              <a:tr h="956135">
                <a:tc>
                  <a:txBody>
                    <a:bodyPr/>
                    <a:lstStyle/>
                    <a:p>
                      <a:pPr marL="285750" indent="-285750" algn="l">
                        <a:buFont typeface="Wingdings" panose="05000000000000000000" pitchFamily="2" charset="2"/>
                        <a:buChar char="ü"/>
                      </a:pPr>
                      <a:r>
                        <a:rPr lang="en-US" sz="2400">
                          <a:latin typeface="Times New Roman" panose="02020603050405020304" pitchFamily="18" charset="0"/>
                          <a:cs typeface="Times New Roman" panose="02020603050405020304" pitchFamily="18" charset="0"/>
                        </a:rPr>
                        <a:t>Cơ</a:t>
                      </a:r>
                      <a:r>
                        <a:rPr lang="en-US" sz="2400" baseline="0">
                          <a:latin typeface="Times New Roman" panose="02020603050405020304" pitchFamily="18" charset="0"/>
                          <a:cs typeface="Times New Roman" panose="02020603050405020304" pitchFamily="18" charset="0"/>
                        </a:rPr>
                        <a:t> sở vật chất trang thiết bị của trường tương đối đầy đủ.</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gian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tiết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học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còn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hạn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chế</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Gv</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phải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rèn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luyện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nhiều</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kỹ</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năng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địa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lý</a:t>
                      </a:r>
                      <a:r>
                        <a:rPr lang="en-US" sz="24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551505"/>
                  </a:ext>
                </a:extLst>
              </a:tr>
              <a:tr h="956135">
                <a:tc>
                  <a:txBody>
                    <a:bodyPr/>
                    <a:lstStyle/>
                    <a:p>
                      <a:pPr marL="285750" indent="-285750" algn="l">
                        <a:buFont typeface="Wingdings" panose="05000000000000000000" pitchFamily="2" charset="2"/>
                        <a:buChar char="ü"/>
                      </a:pPr>
                      <a:r>
                        <a:rPr lang="en-US" sz="2400">
                          <a:latin typeface="Times New Roman" panose="02020603050405020304" pitchFamily="18" charset="0"/>
                          <a:cs typeface="Times New Roman" panose="02020603050405020304" pitchFamily="18" charset="0"/>
                        </a:rPr>
                        <a:t>Được</a:t>
                      </a:r>
                      <a:r>
                        <a:rPr lang="en-US" sz="2400" baseline="0">
                          <a:latin typeface="Times New Roman" panose="02020603050405020304" pitchFamily="18" charset="0"/>
                          <a:cs typeface="Times New Roman" panose="02020603050405020304" pitchFamily="18" charset="0"/>
                        </a:rPr>
                        <a:t> sự quan tâm, chỉ đạo sâu sát của BGH nhà trường.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Tx/>
                        <a:buChar char="-"/>
                      </a:pPr>
                      <a:r>
                        <a:rPr lang="en-US" sz="2400" dirty="0" err="1">
                          <a:latin typeface="Times New Roman" panose="02020603050405020304" pitchFamily="18" charset="0"/>
                          <a:cs typeface="Times New Roman" panose="02020603050405020304" pitchFamily="18" charset="0"/>
                        </a:rPr>
                        <a:t>Học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sinh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học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tập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một</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cách</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thụ</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động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trong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học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tập</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nhớ</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máy</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móc</a:t>
                      </a:r>
                      <a:endParaRPr lang="en-US" sz="2400" baseline="0" dirty="0">
                        <a:latin typeface="Times New Roman" panose="02020603050405020304" pitchFamily="18" charset="0"/>
                        <a:cs typeface="Times New Roman" panose="02020603050405020304" pitchFamily="18" charset="0"/>
                      </a:endParaRPr>
                    </a:p>
                    <a:p>
                      <a:pPr marL="0" indent="0" algn="l">
                        <a:buFontTx/>
                        <a:buNone/>
                      </a:pP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210651"/>
                  </a:ext>
                </a:extLst>
              </a:tr>
              <a:tr h="956135">
                <a:tc>
                  <a:txBody>
                    <a:bodyPr/>
                    <a:lstStyle/>
                    <a:p>
                      <a:pPr marL="285750" indent="-285750" algn="l">
                        <a:buFont typeface="Wingdings" panose="05000000000000000000" pitchFamily="2" charset="2"/>
                        <a:buChar char="ü"/>
                      </a:pPr>
                      <a:r>
                        <a:rPr lang="en-US" sz="2400">
                          <a:latin typeface="Times New Roman" panose="02020603050405020304" pitchFamily="18" charset="0"/>
                          <a:cs typeface="Times New Roman" panose="02020603050405020304" pitchFamily="18" charset="0"/>
                        </a:rPr>
                        <a:t>Giáo</a:t>
                      </a:r>
                      <a:r>
                        <a:rPr lang="en-US" sz="2400" baseline="0">
                          <a:latin typeface="Times New Roman" panose="02020603050405020304" pitchFamily="18" charset="0"/>
                          <a:cs typeface="Times New Roman" panose="02020603050405020304" pitchFamily="18" charset="0"/>
                        </a:rPr>
                        <a:t> viên nhiệt tình, sáng tạo trong giảng dạy.</a:t>
                      </a:r>
                      <a:endParaRPr lang="en-US" sz="24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Tx/>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sự</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liên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hệ</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kiến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thức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giữa</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các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bài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với</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nhau</a:t>
                      </a:r>
                      <a:endParaRPr lang="en-US" sz="24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6841206"/>
                  </a:ext>
                </a:extLst>
              </a:tr>
            </a:tbl>
          </a:graphicData>
        </a:graphic>
      </p:graphicFrame>
    </p:spTree>
    <p:extLst>
      <p:ext uri="{BB962C8B-B14F-4D97-AF65-F5344CB8AC3E}">
        <p14:creationId xmlns:p14="http://schemas.microsoft.com/office/powerpoint/2010/main" val="13517811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
            <a:extLst>
              <a:ext uri="{FF2B5EF4-FFF2-40B4-BE49-F238E27FC236}">
                <a16:creationId xmlns:a16="http://schemas.microsoft.com/office/drawing/2014/main" id="{04E01AC4-4D45-4650-B1F2-5B3C3EC86A79}"/>
              </a:ext>
            </a:extLst>
          </p:cNvPr>
          <p:cNvSpPr txBox="1">
            <a:spLocks noChangeArrowheads="1"/>
          </p:cNvSpPr>
          <p:nvPr/>
        </p:nvSpPr>
        <p:spPr>
          <a:xfrm>
            <a:off x="133463" y="132663"/>
            <a:ext cx="7410337" cy="6397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a:solidFill>
                  <a:srgbClr val="0000CC"/>
                </a:solidFill>
                <a:latin typeface="Times New Roman" panose="02020603050405020304" pitchFamily="18" charset="0"/>
                <a:ea typeface="Times New Roman" panose="02020603050405020304" pitchFamily="18" charset="0"/>
              </a:rPr>
              <a:t>I. </a:t>
            </a:r>
            <a:r>
              <a:rPr lang="en-US" sz="3600" b="1" dirty="0" err="1">
                <a:solidFill>
                  <a:srgbClr val="0000CC"/>
                </a:solidFill>
                <a:latin typeface="Times New Roman" panose="02020603050405020304" pitchFamily="18" charset="0"/>
                <a:ea typeface="Times New Roman" panose="02020603050405020304" pitchFamily="18" charset="0"/>
              </a:rPr>
              <a:t>Nội</a:t>
            </a:r>
            <a:r>
              <a:rPr lang="en-US" sz="3600" b="1" dirty="0">
                <a:solidFill>
                  <a:srgbClr val="0000CC"/>
                </a:solidFill>
                <a:latin typeface="Times New Roman" panose="02020603050405020304" pitchFamily="18" charset="0"/>
                <a:ea typeface="Times New Roman" panose="02020603050405020304" pitchFamily="18" charset="0"/>
              </a:rPr>
              <a:t> dung</a:t>
            </a:r>
            <a:endParaRPr lang="en-US" altLang="en-US" sz="3600" b="1" dirty="0">
              <a:solidFill>
                <a:srgbClr val="0000CC"/>
              </a:solidFill>
            </a:endParaRPr>
          </a:p>
        </p:txBody>
      </p:sp>
      <p:sp>
        <p:nvSpPr>
          <p:cNvPr id="28" name="Rectangle 2">
            <a:extLst>
              <a:ext uri="{FF2B5EF4-FFF2-40B4-BE49-F238E27FC236}">
                <a16:creationId xmlns:a16="http://schemas.microsoft.com/office/drawing/2014/main" id="{04E01AC4-4D45-4650-B1F2-5B3C3EC86A79}"/>
              </a:ext>
            </a:extLst>
          </p:cNvPr>
          <p:cNvSpPr txBox="1">
            <a:spLocks noChangeArrowheads="1"/>
          </p:cNvSpPr>
          <p:nvPr/>
        </p:nvSpPr>
        <p:spPr>
          <a:xfrm>
            <a:off x="573707" y="848805"/>
            <a:ext cx="7410337" cy="6397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800" b="1" dirty="0">
                <a:solidFill>
                  <a:srgbClr val="0000CC"/>
                </a:solidFill>
                <a:latin typeface="Times New Roman" panose="02020603050405020304" pitchFamily="18" charset="0"/>
                <a:ea typeface="Times New Roman" panose="02020603050405020304" pitchFamily="18" charset="0"/>
              </a:rPr>
              <a:t>1. </a:t>
            </a:r>
            <a:r>
              <a:rPr lang="en-US" sz="2800" b="1" dirty="0" err="1">
                <a:solidFill>
                  <a:srgbClr val="0000CC"/>
                </a:solidFill>
                <a:latin typeface="Times New Roman" panose="02020603050405020304" pitchFamily="18" charset="0"/>
                <a:ea typeface="Times New Roman" panose="02020603050405020304" pitchFamily="18" charset="0"/>
              </a:rPr>
              <a:t>Thực</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trạng</a:t>
            </a:r>
            <a:endParaRPr lang="en-US" altLang="en-US" sz="2800" b="1" dirty="0">
              <a:solidFill>
                <a:srgbClr val="0000CC"/>
              </a:solidFill>
            </a:endParaRPr>
          </a:p>
        </p:txBody>
      </p:sp>
      <p:sp>
        <p:nvSpPr>
          <p:cNvPr id="6" name="Rectangle 2">
            <a:extLst>
              <a:ext uri="{FF2B5EF4-FFF2-40B4-BE49-F238E27FC236}">
                <a16:creationId xmlns:a16="http://schemas.microsoft.com/office/drawing/2014/main" id="{04E01AC4-4D45-4650-B1F2-5B3C3EC86A79}"/>
              </a:ext>
            </a:extLst>
          </p:cNvPr>
          <p:cNvSpPr txBox="1">
            <a:spLocks noChangeArrowheads="1"/>
          </p:cNvSpPr>
          <p:nvPr/>
        </p:nvSpPr>
        <p:spPr>
          <a:xfrm>
            <a:off x="563156" y="1492103"/>
            <a:ext cx="7410337" cy="6397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800" b="1" dirty="0">
                <a:solidFill>
                  <a:srgbClr val="0000CC"/>
                </a:solidFill>
                <a:latin typeface="Times New Roman" panose="02020603050405020304" pitchFamily="18" charset="0"/>
                <a:ea typeface="Times New Roman" panose="02020603050405020304" pitchFamily="18" charset="0"/>
              </a:rPr>
              <a:t>2. </a:t>
            </a:r>
            <a:r>
              <a:rPr lang="en-US" sz="2800" b="1" dirty="0" err="1">
                <a:solidFill>
                  <a:srgbClr val="0000CC"/>
                </a:solidFill>
                <a:latin typeface="Times New Roman" panose="02020603050405020304" pitchFamily="18" charset="0"/>
                <a:ea typeface="Times New Roman" panose="02020603050405020304" pitchFamily="18" charset="0"/>
              </a:rPr>
              <a:t>Cơ</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sở</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lí</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luận</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và</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thực</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tiễn</a:t>
            </a:r>
            <a:endParaRPr lang="en-US" altLang="en-US" sz="2800" b="1" dirty="0">
              <a:solidFill>
                <a:srgbClr val="0000CC"/>
              </a:solidFill>
            </a:endParaRPr>
          </a:p>
        </p:txBody>
      </p:sp>
      <p:sp>
        <p:nvSpPr>
          <p:cNvPr id="4" name="Pentagon 3"/>
          <p:cNvSpPr/>
          <p:nvPr/>
        </p:nvSpPr>
        <p:spPr>
          <a:xfrm>
            <a:off x="1428750" y="2208245"/>
            <a:ext cx="10763250" cy="3659155"/>
          </a:xfrm>
          <a:prstGeom prst="homePlate">
            <a:avLst>
              <a:gd name="adj" fmla="val 404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2.1</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sở</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luận</a:t>
            </a:r>
            <a:r>
              <a:rPr lang="en-US" sz="2400" b="1" dirty="0">
                <a:solidFill>
                  <a:schemeClr val="tx1"/>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 Theo Tony Buzan – cha </a:t>
            </a:r>
            <a:r>
              <a:rPr lang="en-US" sz="2400" dirty="0" err="1">
                <a:solidFill>
                  <a:schemeClr val="tx1"/>
                </a:solidFill>
                <a:latin typeface="Times New Roman" panose="02020603050405020304" pitchFamily="18" charset="0"/>
                <a:cs typeface="Times New Roman" panose="02020603050405020304" pitchFamily="18" charset="0"/>
              </a:rPr>
              <a:t>đẻ</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đây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giúp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tiềm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nhớ</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a:t>
            </a:r>
            <a:r>
              <a:rPr lang="en-US" sz="2400" dirty="0">
                <a:solidFill>
                  <a:schemeClr val="tx1"/>
                </a:solidFill>
                <a:latin typeface="Times New Roman" panose="02020603050405020304" pitchFamily="18" charset="0"/>
                <a:cs typeface="Times New Roman" panose="02020603050405020304" pitchFamily="18" charset="0"/>
              </a:rPr>
              <a:t> logic </a:t>
            </a:r>
            <a:r>
              <a:rPr lang="en-US" sz="2400" dirty="0" err="1">
                <a:solidFill>
                  <a:schemeClr val="tx1"/>
                </a:solidFill>
                <a:latin typeface="Times New Roman" panose="02020603050405020304" pitchFamily="18" charset="0"/>
                <a:cs typeface="Times New Roman" panose="02020603050405020304" pitchFamily="18" charset="0"/>
              </a:rPr>
              <a:t>thông</a:t>
            </a:r>
            <a:r>
              <a:rPr lang="en-US" sz="2400" dirty="0">
                <a:solidFill>
                  <a:schemeClr val="tx1"/>
                </a:solidFill>
                <a:latin typeface="Times New Roman" panose="02020603050405020304" pitchFamily="18" charset="0"/>
                <a:cs typeface="Times New Roman" panose="02020603050405020304" pitchFamily="18" charset="0"/>
              </a:rPr>
              <a:t> qua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sắc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từ</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khóa</a:t>
            </a:r>
            <a:r>
              <a:rPr lang="en-US" sz="2400" dirty="0">
                <a:solidFill>
                  <a:schemeClr val="tx1"/>
                </a:solidFill>
                <a:latin typeface="Times New Roman" panose="02020603050405020304" pitchFamily="18" charset="0"/>
                <a:cs typeface="Times New Roman" panose="02020603050405020304" pitchFamily="18" charset="0"/>
              </a:rPr>
              <a:t>.</a:t>
            </a:r>
          </a:p>
          <a:p>
            <a:r>
              <a:rPr lang="en-US" sz="2400" b="1" dirty="0">
                <a:solidFill>
                  <a:schemeClr val="tx1"/>
                </a:solidFill>
                <a:latin typeface="Times New Roman" panose="02020603050405020304" pitchFamily="18" charset="0"/>
                <a:cs typeface="Times New Roman" panose="02020603050405020304" pitchFamily="18" charset="0"/>
              </a:rPr>
              <a:t>2.2.</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Cơ</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sở</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thực</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tiễn</a:t>
            </a:r>
            <a:r>
              <a:rPr lang="en-US" sz="2400" b="1" dirty="0">
                <a:solidFill>
                  <a:schemeClr val="tx1"/>
                </a:solidFill>
                <a:latin typeface="Times New Roman" panose="02020603050405020304" pitchFamily="18" charset="0"/>
                <a:cs typeface="Times New Roman" panose="02020603050405020304" pitchFamily="18" charset="0"/>
              </a:rPr>
              <a: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giảng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dạy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gặp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khăn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phần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Việt</a:t>
            </a:r>
            <a:r>
              <a:rPr lang="en-US" sz="2400" dirty="0">
                <a:solidFill>
                  <a:schemeClr val="tx1"/>
                </a:solidFill>
                <a:latin typeface="Times New Roman" panose="02020603050405020304" pitchFamily="18" charset="0"/>
                <a:cs typeface="Times New Roman" panose="02020603050405020304" pitchFamily="18" charset="0"/>
              </a:rPr>
              <a:t> Nam do </a:t>
            </a:r>
            <a:r>
              <a:rPr lang="en-US" sz="2400" dirty="0" err="1">
                <a:solidFill>
                  <a:schemeClr val="tx1"/>
                </a:solidFill>
                <a:latin typeface="Times New Roman" panose="02020603050405020304" pitchFamily="18" charset="0"/>
                <a:cs typeface="Times New Roman" panose="02020603050405020304" pitchFamily="18" charset="0"/>
              </a:rPr>
              <a:t>kiến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hệ</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thực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Việc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áp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duy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giúp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dung </a:t>
            </a:r>
            <a:r>
              <a:rPr lang="en-US" sz="2400" dirty="0" err="1">
                <a:solidFill>
                  <a:schemeClr val="tx1"/>
                </a:solidFill>
                <a:latin typeface="Times New Roman" panose="02020603050405020304" pitchFamily="18" charset="0"/>
                <a:cs typeface="Times New Roman" panose="02020603050405020304" pitchFamily="18" charset="0"/>
              </a:rPr>
              <a:t>tổng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thể</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dễ</a:t>
            </a:r>
            <a:r>
              <a:rPr lang="en-US" sz="2400" dirty="0">
                <a:solidFill>
                  <a:schemeClr val="tx1"/>
                </a:solidFill>
                <a:latin typeface="Times New Roman" panose="02020603050405020304" pitchFamily="18" charset="0"/>
                <a:cs typeface="Times New Roman" panose="02020603050405020304" pitchFamily="18" charset="0"/>
              </a:rPr>
              <a:t> so </a:t>
            </a:r>
            <a:r>
              <a:rPr lang="en-US" sz="2400" dirty="0" err="1">
                <a:solidFill>
                  <a:schemeClr val="tx1"/>
                </a:solidFill>
                <a:latin typeface="Times New Roman" panose="02020603050405020304" pitchFamily="18" charset="0"/>
                <a:cs typeface="Times New Roman" panose="02020603050405020304" pitchFamily="18" charset="0"/>
              </a:rPr>
              <a:t>sánh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tổng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thức</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4200" r="100000">
                        <a14:foregroundMark x1="33600" y1="31553" x2="72000" y2="37379"/>
                        <a14:foregroundMark x1="69000" y1="25485" x2="56000" y2="47087"/>
                        <a14:foregroundMark x1="59200" y1="14320" x2="59200" y2="41019"/>
                        <a14:foregroundMark x1="61600" y1="17476" x2="64600" y2="42476"/>
                        <a14:foregroundMark x1="17000" y1="24757" x2="60400" y2="34466"/>
                        <a14:foregroundMark x1="36000" y1="16748" x2="46400" y2="55097"/>
                        <a14:foregroundMark x1="45800" y1="17476" x2="26800" y2="67718"/>
                        <a14:foregroundMark x1="67000" y1="29126" x2="62800" y2="87621"/>
                        <a14:foregroundMark x1="67600" y1="78155" x2="82400" y2="52184"/>
                        <a14:foregroundMark x1="85400" y1="54369" x2="83000" y2="84709"/>
                        <a14:foregroundMark x1="75600" y1="78155" x2="89000" y2="62621"/>
                        <a14:foregroundMark x1="87200" y1="65534" x2="67600" y2="86165"/>
                        <a14:foregroundMark x1="22000" y1="58738" x2="12200" y2="83981"/>
                        <a14:foregroundMark x1="13400" y1="69903" x2="29200" y2="78883"/>
                        <a14:foregroundMark x1="25600" y1="77427" x2="14000" y2="50728"/>
                        <a14:foregroundMark x1="20800" y1="57282" x2="22600" y2="81796"/>
                        <a14:foregroundMark x1="17000" y1="64078" x2="14000" y2="45388"/>
                        <a14:foregroundMark x1="19000" y1="69903" x2="20800" y2="86893"/>
                        <a14:foregroundMark x1="20200" y1="69175" x2="14600" y2="47087"/>
                        <a14:foregroundMark x1="14000" y1="55097" x2="17600" y2="85437"/>
                        <a14:foregroundMark x1="15800" y1="66262" x2="15800" y2="41019"/>
                        <a14:foregroundMark x1="19000" y1="71359" x2="20800" y2="81068"/>
                        <a14:foregroundMark x1="17600" y1="72087" x2="14600" y2="45388"/>
                        <a14:foregroundMark x1="69000" y1="74272" x2="89600" y2="77427"/>
                        <a14:foregroundMark x1="86000" y1="59466" x2="85400" y2="83981"/>
                      </a14:backgroundRemoval>
                    </a14:imgEffect>
                  </a14:imgLayer>
                </a14:imgProps>
              </a:ext>
              <a:ext uri="{28A0092B-C50C-407E-A947-70E740481C1C}">
                <a14:useLocalDpi xmlns:a14="http://schemas.microsoft.com/office/drawing/2010/main" val="0"/>
              </a:ext>
            </a:extLst>
          </a:blip>
          <a:stretch>
            <a:fillRect/>
          </a:stretch>
        </p:blipFill>
        <p:spPr>
          <a:xfrm>
            <a:off x="-23673" y="3886200"/>
            <a:ext cx="1452423" cy="1143000"/>
          </a:xfrm>
          <a:prstGeom prst="rect">
            <a:avLst/>
          </a:prstGeom>
        </p:spPr>
      </p:pic>
    </p:spTree>
    <p:extLst>
      <p:ext uri="{BB962C8B-B14F-4D97-AF65-F5344CB8AC3E}">
        <p14:creationId xmlns:p14="http://schemas.microsoft.com/office/powerpoint/2010/main" val="19000088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fade">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04E01AC4-4D45-4650-B1F2-5B3C3EC86A79}"/>
              </a:ext>
            </a:extLst>
          </p:cNvPr>
          <p:cNvSpPr txBox="1">
            <a:spLocks noChangeArrowheads="1"/>
          </p:cNvSpPr>
          <p:nvPr/>
        </p:nvSpPr>
        <p:spPr>
          <a:xfrm>
            <a:off x="133463" y="132663"/>
            <a:ext cx="7410337" cy="639762"/>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3600" b="1" dirty="0">
                <a:solidFill>
                  <a:srgbClr val="0000CC"/>
                </a:solidFill>
                <a:latin typeface="Times New Roman" panose="02020603050405020304" pitchFamily="18" charset="0"/>
                <a:ea typeface="Times New Roman" panose="02020603050405020304" pitchFamily="18" charset="0"/>
              </a:rPr>
              <a:t>3. </a:t>
            </a:r>
            <a:r>
              <a:rPr lang="en-US" sz="3600" b="1" dirty="0" err="1">
                <a:solidFill>
                  <a:srgbClr val="0000CC"/>
                </a:solidFill>
                <a:latin typeface="Times New Roman" panose="02020603050405020304" pitchFamily="18" charset="0"/>
                <a:ea typeface="Times New Roman" panose="02020603050405020304" pitchFamily="18" charset="0"/>
              </a:rPr>
              <a:t>Nội</a:t>
            </a:r>
            <a:r>
              <a:rPr lang="en-US" sz="3600" b="1" dirty="0">
                <a:solidFill>
                  <a:srgbClr val="0000CC"/>
                </a:solidFill>
                <a:latin typeface="Times New Roman" panose="02020603050405020304" pitchFamily="18" charset="0"/>
                <a:ea typeface="Times New Roman" panose="02020603050405020304" pitchFamily="18" charset="0"/>
              </a:rPr>
              <a:t> dung </a:t>
            </a:r>
            <a:r>
              <a:rPr lang="en-US" sz="3600" b="1" dirty="0" err="1">
                <a:solidFill>
                  <a:srgbClr val="0000CC"/>
                </a:solidFill>
                <a:latin typeface="Times New Roman" panose="02020603050405020304" pitchFamily="18" charset="0"/>
                <a:ea typeface="Times New Roman" panose="02020603050405020304" pitchFamily="18" charset="0"/>
              </a:rPr>
              <a:t>biện</a:t>
            </a:r>
            <a:r>
              <a:rPr lang="en-US" sz="3600" b="1" dirty="0">
                <a:solidFill>
                  <a:srgbClr val="0000CC"/>
                </a:solidFill>
                <a:latin typeface="Times New Roman" panose="02020603050405020304" pitchFamily="18" charset="0"/>
                <a:ea typeface="Times New Roman" panose="02020603050405020304" pitchFamily="18" charset="0"/>
              </a:rPr>
              <a:t> </a:t>
            </a:r>
            <a:r>
              <a:rPr lang="en-US" sz="3600" b="1" dirty="0" err="1">
                <a:solidFill>
                  <a:srgbClr val="0000CC"/>
                </a:solidFill>
                <a:latin typeface="Times New Roman" panose="02020603050405020304" pitchFamily="18" charset="0"/>
                <a:ea typeface="Times New Roman" panose="02020603050405020304" pitchFamily="18" charset="0"/>
              </a:rPr>
              <a:t>pháp</a:t>
            </a:r>
            <a:endParaRPr lang="en-US" altLang="en-US" sz="3600" b="1" dirty="0">
              <a:solidFill>
                <a:srgbClr val="0000CC"/>
              </a:solidFill>
            </a:endParaRPr>
          </a:p>
        </p:txBody>
      </p:sp>
      <p:sp>
        <p:nvSpPr>
          <p:cNvPr id="6" name="Rectangle 5"/>
          <p:cNvSpPr/>
          <p:nvPr/>
        </p:nvSpPr>
        <p:spPr>
          <a:xfrm>
            <a:off x="133463" y="792296"/>
            <a:ext cx="4394152"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3.</a:t>
            </a:r>
            <a:r>
              <a:rPr lang="vi-VN" sz="2800" b="1" dirty="0">
                <a:solidFill>
                  <a:srgbClr val="0000CC"/>
                </a:solidFill>
                <a:latin typeface="Times New Roman" panose="02020603050405020304" pitchFamily="18" charset="0"/>
                <a:cs typeface="Times New Roman" panose="02020603050405020304" pitchFamily="18" charset="0"/>
              </a:rPr>
              <a:t>1.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kiểu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bản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đồ</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duy</a:t>
            </a:r>
            <a:endParaRPr lang="en-US" sz="28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7" name="Diagram 6"/>
          <p:cNvGraphicFramePr/>
          <p:nvPr>
            <p:extLst>
              <p:ext uri="{D42A27DB-BD31-4B8C-83A1-F6EECF244321}">
                <p14:modId xmlns:p14="http://schemas.microsoft.com/office/powerpoint/2010/main" val="3767506430"/>
              </p:ext>
            </p:extLst>
          </p:nvPr>
        </p:nvGraphicFramePr>
        <p:xfrm>
          <a:off x="162038" y="1905000"/>
          <a:ext cx="114300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133463" y="1335387"/>
            <a:ext cx="11677537"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 Trong dạy học Địa lí ta có thể xây dựng các kiểu bản đồ sau:</a:t>
            </a:r>
          </a:p>
        </p:txBody>
      </p:sp>
    </p:spTree>
    <p:extLst>
      <p:ext uri="{BB962C8B-B14F-4D97-AF65-F5344CB8AC3E}">
        <p14:creationId xmlns:p14="http://schemas.microsoft.com/office/powerpoint/2010/main" val="13758960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7" grpId="0">
        <p:bldAsOne/>
      </p:bldGraphic>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691975604"/>
              </p:ext>
            </p:extLst>
          </p:nvPr>
        </p:nvGraphicFramePr>
        <p:xfrm>
          <a:off x="609600" y="1279524"/>
          <a:ext cx="11201400" cy="5273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228600" y="639762"/>
            <a:ext cx="6710491" cy="523220"/>
          </a:xfrm>
          <a:prstGeom prst="rect">
            <a:avLst/>
          </a:prstGeom>
        </p:spPr>
        <p:txBody>
          <a:bodyPr wrap="none">
            <a:spAutoFit/>
          </a:bodyPr>
          <a:lstStyle/>
          <a:p>
            <a:r>
              <a:rPr lang="en-US" sz="2800" b="1" dirty="0">
                <a:solidFill>
                  <a:srgbClr val="0000CC"/>
                </a:solidFill>
                <a:latin typeface="Times New Roman" panose="02020603050405020304" pitchFamily="18" charset="0"/>
                <a:cs typeface="Times New Roman" panose="02020603050405020304" pitchFamily="18" charset="0"/>
              </a:rPr>
              <a:t>3.2</a:t>
            </a:r>
            <a:r>
              <a:rPr lang="vi-VN"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bước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dựng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một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bản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đồ</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duy</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50307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656569"/>
            <a:ext cx="10591800" cy="6121809"/>
          </a:xfrm>
          <a:prstGeom prst="rect">
            <a:avLst/>
          </a:prstGeom>
          <a:ln>
            <a:noFill/>
          </a:ln>
          <a:effectLst>
            <a:softEdge rad="112500"/>
          </a:effectLst>
        </p:spPr>
      </p:pic>
      <p:sp>
        <p:nvSpPr>
          <p:cNvPr id="3" name="Rectangle 2"/>
          <p:cNvSpPr/>
          <p:nvPr/>
        </p:nvSpPr>
        <p:spPr>
          <a:xfrm>
            <a:off x="685800" y="152400"/>
            <a:ext cx="3687228" cy="523220"/>
          </a:xfrm>
          <a:prstGeom prst="rect">
            <a:avLst/>
          </a:prstGeom>
        </p:spPr>
        <p:txBody>
          <a:bodyPr wrap="none">
            <a:spAutoFit/>
          </a:bodyPr>
          <a:lstStyle/>
          <a:p>
            <a:r>
              <a:rPr lang="en-US" sz="2800" b="1">
                <a:solidFill>
                  <a:srgbClr val="0000CC"/>
                </a:solidFill>
                <a:latin typeface="Times New Roman" panose="02020603050405020304" pitchFamily="18" charset="0"/>
                <a:cs typeface="Times New Roman" panose="02020603050405020304" pitchFamily="18" charset="0"/>
              </a:rPr>
              <a:t>Sơ đồ tư duy minh họa</a:t>
            </a:r>
            <a:endParaRPr lang="en-US" sz="28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4955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a:extLst>
              <a:ext uri="{FF2B5EF4-FFF2-40B4-BE49-F238E27FC236}">
                <a16:creationId xmlns:a16="http://schemas.microsoft.com/office/drawing/2014/main" id="{8293CDB9-9E57-4321-9A11-E4B4F7582315}"/>
              </a:ext>
            </a:extLst>
          </p:cNvPr>
          <p:cNvSpPr/>
          <p:nvPr/>
        </p:nvSpPr>
        <p:spPr>
          <a:xfrm>
            <a:off x="251767" y="5120368"/>
            <a:ext cx="2015691" cy="1737632"/>
          </a:xfrm>
          <a:prstGeom prst="roundRect">
            <a:avLst>
              <a:gd name="adj" fmla="val 50000"/>
            </a:avLst>
          </a:prstGeom>
          <a:solidFill>
            <a:srgbClr val="424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350">
              <a:solidFill>
                <a:prstClr val="white"/>
              </a:solidFill>
            </a:endParaRPr>
          </a:p>
        </p:txBody>
      </p:sp>
      <p:sp>
        <p:nvSpPr>
          <p:cNvPr id="20" name="圆角矩形 19">
            <a:extLst>
              <a:ext uri="{FF2B5EF4-FFF2-40B4-BE49-F238E27FC236}">
                <a16:creationId xmlns:a16="http://schemas.microsoft.com/office/drawing/2014/main" id="{FDC89185-3C61-427C-8D96-82D885AD86BB}"/>
              </a:ext>
            </a:extLst>
          </p:cNvPr>
          <p:cNvSpPr/>
          <p:nvPr/>
        </p:nvSpPr>
        <p:spPr>
          <a:xfrm>
            <a:off x="2709516" y="4412318"/>
            <a:ext cx="1586098" cy="358588"/>
          </a:xfrm>
          <a:prstGeom prst="roundRect">
            <a:avLst>
              <a:gd name="adj" fmla="val 50000"/>
            </a:avLst>
          </a:prstGeom>
          <a:solidFill>
            <a:srgbClr val="424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350">
              <a:solidFill>
                <a:prstClr val="white"/>
              </a:solidFill>
            </a:endParaRPr>
          </a:p>
        </p:txBody>
      </p:sp>
      <p:sp>
        <p:nvSpPr>
          <p:cNvPr id="23" name="圆角矩形 22">
            <a:extLst>
              <a:ext uri="{FF2B5EF4-FFF2-40B4-BE49-F238E27FC236}">
                <a16:creationId xmlns:a16="http://schemas.microsoft.com/office/drawing/2014/main" id="{D5F1F0E1-5529-4627-82FA-8B293EB8D032}"/>
              </a:ext>
            </a:extLst>
          </p:cNvPr>
          <p:cNvSpPr/>
          <p:nvPr/>
        </p:nvSpPr>
        <p:spPr>
          <a:xfrm>
            <a:off x="6374100" y="2778077"/>
            <a:ext cx="1586098" cy="360257"/>
          </a:xfrm>
          <a:prstGeom prst="roundRect">
            <a:avLst>
              <a:gd name="adj" fmla="val 50000"/>
            </a:avLst>
          </a:prstGeom>
          <a:solidFill>
            <a:srgbClr val="424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350">
              <a:solidFill>
                <a:prstClr val="white"/>
              </a:solidFill>
            </a:endParaRPr>
          </a:p>
        </p:txBody>
      </p:sp>
      <p:sp>
        <p:nvSpPr>
          <p:cNvPr id="26" name="圆角矩形 25">
            <a:extLst>
              <a:ext uri="{FF2B5EF4-FFF2-40B4-BE49-F238E27FC236}">
                <a16:creationId xmlns:a16="http://schemas.microsoft.com/office/drawing/2014/main" id="{95509925-EE9F-49C6-882E-F87BAF3C9338}"/>
              </a:ext>
            </a:extLst>
          </p:cNvPr>
          <p:cNvSpPr/>
          <p:nvPr/>
        </p:nvSpPr>
        <p:spPr>
          <a:xfrm>
            <a:off x="8475092" y="1891397"/>
            <a:ext cx="1586098" cy="358588"/>
          </a:xfrm>
          <a:prstGeom prst="roundRect">
            <a:avLst>
              <a:gd name="adj" fmla="val 50000"/>
            </a:avLst>
          </a:prstGeom>
          <a:solidFill>
            <a:srgbClr val="424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350">
              <a:solidFill>
                <a:prstClr val="white"/>
              </a:solidFill>
            </a:endParaRPr>
          </a:p>
        </p:txBody>
      </p:sp>
      <p:grpSp>
        <p:nvGrpSpPr>
          <p:cNvPr id="3" name="Group 9">
            <a:extLst>
              <a:ext uri="{FF2B5EF4-FFF2-40B4-BE49-F238E27FC236}">
                <a16:creationId xmlns:a16="http://schemas.microsoft.com/office/drawing/2014/main" id="{82EC56E1-2D18-495C-838B-A2DB83CBE1E4}"/>
              </a:ext>
            </a:extLst>
          </p:cNvPr>
          <p:cNvGrpSpPr>
            <a:grpSpLocks noChangeAspect="1"/>
          </p:cNvGrpSpPr>
          <p:nvPr/>
        </p:nvGrpSpPr>
        <p:grpSpPr bwMode="auto">
          <a:xfrm>
            <a:off x="277518" y="2873510"/>
            <a:ext cx="1693398" cy="2435800"/>
            <a:chOff x="1432" y="1047"/>
            <a:chExt cx="772" cy="1330"/>
          </a:xfrm>
          <a:solidFill>
            <a:srgbClr val="42406F"/>
          </a:solidFill>
        </p:grpSpPr>
        <p:sp>
          <p:nvSpPr>
            <p:cNvPr id="36" name="Freeform 10">
              <a:extLst>
                <a:ext uri="{FF2B5EF4-FFF2-40B4-BE49-F238E27FC236}">
                  <a16:creationId xmlns:a16="http://schemas.microsoft.com/office/drawing/2014/main" id="{5335DD2C-75AF-4421-BF80-155A5E641C72}"/>
                </a:ext>
              </a:extLst>
            </p:cNvPr>
            <p:cNvSpPr>
              <a:spLocks/>
            </p:cNvSpPr>
            <p:nvPr/>
          </p:nvSpPr>
          <p:spPr bwMode="auto">
            <a:xfrm>
              <a:off x="1647" y="1047"/>
              <a:ext cx="226" cy="227"/>
            </a:xfrm>
            <a:custGeom>
              <a:avLst/>
              <a:gdLst>
                <a:gd name="T0" fmla="*/ 193 w 219"/>
                <a:gd name="T1" fmla="*/ 62 h 220"/>
                <a:gd name="T2" fmla="*/ 157 w 219"/>
                <a:gd name="T3" fmla="*/ 193 h 220"/>
                <a:gd name="T4" fmla="*/ 26 w 219"/>
                <a:gd name="T5" fmla="*/ 158 h 220"/>
                <a:gd name="T6" fmla="*/ 62 w 219"/>
                <a:gd name="T7" fmla="*/ 27 h 220"/>
                <a:gd name="T8" fmla="*/ 193 w 219"/>
                <a:gd name="T9" fmla="*/ 62 h 220"/>
              </a:gdLst>
              <a:ahLst/>
              <a:cxnLst>
                <a:cxn ang="0">
                  <a:pos x="T0" y="T1"/>
                </a:cxn>
                <a:cxn ang="0">
                  <a:pos x="T2" y="T3"/>
                </a:cxn>
                <a:cxn ang="0">
                  <a:pos x="T4" y="T5"/>
                </a:cxn>
                <a:cxn ang="0">
                  <a:pos x="T6" y="T7"/>
                </a:cxn>
                <a:cxn ang="0">
                  <a:pos x="T8" y="T9"/>
                </a:cxn>
              </a:cxnLst>
              <a:rect l="0" t="0" r="r" b="b"/>
              <a:pathLst>
                <a:path w="219" h="220">
                  <a:moveTo>
                    <a:pt x="193" y="62"/>
                  </a:moveTo>
                  <a:cubicBezTo>
                    <a:pt x="219" y="108"/>
                    <a:pt x="203" y="167"/>
                    <a:pt x="157" y="193"/>
                  </a:cubicBezTo>
                  <a:cubicBezTo>
                    <a:pt x="111" y="220"/>
                    <a:pt x="53" y="204"/>
                    <a:pt x="26" y="158"/>
                  </a:cubicBezTo>
                  <a:cubicBezTo>
                    <a:pt x="0" y="112"/>
                    <a:pt x="16" y="53"/>
                    <a:pt x="62" y="27"/>
                  </a:cubicBezTo>
                  <a:cubicBezTo>
                    <a:pt x="108" y="0"/>
                    <a:pt x="167" y="16"/>
                    <a:pt x="193" y="62"/>
                  </a:cubicBezTo>
                  <a:close/>
                </a:path>
              </a:pathLst>
            </a:custGeom>
            <a:grpFill/>
            <a:ln>
              <a:noFill/>
            </a:ln>
          </p:spPr>
          <p:txBody>
            <a:bodyPr lIns="68580" tIns="34290" rIns="68580" bIns="34290"/>
            <a:lstStyle/>
            <a:p>
              <a:pPr fontAlgn="auto">
                <a:spcBef>
                  <a:spcPts val="0"/>
                </a:spcBef>
                <a:spcAft>
                  <a:spcPts val="0"/>
                </a:spcAft>
                <a:defRPr/>
              </a:pPr>
              <a:endParaRPr lang="bg-BG" sz="1350">
                <a:solidFill>
                  <a:prstClr val="black"/>
                </a:solidFill>
                <a:latin typeface="Calibri"/>
              </a:endParaRPr>
            </a:p>
          </p:txBody>
        </p:sp>
        <p:sp>
          <p:nvSpPr>
            <p:cNvPr id="37" name="Freeform 11">
              <a:extLst>
                <a:ext uri="{FF2B5EF4-FFF2-40B4-BE49-F238E27FC236}">
                  <a16:creationId xmlns:a16="http://schemas.microsoft.com/office/drawing/2014/main" id="{6B048A12-2550-4719-913B-8967FCE5A2A3}"/>
                </a:ext>
              </a:extLst>
            </p:cNvPr>
            <p:cNvSpPr>
              <a:spLocks/>
            </p:cNvSpPr>
            <p:nvPr/>
          </p:nvSpPr>
          <p:spPr bwMode="auto">
            <a:xfrm>
              <a:off x="1432" y="1288"/>
              <a:ext cx="772" cy="1089"/>
            </a:xfrm>
            <a:custGeom>
              <a:avLst/>
              <a:gdLst>
                <a:gd name="T0" fmla="*/ 317 w 745"/>
                <a:gd name="T1" fmla="*/ 977 h 1053"/>
                <a:gd name="T2" fmla="*/ 331 w 745"/>
                <a:gd name="T3" fmla="*/ 465 h 1053"/>
                <a:gd name="T4" fmla="*/ 558 w 745"/>
                <a:gd name="T5" fmla="*/ 512 h 1053"/>
                <a:gd name="T6" fmla="*/ 612 w 745"/>
                <a:gd name="T7" fmla="*/ 708 h 1053"/>
                <a:gd name="T8" fmla="*/ 724 w 745"/>
                <a:gd name="T9" fmla="*/ 669 h 1053"/>
                <a:gd name="T10" fmla="*/ 667 w 745"/>
                <a:gd name="T11" fmla="*/ 463 h 1053"/>
                <a:gd name="T12" fmla="*/ 660 w 745"/>
                <a:gd name="T13" fmla="*/ 447 h 1053"/>
                <a:gd name="T14" fmla="*/ 627 w 745"/>
                <a:gd name="T15" fmla="*/ 412 h 1053"/>
                <a:gd name="T16" fmla="*/ 418 w 745"/>
                <a:gd name="T17" fmla="*/ 362 h 1053"/>
                <a:gd name="T18" fmla="*/ 414 w 745"/>
                <a:gd name="T19" fmla="*/ 185 h 1053"/>
                <a:gd name="T20" fmla="*/ 656 w 745"/>
                <a:gd name="T21" fmla="*/ 210 h 1053"/>
                <a:gd name="T22" fmla="*/ 628 w 745"/>
                <a:gd name="T23" fmla="*/ 101 h 1053"/>
                <a:gd name="T24" fmla="*/ 390 w 745"/>
                <a:gd name="T25" fmla="*/ 44 h 1053"/>
                <a:gd name="T26" fmla="*/ 239 w 745"/>
                <a:gd name="T27" fmla="*/ 40 h 1053"/>
                <a:gd name="T28" fmla="*/ 234 w 745"/>
                <a:gd name="T29" fmla="*/ 42 h 1053"/>
                <a:gd name="T30" fmla="*/ 56 w 745"/>
                <a:gd name="T31" fmla="*/ 163 h 1053"/>
                <a:gd name="T32" fmla="*/ 34 w 745"/>
                <a:gd name="T33" fmla="*/ 376 h 1053"/>
                <a:gd name="T34" fmla="*/ 146 w 745"/>
                <a:gd name="T35" fmla="*/ 377 h 1053"/>
                <a:gd name="T36" fmla="*/ 139 w 745"/>
                <a:gd name="T37" fmla="*/ 242 h 1053"/>
                <a:gd name="T38" fmla="*/ 212 w 745"/>
                <a:gd name="T39" fmla="*/ 192 h 1053"/>
                <a:gd name="T40" fmla="*/ 220 w 745"/>
                <a:gd name="T41" fmla="*/ 386 h 1053"/>
                <a:gd name="T42" fmla="*/ 201 w 745"/>
                <a:gd name="T43" fmla="*/ 972 h 1053"/>
                <a:gd name="T44" fmla="*/ 317 w 745"/>
                <a:gd name="T45" fmla="*/ 97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53">
                  <a:moveTo>
                    <a:pt x="317" y="977"/>
                  </a:moveTo>
                  <a:cubicBezTo>
                    <a:pt x="335" y="853"/>
                    <a:pt x="323" y="605"/>
                    <a:pt x="331" y="465"/>
                  </a:cubicBezTo>
                  <a:cubicBezTo>
                    <a:pt x="341" y="472"/>
                    <a:pt x="497" y="490"/>
                    <a:pt x="558" y="512"/>
                  </a:cubicBezTo>
                  <a:cubicBezTo>
                    <a:pt x="576" y="577"/>
                    <a:pt x="594" y="643"/>
                    <a:pt x="612" y="708"/>
                  </a:cubicBezTo>
                  <a:cubicBezTo>
                    <a:pt x="633" y="782"/>
                    <a:pt x="745" y="742"/>
                    <a:pt x="724" y="669"/>
                  </a:cubicBezTo>
                  <a:cubicBezTo>
                    <a:pt x="705" y="600"/>
                    <a:pt x="686" y="532"/>
                    <a:pt x="667" y="463"/>
                  </a:cubicBezTo>
                  <a:cubicBezTo>
                    <a:pt x="665" y="457"/>
                    <a:pt x="663" y="452"/>
                    <a:pt x="660" y="447"/>
                  </a:cubicBezTo>
                  <a:cubicBezTo>
                    <a:pt x="656" y="433"/>
                    <a:pt x="646" y="419"/>
                    <a:pt x="627" y="412"/>
                  </a:cubicBezTo>
                  <a:cubicBezTo>
                    <a:pt x="560" y="385"/>
                    <a:pt x="490" y="368"/>
                    <a:pt x="418" y="362"/>
                  </a:cubicBezTo>
                  <a:cubicBezTo>
                    <a:pt x="416" y="303"/>
                    <a:pt x="414" y="244"/>
                    <a:pt x="414" y="185"/>
                  </a:cubicBezTo>
                  <a:cubicBezTo>
                    <a:pt x="488" y="218"/>
                    <a:pt x="567" y="231"/>
                    <a:pt x="656" y="210"/>
                  </a:cubicBezTo>
                  <a:cubicBezTo>
                    <a:pt x="726" y="193"/>
                    <a:pt x="698" y="84"/>
                    <a:pt x="628" y="101"/>
                  </a:cubicBezTo>
                  <a:cubicBezTo>
                    <a:pt x="538" y="122"/>
                    <a:pt x="462" y="95"/>
                    <a:pt x="390" y="44"/>
                  </a:cubicBezTo>
                  <a:cubicBezTo>
                    <a:pt x="353" y="2"/>
                    <a:pt x="279" y="0"/>
                    <a:pt x="239" y="40"/>
                  </a:cubicBezTo>
                  <a:cubicBezTo>
                    <a:pt x="237" y="40"/>
                    <a:pt x="236" y="41"/>
                    <a:pt x="234" y="42"/>
                  </a:cubicBezTo>
                  <a:cubicBezTo>
                    <a:pt x="175" y="82"/>
                    <a:pt x="115" y="123"/>
                    <a:pt x="56" y="163"/>
                  </a:cubicBezTo>
                  <a:cubicBezTo>
                    <a:pt x="0" y="202"/>
                    <a:pt x="31" y="318"/>
                    <a:pt x="34" y="376"/>
                  </a:cubicBezTo>
                  <a:cubicBezTo>
                    <a:pt x="37" y="448"/>
                    <a:pt x="149" y="449"/>
                    <a:pt x="146" y="377"/>
                  </a:cubicBezTo>
                  <a:cubicBezTo>
                    <a:pt x="143" y="332"/>
                    <a:pt x="141" y="287"/>
                    <a:pt x="139" y="242"/>
                  </a:cubicBezTo>
                  <a:cubicBezTo>
                    <a:pt x="163" y="225"/>
                    <a:pt x="188" y="209"/>
                    <a:pt x="212" y="192"/>
                  </a:cubicBezTo>
                  <a:cubicBezTo>
                    <a:pt x="213" y="249"/>
                    <a:pt x="218" y="379"/>
                    <a:pt x="220" y="386"/>
                  </a:cubicBezTo>
                  <a:cubicBezTo>
                    <a:pt x="220" y="429"/>
                    <a:pt x="215" y="767"/>
                    <a:pt x="201" y="972"/>
                  </a:cubicBezTo>
                  <a:cubicBezTo>
                    <a:pt x="203" y="1045"/>
                    <a:pt x="307" y="1053"/>
                    <a:pt x="317" y="977"/>
                  </a:cubicBezTo>
                  <a:close/>
                </a:path>
              </a:pathLst>
            </a:custGeom>
            <a:grpFill/>
            <a:ln>
              <a:noFill/>
            </a:ln>
          </p:spPr>
          <p:txBody>
            <a:bodyPr lIns="68580" tIns="34290" rIns="68580" bIns="34290"/>
            <a:lstStyle/>
            <a:p>
              <a:pPr fontAlgn="auto">
                <a:spcBef>
                  <a:spcPts val="0"/>
                </a:spcBef>
                <a:spcAft>
                  <a:spcPts val="0"/>
                </a:spcAft>
                <a:defRPr/>
              </a:pPr>
              <a:endParaRPr lang="bg-BG" sz="1350">
                <a:solidFill>
                  <a:prstClr val="black"/>
                </a:solidFill>
                <a:latin typeface="Calibri"/>
              </a:endParaRPr>
            </a:p>
          </p:txBody>
        </p:sp>
      </p:grpSp>
      <p:sp>
        <p:nvSpPr>
          <p:cNvPr id="38" name="U-Turn Arrow 91">
            <a:extLst>
              <a:ext uri="{FF2B5EF4-FFF2-40B4-BE49-F238E27FC236}">
                <a16:creationId xmlns:a16="http://schemas.microsoft.com/office/drawing/2014/main" id="{26A78D3A-B822-4228-B9B9-F8AE21876084}"/>
              </a:ext>
            </a:extLst>
          </p:cNvPr>
          <p:cNvSpPr/>
          <p:nvPr/>
        </p:nvSpPr>
        <p:spPr>
          <a:xfrm>
            <a:off x="7609145" y="1135334"/>
            <a:ext cx="1649649" cy="1570282"/>
          </a:xfrm>
          <a:prstGeom prst="uturnArrow">
            <a:avLst>
              <a:gd name="adj1" fmla="val 6810"/>
              <a:gd name="adj2" fmla="val 7476"/>
              <a:gd name="adj3" fmla="val 13406"/>
              <a:gd name="adj4" fmla="val 48506"/>
              <a:gd name="adj5" fmla="val 43121"/>
            </a:avLst>
          </a:prstGeom>
          <a:solidFill>
            <a:schemeClr val="accent3">
              <a:lumMod val="75000"/>
            </a:schemeClr>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sz="1350">
              <a:solidFill>
                <a:prstClr val="black"/>
              </a:solidFill>
            </a:endParaRPr>
          </a:p>
        </p:txBody>
      </p:sp>
      <p:sp>
        <p:nvSpPr>
          <p:cNvPr id="5" name="TextBox 4">
            <a:extLst>
              <a:ext uri="{FF2B5EF4-FFF2-40B4-BE49-F238E27FC236}">
                <a16:creationId xmlns:a16="http://schemas.microsoft.com/office/drawing/2014/main" id="{1A57BD1F-27B4-4E43-B5EF-C29396B18E4E}"/>
              </a:ext>
            </a:extLst>
          </p:cNvPr>
          <p:cNvSpPr txBox="1">
            <a:spLocks noChangeArrowheads="1"/>
          </p:cNvSpPr>
          <p:nvPr/>
        </p:nvSpPr>
        <p:spPr bwMode="auto">
          <a:xfrm>
            <a:off x="387795" y="5491635"/>
            <a:ext cx="171194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en-US" sz="2000" b="1" dirty="0">
                <a:solidFill>
                  <a:srgbClr val="FFFFFF"/>
                </a:solidFill>
                <a:latin typeface="Calibri" panose="020F0502020204030204" pitchFamily="34" charset="0"/>
              </a:rPr>
              <a:t>CÁC BƯỚC DẠY HỌC  KẾT NỐI </a:t>
            </a:r>
          </a:p>
        </p:txBody>
      </p:sp>
      <p:sp>
        <p:nvSpPr>
          <p:cNvPr id="6" name="TextBox 5">
            <a:extLst>
              <a:ext uri="{FF2B5EF4-FFF2-40B4-BE49-F238E27FC236}">
                <a16:creationId xmlns:a16="http://schemas.microsoft.com/office/drawing/2014/main" id="{BAF30AAF-B3B1-427D-A5CD-912120CFD08B}"/>
              </a:ext>
            </a:extLst>
          </p:cNvPr>
          <p:cNvSpPr txBox="1">
            <a:spLocks noChangeArrowheads="1"/>
          </p:cNvSpPr>
          <p:nvPr/>
        </p:nvSpPr>
        <p:spPr bwMode="auto">
          <a:xfrm>
            <a:off x="3226815" y="4412318"/>
            <a:ext cx="52736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a:solidFill>
                  <a:srgbClr val="FFFFFF"/>
                </a:solidFill>
                <a:latin typeface="Calibri" panose="020F0502020204030204" pitchFamily="34" charset="0"/>
              </a:rPr>
              <a:t>01</a:t>
            </a:r>
          </a:p>
        </p:txBody>
      </p:sp>
      <p:sp>
        <p:nvSpPr>
          <p:cNvPr id="7" name="TextBox 6">
            <a:extLst>
              <a:ext uri="{FF2B5EF4-FFF2-40B4-BE49-F238E27FC236}">
                <a16:creationId xmlns:a16="http://schemas.microsoft.com/office/drawing/2014/main" id="{A472571B-52FC-44EF-BC60-50EAF0A8FC2F}"/>
              </a:ext>
            </a:extLst>
          </p:cNvPr>
          <p:cNvSpPr txBox="1">
            <a:spLocks noChangeArrowheads="1"/>
          </p:cNvSpPr>
          <p:nvPr/>
        </p:nvSpPr>
        <p:spPr bwMode="auto">
          <a:xfrm>
            <a:off x="2549491" y="4869732"/>
            <a:ext cx="171194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i="1"/>
              <a:t>Sử dụng bản đồ tư duy trong việc kiểm tra kiến thức cũ</a:t>
            </a:r>
            <a:endParaRPr lang="en-GB" altLang="en-US" b="1" dirty="0">
              <a:solidFill>
                <a:srgbClr val="002060"/>
              </a:solidFill>
              <a:latin typeface="Calibri" panose="020F0502020204030204" pitchFamily="34" charset="0"/>
            </a:endParaRPr>
          </a:p>
        </p:txBody>
      </p:sp>
      <p:sp>
        <p:nvSpPr>
          <p:cNvPr id="8" name="TextBox 7">
            <a:extLst>
              <a:ext uri="{FF2B5EF4-FFF2-40B4-BE49-F238E27FC236}">
                <a16:creationId xmlns:a16="http://schemas.microsoft.com/office/drawing/2014/main" id="{D251E497-C79C-4933-A46E-9BC54E602A42}"/>
              </a:ext>
            </a:extLst>
          </p:cNvPr>
          <p:cNvSpPr txBox="1">
            <a:spLocks noChangeArrowheads="1"/>
          </p:cNvSpPr>
          <p:nvPr/>
        </p:nvSpPr>
        <p:spPr bwMode="auto">
          <a:xfrm>
            <a:off x="6388877" y="3233400"/>
            <a:ext cx="15860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i="1"/>
              <a:t>Sử dụng bản đồ tư duy trong khai thác nội dung kiến thức mới</a:t>
            </a:r>
            <a:endParaRPr lang="en-GB" altLang="en-US" b="1" dirty="0">
              <a:solidFill>
                <a:srgbClr val="002060"/>
              </a:solidFill>
              <a:latin typeface="Calibri" panose="020F0502020204030204" pitchFamily="34" charset="0"/>
            </a:endParaRPr>
          </a:p>
        </p:txBody>
      </p:sp>
      <p:sp>
        <p:nvSpPr>
          <p:cNvPr id="9" name="TextBox 8">
            <a:extLst>
              <a:ext uri="{FF2B5EF4-FFF2-40B4-BE49-F238E27FC236}">
                <a16:creationId xmlns:a16="http://schemas.microsoft.com/office/drawing/2014/main" id="{D50B9992-8D02-4D41-976D-8520742F77E0}"/>
              </a:ext>
            </a:extLst>
          </p:cNvPr>
          <p:cNvSpPr txBox="1">
            <a:spLocks noChangeArrowheads="1"/>
          </p:cNvSpPr>
          <p:nvPr/>
        </p:nvSpPr>
        <p:spPr bwMode="auto">
          <a:xfrm>
            <a:off x="8528667" y="2348333"/>
            <a:ext cx="147894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i="1"/>
              <a:t>Sử dụng bản đồ tư duy vào trong việc củng cố, tổng kết, ôn tập</a:t>
            </a:r>
            <a:endParaRPr lang="en-GB" altLang="en-US" b="1" dirty="0">
              <a:solidFill>
                <a:srgbClr val="002060"/>
              </a:solidFill>
              <a:latin typeface="Calibri" panose="020F0502020204030204" pitchFamily="34" charset="0"/>
            </a:endParaRPr>
          </a:p>
        </p:txBody>
      </p:sp>
      <p:sp>
        <p:nvSpPr>
          <p:cNvPr id="47" name="TextBox 46">
            <a:extLst>
              <a:ext uri="{FF2B5EF4-FFF2-40B4-BE49-F238E27FC236}">
                <a16:creationId xmlns:a16="http://schemas.microsoft.com/office/drawing/2014/main" id="{6F6DF37D-A789-459F-A2B0-A1710B1ADE27}"/>
              </a:ext>
            </a:extLst>
          </p:cNvPr>
          <p:cNvSpPr txBox="1">
            <a:spLocks noChangeArrowheads="1"/>
          </p:cNvSpPr>
          <p:nvPr/>
        </p:nvSpPr>
        <p:spPr bwMode="auto">
          <a:xfrm>
            <a:off x="6903714" y="2786252"/>
            <a:ext cx="5268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solidFill>
                  <a:srgbClr val="FFFFFF"/>
                </a:solidFill>
                <a:latin typeface="Calibri" panose="020F0502020204030204" pitchFamily="34" charset="0"/>
              </a:rPr>
              <a:t>03</a:t>
            </a:r>
          </a:p>
        </p:txBody>
      </p:sp>
      <p:sp>
        <p:nvSpPr>
          <p:cNvPr id="48" name="TextBox 47">
            <a:extLst>
              <a:ext uri="{FF2B5EF4-FFF2-40B4-BE49-F238E27FC236}">
                <a16:creationId xmlns:a16="http://schemas.microsoft.com/office/drawing/2014/main" id="{BCBFBE1A-7449-4188-81FB-5F96B902F726}"/>
              </a:ext>
            </a:extLst>
          </p:cNvPr>
          <p:cNvSpPr txBox="1">
            <a:spLocks noChangeArrowheads="1"/>
          </p:cNvSpPr>
          <p:nvPr/>
        </p:nvSpPr>
        <p:spPr bwMode="auto">
          <a:xfrm>
            <a:off x="8991600" y="1880653"/>
            <a:ext cx="9349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solidFill>
                  <a:srgbClr val="FFFFFF"/>
                </a:solidFill>
                <a:latin typeface="Calibri" panose="020F0502020204030204" pitchFamily="34" charset="0"/>
              </a:rPr>
              <a:t>04</a:t>
            </a:r>
          </a:p>
        </p:txBody>
      </p:sp>
      <p:sp>
        <p:nvSpPr>
          <p:cNvPr id="31" name="Title 1">
            <a:extLst>
              <a:ext uri="{FF2B5EF4-FFF2-40B4-BE49-F238E27FC236}">
                <a16:creationId xmlns:a16="http://schemas.microsoft.com/office/drawing/2014/main" id="{392D6A90-D2E1-4DE5-AE79-2D34835CB6F0}"/>
              </a:ext>
            </a:extLst>
          </p:cNvPr>
          <p:cNvSpPr txBox="1">
            <a:spLocks/>
          </p:cNvSpPr>
          <p:nvPr/>
        </p:nvSpPr>
        <p:spPr>
          <a:xfrm>
            <a:off x="855784" y="58203"/>
            <a:ext cx="9908934" cy="431801"/>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indent="457200">
              <a:lnSpc>
                <a:spcPct val="150000"/>
              </a:lnSpc>
            </a:pPr>
            <a:r>
              <a:rPr lang="en-US" sz="2400" b="1" dirty="0">
                <a:solidFill>
                  <a:srgbClr val="0000CC"/>
                </a:solidFill>
                <a:latin typeface="Times New Roman" panose="02020603050405020304" pitchFamily="18" charset="0"/>
                <a:cs typeface="Times New Roman" panose="02020603050405020304" pitchFamily="18" charset="0"/>
              </a:rPr>
              <a:t>3.3. </a:t>
            </a:r>
            <a:r>
              <a:rPr lang="en-US" sz="2400" b="1" dirty="0" err="1">
                <a:solidFill>
                  <a:srgbClr val="0000CC"/>
                </a:solidFill>
                <a:latin typeface="Times New Roman" panose="02020603050405020304" pitchFamily="18" charset="0"/>
                <a:cs typeface="Times New Roman" panose="02020603050405020304" pitchFamily="18" charset="0"/>
              </a:rPr>
              <a:t>Cách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dụng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bản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đồ</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tư</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duy</a:t>
            </a:r>
            <a:r>
              <a:rPr lang="en-US" sz="2400" b="1" dirty="0">
                <a:solidFill>
                  <a:srgbClr val="0000CC"/>
                </a:solidFill>
                <a:latin typeface="Times New Roman" panose="02020603050405020304" pitchFamily="18" charset="0"/>
                <a:cs typeface="Times New Roman" panose="02020603050405020304" pitchFamily="18" charset="0"/>
              </a:rPr>
              <a:t>.</a:t>
            </a:r>
          </a:p>
        </p:txBody>
      </p:sp>
      <p:sp>
        <p:nvSpPr>
          <p:cNvPr id="39" name="圆角矩形 19">
            <a:extLst>
              <a:ext uri="{FF2B5EF4-FFF2-40B4-BE49-F238E27FC236}">
                <a16:creationId xmlns:a16="http://schemas.microsoft.com/office/drawing/2014/main" id="{C251F7C6-F269-496D-AF54-4BB035A09835}"/>
              </a:ext>
            </a:extLst>
          </p:cNvPr>
          <p:cNvSpPr/>
          <p:nvPr/>
        </p:nvSpPr>
        <p:spPr>
          <a:xfrm>
            <a:off x="4180181" y="3742626"/>
            <a:ext cx="1586098" cy="421898"/>
          </a:xfrm>
          <a:prstGeom prst="roundRect">
            <a:avLst>
              <a:gd name="adj" fmla="val 50000"/>
            </a:avLst>
          </a:prstGeom>
          <a:solidFill>
            <a:srgbClr val="4240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350">
              <a:solidFill>
                <a:prstClr val="white"/>
              </a:solidFill>
            </a:endParaRPr>
          </a:p>
        </p:txBody>
      </p:sp>
      <p:sp>
        <p:nvSpPr>
          <p:cNvPr id="43" name="TextBox 42">
            <a:extLst>
              <a:ext uri="{FF2B5EF4-FFF2-40B4-BE49-F238E27FC236}">
                <a16:creationId xmlns:a16="http://schemas.microsoft.com/office/drawing/2014/main" id="{638BF01D-7686-4D30-909D-8B12F673958E}"/>
              </a:ext>
            </a:extLst>
          </p:cNvPr>
          <p:cNvSpPr txBox="1">
            <a:spLocks noChangeArrowheads="1"/>
          </p:cNvSpPr>
          <p:nvPr/>
        </p:nvSpPr>
        <p:spPr bwMode="auto">
          <a:xfrm>
            <a:off x="4918618" y="3758011"/>
            <a:ext cx="658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dirty="0">
                <a:solidFill>
                  <a:srgbClr val="FFFFFF"/>
                </a:solidFill>
                <a:latin typeface="Calibri" panose="020F0502020204030204" pitchFamily="34" charset="0"/>
              </a:rPr>
              <a:t>02</a:t>
            </a:r>
          </a:p>
        </p:txBody>
      </p:sp>
      <p:sp>
        <p:nvSpPr>
          <p:cNvPr id="44" name="TextBox 43">
            <a:extLst>
              <a:ext uri="{FF2B5EF4-FFF2-40B4-BE49-F238E27FC236}">
                <a16:creationId xmlns:a16="http://schemas.microsoft.com/office/drawing/2014/main" id="{1360DF36-4081-446E-B38B-91FDB7558779}"/>
              </a:ext>
            </a:extLst>
          </p:cNvPr>
          <p:cNvSpPr txBox="1">
            <a:spLocks noChangeArrowheads="1"/>
          </p:cNvSpPr>
          <p:nvPr/>
        </p:nvSpPr>
        <p:spPr bwMode="auto">
          <a:xfrm>
            <a:off x="4321260" y="4179909"/>
            <a:ext cx="1890776"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b="1" i="1"/>
              <a:t>Sử dụng BĐTD trong việc định hướng nhận thức của học sinh, dùng vào lúc mở đầu bài học, phần mới</a:t>
            </a:r>
            <a:endParaRPr lang="en-GB" altLang="en-US" b="1" dirty="0">
              <a:solidFill>
                <a:srgbClr val="002060"/>
              </a:solidFill>
              <a:latin typeface="Calibri" panose="020F0502020204030204" pitchFamily="34" charset="0"/>
            </a:endParaRPr>
          </a:p>
        </p:txBody>
      </p:sp>
      <p:sp>
        <p:nvSpPr>
          <p:cNvPr id="53" name="U-Turn Arrow 91">
            <a:extLst>
              <a:ext uri="{FF2B5EF4-FFF2-40B4-BE49-F238E27FC236}">
                <a16:creationId xmlns:a16="http://schemas.microsoft.com/office/drawing/2014/main" id="{121F31F4-370C-4CBD-81F8-220A1BC68D4A}"/>
              </a:ext>
            </a:extLst>
          </p:cNvPr>
          <p:cNvSpPr/>
          <p:nvPr/>
        </p:nvSpPr>
        <p:spPr>
          <a:xfrm>
            <a:off x="5585505" y="1896672"/>
            <a:ext cx="1606745" cy="1724854"/>
          </a:xfrm>
          <a:prstGeom prst="uturnArrow">
            <a:avLst>
              <a:gd name="adj1" fmla="val 6810"/>
              <a:gd name="adj2" fmla="val 7476"/>
              <a:gd name="adj3" fmla="val 13406"/>
              <a:gd name="adj4" fmla="val 44385"/>
              <a:gd name="adj5" fmla="val 47244"/>
            </a:avLst>
          </a:prstGeom>
          <a:solidFill>
            <a:schemeClr val="accent3">
              <a:lumMod val="75000"/>
            </a:schemeClr>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sz="1350">
              <a:solidFill>
                <a:prstClr val="black"/>
              </a:solidFill>
            </a:endParaRPr>
          </a:p>
        </p:txBody>
      </p:sp>
      <p:sp>
        <p:nvSpPr>
          <p:cNvPr id="54" name="U-Turn Arrow 91">
            <a:extLst>
              <a:ext uri="{FF2B5EF4-FFF2-40B4-BE49-F238E27FC236}">
                <a16:creationId xmlns:a16="http://schemas.microsoft.com/office/drawing/2014/main" id="{930EF930-201A-4AA4-85EE-3BF6203A49C5}"/>
              </a:ext>
            </a:extLst>
          </p:cNvPr>
          <p:cNvSpPr/>
          <p:nvPr/>
        </p:nvSpPr>
        <p:spPr>
          <a:xfrm>
            <a:off x="3613515" y="2993425"/>
            <a:ext cx="1650021" cy="1407670"/>
          </a:xfrm>
          <a:prstGeom prst="uturnArrow">
            <a:avLst>
              <a:gd name="adj1" fmla="val 6810"/>
              <a:gd name="adj2" fmla="val 7476"/>
              <a:gd name="adj3" fmla="val 13406"/>
              <a:gd name="adj4" fmla="val 48506"/>
              <a:gd name="adj5" fmla="val 46435"/>
            </a:avLst>
          </a:prstGeom>
          <a:solidFill>
            <a:schemeClr val="accent3">
              <a:lumMod val="75000"/>
            </a:schemeClr>
          </a:solidFill>
          <a:ln>
            <a:noFill/>
          </a:ln>
          <a:effectLst>
            <a:outerShdw blurRad="50800" dist="254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bg-BG" sz="1350">
              <a:solidFill>
                <a:prstClr val="black"/>
              </a:solidFill>
            </a:endParaRPr>
          </a:p>
        </p:txBody>
      </p:sp>
    </p:spTree>
    <p:extLst>
      <p:ext uri="{BB962C8B-B14F-4D97-AF65-F5344CB8AC3E}">
        <p14:creationId xmlns:p14="http://schemas.microsoft.com/office/powerpoint/2010/main" val="294264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1000"/>
                                        <p:tgtEl>
                                          <p:spTgt spid="38"/>
                                        </p:tgtEl>
                                      </p:cBhvr>
                                    </p:animEffect>
                                    <p:anim calcmode="lin" valueType="num">
                                      <p:cBhvr>
                                        <p:cTn id="40" dur="1000" fill="hold"/>
                                        <p:tgtEl>
                                          <p:spTgt spid="38"/>
                                        </p:tgtEl>
                                        <p:attrNameLst>
                                          <p:attrName>ppt_x</p:attrName>
                                        </p:attrNameLst>
                                      </p:cBhvr>
                                      <p:tavLst>
                                        <p:tav tm="0">
                                          <p:val>
                                            <p:strVal val="#ppt_x"/>
                                          </p:val>
                                        </p:tav>
                                        <p:tav tm="100000">
                                          <p:val>
                                            <p:strVal val="#ppt_x"/>
                                          </p:val>
                                        </p:tav>
                                      </p:tavLst>
                                    </p:anim>
                                    <p:anim calcmode="lin" valueType="num">
                                      <p:cBhvr>
                                        <p:cTn id="41" dur="1000" fill="hold"/>
                                        <p:tgtEl>
                                          <p:spTgt spid="38"/>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1000"/>
                                        <p:tgtEl>
                                          <p:spTgt spid="6"/>
                                        </p:tgtEl>
                                      </p:cBhvr>
                                    </p:animEffect>
                                    <p:anim calcmode="lin" valueType="num">
                                      <p:cBhvr>
                                        <p:cTn id="45" dur="1000" fill="hold"/>
                                        <p:tgtEl>
                                          <p:spTgt spid="6"/>
                                        </p:tgtEl>
                                        <p:attrNameLst>
                                          <p:attrName>ppt_x</p:attrName>
                                        </p:attrNameLst>
                                      </p:cBhvr>
                                      <p:tavLst>
                                        <p:tav tm="0">
                                          <p:val>
                                            <p:strVal val="#ppt_x"/>
                                          </p:val>
                                        </p:tav>
                                        <p:tav tm="100000">
                                          <p:val>
                                            <p:strVal val="#ppt_x"/>
                                          </p:val>
                                        </p:tav>
                                      </p:tavLst>
                                    </p:anim>
                                    <p:anim calcmode="lin" valueType="num">
                                      <p:cBhvr>
                                        <p:cTn id="46" dur="1000" fill="hold"/>
                                        <p:tgtEl>
                                          <p:spTgt spid="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1000"/>
                                        <p:tgtEl>
                                          <p:spTgt spid="47"/>
                                        </p:tgtEl>
                                      </p:cBhvr>
                                    </p:animEffect>
                                    <p:anim calcmode="lin" valueType="num">
                                      <p:cBhvr>
                                        <p:cTn id="65" dur="1000" fill="hold"/>
                                        <p:tgtEl>
                                          <p:spTgt spid="47"/>
                                        </p:tgtEl>
                                        <p:attrNameLst>
                                          <p:attrName>ppt_x</p:attrName>
                                        </p:attrNameLst>
                                      </p:cBhvr>
                                      <p:tavLst>
                                        <p:tav tm="0">
                                          <p:val>
                                            <p:strVal val="#ppt_x"/>
                                          </p:val>
                                        </p:tav>
                                        <p:tav tm="100000">
                                          <p:val>
                                            <p:strVal val="#ppt_x"/>
                                          </p:val>
                                        </p:tav>
                                      </p:tavLst>
                                    </p:anim>
                                    <p:anim calcmode="lin" valueType="num">
                                      <p:cBhvr>
                                        <p:cTn id="66" dur="1000" fill="hold"/>
                                        <p:tgtEl>
                                          <p:spTgt spid="4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1000"/>
                                        <p:tgtEl>
                                          <p:spTgt spid="48"/>
                                        </p:tgtEl>
                                      </p:cBhvr>
                                    </p:animEffect>
                                    <p:anim calcmode="lin" valueType="num">
                                      <p:cBhvr>
                                        <p:cTn id="70" dur="1000" fill="hold"/>
                                        <p:tgtEl>
                                          <p:spTgt spid="48"/>
                                        </p:tgtEl>
                                        <p:attrNameLst>
                                          <p:attrName>ppt_x</p:attrName>
                                        </p:attrNameLst>
                                      </p:cBhvr>
                                      <p:tavLst>
                                        <p:tav tm="0">
                                          <p:val>
                                            <p:strVal val="#ppt_x"/>
                                          </p:val>
                                        </p:tav>
                                        <p:tav tm="100000">
                                          <p:val>
                                            <p:strVal val="#ppt_x"/>
                                          </p:val>
                                        </p:tav>
                                      </p:tavLst>
                                    </p:anim>
                                    <p:anim calcmode="lin" valueType="num">
                                      <p:cBhvr>
                                        <p:cTn id="71" dur="1000" fill="hold"/>
                                        <p:tgtEl>
                                          <p:spTgt spid="4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1000"/>
                                        <p:tgtEl>
                                          <p:spTgt spid="39"/>
                                        </p:tgtEl>
                                      </p:cBhvr>
                                    </p:animEffect>
                                    <p:anim calcmode="lin" valueType="num">
                                      <p:cBhvr>
                                        <p:cTn id="75" dur="1000" fill="hold"/>
                                        <p:tgtEl>
                                          <p:spTgt spid="39"/>
                                        </p:tgtEl>
                                        <p:attrNameLst>
                                          <p:attrName>ppt_x</p:attrName>
                                        </p:attrNameLst>
                                      </p:cBhvr>
                                      <p:tavLst>
                                        <p:tav tm="0">
                                          <p:val>
                                            <p:strVal val="#ppt_x"/>
                                          </p:val>
                                        </p:tav>
                                        <p:tav tm="100000">
                                          <p:val>
                                            <p:strVal val="#ppt_x"/>
                                          </p:val>
                                        </p:tav>
                                      </p:tavLst>
                                    </p:anim>
                                    <p:anim calcmode="lin" valueType="num">
                                      <p:cBhvr>
                                        <p:cTn id="76" dur="1000" fill="hold"/>
                                        <p:tgtEl>
                                          <p:spTgt spid="39"/>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fade">
                                      <p:cBhvr>
                                        <p:cTn id="79" dur="1000"/>
                                        <p:tgtEl>
                                          <p:spTgt spid="43"/>
                                        </p:tgtEl>
                                      </p:cBhvr>
                                    </p:animEffect>
                                    <p:anim calcmode="lin" valueType="num">
                                      <p:cBhvr>
                                        <p:cTn id="80" dur="1000" fill="hold"/>
                                        <p:tgtEl>
                                          <p:spTgt spid="43"/>
                                        </p:tgtEl>
                                        <p:attrNameLst>
                                          <p:attrName>ppt_x</p:attrName>
                                        </p:attrNameLst>
                                      </p:cBhvr>
                                      <p:tavLst>
                                        <p:tav tm="0">
                                          <p:val>
                                            <p:strVal val="#ppt_x"/>
                                          </p:val>
                                        </p:tav>
                                        <p:tav tm="100000">
                                          <p:val>
                                            <p:strVal val="#ppt_x"/>
                                          </p:val>
                                        </p:tav>
                                      </p:tavLst>
                                    </p:anim>
                                    <p:anim calcmode="lin" valueType="num">
                                      <p:cBhvr>
                                        <p:cTn id="81" dur="1000" fill="hold"/>
                                        <p:tgtEl>
                                          <p:spTgt spid="43"/>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fade">
                                      <p:cBhvr>
                                        <p:cTn id="84" dur="1000"/>
                                        <p:tgtEl>
                                          <p:spTgt spid="44"/>
                                        </p:tgtEl>
                                      </p:cBhvr>
                                    </p:animEffect>
                                    <p:anim calcmode="lin" valueType="num">
                                      <p:cBhvr>
                                        <p:cTn id="85" dur="1000" fill="hold"/>
                                        <p:tgtEl>
                                          <p:spTgt spid="44"/>
                                        </p:tgtEl>
                                        <p:attrNameLst>
                                          <p:attrName>ppt_x</p:attrName>
                                        </p:attrNameLst>
                                      </p:cBhvr>
                                      <p:tavLst>
                                        <p:tav tm="0">
                                          <p:val>
                                            <p:strVal val="#ppt_x"/>
                                          </p:val>
                                        </p:tav>
                                        <p:tav tm="100000">
                                          <p:val>
                                            <p:strVal val="#ppt_x"/>
                                          </p:val>
                                        </p:tav>
                                      </p:tavLst>
                                    </p:anim>
                                    <p:anim calcmode="lin" valueType="num">
                                      <p:cBhvr>
                                        <p:cTn id="86" dur="1000" fill="hold"/>
                                        <p:tgtEl>
                                          <p:spTgt spid="4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1000"/>
                                        <p:tgtEl>
                                          <p:spTgt spid="53"/>
                                        </p:tgtEl>
                                      </p:cBhvr>
                                    </p:animEffect>
                                    <p:anim calcmode="lin" valueType="num">
                                      <p:cBhvr>
                                        <p:cTn id="90" dur="1000" fill="hold"/>
                                        <p:tgtEl>
                                          <p:spTgt spid="53"/>
                                        </p:tgtEl>
                                        <p:attrNameLst>
                                          <p:attrName>ppt_x</p:attrName>
                                        </p:attrNameLst>
                                      </p:cBhvr>
                                      <p:tavLst>
                                        <p:tav tm="0">
                                          <p:val>
                                            <p:strVal val="#ppt_x"/>
                                          </p:val>
                                        </p:tav>
                                        <p:tav tm="100000">
                                          <p:val>
                                            <p:strVal val="#ppt_x"/>
                                          </p:val>
                                        </p:tav>
                                      </p:tavLst>
                                    </p:anim>
                                    <p:anim calcmode="lin" valueType="num">
                                      <p:cBhvr>
                                        <p:cTn id="91" dur="1000" fill="hold"/>
                                        <p:tgtEl>
                                          <p:spTgt spid="53"/>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1000"/>
                                        <p:tgtEl>
                                          <p:spTgt spid="54"/>
                                        </p:tgtEl>
                                      </p:cBhvr>
                                    </p:animEffect>
                                    <p:anim calcmode="lin" valueType="num">
                                      <p:cBhvr>
                                        <p:cTn id="95" dur="1000" fill="hold"/>
                                        <p:tgtEl>
                                          <p:spTgt spid="54"/>
                                        </p:tgtEl>
                                        <p:attrNameLst>
                                          <p:attrName>ppt_x</p:attrName>
                                        </p:attrNameLst>
                                      </p:cBhvr>
                                      <p:tavLst>
                                        <p:tav tm="0">
                                          <p:val>
                                            <p:strVal val="#ppt_x"/>
                                          </p:val>
                                        </p:tav>
                                        <p:tav tm="100000">
                                          <p:val>
                                            <p:strVal val="#ppt_x"/>
                                          </p:val>
                                        </p:tav>
                                      </p:tavLst>
                                    </p:anim>
                                    <p:anim calcmode="lin" valueType="num">
                                      <p:cBhvr>
                                        <p:cTn id="9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26" grpId="0" animBg="1"/>
      <p:bldP spid="38" grpId="0" animBg="1"/>
      <p:bldP spid="5" grpId="0"/>
      <p:bldP spid="6" grpId="0"/>
      <p:bldP spid="7" grpId="0"/>
      <p:bldP spid="8" grpId="0"/>
      <p:bldP spid="9" grpId="0"/>
      <p:bldP spid="47" grpId="0"/>
      <p:bldP spid="48" grpId="0"/>
      <p:bldP spid="39" grpId="0" animBg="1"/>
      <p:bldP spid="43" grpId="0"/>
      <p:bldP spid="44" grpId="0"/>
      <p:bldP spid="53" grpId="0" animBg="1"/>
      <p:bldP spid="54" grpId="0" animBg="1"/>
    </p:bldLst>
  </p:timing>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580TGp_general_light_ani">
  <a:themeElements>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DF58D"/>
        </a:lt1>
        <a:dk2>
          <a:srgbClr val="CC3300"/>
        </a:dk2>
        <a:lt2>
          <a:srgbClr val="808080"/>
        </a:lt2>
        <a:accent1>
          <a:srgbClr val="FF6161"/>
        </a:accent1>
        <a:accent2>
          <a:srgbClr val="FFC319"/>
        </a:accent2>
        <a:accent3>
          <a:srgbClr val="FEF9C5"/>
        </a:accent3>
        <a:accent4>
          <a:srgbClr val="000000"/>
        </a:accent4>
        <a:accent5>
          <a:srgbClr val="FFB7B7"/>
        </a:accent5>
        <a:accent6>
          <a:srgbClr val="E7B016"/>
        </a:accent6>
        <a:hlink>
          <a:srgbClr val="A8D02A"/>
        </a:hlink>
        <a:folHlink>
          <a:srgbClr val="5CB1FE"/>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E1F4D8"/>
        </a:lt1>
        <a:dk2>
          <a:srgbClr val="003366"/>
        </a:dk2>
        <a:lt2>
          <a:srgbClr val="808080"/>
        </a:lt2>
        <a:accent1>
          <a:srgbClr val="FFC319"/>
        </a:accent1>
        <a:accent2>
          <a:srgbClr val="A8D02A"/>
        </a:accent2>
        <a:accent3>
          <a:srgbClr val="EEF8E9"/>
        </a:accent3>
        <a:accent4>
          <a:srgbClr val="000000"/>
        </a:accent4>
        <a:accent5>
          <a:srgbClr val="FFDEAB"/>
        </a:accent5>
        <a:accent6>
          <a:srgbClr val="98BC25"/>
        </a:accent6>
        <a:hlink>
          <a:srgbClr val="5CB1FE"/>
        </a:hlink>
        <a:folHlink>
          <a:srgbClr val="FF6161"/>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EE9DE"/>
        </a:lt1>
        <a:dk2>
          <a:srgbClr val="000066"/>
        </a:dk2>
        <a:lt2>
          <a:srgbClr val="808080"/>
        </a:lt2>
        <a:accent1>
          <a:srgbClr val="5CB1FE"/>
        </a:accent1>
        <a:accent2>
          <a:srgbClr val="FF7575"/>
        </a:accent2>
        <a:accent3>
          <a:srgbClr val="FEF2EC"/>
        </a:accent3>
        <a:accent4>
          <a:srgbClr val="000000"/>
        </a:accent4>
        <a:accent5>
          <a:srgbClr val="B5D5FE"/>
        </a:accent5>
        <a:accent6>
          <a:srgbClr val="E76969"/>
        </a:accent6>
        <a:hlink>
          <a:srgbClr val="FFC319"/>
        </a:hlink>
        <a:folHlink>
          <a:srgbClr val="A8D02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3655</TotalTime>
  <Words>1935</Words>
  <Application>Microsoft Office PowerPoint</Application>
  <PresentationFormat>Widescreen</PresentationFormat>
  <Paragraphs>190</Paragraphs>
  <Slides>28</Slides>
  <Notes>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Corbel</vt:lpstr>
      <vt:lpstr>Gill Sans MT</vt:lpstr>
      <vt:lpstr>Tahoma</vt:lpstr>
      <vt:lpstr>Times New Roman</vt:lpstr>
      <vt:lpstr>Wingdings</vt:lpstr>
      <vt:lpstr>Parcel</vt:lpstr>
      <vt:lpstr>1_Parcel</vt:lpstr>
      <vt:lpstr>580TGp_general_light_ani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vienlaptop115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246</cp:revision>
  <dcterms:created xsi:type="dcterms:W3CDTF">2014-05-08T07:15:53Z</dcterms:created>
  <dcterms:modified xsi:type="dcterms:W3CDTF">2025-11-10T14:11:24Z</dcterms:modified>
</cp:coreProperties>
</file>