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9" r:id="rId2"/>
    <p:sldId id="258" r:id="rId3"/>
    <p:sldId id="261" r:id="rId4"/>
    <p:sldId id="259" r:id="rId5"/>
    <p:sldId id="281" r:id="rId6"/>
    <p:sldId id="277" r:id="rId7"/>
    <p:sldId id="278" r:id="rId8"/>
    <p:sldId id="265" r:id="rId9"/>
    <p:sldId id="266" r:id="rId10"/>
    <p:sldId id="267" r:id="rId11"/>
    <p:sldId id="268" r:id="rId12"/>
    <p:sldId id="276" r:id="rId13"/>
    <p:sldId id="270" r:id="rId14"/>
    <p:sldId id="271" r:id="rId15"/>
    <p:sldId id="25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65" autoAdjust="0"/>
    <p:restoredTop sz="76429" autoAdjust="0"/>
  </p:normalViewPr>
  <p:slideViewPr>
    <p:cSldViewPr snapToGrid="0">
      <p:cViewPr varScale="1">
        <p:scale>
          <a:sx n="53" d="100"/>
          <a:sy n="53" d="100"/>
        </p:scale>
        <p:origin x="1020" y="48"/>
      </p:cViewPr>
      <p:guideLst>
        <p:guide orient="horz" pos="2160"/>
        <p:guide pos="3840"/>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CB412-ED3A-4C56-8834-810B5C8D228E}"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7523C-FE47-4B8E-9F69-461625D45C16}" type="slidenum">
              <a:rPr lang="en-US" smtClean="0"/>
              <a:t>‹#›</a:t>
            </a:fld>
            <a:endParaRPr lang="en-US"/>
          </a:p>
        </p:txBody>
      </p:sp>
    </p:spTree>
    <p:extLst>
      <p:ext uri="{BB962C8B-B14F-4D97-AF65-F5344CB8AC3E}">
        <p14:creationId xmlns:p14="http://schemas.microsoft.com/office/powerpoint/2010/main" val="74710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4</a:t>
            </a:fld>
            <a:endParaRPr lang="en-US"/>
          </a:p>
        </p:txBody>
      </p:sp>
    </p:spTree>
    <p:extLst>
      <p:ext uri="{BB962C8B-B14F-4D97-AF65-F5344CB8AC3E}">
        <p14:creationId xmlns:p14="http://schemas.microsoft.com/office/powerpoint/2010/main" val="306855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9</a:t>
            </a:fld>
            <a:endParaRPr lang="en-US"/>
          </a:p>
        </p:txBody>
      </p:sp>
    </p:spTree>
    <p:extLst>
      <p:ext uri="{BB962C8B-B14F-4D97-AF65-F5344CB8AC3E}">
        <p14:creationId xmlns:p14="http://schemas.microsoft.com/office/powerpoint/2010/main" val="206867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12</a:t>
            </a:fld>
            <a:endParaRPr lang="en-US"/>
          </a:p>
        </p:txBody>
      </p:sp>
    </p:spTree>
    <p:extLst>
      <p:ext uri="{BB962C8B-B14F-4D97-AF65-F5344CB8AC3E}">
        <p14:creationId xmlns:p14="http://schemas.microsoft.com/office/powerpoint/2010/main" val="1333078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13</a:t>
            </a:fld>
            <a:endParaRPr lang="en-US"/>
          </a:p>
        </p:txBody>
      </p:sp>
    </p:spTree>
    <p:extLst>
      <p:ext uri="{BB962C8B-B14F-4D97-AF65-F5344CB8AC3E}">
        <p14:creationId xmlns:p14="http://schemas.microsoft.com/office/powerpoint/2010/main" val="55116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EE5C2-DE35-487E-8843-DA625ADAB1D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3079053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EE5C2-DE35-487E-8843-DA625ADAB1D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428928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EE5C2-DE35-487E-8843-DA625ADAB1D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113438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EE5C2-DE35-487E-8843-DA625ADAB1D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275003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1EE5C2-DE35-487E-8843-DA625ADAB1D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206853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EE5C2-DE35-487E-8843-DA625ADAB1D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614014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EE5C2-DE35-487E-8843-DA625ADAB1D9}"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410149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EE5C2-DE35-487E-8843-DA625ADAB1D9}"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118352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EE5C2-DE35-487E-8843-DA625ADAB1D9}"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228496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1EE5C2-DE35-487E-8843-DA625ADAB1D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63354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1EE5C2-DE35-487E-8843-DA625ADAB1D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290566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EE5C2-DE35-487E-8843-DA625ADAB1D9}" type="datetimeFigureOut">
              <a:rPr lang="en-US" smtClean="0"/>
              <a:t>2/18/2025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E9628-82C2-4D15-807D-4DBD526C9878}" type="slidenum">
              <a:rPr lang="en-US" smtClean="0"/>
              <a:t>‹#›</a:t>
            </a:fld>
            <a:endParaRPr lang="en-US"/>
          </a:p>
        </p:txBody>
      </p:sp>
    </p:spTree>
    <p:extLst>
      <p:ext uri="{BB962C8B-B14F-4D97-AF65-F5344CB8AC3E}">
        <p14:creationId xmlns:p14="http://schemas.microsoft.com/office/powerpoint/2010/main" val="2182471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gif"/><Relationship Id="rId5" Type="http://schemas.openxmlformats.org/officeDocument/2006/relationships/image" Target="../media/image11.gif"/><Relationship Id="rId10" Type="http://schemas.openxmlformats.org/officeDocument/2006/relationships/image" Target="../media/image14.gif"/><Relationship Id="rId4" Type="http://schemas.openxmlformats.org/officeDocument/2006/relationships/image" Target="../media/image10.gif"/><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43.png"/><Relationship Id="rId12"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5.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41.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gif"/><Relationship Id="rId5" Type="http://schemas.openxmlformats.org/officeDocument/2006/relationships/image" Target="../media/image11.gif"/><Relationship Id="rId10" Type="http://schemas.openxmlformats.org/officeDocument/2006/relationships/image" Target="../media/image14.gif"/><Relationship Id="rId4" Type="http://schemas.openxmlformats.org/officeDocument/2006/relationships/image" Target="../media/image10.gif"/><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WordArt 7"/>
          <p:cNvSpPr>
            <a:spLocks noChangeArrowheads="1" noChangeShapeType="1" noTextEdit="1"/>
          </p:cNvSpPr>
          <p:nvPr/>
        </p:nvSpPr>
        <p:spPr bwMode="auto">
          <a:xfrm>
            <a:off x="1638301" y="2182285"/>
            <a:ext cx="9182100" cy="1985433"/>
          </a:xfrm>
          <a:prstGeom prst="rect">
            <a:avLst/>
          </a:prstGeom>
        </p:spPr>
        <p:txBody>
          <a:bodyPr wrap="none" fromWordArt="1">
            <a:prstTxWarp prst="textDoubleWave1">
              <a:avLst>
                <a:gd name="adj1" fmla="val 6500"/>
                <a:gd name="adj2" fmla="val 0"/>
              </a:avLst>
            </a:prstTxWarp>
          </a:bodyPr>
          <a:lstStyle/>
          <a:p>
            <a:pPr algn="ctr"/>
            <a:r>
              <a:rPr lang="en-US" sz="4267" b="1" kern="10" spc="-427" dirty="0">
                <a:ln w="12700">
                  <a:solidFill>
                    <a:srgbClr val="000099"/>
                  </a:solidFill>
                  <a:round/>
                  <a:headEnd/>
                  <a:tailEnd/>
                </a:ln>
                <a:solidFill>
                  <a:srgbClr val="FF0000"/>
                </a:solidFill>
                <a:cs typeface="Times New Roman" panose="02020603050405020304" pitchFamily="18" charset="0"/>
              </a:rPr>
              <a:t>MÔN : MĨ  THUẬT  LỚP  </a:t>
            </a:r>
            <a:r>
              <a:rPr lang="en-US" sz="4267" b="1" kern="10" spc="-427" dirty="0" smtClean="0">
                <a:ln w="12700">
                  <a:solidFill>
                    <a:srgbClr val="000099"/>
                  </a:solidFill>
                  <a:round/>
                  <a:headEnd/>
                  <a:tailEnd/>
                </a:ln>
                <a:solidFill>
                  <a:srgbClr val="FF0000"/>
                </a:solidFill>
                <a:cs typeface="Times New Roman" panose="02020603050405020304" pitchFamily="18" charset="0"/>
              </a:rPr>
              <a:t>8</a:t>
            </a:r>
            <a:endParaRPr lang="en-US" sz="4267" b="1" kern="10" spc="-427" dirty="0">
              <a:ln w="12700">
                <a:solidFill>
                  <a:srgbClr val="000099"/>
                </a:solidFill>
                <a:round/>
                <a:headEnd/>
                <a:tailEnd/>
              </a:ln>
              <a:solidFill>
                <a:srgbClr val="FF0000"/>
              </a:solidFill>
              <a:cs typeface="Times New Roman" panose="02020603050405020304" pitchFamily="18" charset="0"/>
            </a:endParaRPr>
          </a:p>
        </p:txBody>
      </p:sp>
      <p:sp>
        <p:nvSpPr>
          <p:cNvPr id="18435" name="WordArt 8"/>
          <p:cNvSpPr>
            <a:spLocks noChangeArrowheads="1" noChangeShapeType="1" noTextEdit="1"/>
          </p:cNvSpPr>
          <p:nvPr/>
        </p:nvSpPr>
        <p:spPr bwMode="auto">
          <a:xfrm>
            <a:off x="2520951" y="4953001"/>
            <a:ext cx="7416800" cy="901700"/>
          </a:xfrm>
          <a:prstGeom prst="rect">
            <a:avLst/>
          </a:prstGeom>
        </p:spPr>
        <p:txBody>
          <a:bodyPr wrap="none" fromWordArt="1">
            <a:prstTxWarp prst="textPlain">
              <a:avLst>
                <a:gd name="adj" fmla="val 50000"/>
              </a:avLst>
            </a:prstTxWarp>
          </a:bodyPr>
          <a:lstStyle/>
          <a:p>
            <a:pPr algn="ctr"/>
            <a:r>
              <a:rPr lang="en-US" sz="3200" b="1" kern="10">
                <a:ln w="12700">
                  <a:solidFill>
                    <a:srgbClr val="EAEAEA"/>
                  </a:solidFill>
                  <a:round/>
                  <a:headEnd/>
                  <a:tailEnd/>
                </a:ln>
                <a:gradFill rotWithShape="1">
                  <a:gsLst>
                    <a:gs pos="0">
                      <a:srgbClr val="FF0000"/>
                    </a:gs>
                    <a:gs pos="100000">
                      <a:srgbClr val="0000FF"/>
                    </a:gs>
                  </a:gsLst>
                  <a:lin ang="0" scaled="1"/>
                </a:gradFill>
                <a:effectLst>
                  <a:outerShdw dist="35921" dir="2700000" sy="50000" kx="2115830" algn="bl" rotWithShape="0">
                    <a:srgbClr val="C0C0C0">
                      <a:alpha val="79999"/>
                    </a:srgbClr>
                  </a:outerShdw>
                </a:effectLst>
                <a:cs typeface="Times New Roman" panose="02020603050405020304" pitchFamily="18" charset="0"/>
              </a:rPr>
              <a:t>Giáo viên: Lê Văn Hùng</a:t>
            </a:r>
          </a:p>
        </p:txBody>
      </p:sp>
      <p:sp>
        <p:nvSpPr>
          <p:cNvPr id="18436" name="TextBox 1"/>
          <p:cNvSpPr txBox="1">
            <a:spLocks noChangeArrowheads="1"/>
          </p:cNvSpPr>
          <p:nvPr/>
        </p:nvSpPr>
        <p:spPr bwMode="auto">
          <a:xfrm>
            <a:off x="1638301" y="533400"/>
            <a:ext cx="9182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4800" b="1">
                <a:solidFill>
                  <a:srgbClr val="FF0000"/>
                </a:solidFill>
                <a:latin typeface="Times New Roman" panose="02020603050405020304" pitchFamily="18" charset="0"/>
              </a:rPr>
              <a:t>TRƯỜNG THCS QUYẾT TIẾN</a:t>
            </a:r>
          </a:p>
        </p:txBody>
      </p:sp>
      <p:cxnSp>
        <p:nvCxnSpPr>
          <p:cNvPr id="3" name="Straight Connector 2"/>
          <p:cNvCxnSpPr/>
          <p:nvPr/>
        </p:nvCxnSpPr>
        <p:spPr>
          <a:xfrm>
            <a:off x="3860800" y="1394884"/>
            <a:ext cx="3556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24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109" y="-343195"/>
            <a:ext cx="11149781" cy="2387600"/>
          </a:xfrm>
        </p:spPr>
        <p:txBody>
          <a:bodyPr>
            <a:normAutofit/>
          </a:bodyPr>
          <a:lstStyle/>
          <a:p>
            <a:r>
              <a:rPr lang="vi-VN" sz="4400" dirty="0"/>
              <a:t>Bài tập </a:t>
            </a:r>
            <a:r>
              <a:rPr lang="vi-VN" dirty="0" smtClean="0"/>
              <a:t/>
            </a:r>
            <a:br>
              <a:rPr lang="vi-VN" dirty="0" smtClean="0"/>
            </a:br>
            <a:r>
              <a:rPr lang="vi-VN" sz="3200" dirty="0" smtClean="0"/>
              <a:t>Em </a:t>
            </a:r>
            <a:r>
              <a:rPr lang="vi-VN" sz="3200" dirty="0"/>
              <a:t>hãy tạo một sản phẩm phương tiện giao thông công cộng có thể </a:t>
            </a:r>
            <a:r>
              <a:rPr lang="vi-VN" sz="3200" dirty="0" smtClean="0"/>
              <a:t>vẽ, </a:t>
            </a:r>
            <a:r>
              <a:rPr lang="vi-VN" sz="3200" dirty="0"/>
              <a:t>làm mô hình </a:t>
            </a:r>
            <a:r>
              <a:rPr lang="vi-VN" sz="3200" dirty="0" smtClean="0"/>
              <a:t>hoặc nặn</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l="14175" t="42928" r="13879" b="2218"/>
          <a:stretch/>
        </p:blipFill>
        <p:spPr>
          <a:xfrm>
            <a:off x="521109" y="2433344"/>
            <a:ext cx="3194410" cy="2435517"/>
          </a:xfrm>
          <a:prstGeom prst="rect">
            <a:avLst/>
          </a:prstGeom>
          <a:ln w="19050">
            <a:solidFill>
              <a:srgbClr val="002060"/>
            </a:solidFill>
          </a:ln>
        </p:spPr>
      </p:pic>
      <p:pic>
        <p:nvPicPr>
          <p:cNvPr id="7" name="Picture 6"/>
          <p:cNvPicPr>
            <a:picLocks noChangeAspect="1"/>
          </p:cNvPicPr>
          <p:nvPr/>
        </p:nvPicPr>
        <p:blipFill>
          <a:blip r:embed="rId3"/>
          <a:stretch>
            <a:fillRect/>
          </a:stretch>
        </p:blipFill>
        <p:spPr>
          <a:xfrm>
            <a:off x="4117422" y="2433344"/>
            <a:ext cx="3505200" cy="2533651"/>
          </a:xfrm>
          <a:prstGeom prst="rect">
            <a:avLst/>
          </a:prstGeom>
        </p:spPr>
      </p:pic>
      <p:pic>
        <p:nvPicPr>
          <p:cNvPr id="8" name="Picture 7"/>
          <p:cNvPicPr>
            <a:picLocks noChangeAspect="1"/>
          </p:cNvPicPr>
          <p:nvPr/>
        </p:nvPicPr>
        <p:blipFill rotWithShape="1">
          <a:blip r:embed="rId4"/>
          <a:srcRect t="53839" r="62867" b="16577"/>
          <a:stretch/>
        </p:blipFill>
        <p:spPr>
          <a:xfrm>
            <a:off x="8024525" y="2433344"/>
            <a:ext cx="3954853" cy="2435517"/>
          </a:xfrm>
          <a:prstGeom prst="rect">
            <a:avLst/>
          </a:prstGeom>
        </p:spPr>
      </p:pic>
    </p:spTree>
    <p:extLst>
      <p:ext uri="{BB962C8B-B14F-4D97-AF65-F5344CB8AC3E}">
        <p14:creationId xmlns:p14="http://schemas.microsoft.com/office/powerpoint/2010/main" val="15894086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9667" y="-267962"/>
            <a:ext cx="11700933" cy="2387600"/>
          </a:xfrm>
        </p:spPr>
        <p:txBody>
          <a:bodyPr>
            <a:noAutofit/>
          </a:bodyPr>
          <a:lstStyle/>
          <a:p>
            <a:pPr algn="l"/>
            <a:r>
              <a:rPr lang="vi-VN" sz="2800" dirty="0" smtClean="0">
                <a:solidFill>
                  <a:srgbClr val="FF0000"/>
                </a:solidFill>
              </a:rPr>
              <a:t>                                                 Thảo luận:</a:t>
            </a:r>
            <a:r>
              <a:rPr lang="vi-VN" sz="2800" dirty="0" smtClean="0"/>
              <a:t/>
            </a:r>
            <a:br>
              <a:rPr lang="vi-VN" sz="2800" dirty="0" smtClean="0"/>
            </a:br>
            <a:r>
              <a:rPr lang="vi-VN" sz="2400" dirty="0" smtClean="0"/>
              <a:t> </a:t>
            </a:r>
            <a:r>
              <a:rPr lang="vi-VN" sz="2400" b="1" i="1" dirty="0">
                <a:solidFill>
                  <a:schemeClr val="accent6"/>
                </a:solidFill>
              </a:rPr>
              <a:t>T</a:t>
            </a:r>
            <a:r>
              <a:rPr lang="vi-VN" sz="2400" b="1" i="1" dirty="0" smtClean="0">
                <a:solidFill>
                  <a:schemeClr val="accent6"/>
                </a:solidFill>
              </a:rPr>
              <a:t>rưng </a:t>
            </a:r>
            <a:r>
              <a:rPr lang="vi-VN" sz="2400" b="1" i="1" dirty="0">
                <a:solidFill>
                  <a:schemeClr val="accent6"/>
                </a:solidFill>
              </a:rPr>
              <a:t>bày sản phẩm mỹ thuật và thảo luận :</a:t>
            </a:r>
            <a:r>
              <a:rPr lang="vi-VN" sz="2400" b="1" i="1" dirty="0" smtClean="0">
                <a:solidFill>
                  <a:schemeClr val="accent6"/>
                </a:solidFill>
              </a:rPr>
              <a:t/>
            </a:r>
            <a:br>
              <a:rPr lang="vi-VN" sz="2400" b="1" i="1" dirty="0" smtClean="0">
                <a:solidFill>
                  <a:schemeClr val="accent6"/>
                </a:solidFill>
              </a:rPr>
            </a:br>
            <a:r>
              <a:rPr lang="vi-VN" sz="2400" dirty="0" smtClean="0"/>
              <a:t>- </a:t>
            </a:r>
            <a:r>
              <a:rPr lang="vi-VN" sz="2400" dirty="0"/>
              <a:t>Q</a:t>
            </a:r>
            <a:r>
              <a:rPr lang="vi-VN" sz="2400" dirty="0" smtClean="0"/>
              <a:t>uan </a:t>
            </a:r>
            <a:r>
              <a:rPr lang="vi-VN" sz="2400" dirty="0"/>
              <a:t>sát sản phẩm đã được tiện bạn có thể gợi ý cần thay đổi và thêm bớt những chi tiết nào để sản phẩm hiệu quả tạo hình tốt hơn </a:t>
            </a:r>
            <a:r>
              <a:rPr lang="vi-VN" sz="2400" dirty="0" smtClean="0"/>
              <a:t>?Vì </a:t>
            </a:r>
            <a:r>
              <a:rPr lang="vi-VN" sz="2400" dirty="0"/>
              <a:t>sao cần phải thêm bớt những chi tiết </a:t>
            </a:r>
            <a:r>
              <a:rPr lang="vi-VN" sz="2400" dirty="0" smtClean="0"/>
              <a:t>ấy</a:t>
            </a:r>
            <a:br>
              <a:rPr lang="vi-VN" sz="2400" dirty="0" smtClean="0"/>
            </a:br>
            <a:r>
              <a:rPr lang="vi-VN" sz="2400" dirty="0"/>
              <a:t>-</a:t>
            </a:r>
            <a:r>
              <a:rPr lang="vi-VN" sz="2400" dirty="0" smtClean="0"/>
              <a:t> </a:t>
            </a:r>
            <a:r>
              <a:rPr lang="vi-VN" sz="2400" dirty="0"/>
              <a:t>S</a:t>
            </a:r>
            <a:r>
              <a:rPr lang="vi-VN" sz="2400" dirty="0" smtClean="0"/>
              <a:t>ản </a:t>
            </a:r>
            <a:r>
              <a:rPr lang="vi-VN" sz="2400" dirty="0"/>
              <a:t>phẩm nào cho bạn thấy là tiện </a:t>
            </a:r>
            <a:r>
              <a:rPr lang="vi-VN" sz="2400" dirty="0" smtClean="0"/>
              <a:t>nhất? </a:t>
            </a:r>
            <a:r>
              <a:rPr lang="vi-VN" sz="2400" dirty="0"/>
              <a:t>Vì </a:t>
            </a:r>
            <a:r>
              <a:rPr lang="vi-VN" sz="2400" dirty="0" smtClean="0"/>
              <a:t>sao?</a:t>
            </a:r>
            <a:endParaRPr lang="en-US" sz="105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656" t="28652" r="48551" b="40250"/>
          <a:stretch/>
        </p:blipFill>
        <p:spPr>
          <a:xfrm>
            <a:off x="994833" y="2604491"/>
            <a:ext cx="3932767" cy="3252462"/>
          </a:xfrm>
          <a:prstGeom prst="rect">
            <a:avLst/>
          </a:prstGeom>
        </p:spPr>
      </p:pic>
      <p:pic>
        <p:nvPicPr>
          <p:cNvPr id="5" name="Picture 4"/>
          <p:cNvPicPr>
            <a:picLocks noChangeAspect="1"/>
          </p:cNvPicPr>
          <p:nvPr/>
        </p:nvPicPr>
        <p:blipFill rotWithShape="1">
          <a:blip r:embed="rId2"/>
          <a:srcRect l="32585" t="51695" b="14030"/>
          <a:stretch/>
        </p:blipFill>
        <p:spPr>
          <a:xfrm>
            <a:off x="5926667" y="2438399"/>
            <a:ext cx="5053542" cy="3584645"/>
          </a:xfrm>
          <a:prstGeom prst="rect">
            <a:avLst/>
          </a:prstGeom>
        </p:spPr>
      </p:pic>
    </p:spTree>
    <p:extLst>
      <p:ext uri="{BB962C8B-B14F-4D97-AF65-F5344CB8AC3E}">
        <p14:creationId xmlns:p14="http://schemas.microsoft.com/office/powerpoint/2010/main" val="25977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t="11662"/>
          <a:stretch/>
        </p:blipFill>
        <p:spPr>
          <a:xfrm>
            <a:off x="-133350" y="-122529"/>
            <a:ext cx="12325350" cy="698052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498" y="553565"/>
            <a:ext cx="2573093" cy="257309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773" y="2974637"/>
            <a:ext cx="2214730" cy="2214730"/>
          </a:xfrm>
          <a:prstGeom prst="rect">
            <a:avLst/>
          </a:prstGeom>
        </p:spPr>
      </p:pic>
      <p:cxnSp>
        <p:nvCxnSpPr>
          <p:cNvPr id="12" name="Straight Connector 11"/>
          <p:cNvCxnSpPr/>
          <p:nvPr/>
        </p:nvCxnSpPr>
        <p:spPr>
          <a:xfrm flipH="1">
            <a:off x="0" y="5349875"/>
            <a:ext cx="12954000" cy="43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33350" y="4923691"/>
            <a:ext cx="12325350" cy="62696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0" r="100000"/>
                    </a14:imgEffect>
                  </a14:imgLayer>
                </a14:imgProps>
              </a:ext>
            </a:extLst>
          </a:blip>
          <a:srcRect t="37183" b="35978"/>
          <a:stretch/>
        </p:blipFill>
        <p:spPr>
          <a:xfrm>
            <a:off x="12954000" y="4356008"/>
            <a:ext cx="3629277" cy="974052"/>
          </a:xfrm>
          <a:prstGeom prst="rect">
            <a:avLst/>
          </a:prstGeom>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0000" b="90000" l="1088" r="93673"/>
                    </a14:imgEffect>
                  </a14:imgLayer>
                </a14:imgProps>
              </a:ext>
            </a:extLst>
          </a:blip>
          <a:stretch>
            <a:fillRect/>
          </a:stretch>
        </p:blipFill>
        <p:spPr>
          <a:xfrm flipH="1">
            <a:off x="12192000" y="4032079"/>
            <a:ext cx="3905250" cy="2314575"/>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8214" y="5237171"/>
            <a:ext cx="1258720" cy="1258720"/>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30180" y="4100512"/>
            <a:ext cx="3101505" cy="302895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2447693" y="5653989"/>
            <a:ext cx="1048362" cy="1107071"/>
          </a:xfrm>
          <a:prstGeom prst="rect">
            <a:avLst/>
          </a:prstGeom>
        </p:spPr>
      </p:pic>
      <p:sp>
        <p:nvSpPr>
          <p:cNvPr id="15" name="Title 1"/>
          <p:cNvSpPr txBox="1">
            <a:spLocks/>
          </p:cNvSpPr>
          <p:nvPr/>
        </p:nvSpPr>
        <p:spPr>
          <a:xfrm>
            <a:off x="1346200" y="-991393"/>
            <a:ext cx="10261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3200" dirty="0" smtClean="0"/>
              <a:t>Ngày nay các phương tiện giao thông công cộng không chỉ đáp ứng nhu cầu đi lại thuận tiện của con người mà nó còn làm giảm ùn tắc, tai nạn giao thông...</a:t>
            </a:r>
            <a:endParaRPr lang="en-US" sz="12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47693" y="947640"/>
            <a:ext cx="2159062" cy="2573093"/>
          </a:xfrm>
          <a:prstGeom prst="rect">
            <a:avLst/>
          </a:prstGeom>
        </p:spPr>
      </p:pic>
    </p:spTree>
    <p:extLst>
      <p:ext uri="{BB962C8B-B14F-4D97-AF65-F5344CB8AC3E}">
        <p14:creationId xmlns:p14="http://schemas.microsoft.com/office/powerpoint/2010/main" val="363620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60" presetClass="path" presetSubtype="0" fill="hold" nodeType="withEffect">
                                  <p:stCondLst>
                                    <p:cond delay="0"/>
                                  </p:stCondLst>
                                  <p:childTnLst>
                                    <p:animMotion origin="layout" path="M 0.00977 -0.08681 C 0.02058 -0.06042 0.04792 -0.02338 0.14505 -0.02385 C 0.28529 -0.02385 0.2961 -0.14769 0.46341 -0.14792 C 0.61485 -0.14792 0.53386 -0.03982 0.67956 -0.04051 C 0.83086 -0.04051 0.74974 -0.11875 0.9125 -0.11875 C 1.05808 -0.11875 0.97722 -0.06598 1.10664 -0.06598 C 1.23125 -0.06598 1.16654 -0.10625 1.27995 -0.10625 C 1.34453 -0.10625 1.35013 -0.09537 1.35521 -0.08681 " pathEditMode="relative" rAng="0" ptsTypes="AAAAAAAA">
                                      <p:cBhvr>
                                        <p:cTn id="11" dur="10750" fill="hold"/>
                                        <p:tgtEl>
                                          <p:spTgt spid="8"/>
                                        </p:tgtEl>
                                        <p:attrNameLst>
                                          <p:attrName>ppt_x</p:attrName>
                                          <p:attrName>ppt_y</p:attrName>
                                        </p:attrNameLst>
                                      </p:cBhvr>
                                      <p:rCtr x="67266" y="93"/>
                                    </p:animMotion>
                                  </p:childTnLst>
                                </p:cTn>
                              </p:par>
                              <p:par>
                                <p:cTn id="12" presetID="63" presetClass="path" presetSubtype="0" fill="hold" nodeType="withEffect">
                                  <p:stCondLst>
                                    <p:cond delay="0"/>
                                  </p:stCondLst>
                                  <p:childTnLst>
                                    <p:animMotion origin="layout" path="M 0.09076 0.03565 L 1.35417 0.03403 " pathEditMode="relative" rAng="0" ptsTypes="AA">
                                      <p:cBhvr>
                                        <p:cTn id="13" dur="9250" fill="hold"/>
                                        <p:tgtEl>
                                          <p:spTgt spid="10"/>
                                        </p:tgtEl>
                                        <p:attrNameLst>
                                          <p:attrName>ppt_x</p:attrName>
                                          <p:attrName>ppt_y</p:attrName>
                                        </p:attrNameLst>
                                      </p:cBhvr>
                                      <p:rCtr x="63164" y="-93"/>
                                    </p:animMotion>
                                  </p:childTnLst>
                                </p:cTn>
                              </p:par>
                              <p:par>
                                <p:cTn id="14" presetID="35" presetClass="path" presetSubtype="0" fill="hold" nodeType="withEffect">
                                  <p:stCondLst>
                                    <p:cond delay="0"/>
                                  </p:stCondLst>
                                  <p:childTnLst>
                                    <p:animMotion origin="layout" path="M 1.875E-6 0 L -1.36016 0.00486 " pathEditMode="relative" rAng="0" ptsTypes="AA">
                                      <p:cBhvr>
                                        <p:cTn id="15" dur="4500" fill="hold"/>
                                        <p:tgtEl>
                                          <p:spTgt spid="14"/>
                                        </p:tgtEl>
                                        <p:attrNameLst>
                                          <p:attrName>ppt_x</p:attrName>
                                          <p:attrName>ppt_y</p:attrName>
                                        </p:attrNameLst>
                                      </p:cBhvr>
                                      <p:rCtr x="-68008" y="231"/>
                                    </p:animMotion>
                                  </p:childTnLst>
                                </p:cTn>
                              </p:par>
                              <p:par>
                                <p:cTn id="16" presetID="35" presetClass="path" presetSubtype="0" fill="hold" nodeType="withEffect">
                                  <p:stCondLst>
                                    <p:cond delay="0"/>
                                  </p:stCondLst>
                                  <p:childTnLst>
                                    <p:animMotion origin="layout" path="M 3.75E-6 -2.96296E-6 L -1.33737 -0.00162 " pathEditMode="relative" rAng="0" ptsTypes="AA">
                                      <p:cBhvr>
                                        <p:cTn id="17" dur="8000" fill="hold"/>
                                        <p:tgtEl>
                                          <p:spTgt spid="21"/>
                                        </p:tgtEl>
                                        <p:attrNameLst>
                                          <p:attrName>ppt_x</p:attrName>
                                          <p:attrName>ppt_y</p:attrName>
                                        </p:attrNameLst>
                                      </p:cBhvr>
                                      <p:rCtr x="-66875" y="-93"/>
                                    </p:animMotion>
                                  </p:childTnLst>
                                </p:cTn>
                              </p:par>
                              <p:par>
                                <p:cTn id="18" presetID="63" presetClass="path" presetSubtype="0" fill="hold" nodeType="withEffect">
                                  <p:stCondLst>
                                    <p:cond delay="0"/>
                                  </p:stCondLst>
                                  <p:childTnLst>
                                    <p:animMotion origin="layout" path="M 4.16667E-6 -4.07407E-6 L 1.21875 0.02709 " pathEditMode="relative" rAng="0" ptsTypes="AA">
                                      <p:cBhvr>
                                        <p:cTn id="19" dur="3250" fill="hold"/>
                                        <p:tgtEl>
                                          <p:spTgt spid="24"/>
                                        </p:tgtEl>
                                        <p:attrNameLst>
                                          <p:attrName>ppt_x</p:attrName>
                                          <p:attrName>ppt_y</p:attrName>
                                        </p:attrNameLst>
                                      </p:cBhvr>
                                      <p:rCtr x="60938" y="1343"/>
                                    </p:animMotion>
                                  </p:childTnLst>
                                </p:cTn>
                              </p:par>
                              <p:par>
                                <p:cTn id="20" presetID="63" presetClass="path" presetSubtype="0" fill="hold" nodeType="withEffect">
                                  <p:stCondLst>
                                    <p:cond delay="0"/>
                                  </p:stCondLst>
                                  <p:childTnLst>
                                    <p:animMotion origin="layout" path="M 0.1056 -0.00394 L 1.39219 0.00417 " pathEditMode="relative" rAng="0" ptsTypes="AA">
                                      <p:cBhvr>
                                        <p:cTn id="21" dur="10000" fill="hold"/>
                                        <p:tgtEl>
                                          <p:spTgt spid="25"/>
                                        </p:tgtEl>
                                        <p:attrNameLst>
                                          <p:attrName>ppt_x</p:attrName>
                                          <p:attrName>ppt_y</p:attrName>
                                        </p:attrNameLst>
                                      </p:cBhvr>
                                      <p:rCtr x="64323" y="394"/>
                                    </p:animMotion>
                                  </p:childTnLst>
                                </p:cTn>
                              </p:par>
                              <p:par>
                                <p:cTn id="22" presetID="63" presetClass="path" presetSubtype="0" fill="hold" nodeType="withEffect">
                                  <p:stCondLst>
                                    <p:cond delay="250"/>
                                  </p:stCondLst>
                                  <p:childTnLst>
                                    <p:animMotion origin="layout" path="M -2.29167E-6 -2.59259E-6 L 1.22175 0.02153 " pathEditMode="relative" rAng="0" ptsTypes="AA">
                                      <p:cBhvr>
                                        <p:cTn id="23" dur="11000" fill="hold"/>
                                        <p:tgtEl>
                                          <p:spTgt spid="26"/>
                                        </p:tgtEl>
                                        <p:attrNameLst>
                                          <p:attrName>ppt_x</p:attrName>
                                          <p:attrName>ppt_y</p:attrName>
                                        </p:attrNameLst>
                                      </p:cBhvr>
                                      <p:rCtr x="61081" y="1065"/>
                                    </p:animMotion>
                                  </p:childTnLst>
                                </p:cTn>
                              </p:par>
                              <p:par>
                                <p:cTn id="24" presetID="35" presetClass="path" presetSubtype="0" accel="50000" decel="50000" fill="hold" nodeType="withEffect">
                                  <p:stCondLst>
                                    <p:cond delay="250"/>
                                  </p:stCondLst>
                                  <p:childTnLst>
                                    <p:animMotion origin="layout" path="M -2.29167E-6 -2.59259E-6 L -1.38906 0.03773 " pathEditMode="relative" rAng="0" ptsTypes="AA">
                                      <p:cBhvr>
                                        <p:cTn id="25" dur="11000" fill="hold"/>
                                        <p:tgtEl>
                                          <p:spTgt spid="26"/>
                                        </p:tgtEl>
                                        <p:attrNameLst>
                                          <p:attrName>ppt_x</p:attrName>
                                          <p:attrName>ppt_y</p:attrName>
                                        </p:attrNameLst>
                                      </p:cBhvr>
                                      <p:rCtr x="-69453" y="1875"/>
                                    </p:animMotion>
                                  </p:childTnLst>
                                </p:cTn>
                              </p:par>
                              <p:par>
                                <p:cTn id="26" presetID="41" presetClass="path" presetSubtype="0" fill="hold" nodeType="withEffect">
                                  <p:stCondLst>
                                    <p:cond delay="250"/>
                                  </p:stCondLst>
                                  <p:childTnLst>
                                    <p:animMotion origin="layout" path="M 0.02239 -0.14421 C 2.5E-6 -0.15231 -0.07696 -0.16018 -0.10495 -0.16018 C -0.27617 -0.16018 -0.45313 -0.03518 -0.45313 0.08982 C -0.45313 0.02685 -0.54154 -0.03518 -0.62435 -0.03518 C -0.71276 -0.03518 -0.79545 0.02778 -0.79545 0.08982 C -0.79545 0.0588 -0.83933 0.02685 -0.88399 0.02685 C -0.92787 0.02685 -0.9724 0.05787 -0.9724 0.08982 C -0.9724 0.07384 -0.99479 0.0588 -1.01628 0.0588 C -1.03867 0.0588 -1.06016 0.07477 -1.06016 0.08982 C -1.06016 0.08171 -1.07097 0.07384 -1.08255 0.07384 C -1.08815 0.07384 -1.10469 0.08195 -1.10469 0.08982 C -1.10469 0.08588 -1.11042 0.08171 -1.1155 0.08171 C -1.1155 0.08079 -1.1263 0.08565 -1.1263 0.08982 C -1.1263 0.08773 -1.1263 0.08588 -1.13203 0.08588 C -1.13203 0.08681 -1.13776 0.08796 -1.13776 0.08982 C -1.13776 0.08889 -1.13776 0.08773 -1.13776 0.08681 C -1.14349 0.08681 -1.14349 0.08773 -1.14349 0.08889 C -1.14922 0.08889 -1.14922 0.08796 -1.14922 0.08681 C -1.15508 0.08681 -1.15508 0.08773 -1.15508 0.08889 " pathEditMode="relative" rAng="0" ptsTypes="AAAAAAAAAAAAAAAAAAA">
                                      <p:cBhvr>
                                        <p:cTn id="27" dur="6250" fill="hold"/>
                                        <p:tgtEl>
                                          <p:spTgt spid="16"/>
                                        </p:tgtEl>
                                        <p:attrNameLst>
                                          <p:attrName>ppt_x</p:attrName>
                                          <p:attrName>ppt_y</p:attrName>
                                        </p:attrNameLst>
                                      </p:cBhvr>
                                      <p:rCtr x="-58880" y="10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7" name="Title 6"/>
          <p:cNvSpPr>
            <a:spLocks noGrp="1"/>
          </p:cNvSpPr>
          <p:nvPr>
            <p:ph type="ctrTitle"/>
          </p:nvPr>
        </p:nvSpPr>
        <p:spPr/>
        <p:txBody>
          <a:bodyPr/>
          <a:lstStyle/>
          <a:p>
            <a:endParaRPr lang="en-US" dirty="0"/>
          </a:p>
        </p:txBody>
      </p:sp>
      <p:pic>
        <p:nvPicPr>
          <p:cNvPr id="10" name="Picture 9"/>
          <p:cNvPicPr>
            <a:picLocks noChangeAspect="1"/>
          </p:cNvPicPr>
          <p:nvPr/>
        </p:nvPicPr>
        <p:blipFill rotWithShape="1">
          <a:blip r:embed="rId3"/>
          <a:srcRect l="36851"/>
          <a:stretch/>
        </p:blipFill>
        <p:spPr>
          <a:xfrm>
            <a:off x="7991155" y="921952"/>
            <a:ext cx="3677420" cy="4481276"/>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3081" t="11572" r="21146" b="9016"/>
          <a:stretch/>
        </p:blipFill>
        <p:spPr>
          <a:xfrm>
            <a:off x="4130609" y="-4705"/>
            <a:ext cx="4221538" cy="7516813"/>
          </a:xfrm>
          <a:prstGeom prst="rect">
            <a:avLst/>
          </a:prstGeom>
        </p:spPr>
      </p:pic>
      <p:pic>
        <p:nvPicPr>
          <p:cNvPr id="9" name="Picture 8"/>
          <p:cNvPicPr>
            <a:picLocks noChangeAspect="1"/>
          </p:cNvPicPr>
          <p:nvPr/>
        </p:nvPicPr>
        <p:blipFill>
          <a:blip r:embed="rId6"/>
          <a:stretch>
            <a:fillRect/>
          </a:stretch>
        </p:blipFill>
        <p:spPr>
          <a:xfrm>
            <a:off x="523425" y="1740876"/>
            <a:ext cx="4367359" cy="3540163"/>
          </a:xfrm>
          <a:prstGeom prst="rect">
            <a:avLst/>
          </a:prstGeom>
        </p:spPr>
      </p:pic>
      <p:grpSp>
        <p:nvGrpSpPr>
          <p:cNvPr id="25" name="Group 24"/>
          <p:cNvGrpSpPr/>
          <p:nvPr/>
        </p:nvGrpSpPr>
        <p:grpSpPr>
          <a:xfrm>
            <a:off x="1366402" y="2740985"/>
            <a:ext cx="2741072" cy="1103594"/>
            <a:chOff x="1279067" y="3018303"/>
            <a:chExt cx="2741072" cy="743824"/>
          </a:xfrm>
        </p:grpSpPr>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0" b="100000" l="556" r="94000"/>
                      </a14:imgEffect>
                    </a14:imgLayer>
                  </a14:imgProps>
                </a:ext>
              </a:extLst>
            </a:blip>
            <a:stretch>
              <a:fillRect/>
            </a:stretch>
          </p:blipFill>
          <p:spPr>
            <a:xfrm rot="2503164">
              <a:off x="2851854" y="3018303"/>
              <a:ext cx="1168285" cy="675009"/>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556" r="94000"/>
                      </a14:imgEffect>
                    </a14:imgLayer>
                  </a14:imgProps>
                </a:ext>
              </a:extLst>
            </a:blip>
            <a:stretch>
              <a:fillRect/>
            </a:stretch>
          </p:blipFill>
          <p:spPr>
            <a:xfrm rot="19126787" flipH="1">
              <a:off x="1279067" y="3087118"/>
              <a:ext cx="1231556" cy="675009"/>
            </a:xfrm>
            <a:prstGeom prst="rect">
              <a:avLst/>
            </a:prstGeom>
          </p:spPr>
        </p:pic>
      </p:grpSp>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9959" b="96266" l="0" r="100000"/>
                    </a14:imgEffect>
                  </a14:imgLayer>
                </a14:imgProps>
              </a:ext>
            </a:extLst>
          </a:blip>
          <a:stretch>
            <a:fillRect/>
          </a:stretch>
        </p:blipFill>
        <p:spPr>
          <a:xfrm>
            <a:off x="8646059" y="1997991"/>
            <a:ext cx="2580843" cy="2073276"/>
          </a:xfrm>
          <a:prstGeom prst="rect">
            <a:avLst/>
          </a:prstGeom>
        </p:spPr>
      </p:pic>
      <p:grpSp>
        <p:nvGrpSpPr>
          <p:cNvPr id="24" name="Group 23"/>
          <p:cNvGrpSpPr/>
          <p:nvPr/>
        </p:nvGrpSpPr>
        <p:grpSpPr>
          <a:xfrm>
            <a:off x="4937054" y="2049353"/>
            <a:ext cx="2317891" cy="2814513"/>
            <a:chOff x="5111851" y="2613632"/>
            <a:chExt cx="2020940" cy="2113696"/>
          </a:xfrm>
        </p:grpSpPr>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5111851" y="2613632"/>
              <a:ext cx="1741489" cy="1952624"/>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flipH="1" flipV="1">
              <a:off x="5327767" y="2949964"/>
              <a:ext cx="1805024" cy="1777364"/>
            </a:xfrm>
            <a:prstGeom prst="rect">
              <a:avLst/>
            </a:prstGeom>
          </p:spPr>
        </p:pic>
      </p:grpSp>
      <p:sp>
        <p:nvSpPr>
          <p:cNvPr id="23" name="Title 1"/>
          <p:cNvSpPr txBox="1">
            <a:spLocks/>
          </p:cNvSpPr>
          <p:nvPr/>
        </p:nvSpPr>
        <p:spPr>
          <a:xfrm>
            <a:off x="1524000" y="-1193800"/>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800" dirty="0" smtClean="0"/>
              <a:t>Vận dụng:</a:t>
            </a:r>
            <a:r>
              <a:rPr lang="vi-VN" sz="4400" dirty="0" smtClean="0"/>
              <a:t/>
            </a:r>
            <a:br>
              <a:rPr lang="vi-VN" sz="4400" dirty="0" smtClean="0"/>
            </a:br>
            <a:r>
              <a:rPr lang="vi-VN" sz="2400" dirty="0" smtClean="0"/>
              <a:t> sử dụng vẻ đẹp tạo hình của phương tiện giao thông để trang trí một đồ vật mà em thích</a:t>
            </a:r>
            <a:endParaRPr 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573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ircle(in)">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circle(in)">
                                      <p:cBhvr>
                                        <p:cTn id="3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1690" r="12817"/>
          <a:stretch/>
        </p:blipFill>
        <p:spPr>
          <a:xfrm>
            <a:off x="0" y="0"/>
            <a:ext cx="12192000" cy="6858000"/>
          </a:xfrm>
          <a:prstGeom prst="rect">
            <a:avLst/>
          </a:prstGeom>
        </p:spPr>
      </p:pic>
      <p:sp>
        <p:nvSpPr>
          <p:cNvPr id="5" name="Rectangle 4"/>
          <p:cNvSpPr/>
          <p:nvPr/>
        </p:nvSpPr>
        <p:spPr>
          <a:xfrm>
            <a:off x="2498496" y="1122363"/>
            <a:ext cx="7552067" cy="1754326"/>
          </a:xfrm>
          <a:prstGeom prst="rect">
            <a:avLst/>
          </a:prstGeom>
        </p:spPr>
        <p:txBody>
          <a:bodyPr wrap="none">
            <a:spAutoFit/>
          </a:bodyPr>
          <a:lstStyle/>
          <a:p>
            <a:r>
              <a:rPr lang="en-US" sz="5400" dirty="0" err="1">
                <a:solidFill>
                  <a:srgbClr val="FF0000"/>
                </a:solidFill>
                <a:latin typeface="Times New Roman" panose="02020603050405020304" pitchFamily="18" charset="0"/>
              </a:rPr>
              <a:t>Giờ</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học</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hôm</a:t>
            </a:r>
            <a:r>
              <a:rPr lang="en-US" sz="5400" dirty="0">
                <a:solidFill>
                  <a:srgbClr val="FF0000"/>
                </a:solidFill>
                <a:latin typeface="Times New Roman" panose="02020603050405020304" pitchFamily="18" charset="0"/>
              </a:rPr>
              <a:t> nay </a:t>
            </a:r>
            <a:r>
              <a:rPr lang="en-US" sz="5400" dirty="0" err="1">
                <a:solidFill>
                  <a:srgbClr val="FF0000"/>
                </a:solidFill>
                <a:latin typeface="Times New Roman" panose="02020603050405020304" pitchFamily="18" charset="0"/>
              </a:rPr>
              <a:t>kết</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thúc</a:t>
            </a:r>
            <a:r>
              <a:rPr lang="en-US" sz="5400" dirty="0">
                <a:solidFill>
                  <a:srgbClr val="FF0000"/>
                </a:solidFill>
                <a:latin typeface="Times New Roman" panose="02020603050405020304" pitchFamily="18" charset="0"/>
              </a:rPr>
              <a:t> </a:t>
            </a:r>
            <a:endParaRPr lang="vi-VN" sz="5400" dirty="0" smtClean="0">
              <a:solidFill>
                <a:srgbClr val="FF0000"/>
              </a:solidFill>
              <a:latin typeface="Times New Roman" panose="02020603050405020304" pitchFamily="18" charset="0"/>
            </a:endParaRPr>
          </a:p>
          <a:p>
            <a:r>
              <a:rPr lang="en-US" sz="5400" dirty="0" smtClean="0">
                <a:solidFill>
                  <a:srgbClr val="FF0000"/>
                </a:solidFill>
                <a:latin typeface="Times New Roman" panose="02020603050405020304" pitchFamily="18" charset="0"/>
              </a:rPr>
              <a:t>Xin </a:t>
            </a:r>
            <a:r>
              <a:rPr lang="en-US" sz="5400" dirty="0" err="1">
                <a:solidFill>
                  <a:srgbClr val="FF0000"/>
                </a:solidFill>
                <a:latin typeface="Times New Roman" panose="02020603050405020304" pitchFamily="18" charset="0"/>
              </a:rPr>
              <a:t>chào</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tạm</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biệt</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các</a:t>
            </a:r>
            <a:r>
              <a:rPr lang="en-US" sz="5400" dirty="0">
                <a:solidFill>
                  <a:srgbClr val="FF0000"/>
                </a:solidFill>
                <a:latin typeface="Times New Roman" panose="02020603050405020304" pitchFamily="18" charset="0"/>
              </a:rPr>
              <a:t> </a:t>
            </a:r>
            <a:r>
              <a:rPr lang="en-US" sz="5400" dirty="0" err="1" smtClean="0">
                <a:solidFill>
                  <a:srgbClr val="FF0000"/>
                </a:solidFill>
                <a:latin typeface="Times New Roman" panose="02020603050405020304" pitchFamily="18" charset="0"/>
              </a:rPr>
              <a:t>em</a:t>
            </a:r>
            <a:r>
              <a:rPr lang="vi-VN" sz="5400" dirty="0" smtClean="0">
                <a:solidFill>
                  <a:srgbClr val="FF0000"/>
                </a:solidFill>
                <a:latin typeface="Times New Roman" panose="02020603050405020304" pitchFamily="18" charset="0"/>
              </a:rPr>
              <a:t>!</a:t>
            </a:r>
            <a:endParaRPr lang="en-US" sz="5400" dirty="0">
              <a:solidFill>
                <a:srgbClr val="FF0000"/>
              </a:solidFill>
            </a:endParaRPr>
          </a:p>
        </p:txBody>
      </p:sp>
    </p:spTree>
    <p:extLst>
      <p:ext uri="{BB962C8B-B14F-4D97-AF65-F5344CB8AC3E}">
        <p14:creationId xmlns:p14="http://schemas.microsoft.com/office/powerpoint/2010/main" val="370041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45338"/>
            <a:ext cx="12192000" cy="7055738"/>
          </a:xfrm>
          <a:prstGeom prst="rect">
            <a:avLst/>
          </a:prstGeom>
        </p:spPr>
      </p:pic>
      <p:sp>
        <p:nvSpPr>
          <p:cNvPr id="8" name="Rectangle 7"/>
          <p:cNvSpPr/>
          <p:nvPr/>
        </p:nvSpPr>
        <p:spPr>
          <a:xfrm>
            <a:off x="1146228" y="1071699"/>
            <a:ext cx="9499716" cy="584775"/>
          </a:xfrm>
          <a:prstGeom prst="rect">
            <a:avLst/>
          </a:prstGeom>
          <a:noFill/>
        </p:spPr>
        <p:txBody>
          <a:bodyPr wrap="none" lIns="91440" tIns="45720" rIns="91440" bIns="45720">
            <a:spAutoFit/>
          </a:bodyPr>
          <a:lstStyle/>
          <a:p>
            <a:r>
              <a:rPr lang="vi-VN" sz="3200" dirty="0">
                <a:ln w="0"/>
                <a:effectLst>
                  <a:reflection blurRad="6350" stA="53000" endA="300" endPos="35500" dir="5400000" sy="-90000" algn="bl" rotWithShape="0"/>
                </a:effectLst>
                <a:latin typeface="+mj-lt"/>
              </a:rPr>
              <a:t>C</a:t>
            </a:r>
            <a:r>
              <a:rPr lang="vi-VN" sz="3200" dirty="0" smtClean="0">
                <a:ln w="0"/>
                <a:effectLst>
                  <a:reflection blurRad="6350" stA="53000" endA="300" endPos="35500" dir="5400000" sy="-90000" algn="bl" rotWithShape="0"/>
                </a:effectLst>
                <a:latin typeface="+mj-lt"/>
              </a:rPr>
              <a:t>hủ </a:t>
            </a:r>
            <a:r>
              <a:rPr lang="vi-VN" sz="3200" dirty="0">
                <a:ln w="0"/>
                <a:effectLst>
                  <a:reflection blurRad="6350" stA="53000" endA="300" endPos="35500" dir="5400000" sy="-90000" algn="bl" rotWithShape="0"/>
                </a:effectLst>
                <a:latin typeface="+mj-lt"/>
              </a:rPr>
              <a:t>đề </a:t>
            </a:r>
            <a:r>
              <a:rPr lang="vi-VN" sz="3200" dirty="0" smtClean="0">
                <a:ln w="0"/>
                <a:effectLst>
                  <a:reflection blurRad="6350" stA="53000" endA="300" endPos="35500" dir="5400000" sy="-90000" algn="bl" rotWithShape="0"/>
                </a:effectLst>
                <a:latin typeface="+mj-lt"/>
              </a:rPr>
              <a:t>6: Giao </a:t>
            </a:r>
            <a:r>
              <a:rPr lang="vi-VN" sz="3200" dirty="0">
                <a:ln w="0"/>
                <a:effectLst>
                  <a:reflection blurRad="6350" stA="53000" endA="300" endPos="35500" dir="5400000" sy="-90000" algn="bl" rotWithShape="0"/>
                </a:effectLst>
                <a:latin typeface="+mj-lt"/>
              </a:rPr>
              <a:t>thông công cộng trong sáng tạo mỹ thuật</a:t>
            </a:r>
            <a:endParaRPr lang="en-US" sz="3200" dirty="0">
              <a:ln w="0"/>
              <a:effectLst>
                <a:reflection blurRad="6350" stA="53000" endA="300" endPos="35500" dir="5400000" sy="-90000" algn="bl" rotWithShape="0"/>
              </a:effectLst>
              <a:latin typeface="+mj-lt"/>
              <a:cs typeface="Times New Roman" panose="02020603050405020304" pitchFamily="18" charset="0"/>
            </a:endParaRPr>
          </a:p>
        </p:txBody>
      </p:sp>
      <p:sp>
        <p:nvSpPr>
          <p:cNvPr id="10" name="Subtitle 2"/>
          <p:cNvSpPr txBox="1">
            <a:spLocks/>
          </p:cNvSpPr>
          <p:nvPr/>
        </p:nvSpPr>
        <p:spPr>
          <a:xfrm>
            <a:off x="1015998" y="1826769"/>
            <a:ext cx="10276787"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smtClean="0">
                <a:solidFill>
                  <a:srgbClr val="FF0000"/>
                </a:solidFill>
                <a:latin typeface="Times New Roman" panose="02020603050405020304" pitchFamily="18" charset="0"/>
                <a:cs typeface="Times New Roman" panose="02020603050405020304" pitchFamily="18" charset="0"/>
              </a:rPr>
              <a:t>Tiết</a:t>
            </a:r>
            <a:r>
              <a:rPr lang="en-US" b="1" dirty="0" smtClean="0">
                <a:solidFill>
                  <a:srgbClr val="FF0000"/>
                </a:solidFill>
                <a:latin typeface="Times New Roman" panose="02020603050405020304" pitchFamily="18" charset="0"/>
                <a:cs typeface="Times New Roman" panose="02020603050405020304" pitchFamily="18" charset="0"/>
              </a:rPr>
              <a:t> 22-</a:t>
            </a:r>
            <a:r>
              <a:rPr lang="vi-VN" b="1" dirty="0" smtClean="0">
                <a:solidFill>
                  <a:srgbClr val="FF0000"/>
                </a:solidFill>
                <a:latin typeface="Times New Roman" panose="02020603050405020304" pitchFamily="18" charset="0"/>
                <a:cs typeface="Times New Roman" panose="02020603050405020304" pitchFamily="18" charset="0"/>
              </a:rPr>
              <a:t>Bài 11</a:t>
            </a:r>
            <a:r>
              <a:rPr lang="en-US" b="1" dirty="0" smtClean="0">
                <a:solidFill>
                  <a:srgbClr val="FF0000"/>
                </a:solidFill>
                <a:latin typeface="Times New Roman" panose="02020603050405020304" pitchFamily="18" charset="0"/>
                <a:cs typeface="Times New Roman" panose="02020603050405020304" pitchFamily="18" charset="0"/>
              </a:rPr>
              <a:t>:</a:t>
            </a:r>
            <a:r>
              <a:rPr lang="vi-VN" b="1" dirty="0" smtClean="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P</a:t>
            </a:r>
            <a:r>
              <a:rPr lang="vi-VN" b="1" dirty="0" smtClean="0">
                <a:solidFill>
                  <a:srgbClr val="FF0000"/>
                </a:solidFill>
                <a:latin typeface="Times New Roman" panose="02020603050405020304" pitchFamily="18" charset="0"/>
                <a:cs typeface="Times New Roman" panose="02020603050405020304" pitchFamily="18" charset="0"/>
              </a:rPr>
              <a:t>hương tiện giao thông công cộng trong sáng tạo mỹ thuật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812800" y="2050301"/>
            <a:ext cx="10479985"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400" b="1" dirty="0" err="1" smtClean="0">
                <a:latin typeface="Times New Roman" panose="02020603050405020304" pitchFamily="18" charset="0"/>
                <a:cs typeface="Times New Roman" panose="02020603050405020304" pitchFamily="18" charset="0"/>
              </a:rPr>
              <a:t>Yêu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cầu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cần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đạt</a:t>
            </a:r>
            <a:endParaRPr lang="en-US" sz="2400" b="1" dirty="0" smtClean="0">
              <a:latin typeface="Times New Roman" panose="02020603050405020304" pitchFamily="18" charset="0"/>
              <a:cs typeface="Times New Roman" panose="02020603050405020304" pitchFamily="18" charset="0"/>
            </a:endParaRPr>
          </a:p>
          <a:p>
            <a:pPr algn="just"/>
            <a:r>
              <a:rPr lang="vi-VN" sz="2400" dirty="0" smtClean="0"/>
              <a:t>- Hiểu được đặc điểm tạo hình của phương tiện giao thông công cộng.</a:t>
            </a:r>
            <a:br>
              <a:rPr lang="vi-VN" sz="2400" dirty="0" smtClean="0"/>
            </a:br>
            <a:r>
              <a:rPr lang="vi-VN" sz="2400" dirty="0" smtClean="0"/>
              <a:t>- Củng cố kỹ năng quan sát tư duy hình ảnh thu thập thông tin, dữ liệu trong</a:t>
            </a:r>
            <a:br>
              <a:rPr lang="vi-VN" sz="2400" dirty="0" smtClean="0"/>
            </a:br>
            <a:r>
              <a:rPr lang="vi-VN" sz="2400" dirty="0" smtClean="0"/>
              <a:t>tạo dáng được một phương tiện giao thông công cộng tư vật liệu sẵn có.</a:t>
            </a:r>
            <a:br>
              <a:rPr lang="vi-VN" sz="2400" dirty="0" smtClean="0"/>
            </a:br>
            <a:r>
              <a:rPr lang="vi-VN" sz="2400" dirty="0" smtClean="0"/>
              <a:t>- Vận dụng kiến thức bài học vào thiết kế một đồ chơi làm quà tặng hiểu về sự cần thiết lợi ích của phương tiện giao thông công cộng trong xã hội hiện đại.</a:t>
            </a:r>
            <a:endParaRPr 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969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10414" y="3110377"/>
            <a:ext cx="11020757" cy="3678755"/>
          </a:xfrm>
          <a:prstGeom prst="rect">
            <a:avLst/>
          </a:prstGeom>
        </p:spPr>
      </p:pic>
      <p:sp>
        <p:nvSpPr>
          <p:cNvPr id="6" name="Title 1"/>
          <p:cNvSpPr txBox="1">
            <a:spLocks/>
          </p:cNvSpPr>
          <p:nvPr/>
        </p:nvSpPr>
        <p:spPr>
          <a:xfrm>
            <a:off x="810414" y="1943467"/>
            <a:ext cx="8583039" cy="9210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smtClean="0">
                <a:solidFill>
                  <a:srgbClr val="FF0000"/>
                </a:solidFill>
                <a:latin typeface="Times New Roman" panose="02020603050405020304" pitchFamily="18" charset="0"/>
                <a:cs typeface="Times New Roman" panose="02020603050405020304" pitchFamily="18" charset="0"/>
              </a:rPr>
              <a:t>1. </a:t>
            </a:r>
            <a:r>
              <a:rPr lang="vi-VN" sz="3200" b="1" dirty="0" smtClean="0">
                <a:solidFill>
                  <a:srgbClr val="FF0000"/>
                </a:solidFill>
                <a:latin typeface="Times New Roman" panose="02020603050405020304" pitchFamily="18" charset="0"/>
                <a:cs typeface="Times New Roman" panose="02020603050405020304" pitchFamily="18" charset="0"/>
              </a:rPr>
              <a:t>Quan sát</a:t>
            </a:r>
            <a:r>
              <a:rPr lang="vi-VN" sz="4000" b="1" dirty="0" smtClean="0">
                <a:latin typeface="Times New Roman" panose="02020603050405020304" pitchFamily="18" charset="0"/>
                <a:cs typeface="Times New Roman" panose="02020603050405020304" pitchFamily="18" charset="0"/>
              </a:rPr>
              <a:t/>
            </a:r>
            <a:br>
              <a:rPr lang="vi-VN" sz="4000" b="1" dirty="0" smtClean="0">
                <a:latin typeface="Times New Roman" panose="02020603050405020304" pitchFamily="18" charset="0"/>
                <a:cs typeface="Times New Roman" panose="02020603050405020304" pitchFamily="18" charset="0"/>
              </a:rPr>
            </a:br>
            <a:r>
              <a:rPr lang="vi-VN" sz="3200" dirty="0" smtClean="0">
                <a:latin typeface="Times New Roman" panose="02020603050405020304" pitchFamily="18" charset="0"/>
                <a:cs typeface="Times New Roman" panose="02020603050405020304" pitchFamily="18" charset="0"/>
              </a:rPr>
              <a:t>Tìm hiểu về các phương tiện giao thông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cộng</a:t>
            </a:r>
            <a:endParaRPr lang="en-US" sz="1050" dirty="0">
              <a:latin typeface="Times New Roman" panose="02020603050405020304" pitchFamily="18" charset="0"/>
              <a:cs typeface="Times New Roman" panose="02020603050405020304" pitchFamily="18" charset="0"/>
            </a:endParaRPr>
          </a:p>
        </p:txBody>
      </p:sp>
      <p:sp>
        <p:nvSpPr>
          <p:cNvPr id="9" name="Rectangle 8"/>
          <p:cNvSpPr/>
          <p:nvPr/>
        </p:nvSpPr>
        <p:spPr>
          <a:xfrm>
            <a:off x="1168284" y="163796"/>
            <a:ext cx="9499716" cy="584775"/>
          </a:xfrm>
          <a:prstGeom prst="rect">
            <a:avLst/>
          </a:prstGeom>
          <a:noFill/>
        </p:spPr>
        <p:txBody>
          <a:bodyPr wrap="none" lIns="91440" tIns="45720" rIns="91440" bIns="45720">
            <a:spAutoFit/>
          </a:bodyPr>
          <a:lstStyle/>
          <a:p>
            <a:r>
              <a:rPr lang="vi-VN" sz="3200" dirty="0">
                <a:ln w="0"/>
                <a:solidFill>
                  <a:srgbClr val="FF0000"/>
                </a:solidFill>
                <a:effectLst>
                  <a:reflection blurRad="6350" stA="53000" endA="300" endPos="35500" dir="5400000" sy="-90000" algn="bl" rotWithShape="0"/>
                </a:effectLst>
                <a:latin typeface="+mj-lt"/>
              </a:rPr>
              <a:t>C</a:t>
            </a:r>
            <a:r>
              <a:rPr lang="vi-VN" sz="3200" dirty="0" smtClean="0">
                <a:ln w="0"/>
                <a:solidFill>
                  <a:srgbClr val="FF0000"/>
                </a:solidFill>
                <a:effectLst>
                  <a:reflection blurRad="6350" stA="53000" endA="300" endPos="35500" dir="5400000" sy="-90000" algn="bl" rotWithShape="0"/>
                </a:effectLst>
                <a:latin typeface="+mj-lt"/>
              </a:rPr>
              <a:t>hủ </a:t>
            </a:r>
            <a:r>
              <a:rPr lang="vi-VN" sz="3200" dirty="0">
                <a:ln w="0"/>
                <a:solidFill>
                  <a:srgbClr val="FF0000"/>
                </a:solidFill>
                <a:effectLst>
                  <a:reflection blurRad="6350" stA="53000" endA="300" endPos="35500" dir="5400000" sy="-90000" algn="bl" rotWithShape="0"/>
                </a:effectLst>
                <a:latin typeface="+mj-lt"/>
              </a:rPr>
              <a:t>đề </a:t>
            </a:r>
            <a:r>
              <a:rPr lang="vi-VN" sz="3200" dirty="0" smtClean="0">
                <a:ln w="0"/>
                <a:solidFill>
                  <a:srgbClr val="FF0000"/>
                </a:solidFill>
                <a:effectLst>
                  <a:reflection blurRad="6350" stA="53000" endA="300" endPos="35500" dir="5400000" sy="-90000" algn="bl" rotWithShape="0"/>
                </a:effectLst>
                <a:latin typeface="+mj-lt"/>
              </a:rPr>
              <a:t>6: Giao </a:t>
            </a:r>
            <a:r>
              <a:rPr lang="vi-VN" sz="3200" dirty="0">
                <a:ln w="0"/>
                <a:solidFill>
                  <a:srgbClr val="FF0000"/>
                </a:solidFill>
                <a:effectLst>
                  <a:reflection blurRad="6350" stA="53000" endA="300" endPos="35500" dir="5400000" sy="-90000" algn="bl" rotWithShape="0"/>
                </a:effectLst>
                <a:latin typeface="+mj-lt"/>
              </a:rPr>
              <a:t>thông công cộng trong sáng tạo mỹ thuật</a:t>
            </a:r>
            <a:endParaRPr lang="en-US" sz="3200" dirty="0">
              <a:ln w="0"/>
              <a:solidFill>
                <a:srgbClr val="FF0000"/>
              </a:solidFill>
              <a:effectLst>
                <a:reflection blurRad="6350" stA="53000" endA="300" endPos="35500" dir="5400000" sy="-90000" algn="bl" rotWithShape="0"/>
              </a:effectLst>
              <a:latin typeface="+mj-lt"/>
              <a:cs typeface="Times New Roman" panose="02020603050405020304" pitchFamily="18" charset="0"/>
            </a:endParaRPr>
          </a:p>
        </p:txBody>
      </p:sp>
      <p:sp>
        <p:nvSpPr>
          <p:cNvPr id="10" name="Subtitle 2"/>
          <p:cNvSpPr txBox="1">
            <a:spLocks/>
          </p:cNvSpPr>
          <p:nvPr/>
        </p:nvSpPr>
        <p:spPr>
          <a:xfrm>
            <a:off x="284630" y="885603"/>
            <a:ext cx="11546541" cy="5070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err="1" smtClean="0">
                <a:solidFill>
                  <a:srgbClr val="C00000"/>
                </a:solidFill>
                <a:latin typeface="Times New Roman" panose="02020603050405020304" pitchFamily="18" charset="0"/>
                <a:cs typeface="Times New Roman" panose="02020603050405020304" pitchFamily="18" charset="0"/>
              </a:rPr>
              <a:t>Tiết</a:t>
            </a:r>
            <a:r>
              <a:rPr lang="en-US" sz="3200" b="1" dirty="0" smtClean="0">
                <a:solidFill>
                  <a:srgbClr val="C00000"/>
                </a:solidFill>
                <a:latin typeface="Times New Roman" panose="02020603050405020304" pitchFamily="18" charset="0"/>
                <a:cs typeface="Times New Roman" panose="02020603050405020304" pitchFamily="18" charset="0"/>
              </a:rPr>
              <a:t> 22-</a:t>
            </a:r>
            <a:r>
              <a:rPr lang="vi-VN" sz="3200" b="1" dirty="0" smtClean="0">
                <a:solidFill>
                  <a:srgbClr val="C00000"/>
                </a:solidFill>
                <a:latin typeface="Times New Roman" panose="02020603050405020304" pitchFamily="18" charset="0"/>
                <a:cs typeface="Times New Roman" panose="02020603050405020304" pitchFamily="18" charset="0"/>
              </a:rPr>
              <a:t>Bài 11</a:t>
            </a:r>
            <a:r>
              <a:rPr lang="en-US" sz="3200" b="1" dirty="0" smtClean="0">
                <a:solidFill>
                  <a:srgbClr val="C00000"/>
                </a:solidFill>
                <a:latin typeface="Times New Roman" panose="02020603050405020304" pitchFamily="18" charset="0"/>
                <a:cs typeface="Times New Roman" panose="02020603050405020304" pitchFamily="18" charset="0"/>
              </a:rPr>
              <a:t>:</a:t>
            </a:r>
            <a:r>
              <a:rPr lang="vi-VN" sz="3200" b="1" dirty="0" smtClean="0">
                <a:solidFill>
                  <a:srgbClr val="C00000"/>
                </a:solidFill>
                <a:latin typeface="Times New Roman" panose="02020603050405020304" pitchFamily="18" charset="0"/>
                <a:cs typeface="Times New Roman" panose="02020603050405020304" pitchFamily="18" charset="0"/>
              </a:rPr>
              <a:t> </a:t>
            </a:r>
            <a:r>
              <a:rPr lang="en-US" sz="3200" b="1" dirty="0" smtClean="0">
                <a:solidFill>
                  <a:srgbClr val="C00000"/>
                </a:solidFill>
                <a:latin typeface="Times New Roman" panose="02020603050405020304" pitchFamily="18" charset="0"/>
                <a:cs typeface="Times New Roman" panose="02020603050405020304" pitchFamily="18" charset="0"/>
              </a:rPr>
              <a:t>P</a:t>
            </a:r>
            <a:r>
              <a:rPr lang="vi-VN" sz="3200" b="1" dirty="0" smtClean="0">
                <a:solidFill>
                  <a:srgbClr val="C00000"/>
                </a:solidFill>
                <a:latin typeface="Times New Roman" panose="02020603050405020304" pitchFamily="18" charset="0"/>
                <a:cs typeface="Times New Roman" panose="02020603050405020304" pitchFamily="18" charset="0"/>
              </a:rPr>
              <a:t>hương tiện giao thông công cộng </a:t>
            </a:r>
            <a:endParaRPr lang="en-US" sz="3200" b="1" dirty="0" smtClean="0">
              <a:solidFill>
                <a:srgbClr val="C00000"/>
              </a:solidFill>
              <a:latin typeface="Times New Roman" panose="02020603050405020304" pitchFamily="18" charset="0"/>
              <a:cs typeface="Times New Roman" panose="02020603050405020304" pitchFamily="18" charset="0"/>
            </a:endParaRPr>
          </a:p>
          <a:p>
            <a:r>
              <a:rPr lang="vi-VN" sz="3200" b="1" dirty="0" smtClean="0">
                <a:solidFill>
                  <a:srgbClr val="C00000"/>
                </a:solidFill>
                <a:latin typeface="Times New Roman" panose="02020603050405020304" pitchFamily="18" charset="0"/>
                <a:cs typeface="Times New Roman" panose="02020603050405020304" pitchFamily="18" charset="0"/>
              </a:rPr>
              <a:t>trong </a:t>
            </a:r>
            <a:r>
              <a:rPr lang="vi-VN" sz="3200" b="1" dirty="0" smtClean="0">
                <a:solidFill>
                  <a:srgbClr val="C00000"/>
                </a:solidFill>
                <a:latin typeface="Times New Roman" panose="02020603050405020304" pitchFamily="18" charset="0"/>
                <a:cs typeface="Times New Roman" panose="02020603050405020304" pitchFamily="18" charset="0"/>
              </a:rPr>
              <a:t>sáng tạo mỹ thuật</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2134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9137" y="529562"/>
            <a:ext cx="3798580" cy="2495818"/>
          </a:xfrm>
          <a:prstGeom prst="rect">
            <a:avLst/>
          </a:prstGeom>
        </p:spPr>
      </p:pic>
      <p:pic>
        <p:nvPicPr>
          <p:cNvPr id="5" name="Picture 4"/>
          <p:cNvPicPr>
            <a:picLocks noChangeAspect="1"/>
          </p:cNvPicPr>
          <p:nvPr/>
        </p:nvPicPr>
        <p:blipFill>
          <a:blip r:embed="rId3"/>
          <a:stretch>
            <a:fillRect/>
          </a:stretch>
        </p:blipFill>
        <p:spPr>
          <a:xfrm>
            <a:off x="4531861" y="529562"/>
            <a:ext cx="3683313" cy="2495818"/>
          </a:xfrm>
          <a:prstGeom prst="rect">
            <a:avLst/>
          </a:prstGeom>
        </p:spPr>
      </p:pic>
      <p:pic>
        <p:nvPicPr>
          <p:cNvPr id="6" name="Picture 5"/>
          <p:cNvPicPr>
            <a:picLocks noChangeAspect="1"/>
          </p:cNvPicPr>
          <p:nvPr/>
        </p:nvPicPr>
        <p:blipFill rotWithShape="1">
          <a:blip r:embed="rId4"/>
          <a:srcRect r="28082"/>
          <a:stretch/>
        </p:blipFill>
        <p:spPr>
          <a:xfrm>
            <a:off x="8539382" y="567880"/>
            <a:ext cx="3194239" cy="2500632"/>
          </a:xfrm>
          <a:prstGeom prst="rect">
            <a:avLst/>
          </a:prstGeom>
        </p:spPr>
      </p:pic>
      <p:pic>
        <p:nvPicPr>
          <p:cNvPr id="7" name="Picture 6"/>
          <p:cNvPicPr>
            <a:picLocks noChangeAspect="1"/>
          </p:cNvPicPr>
          <p:nvPr/>
        </p:nvPicPr>
        <p:blipFill>
          <a:blip r:embed="rId5"/>
          <a:stretch>
            <a:fillRect/>
          </a:stretch>
        </p:blipFill>
        <p:spPr>
          <a:xfrm>
            <a:off x="358102" y="3739430"/>
            <a:ext cx="3908078" cy="2473162"/>
          </a:xfrm>
          <a:prstGeom prst="rect">
            <a:avLst/>
          </a:prstGeom>
        </p:spPr>
      </p:pic>
      <p:pic>
        <p:nvPicPr>
          <p:cNvPr id="9" name="Picture 8"/>
          <p:cNvPicPr>
            <a:picLocks noChangeAspect="1"/>
          </p:cNvPicPr>
          <p:nvPr/>
        </p:nvPicPr>
        <p:blipFill>
          <a:blip r:embed="rId6"/>
          <a:stretch>
            <a:fillRect/>
          </a:stretch>
        </p:blipFill>
        <p:spPr>
          <a:xfrm>
            <a:off x="8477054" y="3761073"/>
            <a:ext cx="3318893" cy="2412749"/>
          </a:xfrm>
          <a:prstGeom prst="rect">
            <a:avLst/>
          </a:prstGeom>
        </p:spPr>
      </p:pic>
      <p:pic>
        <p:nvPicPr>
          <p:cNvPr id="11" name="Picture 10"/>
          <p:cNvPicPr>
            <a:picLocks noChangeAspect="1"/>
          </p:cNvPicPr>
          <p:nvPr/>
        </p:nvPicPr>
        <p:blipFill>
          <a:blip r:embed="rId7"/>
          <a:stretch>
            <a:fillRect/>
          </a:stretch>
        </p:blipFill>
        <p:spPr>
          <a:xfrm>
            <a:off x="4590388" y="3739430"/>
            <a:ext cx="3624786" cy="2456037"/>
          </a:xfrm>
          <a:prstGeom prst="rect">
            <a:avLst/>
          </a:prstGeom>
        </p:spPr>
      </p:pic>
    </p:spTree>
    <p:extLst>
      <p:ext uri="{BB962C8B-B14F-4D97-AF65-F5344CB8AC3E}">
        <p14:creationId xmlns:p14="http://schemas.microsoft.com/office/powerpoint/2010/main" val="215302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t="11662"/>
          <a:stretch/>
        </p:blipFill>
        <p:spPr>
          <a:xfrm>
            <a:off x="-133350" y="-122529"/>
            <a:ext cx="12325350" cy="698052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498" y="553565"/>
            <a:ext cx="2573093" cy="257309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773" y="2974637"/>
            <a:ext cx="2214730" cy="2214730"/>
          </a:xfrm>
          <a:prstGeom prst="rect">
            <a:avLst/>
          </a:prstGeom>
        </p:spPr>
      </p:pic>
      <p:cxnSp>
        <p:nvCxnSpPr>
          <p:cNvPr id="12" name="Straight Connector 11"/>
          <p:cNvCxnSpPr/>
          <p:nvPr/>
        </p:nvCxnSpPr>
        <p:spPr>
          <a:xfrm flipH="1">
            <a:off x="0" y="5349875"/>
            <a:ext cx="12954000" cy="43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33350" y="4923691"/>
            <a:ext cx="12325350" cy="62696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0" r="100000"/>
                    </a14:imgEffect>
                  </a14:imgLayer>
                </a14:imgProps>
              </a:ext>
            </a:extLst>
          </a:blip>
          <a:srcRect t="37183" b="35978"/>
          <a:stretch/>
        </p:blipFill>
        <p:spPr>
          <a:xfrm>
            <a:off x="12982323" y="4446485"/>
            <a:ext cx="3629277" cy="974052"/>
          </a:xfrm>
          <a:prstGeom prst="rect">
            <a:avLst/>
          </a:prstGeom>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0000" b="90000" l="1088" r="93673"/>
                    </a14:imgEffect>
                  </a14:imgLayer>
                </a14:imgProps>
              </a:ext>
            </a:extLst>
          </a:blip>
          <a:stretch>
            <a:fillRect/>
          </a:stretch>
        </p:blipFill>
        <p:spPr>
          <a:xfrm flipH="1">
            <a:off x="12192000" y="3893802"/>
            <a:ext cx="3905250" cy="2314575"/>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32888" y="5156367"/>
            <a:ext cx="1258720" cy="1258720"/>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855" y="4033255"/>
            <a:ext cx="3101505" cy="302895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2220323" y="5672428"/>
            <a:ext cx="1275732" cy="1107071"/>
          </a:xfrm>
          <a:prstGeom prst="rect">
            <a:avLst/>
          </a:prstGeom>
        </p:spPr>
      </p:pic>
    </p:spTree>
    <p:extLst>
      <p:ext uri="{BB962C8B-B14F-4D97-AF65-F5344CB8AC3E}">
        <p14:creationId xmlns:p14="http://schemas.microsoft.com/office/powerpoint/2010/main" val="295614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fill="hold" nodeType="withEffect">
                                  <p:stCondLst>
                                    <p:cond delay="0"/>
                                  </p:stCondLst>
                                  <p:childTnLst>
                                    <p:animMotion origin="layout" path="M 0.01459 -0.00278 C 0.02539 0.02361 0.05274 0.06065 0.14987 0.06018 C 0.29011 0.06018 0.30091 -0.06366 0.46823 -0.06389 C 0.61966 -0.06389 0.53867 0.04421 0.68438 0.04352 C 0.83568 0.04352 0.75456 -0.03473 0.91732 -0.03473 C 1.06289 -0.03473 0.98203 0.01805 1.11146 0.01805 C 1.23607 0.01805 1.17136 -0.02223 1.28477 -0.02223 C 1.34935 -0.02223 1.35495 -0.01135 1.36003 -0.00278 " pathEditMode="relative" rAng="0" ptsTypes="AAAAAAAA">
                                      <p:cBhvr>
                                        <p:cTn id="6" dur="10750" fill="hold"/>
                                        <p:tgtEl>
                                          <p:spTgt spid="8"/>
                                        </p:tgtEl>
                                        <p:attrNameLst>
                                          <p:attrName>ppt_x</p:attrName>
                                          <p:attrName>ppt_y</p:attrName>
                                        </p:attrNameLst>
                                      </p:cBhvr>
                                      <p:rCtr x="67266" y="93"/>
                                    </p:animMotion>
                                  </p:childTnLst>
                                </p:cTn>
                              </p:par>
                              <p:par>
                                <p:cTn id="7" presetID="63" presetClass="path" presetSubtype="0" fill="hold" nodeType="withEffect">
                                  <p:stCondLst>
                                    <p:cond delay="0"/>
                                  </p:stCondLst>
                                  <p:childTnLst>
                                    <p:animMotion origin="layout" path="M 0.09076 0.03565 L 1.35417 0.03403 " pathEditMode="relative" rAng="0" ptsTypes="AA">
                                      <p:cBhvr>
                                        <p:cTn id="8" dur="9250" fill="hold"/>
                                        <p:tgtEl>
                                          <p:spTgt spid="10"/>
                                        </p:tgtEl>
                                        <p:attrNameLst>
                                          <p:attrName>ppt_x</p:attrName>
                                          <p:attrName>ppt_y</p:attrName>
                                        </p:attrNameLst>
                                      </p:cBhvr>
                                      <p:rCtr x="63164" y="-93"/>
                                    </p:animMotion>
                                  </p:childTnLst>
                                </p:cTn>
                              </p:par>
                              <p:par>
                                <p:cTn id="9" presetID="35" presetClass="path" presetSubtype="0" fill="hold" nodeType="withEffect">
                                  <p:stCondLst>
                                    <p:cond delay="0"/>
                                  </p:stCondLst>
                                  <p:childTnLst>
                                    <p:animMotion origin="layout" path="M -1.875E-6 -4.44444E-6 L -1.36015 0.00487 " pathEditMode="relative" rAng="0" ptsTypes="AA">
                                      <p:cBhvr>
                                        <p:cTn id="10" dur="4500" fill="hold"/>
                                        <p:tgtEl>
                                          <p:spTgt spid="14"/>
                                        </p:tgtEl>
                                        <p:attrNameLst>
                                          <p:attrName>ppt_x</p:attrName>
                                          <p:attrName>ppt_y</p:attrName>
                                        </p:attrNameLst>
                                      </p:cBhvr>
                                      <p:rCtr x="-68008" y="231"/>
                                    </p:animMotion>
                                  </p:childTnLst>
                                </p:cTn>
                              </p:par>
                              <p:par>
                                <p:cTn id="11" presetID="35" presetClass="path" presetSubtype="0" fill="hold" nodeType="withEffect">
                                  <p:stCondLst>
                                    <p:cond delay="0"/>
                                  </p:stCondLst>
                                  <p:childTnLst>
                                    <p:animMotion origin="layout" path="M 3.75E-6 -4.07407E-6 L -1.33737 -0.00162 " pathEditMode="relative" rAng="0" ptsTypes="AA">
                                      <p:cBhvr>
                                        <p:cTn id="12" dur="8000" fill="hold"/>
                                        <p:tgtEl>
                                          <p:spTgt spid="21"/>
                                        </p:tgtEl>
                                        <p:attrNameLst>
                                          <p:attrName>ppt_x</p:attrName>
                                          <p:attrName>ppt_y</p:attrName>
                                        </p:attrNameLst>
                                      </p:cBhvr>
                                      <p:rCtr x="-66875" y="-93"/>
                                    </p:animMotion>
                                  </p:childTnLst>
                                </p:cTn>
                              </p:par>
                              <p:par>
                                <p:cTn id="13" presetID="63" presetClass="path" presetSubtype="0" fill="hold" nodeType="withEffect">
                                  <p:stCondLst>
                                    <p:cond delay="0"/>
                                  </p:stCondLst>
                                  <p:childTnLst>
                                    <p:animMotion origin="layout" path="M 2.29167E-6 -0.01783 L 1.21875 0.00926 " pathEditMode="relative" rAng="0" ptsTypes="AA">
                                      <p:cBhvr>
                                        <p:cTn id="14" dur="3250" fill="hold"/>
                                        <p:tgtEl>
                                          <p:spTgt spid="24"/>
                                        </p:tgtEl>
                                        <p:attrNameLst>
                                          <p:attrName>ppt_x</p:attrName>
                                          <p:attrName>ppt_y</p:attrName>
                                        </p:attrNameLst>
                                      </p:cBhvr>
                                      <p:rCtr x="60938" y="1343"/>
                                    </p:animMotion>
                                  </p:childTnLst>
                                </p:cTn>
                              </p:par>
                              <p:par>
                                <p:cTn id="15" presetID="63" presetClass="path" presetSubtype="0" fill="hold" nodeType="withEffect">
                                  <p:stCondLst>
                                    <p:cond delay="0"/>
                                  </p:stCondLst>
                                  <p:childTnLst>
                                    <p:animMotion origin="layout" path="M 0.1056 -0.00394 L 1.39219 0.00416 " pathEditMode="relative" rAng="0" ptsTypes="AA">
                                      <p:cBhvr>
                                        <p:cTn id="16" dur="10000" fill="hold"/>
                                        <p:tgtEl>
                                          <p:spTgt spid="25"/>
                                        </p:tgtEl>
                                        <p:attrNameLst>
                                          <p:attrName>ppt_x</p:attrName>
                                          <p:attrName>ppt_y</p:attrName>
                                        </p:attrNameLst>
                                      </p:cBhvr>
                                      <p:rCtr x="64323" y="394"/>
                                    </p:animMotion>
                                  </p:childTnLst>
                                </p:cTn>
                              </p:par>
                              <p:par>
                                <p:cTn id="17" presetID="63" presetClass="path" presetSubtype="0" fill="hold" nodeType="withEffect">
                                  <p:stCondLst>
                                    <p:cond delay="0"/>
                                  </p:stCondLst>
                                  <p:childTnLst>
                                    <p:animMotion origin="layout" path="M 2.70833E-6 -3.7037E-7 L 1.22174 0.02153 " pathEditMode="relative" rAng="0" ptsTypes="AA">
                                      <p:cBhvr>
                                        <p:cTn id="18" dur="11000" fill="hold"/>
                                        <p:tgtEl>
                                          <p:spTgt spid="26"/>
                                        </p:tgtEl>
                                        <p:attrNameLst>
                                          <p:attrName>ppt_x</p:attrName>
                                          <p:attrName>ppt_y</p:attrName>
                                        </p:attrNameLst>
                                      </p:cBhvr>
                                      <p:rCtr x="61081" y="1065"/>
                                    </p:animMotion>
                                  </p:childTnLst>
                                </p:cTn>
                              </p:par>
                              <p:par>
                                <p:cTn id="19" presetID="35" presetClass="path" presetSubtype="0" accel="50000" decel="50000" fill="hold" nodeType="withEffect">
                                  <p:stCondLst>
                                    <p:cond delay="0"/>
                                  </p:stCondLst>
                                  <p:childTnLst>
                                    <p:animMotion origin="layout" path="M 2.70833E-6 -0.02315 L -1.38907 0.01458 " pathEditMode="relative" rAng="0" ptsTypes="AA">
                                      <p:cBhvr>
                                        <p:cTn id="20" dur="11000" fill="hold"/>
                                        <p:tgtEl>
                                          <p:spTgt spid="26"/>
                                        </p:tgtEl>
                                        <p:attrNameLst>
                                          <p:attrName>ppt_x</p:attrName>
                                          <p:attrName>ppt_y</p:attrName>
                                        </p:attrNameLst>
                                      </p:cBhvr>
                                      <p:rCtr x="-69453" y="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074" name="Text Box 12"/>
          <p:cNvSpPr txBox="1">
            <a:spLocks noChangeArrowheads="1"/>
          </p:cNvSpPr>
          <p:nvPr/>
        </p:nvSpPr>
        <p:spPr bwMode="auto">
          <a:xfrm>
            <a:off x="2709864" y="4297364"/>
            <a:ext cx="13287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01</a:t>
            </a:r>
          </a:p>
        </p:txBody>
      </p:sp>
      <p:sp>
        <p:nvSpPr>
          <p:cNvPr id="3075" name="Oval 13"/>
          <p:cNvSpPr>
            <a:spLocks noChangeArrowheads="1"/>
          </p:cNvSpPr>
          <p:nvPr/>
        </p:nvSpPr>
        <p:spPr bwMode="auto">
          <a:xfrm>
            <a:off x="3886201" y="4608513"/>
            <a:ext cx="149225" cy="152400"/>
          </a:xfrm>
          <a:prstGeom prst="ellipse">
            <a:avLst/>
          </a:prstGeom>
          <a:solidFill>
            <a:srgbClr val="FF00FF"/>
          </a:solidFill>
          <a:ln w="9525">
            <a:solidFill>
              <a:srgbClr val="FF00FF"/>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sz="6000">
              <a:solidFill>
                <a:srgbClr val="FF0000"/>
              </a:solidFill>
              <a:latin typeface="Verdana" panose="020B0604030504040204" pitchFamily="34" charset="0"/>
            </a:endParaRPr>
          </a:p>
        </p:txBody>
      </p:sp>
      <p:sp>
        <p:nvSpPr>
          <p:cNvPr id="3076" name="Oval 14"/>
          <p:cNvSpPr>
            <a:spLocks noChangeArrowheads="1"/>
          </p:cNvSpPr>
          <p:nvPr/>
        </p:nvSpPr>
        <p:spPr bwMode="auto">
          <a:xfrm>
            <a:off x="3886200" y="4837113"/>
            <a:ext cx="152400" cy="152400"/>
          </a:xfrm>
          <a:prstGeom prst="ellipse">
            <a:avLst/>
          </a:prstGeom>
          <a:solidFill>
            <a:srgbClr val="FF00FF"/>
          </a:solidFill>
          <a:ln w="9525">
            <a:solidFill>
              <a:srgbClr val="FF00FF"/>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sz="6000">
              <a:solidFill>
                <a:srgbClr val="FF0000"/>
              </a:solidFill>
              <a:latin typeface="Verdana" panose="020B0604030504040204" pitchFamily="34" charset="0"/>
            </a:endParaRPr>
          </a:p>
        </p:txBody>
      </p:sp>
      <p:sp>
        <p:nvSpPr>
          <p:cNvPr id="7184" name="Text Box 16"/>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59</a:t>
            </a:r>
          </a:p>
        </p:txBody>
      </p:sp>
      <p:sp>
        <p:nvSpPr>
          <p:cNvPr id="7243" name="Text Box 75"/>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58</a:t>
            </a:r>
          </a:p>
        </p:txBody>
      </p:sp>
      <p:sp>
        <p:nvSpPr>
          <p:cNvPr id="7244" name="Text Box 76"/>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57</a:t>
            </a:r>
          </a:p>
        </p:txBody>
      </p:sp>
      <p:sp>
        <p:nvSpPr>
          <p:cNvPr id="7245" name="Text Box 77"/>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56</a:t>
            </a:r>
          </a:p>
        </p:txBody>
      </p:sp>
      <p:sp>
        <p:nvSpPr>
          <p:cNvPr id="7246" name="Text Box 78"/>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55</a:t>
            </a:r>
          </a:p>
        </p:txBody>
      </p:sp>
      <p:sp>
        <p:nvSpPr>
          <p:cNvPr id="7247" name="Text Box 79"/>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54</a:t>
            </a:r>
          </a:p>
        </p:txBody>
      </p:sp>
      <p:sp>
        <p:nvSpPr>
          <p:cNvPr id="7248" name="Text Box 80"/>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53</a:t>
            </a:r>
          </a:p>
        </p:txBody>
      </p:sp>
      <p:sp>
        <p:nvSpPr>
          <p:cNvPr id="7249" name="Text Box 81"/>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52</a:t>
            </a:r>
          </a:p>
        </p:txBody>
      </p:sp>
      <p:sp>
        <p:nvSpPr>
          <p:cNvPr id="7250" name="Text Box 82"/>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51</a:t>
            </a:r>
          </a:p>
        </p:txBody>
      </p:sp>
      <p:sp>
        <p:nvSpPr>
          <p:cNvPr id="7251" name="Text Box 83"/>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50</a:t>
            </a:r>
          </a:p>
        </p:txBody>
      </p:sp>
      <p:sp>
        <p:nvSpPr>
          <p:cNvPr id="7252" name="Text Box 84"/>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49</a:t>
            </a:r>
          </a:p>
        </p:txBody>
      </p:sp>
      <p:sp>
        <p:nvSpPr>
          <p:cNvPr id="7253" name="Text Box 85"/>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48</a:t>
            </a:r>
          </a:p>
        </p:txBody>
      </p:sp>
      <p:sp>
        <p:nvSpPr>
          <p:cNvPr id="7254" name="Text Box 86"/>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47</a:t>
            </a:r>
          </a:p>
        </p:txBody>
      </p:sp>
      <p:sp>
        <p:nvSpPr>
          <p:cNvPr id="7255" name="Text Box 87"/>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46</a:t>
            </a:r>
          </a:p>
        </p:txBody>
      </p:sp>
      <p:sp>
        <p:nvSpPr>
          <p:cNvPr id="7256" name="Text Box 88"/>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45</a:t>
            </a:r>
          </a:p>
        </p:txBody>
      </p:sp>
      <p:sp>
        <p:nvSpPr>
          <p:cNvPr id="7257" name="Text Box 89"/>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44</a:t>
            </a:r>
          </a:p>
        </p:txBody>
      </p:sp>
      <p:sp>
        <p:nvSpPr>
          <p:cNvPr id="7258" name="Text Box 90"/>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43</a:t>
            </a:r>
          </a:p>
        </p:txBody>
      </p:sp>
      <p:sp>
        <p:nvSpPr>
          <p:cNvPr id="7259" name="Text Box 91"/>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42</a:t>
            </a:r>
          </a:p>
        </p:txBody>
      </p:sp>
      <p:sp>
        <p:nvSpPr>
          <p:cNvPr id="7260" name="Text Box 92"/>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41</a:t>
            </a:r>
          </a:p>
        </p:txBody>
      </p:sp>
      <p:sp>
        <p:nvSpPr>
          <p:cNvPr id="7261" name="Text Box 93"/>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40</a:t>
            </a:r>
          </a:p>
        </p:txBody>
      </p:sp>
      <p:sp>
        <p:nvSpPr>
          <p:cNvPr id="7262" name="Text Box 94"/>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39</a:t>
            </a:r>
          </a:p>
        </p:txBody>
      </p:sp>
      <p:sp>
        <p:nvSpPr>
          <p:cNvPr id="7263" name="Text Box 95"/>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38</a:t>
            </a:r>
          </a:p>
        </p:txBody>
      </p:sp>
      <p:sp>
        <p:nvSpPr>
          <p:cNvPr id="7264" name="Text Box 96"/>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37</a:t>
            </a:r>
          </a:p>
        </p:txBody>
      </p:sp>
      <p:sp>
        <p:nvSpPr>
          <p:cNvPr id="7265" name="Text Box 97"/>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36</a:t>
            </a:r>
          </a:p>
        </p:txBody>
      </p:sp>
      <p:sp>
        <p:nvSpPr>
          <p:cNvPr id="7266" name="Text Box 98"/>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35</a:t>
            </a:r>
          </a:p>
        </p:txBody>
      </p:sp>
      <p:sp>
        <p:nvSpPr>
          <p:cNvPr id="7267" name="Text Box 99"/>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34</a:t>
            </a:r>
          </a:p>
        </p:txBody>
      </p:sp>
      <p:sp>
        <p:nvSpPr>
          <p:cNvPr id="7268" name="Text Box 100"/>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33</a:t>
            </a:r>
          </a:p>
        </p:txBody>
      </p:sp>
      <p:sp>
        <p:nvSpPr>
          <p:cNvPr id="7270" name="Text Box 102"/>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32</a:t>
            </a:r>
          </a:p>
        </p:txBody>
      </p:sp>
      <p:sp>
        <p:nvSpPr>
          <p:cNvPr id="7271" name="Text Box 103"/>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31</a:t>
            </a:r>
          </a:p>
        </p:txBody>
      </p:sp>
      <p:sp>
        <p:nvSpPr>
          <p:cNvPr id="7272" name="Text Box 104"/>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30</a:t>
            </a:r>
          </a:p>
        </p:txBody>
      </p:sp>
      <p:sp>
        <p:nvSpPr>
          <p:cNvPr id="7273" name="Text Box 105"/>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29</a:t>
            </a:r>
          </a:p>
        </p:txBody>
      </p:sp>
      <p:sp>
        <p:nvSpPr>
          <p:cNvPr id="7274" name="Text Box 106"/>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28</a:t>
            </a:r>
          </a:p>
        </p:txBody>
      </p:sp>
      <p:sp>
        <p:nvSpPr>
          <p:cNvPr id="7275" name="Text Box 107"/>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27</a:t>
            </a:r>
          </a:p>
        </p:txBody>
      </p:sp>
      <p:sp>
        <p:nvSpPr>
          <p:cNvPr id="7276" name="Text Box 108"/>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26</a:t>
            </a:r>
          </a:p>
        </p:txBody>
      </p:sp>
      <p:sp>
        <p:nvSpPr>
          <p:cNvPr id="7277" name="Text Box 109"/>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25</a:t>
            </a:r>
          </a:p>
        </p:txBody>
      </p:sp>
      <p:sp>
        <p:nvSpPr>
          <p:cNvPr id="7278" name="Text Box 110"/>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24</a:t>
            </a:r>
          </a:p>
        </p:txBody>
      </p:sp>
      <p:sp>
        <p:nvSpPr>
          <p:cNvPr id="7279" name="Text Box 111"/>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23</a:t>
            </a:r>
          </a:p>
        </p:txBody>
      </p:sp>
      <p:sp>
        <p:nvSpPr>
          <p:cNvPr id="7280" name="Text Box 112"/>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22</a:t>
            </a:r>
          </a:p>
        </p:txBody>
      </p:sp>
      <p:sp>
        <p:nvSpPr>
          <p:cNvPr id="7281" name="Text Box 113"/>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21</a:t>
            </a:r>
          </a:p>
        </p:txBody>
      </p:sp>
      <p:sp>
        <p:nvSpPr>
          <p:cNvPr id="7282" name="Text Box 114"/>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20</a:t>
            </a:r>
          </a:p>
        </p:txBody>
      </p:sp>
      <p:sp>
        <p:nvSpPr>
          <p:cNvPr id="7283" name="Text Box 115"/>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19</a:t>
            </a:r>
          </a:p>
        </p:txBody>
      </p:sp>
      <p:sp>
        <p:nvSpPr>
          <p:cNvPr id="7284" name="Text Box 116"/>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18</a:t>
            </a:r>
          </a:p>
        </p:txBody>
      </p:sp>
      <p:sp>
        <p:nvSpPr>
          <p:cNvPr id="7285" name="Text Box 117"/>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17</a:t>
            </a:r>
          </a:p>
        </p:txBody>
      </p:sp>
      <p:sp>
        <p:nvSpPr>
          <p:cNvPr id="7286" name="Text Box 118"/>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16</a:t>
            </a:r>
          </a:p>
        </p:txBody>
      </p:sp>
      <p:sp>
        <p:nvSpPr>
          <p:cNvPr id="7287" name="Text Box 119"/>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15</a:t>
            </a:r>
          </a:p>
        </p:txBody>
      </p:sp>
      <p:sp>
        <p:nvSpPr>
          <p:cNvPr id="7288" name="Text Box 120"/>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14</a:t>
            </a:r>
          </a:p>
        </p:txBody>
      </p:sp>
      <p:sp>
        <p:nvSpPr>
          <p:cNvPr id="7289" name="Text Box 121"/>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13</a:t>
            </a:r>
          </a:p>
        </p:txBody>
      </p:sp>
      <p:sp>
        <p:nvSpPr>
          <p:cNvPr id="7290" name="Text Box 122"/>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12</a:t>
            </a:r>
          </a:p>
        </p:txBody>
      </p:sp>
      <p:sp>
        <p:nvSpPr>
          <p:cNvPr id="7291" name="Text Box 123"/>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11</a:t>
            </a:r>
          </a:p>
        </p:txBody>
      </p:sp>
      <p:sp>
        <p:nvSpPr>
          <p:cNvPr id="7292" name="Text Box 124"/>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10</a:t>
            </a:r>
          </a:p>
        </p:txBody>
      </p:sp>
      <p:sp>
        <p:nvSpPr>
          <p:cNvPr id="7293" name="Text Box 125"/>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09</a:t>
            </a:r>
          </a:p>
        </p:txBody>
      </p:sp>
      <p:sp>
        <p:nvSpPr>
          <p:cNvPr id="7294" name="Text Box 126"/>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08</a:t>
            </a:r>
          </a:p>
        </p:txBody>
      </p:sp>
      <p:sp>
        <p:nvSpPr>
          <p:cNvPr id="7295" name="Text Box 127"/>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07</a:t>
            </a:r>
          </a:p>
        </p:txBody>
      </p:sp>
      <p:sp>
        <p:nvSpPr>
          <p:cNvPr id="7296" name="Text Box 128"/>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06</a:t>
            </a:r>
          </a:p>
        </p:txBody>
      </p:sp>
      <p:sp>
        <p:nvSpPr>
          <p:cNvPr id="7297" name="Text Box 129"/>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05</a:t>
            </a:r>
          </a:p>
        </p:txBody>
      </p:sp>
      <p:sp>
        <p:nvSpPr>
          <p:cNvPr id="7298" name="Text Box 130"/>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04</a:t>
            </a:r>
          </a:p>
        </p:txBody>
      </p:sp>
      <p:sp>
        <p:nvSpPr>
          <p:cNvPr id="7299" name="Text Box 131"/>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03</a:t>
            </a:r>
          </a:p>
        </p:txBody>
      </p:sp>
      <p:sp>
        <p:nvSpPr>
          <p:cNvPr id="7300" name="Text Box 132"/>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02</a:t>
            </a:r>
          </a:p>
        </p:txBody>
      </p:sp>
      <p:sp>
        <p:nvSpPr>
          <p:cNvPr id="7301" name="Text Box 133"/>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01</a:t>
            </a:r>
          </a:p>
        </p:txBody>
      </p:sp>
      <p:sp>
        <p:nvSpPr>
          <p:cNvPr id="7305" name="Text Box 137"/>
          <p:cNvSpPr txBox="1">
            <a:spLocks noChangeArrowheads="1"/>
          </p:cNvSpPr>
          <p:nvPr/>
        </p:nvSpPr>
        <p:spPr bwMode="auto">
          <a:xfrm>
            <a:off x="3962400" y="430371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00</a:t>
            </a:r>
          </a:p>
        </p:txBody>
      </p:sp>
      <p:sp>
        <p:nvSpPr>
          <p:cNvPr id="3139" name="Text Box 12"/>
          <p:cNvSpPr txBox="1">
            <a:spLocks noChangeArrowheads="1"/>
          </p:cNvSpPr>
          <p:nvPr/>
        </p:nvSpPr>
        <p:spPr bwMode="auto">
          <a:xfrm>
            <a:off x="2709864" y="4303714"/>
            <a:ext cx="13287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sz="6000" b="1">
                <a:solidFill>
                  <a:srgbClr val="FF0000"/>
                </a:solidFill>
                <a:latin typeface="Verdana" panose="020B0604030504040204" pitchFamily="34" charset="0"/>
              </a:rPr>
              <a:t>00</a:t>
            </a:r>
          </a:p>
        </p:txBody>
      </p:sp>
      <p:pic>
        <p:nvPicPr>
          <p:cNvPr id="3140" name="Picture 68" descr="Picture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3733801"/>
            <a:ext cx="3429000" cy="2093913"/>
          </a:xfrm>
          <a:prstGeom prst="rect">
            <a:avLst/>
          </a:prstGeom>
          <a:noFill/>
          <a:extLst>
            <a:ext uri="{909E8E84-426E-40DD-AFC4-6F175D3DCCD1}">
              <a14:hiddenFill xmlns:a14="http://schemas.microsoft.com/office/drawing/2010/main">
                <a:solidFill>
                  <a:srgbClr val="FFFFFF"/>
                </a:solidFill>
              </a14:hiddenFill>
            </a:ext>
          </a:extLst>
        </p:spPr>
      </p:pic>
      <p:sp>
        <p:nvSpPr>
          <p:cNvPr id="67" name="Title 1"/>
          <p:cNvSpPr txBox="1">
            <a:spLocks/>
          </p:cNvSpPr>
          <p:nvPr/>
        </p:nvSpPr>
        <p:spPr>
          <a:xfrm>
            <a:off x="939612" y="1649038"/>
            <a:ext cx="10614818" cy="14494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smtClean="0">
                <a:solidFill>
                  <a:srgbClr val="FF0000"/>
                </a:solidFill>
                <a:latin typeface="Times New Roman" panose="02020603050405020304" pitchFamily="18" charset="0"/>
                <a:cs typeface="Times New Roman" panose="02020603050405020304" pitchFamily="18" charset="0"/>
              </a:rPr>
              <a:t>Học sinh chơi trò chơi tiếp sức nội dung câu hỏi: Cho biết tên của các phương tiện giao thông?</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041531"/>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1" presetClass="entr" presetSubtype="0" fill="hold" grpId="1" nodeType="afterEffect">
                                  <p:stCondLst>
                                    <p:cond delay="0"/>
                                  </p:stCondLst>
                                  <p:childTnLst>
                                    <p:set>
                                      <p:cBhvr>
                                        <p:cTn id="6" dur="1000">
                                          <p:stCondLst>
                                            <p:cond delay="0"/>
                                          </p:stCondLst>
                                        </p:cTn>
                                        <p:tgtEl>
                                          <p:spTgt spid="7184"/>
                                        </p:tgtEl>
                                        <p:attrNameLst>
                                          <p:attrName>style.visibility</p:attrName>
                                        </p:attrNameLst>
                                      </p:cBhvr>
                                      <p:to>
                                        <p:strVal val="visible"/>
                                      </p:to>
                                    </p:set>
                                  </p:childTnLst>
                                </p:cTn>
                              </p:par>
                            </p:childTnLst>
                          </p:cTn>
                        </p:par>
                        <p:par>
                          <p:cTn id="7" fill="hold" nodeType="afterGroup">
                            <p:stCondLst>
                              <p:cond delay="1000"/>
                            </p:stCondLst>
                            <p:childTnLst>
                              <p:par>
                                <p:cTn id="8" presetID="11" presetClass="entr" presetSubtype="0" fill="hold" grpId="1" nodeType="afterEffect">
                                  <p:stCondLst>
                                    <p:cond delay="0"/>
                                  </p:stCondLst>
                                  <p:childTnLst>
                                    <p:set>
                                      <p:cBhvr>
                                        <p:cTn id="9" dur="1000">
                                          <p:stCondLst>
                                            <p:cond delay="0"/>
                                          </p:stCondLst>
                                        </p:cTn>
                                        <p:tgtEl>
                                          <p:spTgt spid="7243"/>
                                        </p:tgtEl>
                                        <p:attrNameLst>
                                          <p:attrName>style.visibility</p:attrName>
                                        </p:attrNameLst>
                                      </p:cBhvr>
                                      <p:to>
                                        <p:strVal val="visible"/>
                                      </p:to>
                                    </p:set>
                                  </p:childTnLst>
                                </p:cTn>
                              </p:par>
                            </p:childTnLst>
                          </p:cTn>
                        </p:par>
                        <p:par>
                          <p:cTn id="10" fill="hold" nodeType="afterGroup">
                            <p:stCondLst>
                              <p:cond delay="2000"/>
                            </p:stCondLst>
                            <p:childTnLst>
                              <p:par>
                                <p:cTn id="11" presetID="11" presetClass="entr" presetSubtype="0" fill="hold" grpId="1" nodeType="afterEffect">
                                  <p:stCondLst>
                                    <p:cond delay="0"/>
                                  </p:stCondLst>
                                  <p:childTnLst>
                                    <p:set>
                                      <p:cBhvr>
                                        <p:cTn id="12" dur="1000">
                                          <p:stCondLst>
                                            <p:cond delay="0"/>
                                          </p:stCondLst>
                                        </p:cTn>
                                        <p:tgtEl>
                                          <p:spTgt spid="7244"/>
                                        </p:tgtEl>
                                        <p:attrNameLst>
                                          <p:attrName>style.visibility</p:attrName>
                                        </p:attrNameLst>
                                      </p:cBhvr>
                                      <p:to>
                                        <p:strVal val="visible"/>
                                      </p:to>
                                    </p:set>
                                  </p:childTnLst>
                                </p:cTn>
                              </p:par>
                            </p:childTnLst>
                          </p:cTn>
                        </p:par>
                        <p:par>
                          <p:cTn id="13" fill="hold" nodeType="afterGroup">
                            <p:stCondLst>
                              <p:cond delay="3000"/>
                            </p:stCondLst>
                            <p:childTnLst>
                              <p:par>
                                <p:cTn id="14" presetID="11" presetClass="entr" presetSubtype="0" fill="hold" grpId="1" nodeType="afterEffect">
                                  <p:stCondLst>
                                    <p:cond delay="0"/>
                                  </p:stCondLst>
                                  <p:childTnLst>
                                    <p:set>
                                      <p:cBhvr>
                                        <p:cTn id="15" dur="1000">
                                          <p:stCondLst>
                                            <p:cond delay="0"/>
                                          </p:stCondLst>
                                        </p:cTn>
                                        <p:tgtEl>
                                          <p:spTgt spid="7245"/>
                                        </p:tgtEl>
                                        <p:attrNameLst>
                                          <p:attrName>style.visibility</p:attrName>
                                        </p:attrNameLst>
                                      </p:cBhvr>
                                      <p:to>
                                        <p:strVal val="visible"/>
                                      </p:to>
                                    </p:set>
                                  </p:childTnLst>
                                </p:cTn>
                              </p:par>
                            </p:childTnLst>
                          </p:cTn>
                        </p:par>
                        <p:par>
                          <p:cTn id="16" fill="hold" nodeType="afterGroup">
                            <p:stCondLst>
                              <p:cond delay="4000"/>
                            </p:stCondLst>
                            <p:childTnLst>
                              <p:par>
                                <p:cTn id="17" presetID="11" presetClass="entr" presetSubtype="0" fill="hold" grpId="1" nodeType="afterEffect">
                                  <p:stCondLst>
                                    <p:cond delay="0"/>
                                  </p:stCondLst>
                                  <p:childTnLst>
                                    <p:set>
                                      <p:cBhvr>
                                        <p:cTn id="18" dur="1000">
                                          <p:stCondLst>
                                            <p:cond delay="0"/>
                                          </p:stCondLst>
                                        </p:cTn>
                                        <p:tgtEl>
                                          <p:spTgt spid="7246"/>
                                        </p:tgtEl>
                                        <p:attrNameLst>
                                          <p:attrName>style.visibility</p:attrName>
                                        </p:attrNameLst>
                                      </p:cBhvr>
                                      <p:to>
                                        <p:strVal val="visible"/>
                                      </p:to>
                                    </p:set>
                                  </p:childTnLst>
                                </p:cTn>
                              </p:par>
                            </p:childTnLst>
                          </p:cTn>
                        </p:par>
                        <p:par>
                          <p:cTn id="19" fill="hold" nodeType="afterGroup">
                            <p:stCondLst>
                              <p:cond delay="5000"/>
                            </p:stCondLst>
                            <p:childTnLst>
                              <p:par>
                                <p:cTn id="20" presetID="11" presetClass="entr" presetSubtype="0" fill="hold" grpId="1" nodeType="afterEffect">
                                  <p:stCondLst>
                                    <p:cond delay="0"/>
                                  </p:stCondLst>
                                  <p:childTnLst>
                                    <p:set>
                                      <p:cBhvr>
                                        <p:cTn id="21" dur="1000">
                                          <p:stCondLst>
                                            <p:cond delay="0"/>
                                          </p:stCondLst>
                                        </p:cTn>
                                        <p:tgtEl>
                                          <p:spTgt spid="7247"/>
                                        </p:tgtEl>
                                        <p:attrNameLst>
                                          <p:attrName>style.visibility</p:attrName>
                                        </p:attrNameLst>
                                      </p:cBhvr>
                                      <p:to>
                                        <p:strVal val="visible"/>
                                      </p:to>
                                    </p:set>
                                  </p:childTnLst>
                                </p:cTn>
                              </p:par>
                            </p:childTnLst>
                          </p:cTn>
                        </p:par>
                        <p:par>
                          <p:cTn id="22" fill="hold" nodeType="afterGroup">
                            <p:stCondLst>
                              <p:cond delay="6000"/>
                            </p:stCondLst>
                            <p:childTnLst>
                              <p:par>
                                <p:cTn id="23" presetID="11" presetClass="entr" presetSubtype="0" fill="hold" grpId="1" nodeType="afterEffect">
                                  <p:stCondLst>
                                    <p:cond delay="0"/>
                                  </p:stCondLst>
                                  <p:childTnLst>
                                    <p:set>
                                      <p:cBhvr>
                                        <p:cTn id="24" dur="1000">
                                          <p:stCondLst>
                                            <p:cond delay="0"/>
                                          </p:stCondLst>
                                        </p:cTn>
                                        <p:tgtEl>
                                          <p:spTgt spid="7248"/>
                                        </p:tgtEl>
                                        <p:attrNameLst>
                                          <p:attrName>style.visibility</p:attrName>
                                        </p:attrNameLst>
                                      </p:cBhvr>
                                      <p:to>
                                        <p:strVal val="visible"/>
                                      </p:to>
                                    </p:set>
                                  </p:childTnLst>
                                </p:cTn>
                              </p:par>
                            </p:childTnLst>
                          </p:cTn>
                        </p:par>
                        <p:par>
                          <p:cTn id="25" fill="hold" nodeType="afterGroup">
                            <p:stCondLst>
                              <p:cond delay="7000"/>
                            </p:stCondLst>
                            <p:childTnLst>
                              <p:par>
                                <p:cTn id="26" presetID="11" presetClass="entr" presetSubtype="0" fill="hold" grpId="1" nodeType="afterEffect">
                                  <p:stCondLst>
                                    <p:cond delay="0"/>
                                  </p:stCondLst>
                                  <p:childTnLst>
                                    <p:set>
                                      <p:cBhvr>
                                        <p:cTn id="27" dur="1000">
                                          <p:stCondLst>
                                            <p:cond delay="0"/>
                                          </p:stCondLst>
                                        </p:cTn>
                                        <p:tgtEl>
                                          <p:spTgt spid="7249"/>
                                        </p:tgtEl>
                                        <p:attrNameLst>
                                          <p:attrName>style.visibility</p:attrName>
                                        </p:attrNameLst>
                                      </p:cBhvr>
                                      <p:to>
                                        <p:strVal val="visible"/>
                                      </p:to>
                                    </p:set>
                                  </p:childTnLst>
                                </p:cTn>
                              </p:par>
                            </p:childTnLst>
                          </p:cTn>
                        </p:par>
                        <p:par>
                          <p:cTn id="28" fill="hold" nodeType="afterGroup">
                            <p:stCondLst>
                              <p:cond delay="8000"/>
                            </p:stCondLst>
                            <p:childTnLst>
                              <p:par>
                                <p:cTn id="29" presetID="11" presetClass="entr" presetSubtype="0" fill="hold" grpId="1" nodeType="afterEffect">
                                  <p:stCondLst>
                                    <p:cond delay="0"/>
                                  </p:stCondLst>
                                  <p:childTnLst>
                                    <p:set>
                                      <p:cBhvr>
                                        <p:cTn id="30" dur="1000">
                                          <p:stCondLst>
                                            <p:cond delay="0"/>
                                          </p:stCondLst>
                                        </p:cTn>
                                        <p:tgtEl>
                                          <p:spTgt spid="7250"/>
                                        </p:tgtEl>
                                        <p:attrNameLst>
                                          <p:attrName>style.visibility</p:attrName>
                                        </p:attrNameLst>
                                      </p:cBhvr>
                                      <p:to>
                                        <p:strVal val="visible"/>
                                      </p:to>
                                    </p:set>
                                  </p:childTnLst>
                                </p:cTn>
                              </p:par>
                            </p:childTnLst>
                          </p:cTn>
                        </p:par>
                        <p:par>
                          <p:cTn id="31" fill="hold" nodeType="afterGroup">
                            <p:stCondLst>
                              <p:cond delay="9000"/>
                            </p:stCondLst>
                            <p:childTnLst>
                              <p:par>
                                <p:cTn id="32" presetID="11" presetClass="entr" presetSubtype="0" fill="hold" grpId="1" nodeType="afterEffect">
                                  <p:stCondLst>
                                    <p:cond delay="0"/>
                                  </p:stCondLst>
                                  <p:childTnLst>
                                    <p:set>
                                      <p:cBhvr>
                                        <p:cTn id="33" dur="1000">
                                          <p:stCondLst>
                                            <p:cond delay="0"/>
                                          </p:stCondLst>
                                        </p:cTn>
                                        <p:tgtEl>
                                          <p:spTgt spid="7251"/>
                                        </p:tgtEl>
                                        <p:attrNameLst>
                                          <p:attrName>style.visibility</p:attrName>
                                        </p:attrNameLst>
                                      </p:cBhvr>
                                      <p:to>
                                        <p:strVal val="visible"/>
                                      </p:to>
                                    </p:set>
                                  </p:childTnLst>
                                </p:cTn>
                              </p:par>
                            </p:childTnLst>
                          </p:cTn>
                        </p:par>
                        <p:par>
                          <p:cTn id="34" fill="hold" nodeType="afterGroup">
                            <p:stCondLst>
                              <p:cond delay="10000"/>
                            </p:stCondLst>
                            <p:childTnLst>
                              <p:par>
                                <p:cTn id="35" presetID="11" presetClass="entr" presetSubtype="0" fill="hold" grpId="1" nodeType="afterEffect">
                                  <p:stCondLst>
                                    <p:cond delay="0"/>
                                  </p:stCondLst>
                                  <p:childTnLst>
                                    <p:set>
                                      <p:cBhvr>
                                        <p:cTn id="36" dur="1000">
                                          <p:stCondLst>
                                            <p:cond delay="0"/>
                                          </p:stCondLst>
                                        </p:cTn>
                                        <p:tgtEl>
                                          <p:spTgt spid="7252"/>
                                        </p:tgtEl>
                                        <p:attrNameLst>
                                          <p:attrName>style.visibility</p:attrName>
                                        </p:attrNameLst>
                                      </p:cBhvr>
                                      <p:to>
                                        <p:strVal val="visible"/>
                                      </p:to>
                                    </p:set>
                                  </p:childTnLst>
                                </p:cTn>
                              </p:par>
                            </p:childTnLst>
                          </p:cTn>
                        </p:par>
                        <p:par>
                          <p:cTn id="37" fill="hold" nodeType="afterGroup">
                            <p:stCondLst>
                              <p:cond delay="11000"/>
                            </p:stCondLst>
                            <p:childTnLst>
                              <p:par>
                                <p:cTn id="38" presetID="11" presetClass="entr" presetSubtype="0" fill="hold" grpId="1" nodeType="afterEffect">
                                  <p:stCondLst>
                                    <p:cond delay="0"/>
                                  </p:stCondLst>
                                  <p:childTnLst>
                                    <p:set>
                                      <p:cBhvr>
                                        <p:cTn id="39" dur="1000">
                                          <p:stCondLst>
                                            <p:cond delay="0"/>
                                          </p:stCondLst>
                                        </p:cTn>
                                        <p:tgtEl>
                                          <p:spTgt spid="7253"/>
                                        </p:tgtEl>
                                        <p:attrNameLst>
                                          <p:attrName>style.visibility</p:attrName>
                                        </p:attrNameLst>
                                      </p:cBhvr>
                                      <p:to>
                                        <p:strVal val="visible"/>
                                      </p:to>
                                    </p:set>
                                  </p:childTnLst>
                                </p:cTn>
                              </p:par>
                            </p:childTnLst>
                          </p:cTn>
                        </p:par>
                        <p:par>
                          <p:cTn id="40" fill="hold" nodeType="afterGroup">
                            <p:stCondLst>
                              <p:cond delay="12000"/>
                            </p:stCondLst>
                            <p:childTnLst>
                              <p:par>
                                <p:cTn id="41" presetID="11" presetClass="entr" presetSubtype="0" fill="hold" grpId="1" nodeType="afterEffect">
                                  <p:stCondLst>
                                    <p:cond delay="0"/>
                                  </p:stCondLst>
                                  <p:childTnLst>
                                    <p:set>
                                      <p:cBhvr>
                                        <p:cTn id="42" dur="1000">
                                          <p:stCondLst>
                                            <p:cond delay="0"/>
                                          </p:stCondLst>
                                        </p:cTn>
                                        <p:tgtEl>
                                          <p:spTgt spid="7254"/>
                                        </p:tgtEl>
                                        <p:attrNameLst>
                                          <p:attrName>style.visibility</p:attrName>
                                        </p:attrNameLst>
                                      </p:cBhvr>
                                      <p:to>
                                        <p:strVal val="visible"/>
                                      </p:to>
                                    </p:set>
                                  </p:childTnLst>
                                </p:cTn>
                              </p:par>
                            </p:childTnLst>
                          </p:cTn>
                        </p:par>
                        <p:par>
                          <p:cTn id="43" fill="hold" nodeType="afterGroup">
                            <p:stCondLst>
                              <p:cond delay="13000"/>
                            </p:stCondLst>
                            <p:childTnLst>
                              <p:par>
                                <p:cTn id="44" presetID="11" presetClass="entr" presetSubtype="0" fill="hold" grpId="1" nodeType="afterEffect">
                                  <p:stCondLst>
                                    <p:cond delay="0"/>
                                  </p:stCondLst>
                                  <p:childTnLst>
                                    <p:set>
                                      <p:cBhvr>
                                        <p:cTn id="45" dur="1000">
                                          <p:stCondLst>
                                            <p:cond delay="0"/>
                                          </p:stCondLst>
                                        </p:cTn>
                                        <p:tgtEl>
                                          <p:spTgt spid="7255"/>
                                        </p:tgtEl>
                                        <p:attrNameLst>
                                          <p:attrName>style.visibility</p:attrName>
                                        </p:attrNameLst>
                                      </p:cBhvr>
                                      <p:to>
                                        <p:strVal val="visible"/>
                                      </p:to>
                                    </p:set>
                                  </p:childTnLst>
                                </p:cTn>
                              </p:par>
                            </p:childTnLst>
                          </p:cTn>
                        </p:par>
                        <p:par>
                          <p:cTn id="46" fill="hold" nodeType="afterGroup">
                            <p:stCondLst>
                              <p:cond delay="14000"/>
                            </p:stCondLst>
                            <p:childTnLst>
                              <p:par>
                                <p:cTn id="47" presetID="11" presetClass="entr" presetSubtype="0" fill="hold" grpId="1" nodeType="afterEffect">
                                  <p:stCondLst>
                                    <p:cond delay="0"/>
                                  </p:stCondLst>
                                  <p:childTnLst>
                                    <p:set>
                                      <p:cBhvr>
                                        <p:cTn id="48" dur="1000">
                                          <p:stCondLst>
                                            <p:cond delay="0"/>
                                          </p:stCondLst>
                                        </p:cTn>
                                        <p:tgtEl>
                                          <p:spTgt spid="7256"/>
                                        </p:tgtEl>
                                        <p:attrNameLst>
                                          <p:attrName>style.visibility</p:attrName>
                                        </p:attrNameLst>
                                      </p:cBhvr>
                                      <p:to>
                                        <p:strVal val="visible"/>
                                      </p:to>
                                    </p:set>
                                  </p:childTnLst>
                                </p:cTn>
                              </p:par>
                            </p:childTnLst>
                          </p:cTn>
                        </p:par>
                        <p:par>
                          <p:cTn id="49" fill="hold" nodeType="afterGroup">
                            <p:stCondLst>
                              <p:cond delay="15000"/>
                            </p:stCondLst>
                            <p:childTnLst>
                              <p:par>
                                <p:cTn id="50" presetID="11" presetClass="entr" presetSubtype="0" fill="hold" grpId="1" nodeType="afterEffect">
                                  <p:stCondLst>
                                    <p:cond delay="0"/>
                                  </p:stCondLst>
                                  <p:childTnLst>
                                    <p:set>
                                      <p:cBhvr>
                                        <p:cTn id="51" dur="1000">
                                          <p:stCondLst>
                                            <p:cond delay="0"/>
                                          </p:stCondLst>
                                        </p:cTn>
                                        <p:tgtEl>
                                          <p:spTgt spid="7257"/>
                                        </p:tgtEl>
                                        <p:attrNameLst>
                                          <p:attrName>style.visibility</p:attrName>
                                        </p:attrNameLst>
                                      </p:cBhvr>
                                      <p:to>
                                        <p:strVal val="visible"/>
                                      </p:to>
                                    </p:set>
                                  </p:childTnLst>
                                </p:cTn>
                              </p:par>
                            </p:childTnLst>
                          </p:cTn>
                        </p:par>
                        <p:par>
                          <p:cTn id="52" fill="hold" nodeType="afterGroup">
                            <p:stCondLst>
                              <p:cond delay="16000"/>
                            </p:stCondLst>
                            <p:childTnLst>
                              <p:par>
                                <p:cTn id="53" presetID="11" presetClass="entr" presetSubtype="0" fill="hold" grpId="1" nodeType="afterEffect">
                                  <p:stCondLst>
                                    <p:cond delay="0"/>
                                  </p:stCondLst>
                                  <p:childTnLst>
                                    <p:set>
                                      <p:cBhvr>
                                        <p:cTn id="54" dur="1000">
                                          <p:stCondLst>
                                            <p:cond delay="0"/>
                                          </p:stCondLst>
                                        </p:cTn>
                                        <p:tgtEl>
                                          <p:spTgt spid="7258"/>
                                        </p:tgtEl>
                                        <p:attrNameLst>
                                          <p:attrName>style.visibility</p:attrName>
                                        </p:attrNameLst>
                                      </p:cBhvr>
                                      <p:to>
                                        <p:strVal val="visible"/>
                                      </p:to>
                                    </p:set>
                                  </p:childTnLst>
                                </p:cTn>
                              </p:par>
                            </p:childTnLst>
                          </p:cTn>
                        </p:par>
                        <p:par>
                          <p:cTn id="55" fill="hold" nodeType="afterGroup">
                            <p:stCondLst>
                              <p:cond delay="17000"/>
                            </p:stCondLst>
                            <p:childTnLst>
                              <p:par>
                                <p:cTn id="56" presetID="11" presetClass="entr" presetSubtype="0" fill="hold" grpId="1" nodeType="afterEffect">
                                  <p:stCondLst>
                                    <p:cond delay="0"/>
                                  </p:stCondLst>
                                  <p:childTnLst>
                                    <p:set>
                                      <p:cBhvr>
                                        <p:cTn id="57" dur="1000">
                                          <p:stCondLst>
                                            <p:cond delay="0"/>
                                          </p:stCondLst>
                                        </p:cTn>
                                        <p:tgtEl>
                                          <p:spTgt spid="7259"/>
                                        </p:tgtEl>
                                        <p:attrNameLst>
                                          <p:attrName>style.visibility</p:attrName>
                                        </p:attrNameLst>
                                      </p:cBhvr>
                                      <p:to>
                                        <p:strVal val="visible"/>
                                      </p:to>
                                    </p:set>
                                  </p:childTnLst>
                                </p:cTn>
                              </p:par>
                            </p:childTnLst>
                          </p:cTn>
                        </p:par>
                        <p:par>
                          <p:cTn id="58" fill="hold" nodeType="afterGroup">
                            <p:stCondLst>
                              <p:cond delay="18000"/>
                            </p:stCondLst>
                            <p:childTnLst>
                              <p:par>
                                <p:cTn id="59" presetID="11" presetClass="entr" presetSubtype="0" fill="hold" grpId="1" nodeType="afterEffect">
                                  <p:stCondLst>
                                    <p:cond delay="0"/>
                                  </p:stCondLst>
                                  <p:childTnLst>
                                    <p:set>
                                      <p:cBhvr>
                                        <p:cTn id="60" dur="1000">
                                          <p:stCondLst>
                                            <p:cond delay="0"/>
                                          </p:stCondLst>
                                        </p:cTn>
                                        <p:tgtEl>
                                          <p:spTgt spid="7260"/>
                                        </p:tgtEl>
                                        <p:attrNameLst>
                                          <p:attrName>style.visibility</p:attrName>
                                        </p:attrNameLst>
                                      </p:cBhvr>
                                      <p:to>
                                        <p:strVal val="visible"/>
                                      </p:to>
                                    </p:set>
                                  </p:childTnLst>
                                </p:cTn>
                              </p:par>
                            </p:childTnLst>
                          </p:cTn>
                        </p:par>
                        <p:par>
                          <p:cTn id="61" fill="hold" nodeType="afterGroup">
                            <p:stCondLst>
                              <p:cond delay="19000"/>
                            </p:stCondLst>
                            <p:childTnLst>
                              <p:par>
                                <p:cTn id="62" presetID="11" presetClass="entr" presetSubtype="0" fill="hold" grpId="1" nodeType="afterEffect">
                                  <p:stCondLst>
                                    <p:cond delay="0"/>
                                  </p:stCondLst>
                                  <p:childTnLst>
                                    <p:set>
                                      <p:cBhvr>
                                        <p:cTn id="63" dur="1000">
                                          <p:stCondLst>
                                            <p:cond delay="0"/>
                                          </p:stCondLst>
                                        </p:cTn>
                                        <p:tgtEl>
                                          <p:spTgt spid="7261"/>
                                        </p:tgtEl>
                                        <p:attrNameLst>
                                          <p:attrName>style.visibility</p:attrName>
                                        </p:attrNameLst>
                                      </p:cBhvr>
                                      <p:to>
                                        <p:strVal val="visible"/>
                                      </p:to>
                                    </p:set>
                                  </p:childTnLst>
                                </p:cTn>
                              </p:par>
                            </p:childTnLst>
                          </p:cTn>
                        </p:par>
                        <p:par>
                          <p:cTn id="64" fill="hold" nodeType="afterGroup">
                            <p:stCondLst>
                              <p:cond delay="20000"/>
                            </p:stCondLst>
                            <p:childTnLst>
                              <p:par>
                                <p:cTn id="65" presetID="11" presetClass="entr" presetSubtype="0" fill="hold" grpId="1" nodeType="afterEffect">
                                  <p:stCondLst>
                                    <p:cond delay="0"/>
                                  </p:stCondLst>
                                  <p:childTnLst>
                                    <p:set>
                                      <p:cBhvr>
                                        <p:cTn id="66" dur="1000">
                                          <p:stCondLst>
                                            <p:cond delay="0"/>
                                          </p:stCondLst>
                                        </p:cTn>
                                        <p:tgtEl>
                                          <p:spTgt spid="7262"/>
                                        </p:tgtEl>
                                        <p:attrNameLst>
                                          <p:attrName>style.visibility</p:attrName>
                                        </p:attrNameLst>
                                      </p:cBhvr>
                                      <p:to>
                                        <p:strVal val="visible"/>
                                      </p:to>
                                    </p:set>
                                  </p:childTnLst>
                                </p:cTn>
                              </p:par>
                            </p:childTnLst>
                          </p:cTn>
                        </p:par>
                        <p:par>
                          <p:cTn id="67" fill="hold" nodeType="afterGroup">
                            <p:stCondLst>
                              <p:cond delay="21000"/>
                            </p:stCondLst>
                            <p:childTnLst>
                              <p:par>
                                <p:cTn id="68" presetID="11" presetClass="entr" presetSubtype="0" fill="hold" grpId="1" nodeType="afterEffect">
                                  <p:stCondLst>
                                    <p:cond delay="0"/>
                                  </p:stCondLst>
                                  <p:childTnLst>
                                    <p:set>
                                      <p:cBhvr>
                                        <p:cTn id="69" dur="1000">
                                          <p:stCondLst>
                                            <p:cond delay="0"/>
                                          </p:stCondLst>
                                        </p:cTn>
                                        <p:tgtEl>
                                          <p:spTgt spid="7263"/>
                                        </p:tgtEl>
                                        <p:attrNameLst>
                                          <p:attrName>style.visibility</p:attrName>
                                        </p:attrNameLst>
                                      </p:cBhvr>
                                      <p:to>
                                        <p:strVal val="visible"/>
                                      </p:to>
                                    </p:set>
                                  </p:childTnLst>
                                </p:cTn>
                              </p:par>
                            </p:childTnLst>
                          </p:cTn>
                        </p:par>
                        <p:par>
                          <p:cTn id="70" fill="hold" nodeType="afterGroup">
                            <p:stCondLst>
                              <p:cond delay="22000"/>
                            </p:stCondLst>
                            <p:childTnLst>
                              <p:par>
                                <p:cTn id="71" presetID="11" presetClass="entr" presetSubtype="0" fill="hold" grpId="1" nodeType="afterEffect">
                                  <p:stCondLst>
                                    <p:cond delay="0"/>
                                  </p:stCondLst>
                                  <p:childTnLst>
                                    <p:set>
                                      <p:cBhvr>
                                        <p:cTn id="72" dur="1000">
                                          <p:stCondLst>
                                            <p:cond delay="0"/>
                                          </p:stCondLst>
                                        </p:cTn>
                                        <p:tgtEl>
                                          <p:spTgt spid="7264"/>
                                        </p:tgtEl>
                                        <p:attrNameLst>
                                          <p:attrName>style.visibility</p:attrName>
                                        </p:attrNameLst>
                                      </p:cBhvr>
                                      <p:to>
                                        <p:strVal val="visible"/>
                                      </p:to>
                                    </p:set>
                                  </p:childTnLst>
                                </p:cTn>
                              </p:par>
                            </p:childTnLst>
                          </p:cTn>
                        </p:par>
                        <p:par>
                          <p:cTn id="73" fill="hold" nodeType="afterGroup">
                            <p:stCondLst>
                              <p:cond delay="23000"/>
                            </p:stCondLst>
                            <p:childTnLst>
                              <p:par>
                                <p:cTn id="74" presetID="11" presetClass="entr" presetSubtype="0" fill="hold" grpId="1" nodeType="afterEffect">
                                  <p:stCondLst>
                                    <p:cond delay="0"/>
                                  </p:stCondLst>
                                  <p:childTnLst>
                                    <p:set>
                                      <p:cBhvr>
                                        <p:cTn id="75" dur="1000">
                                          <p:stCondLst>
                                            <p:cond delay="0"/>
                                          </p:stCondLst>
                                        </p:cTn>
                                        <p:tgtEl>
                                          <p:spTgt spid="7265"/>
                                        </p:tgtEl>
                                        <p:attrNameLst>
                                          <p:attrName>style.visibility</p:attrName>
                                        </p:attrNameLst>
                                      </p:cBhvr>
                                      <p:to>
                                        <p:strVal val="visible"/>
                                      </p:to>
                                    </p:set>
                                  </p:childTnLst>
                                </p:cTn>
                              </p:par>
                            </p:childTnLst>
                          </p:cTn>
                        </p:par>
                        <p:par>
                          <p:cTn id="76" fill="hold" nodeType="afterGroup">
                            <p:stCondLst>
                              <p:cond delay="24000"/>
                            </p:stCondLst>
                            <p:childTnLst>
                              <p:par>
                                <p:cTn id="77" presetID="11" presetClass="entr" presetSubtype="0" fill="hold" grpId="1" nodeType="afterEffect">
                                  <p:stCondLst>
                                    <p:cond delay="0"/>
                                  </p:stCondLst>
                                  <p:childTnLst>
                                    <p:set>
                                      <p:cBhvr>
                                        <p:cTn id="78" dur="1000">
                                          <p:stCondLst>
                                            <p:cond delay="0"/>
                                          </p:stCondLst>
                                        </p:cTn>
                                        <p:tgtEl>
                                          <p:spTgt spid="7266"/>
                                        </p:tgtEl>
                                        <p:attrNameLst>
                                          <p:attrName>style.visibility</p:attrName>
                                        </p:attrNameLst>
                                      </p:cBhvr>
                                      <p:to>
                                        <p:strVal val="visible"/>
                                      </p:to>
                                    </p:set>
                                  </p:childTnLst>
                                </p:cTn>
                              </p:par>
                            </p:childTnLst>
                          </p:cTn>
                        </p:par>
                        <p:par>
                          <p:cTn id="79" fill="hold" nodeType="afterGroup">
                            <p:stCondLst>
                              <p:cond delay="25000"/>
                            </p:stCondLst>
                            <p:childTnLst>
                              <p:par>
                                <p:cTn id="80" presetID="11" presetClass="entr" presetSubtype="0" fill="hold" grpId="1" nodeType="afterEffect">
                                  <p:stCondLst>
                                    <p:cond delay="0"/>
                                  </p:stCondLst>
                                  <p:childTnLst>
                                    <p:set>
                                      <p:cBhvr>
                                        <p:cTn id="81" dur="1000">
                                          <p:stCondLst>
                                            <p:cond delay="0"/>
                                          </p:stCondLst>
                                        </p:cTn>
                                        <p:tgtEl>
                                          <p:spTgt spid="7267"/>
                                        </p:tgtEl>
                                        <p:attrNameLst>
                                          <p:attrName>style.visibility</p:attrName>
                                        </p:attrNameLst>
                                      </p:cBhvr>
                                      <p:to>
                                        <p:strVal val="visible"/>
                                      </p:to>
                                    </p:set>
                                  </p:childTnLst>
                                </p:cTn>
                              </p:par>
                            </p:childTnLst>
                          </p:cTn>
                        </p:par>
                        <p:par>
                          <p:cTn id="82" fill="hold" nodeType="afterGroup">
                            <p:stCondLst>
                              <p:cond delay="26000"/>
                            </p:stCondLst>
                            <p:childTnLst>
                              <p:par>
                                <p:cTn id="83" presetID="11" presetClass="entr" presetSubtype="0" fill="hold" grpId="1" nodeType="afterEffect">
                                  <p:stCondLst>
                                    <p:cond delay="0"/>
                                  </p:stCondLst>
                                  <p:childTnLst>
                                    <p:set>
                                      <p:cBhvr>
                                        <p:cTn id="84" dur="1000">
                                          <p:stCondLst>
                                            <p:cond delay="0"/>
                                          </p:stCondLst>
                                        </p:cTn>
                                        <p:tgtEl>
                                          <p:spTgt spid="7268"/>
                                        </p:tgtEl>
                                        <p:attrNameLst>
                                          <p:attrName>style.visibility</p:attrName>
                                        </p:attrNameLst>
                                      </p:cBhvr>
                                      <p:to>
                                        <p:strVal val="visible"/>
                                      </p:to>
                                    </p:set>
                                  </p:childTnLst>
                                </p:cTn>
                              </p:par>
                            </p:childTnLst>
                          </p:cTn>
                        </p:par>
                        <p:par>
                          <p:cTn id="85" fill="hold" nodeType="afterGroup">
                            <p:stCondLst>
                              <p:cond delay="27000"/>
                            </p:stCondLst>
                            <p:childTnLst>
                              <p:par>
                                <p:cTn id="86" presetID="11" presetClass="entr" presetSubtype="0" fill="hold" grpId="1" nodeType="afterEffect">
                                  <p:stCondLst>
                                    <p:cond delay="0"/>
                                  </p:stCondLst>
                                  <p:childTnLst>
                                    <p:set>
                                      <p:cBhvr>
                                        <p:cTn id="87" dur="1000">
                                          <p:stCondLst>
                                            <p:cond delay="0"/>
                                          </p:stCondLst>
                                        </p:cTn>
                                        <p:tgtEl>
                                          <p:spTgt spid="7270"/>
                                        </p:tgtEl>
                                        <p:attrNameLst>
                                          <p:attrName>style.visibility</p:attrName>
                                        </p:attrNameLst>
                                      </p:cBhvr>
                                      <p:to>
                                        <p:strVal val="visible"/>
                                      </p:to>
                                    </p:set>
                                  </p:childTnLst>
                                </p:cTn>
                              </p:par>
                            </p:childTnLst>
                          </p:cTn>
                        </p:par>
                        <p:par>
                          <p:cTn id="88" fill="hold" nodeType="afterGroup">
                            <p:stCondLst>
                              <p:cond delay="28000"/>
                            </p:stCondLst>
                            <p:childTnLst>
                              <p:par>
                                <p:cTn id="89" presetID="11" presetClass="entr" presetSubtype="0" fill="hold" grpId="1" nodeType="afterEffect">
                                  <p:stCondLst>
                                    <p:cond delay="0"/>
                                  </p:stCondLst>
                                  <p:childTnLst>
                                    <p:set>
                                      <p:cBhvr>
                                        <p:cTn id="90" dur="1000">
                                          <p:stCondLst>
                                            <p:cond delay="0"/>
                                          </p:stCondLst>
                                        </p:cTn>
                                        <p:tgtEl>
                                          <p:spTgt spid="7271"/>
                                        </p:tgtEl>
                                        <p:attrNameLst>
                                          <p:attrName>style.visibility</p:attrName>
                                        </p:attrNameLst>
                                      </p:cBhvr>
                                      <p:to>
                                        <p:strVal val="visible"/>
                                      </p:to>
                                    </p:set>
                                  </p:childTnLst>
                                </p:cTn>
                              </p:par>
                            </p:childTnLst>
                          </p:cTn>
                        </p:par>
                        <p:par>
                          <p:cTn id="91" fill="hold" nodeType="afterGroup">
                            <p:stCondLst>
                              <p:cond delay="29000"/>
                            </p:stCondLst>
                            <p:childTnLst>
                              <p:par>
                                <p:cTn id="92" presetID="11" presetClass="entr" presetSubtype="0" fill="hold" grpId="1" nodeType="afterEffect">
                                  <p:stCondLst>
                                    <p:cond delay="0"/>
                                  </p:stCondLst>
                                  <p:childTnLst>
                                    <p:set>
                                      <p:cBhvr>
                                        <p:cTn id="93" dur="1000">
                                          <p:stCondLst>
                                            <p:cond delay="0"/>
                                          </p:stCondLst>
                                        </p:cTn>
                                        <p:tgtEl>
                                          <p:spTgt spid="7272"/>
                                        </p:tgtEl>
                                        <p:attrNameLst>
                                          <p:attrName>style.visibility</p:attrName>
                                        </p:attrNameLst>
                                      </p:cBhvr>
                                      <p:to>
                                        <p:strVal val="visible"/>
                                      </p:to>
                                    </p:set>
                                  </p:childTnLst>
                                </p:cTn>
                              </p:par>
                            </p:childTnLst>
                          </p:cTn>
                        </p:par>
                        <p:par>
                          <p:cTn id="94" fill="hold" nodeType="afterGroup">
                            <p:stCondLst>
                              <p:cond delay="30000"/>
                            </p:stCondLst>
                            <p:childTnLst>
                              <p:par>
                                <p:cTn id="95" presetID="11" presetClass="entr" presetSubtype="0" fill="hold" grpId="1" nodeType="afterEffect">
                                  <p:stCondLst>
                                    <p:cond delay="0"/>
                                  </p:stCondLst>
                                  <p:childTnLst>
                                    <p:set>
                                      <p:cBhvr>
                                        <p:cTn id="96" dur="1000">
                                          <p:stCondLst>
                                            <p:cond delay="0"/>
                                          </p:stCondLst>
                                        </p:cTn>
                                        <p:tgtEl>
                                          <p:spTgt spid="7273"/>
                                        </p:tgtEl>
                                        <p:attrNameLst>
                                          <p:attrName>style.visibility</p:attrName>
                                        </p:attrNameLst>
                                      </p:cBhvr>
                                      <p:to>
                                        <p:strVal val="visible"/>
                                      </p:to>
                                    </p:set>
                                  </p:childTnLst>
                                </p:cTn>
                              </p:par>
                            </p:childTnLst>
                          </p:cTn>
                        </p:par>
                        <p:par>
                          <p:cTn id="97" fill="hold" nodeType="afterGroup">
                            <p:stCondLst>
                              <p:cond delay="31000"/>
                            </p:stCondLst>
                            <p:childTnLst>
                              <p:par>
                                <p:cTn id="98" presetID="11" presetClass="entr" presetSubtype="0" fill="hold" grpId="1" nodeType="afterEffect">
                                  <p:stCondLst>
                                    <p:cond delay="0"/>
                                  </p:stCondLst>
                                  <p:childTnLst>
                                    <p:set>
                                      <p:cBhvr>
                                        <p:cTn id="99" dur="1000">
                                          <p:stCondLst>
                                            <p:cond delay="0"/>
                                          </p:stCondLst>
                                        </p:cTn>
                                        <p:tgtEl>
                                          <p:spTgt spid="7274"/>
                                        </p:tgtEl>
                                        <p:attrNameLst>
                                          <p:attrName>style.visibility</p:attrName>
                                        </p:attrNameLst>
                                      </p:cBhvr>
                                      <p:to>
                                        <p:strVal val="visible"/>
                                      </p:to>
                                    </p:set>
                                  </p:childTnLst>
                                </p:cTn>
                              </p:par>
                            </p:childTnLst>
                          </p:cTn>
                        </p:par>
                        <p:par>
                          <p:cTn id="100" fill="hold" nodeType="afterGroup">
                            <p:stCondLst>
                              <p:cond delay="32000"/>
                            </p:stCondLst>
                            <p:childTnLst>
                              <p:par>
                                <p:cTn id="101" presetID="11" presetClass="entr" presetSubtype="0" fill="hold" grpId="1" nodeType="afterEffect">
                                  <p:stCondLst>
                                    <p:cond delay="0"/>
                                  </p:stCondLst>
                                  <p:childTnLst>
                                    <p:set>
                                      <p:cBhvr>
                                        <p:cTn id="102" dur="1000">
                                          <p:stCondLst>
                                            <p:cond delay="0"/>
                                          </p:stCondLst>
                                        </p:cTn>
                                        <p:tgtEl>
                                          <p:spTgt spid="7275"/>
                                        </p:tgtEl>
                                        <p:attrNameLst>
                                          <p:attrName>style.visibility</p:attrName>
                                        </p:attrNameLst>
                                      </p:cBhvr>
                                      <p:to>
                                        <p:strVal val="visible"/>
                                      </p:to>
                                    </p:set>
                                  </p:childTnLst>
                                </p:cTn>
                              </p:par>
                            </p:childTnLst>
                          </p:cTn>
                        </p:par>
                        <p:par>
                          <p:cTn id="103" fill="hold" nodeType="afterGroup">
                            <p:stCondLst>
                              <p:cond delay="33000"/>
                            </p:stCondLst>
                            <p:childTnLst>
                              <p:par>
                                <p:cTn id="104" presetID="11" presetClass="entr" presetSubtype="0" fill="hold" grpId="1" nodeType="afterEffect">
                                  <p:stCondLst>
                                    <p:cond delay="0"/>
                                  </p:stCondLst>
                                  <p:childTnLst>
                                    <p:set>
                                      <p:cBhvr>
                                        <p:cTn id="105" dur="1000">
                                          <p:stCondLst>
                                            <p:cond delay="0"/>
                                          </p:stCondLst>
                                        </p:cTn>
                                        <p:tgtEl>
                                          <p:spTgt spid="7276"/>
                                        </p:tgtEl>
                                        <p:attrNameLst>
                                          <p:attrName>style.visibility</p:attrName>
                                        </p:attrNameLst>
                                      </p:cBhvr>
                                      <p:to>
                                        <p:strVal val="visible"/>
                                      </p:to>
                                    </p:set>
                                  </p:childTnLst>
                                </p:cTn>
                              </p:par>
                            </p:childTnLst>
                          </p:cTn>
                        </p:par>
                        <p:par>
                          <p:cTn id="106" fill="hold" nodeType="afterGroup">
                            <p:stCondLst>
                              <p:cond delay="34000"/>
                            </p:stCondLst>
                            <p:childTnLst>
                              <p:par>
                                <p:cTn id="107" presetID="11" presetClass="entr" presetSubtype="0" fill="hold" grpId="1" nodeType="afterEffect">
                                  <p:stCondLst>
                                    <p:cond delay="0"/>
                                  </p:stCondLst>
                                  <p:childTnLst>
                                    <p:set>
                                      <p:cBhvr>
                                        <p:cTn id="108" dur="1000">
                                          <p:stCondLst>
                                            <p:cond delay="0"/>
                                          </p:stCondLst>
                                        </p:cTn>
                                        <p:tgtEl>
                                          <p:spTgt spid="7277"/>
                                        </p:tgtEl>
                                        <p:attrNameLst>
                                          <p:attrName>style.visibility</p:attrName>
                                        </p:attrNameLst>
                                      </p:cBhvr>
                                      <p:to>
                                        <p:strVal val="visible"/>
                                      </p:to>
                                    </p:set>
                                  </p:childTnLst>
                                </p:cTn>
                              </p:par>
                            </p:childTnLst>
                          </p:cTn>
                        </p:par>
                        <p:par>
                          <p:cTn id="109" fill="hold" nodeType="afterGroup">
                            <p:stCondLst>
                              <p:cond delay="35000"/>
                            </p:stCondLst>
                            <p:childTnLst>
                              <p:par>
                                <p:cTn id="110" presetID="11" presetClass="entr" presetSubtype="0" fill="hold" grpId="1" nodeType="afterEffect">
                                  <p:stCondLst>
                                    <p:cond delay="0"/>
                                  </p:stCondLst>
                                  <p:childTnLst>
                                    <p:set>
                                      <p:cBhvr>
                                        <p:cTn id="111" dur="1000">
                                          <p:stCondLst>
                                            <p:cond delay="0"/>
                                          </p:stCondLst>
                                        </p:cTn>
                                        <p:tgtEl>
                                          <p:spTgt spid="7278"/>
                                        </p:tgtEl>
                                        <p:attrNameLst>
                                          <p:attrName>style.visibility</p:attrName>
                                        </p:attrNameLst>
                                      </p:cBhvr>
                                      <p:to>
                                        <p:strVal val="visible"/>
                                      </p:to>
                                    </p:set>
                                  </p:childTnLst>
                                </p:cTn>
                              </p:par>
                            </p:childTnLst>
                          </p:cTn>
                        </p:par>
                        <p:par>
                          <p:cTn id="112" fill="hold" nodeType="afterGroup">
                            <p:stCondLst>
                              <p:cond delay="36000"/>
                            </p:stCondLst>
                            <p:childTnLst>
                              <p:par>
                                <p:cTn id="113" presetID="11" presetClass="entr" presetSubtype="0" fill="hold" grpId="1" nodeType="afterEffect">
                                  <p:stCondLst>
                                    <p:cond delay="0"/>
                                  </p:stCondLst>
                                  <p:childTnLst>
                                    <p:set>
                                      <p:cBhvr>
                                        <p:cTn id="114" dur="1000">
                                          <p:stCondLst>
                                            <p:cond delay="0"/>
                                          </p:stCondLst>
                                        </p:cTn>
                                        <p:tgtEl>
                                          <p:spTgt spid="7279"/>
                                        </p:tgtEl>
                                        <p:attrNameLst>
                                          <p:attrName>style.visibility</p:attrName>
                                        </p:attrNameLst>
                                      </p:cBhvr>
                                      <p:to>
                                        <p:strVal val="visible"/>
                                      </p:to>
                                    </p:set>
                                  </p:childTnLst>
                                </p:cTn>
                              </p:par>
                            </p:childTnLst>
                          </p:cTn>
                        </p:par>
                        <p:par>
                          <p:cTn id="115" fill="hold" nodeType="afterGroup">
                            <p:stCondLst>
                              <p:cond delay="37000"/>
                            </p:stCondLst>
                            <p:childTnLst>
                              <p:par>
                                <p:cTn id="116" presetID="11" presetClass="entr" presetSubtype="0" fill="hold" grpId="1" nodeType="afterEffect">
                                  <p:stCondLst>
                                    <p:cond delay="0"/>
                                  </p:stCondLst>
                                  <p:childTnLst>
                                    <p:set>
                                      <p:cBhvr>
                                        <p:cTn id="117" dur="1000">
                                          <p:stCondLst>
                                            <p:cond delay="0"/>
                                          </p:stCondLst>
                                        </p:cTn>
                                        <p:tgtEl>
                                          <p:spTgt spid="7280"/>
                                        </p:tgtEl>
                                        <p:attrNameLst>
                                          <p:attrName>style.visibility</p:attrName>
                                        </p:attrNameLst>
                                      </p:cBhvr>
                                      <p:to>
                                        <p:strVal val="visible"/>
                                      </p:to>
                                    </p:set>
                                  </p:childTnLst>
                                </p:cTn>
                              </p:par>
                            </p:childTnLst>
                          </p:cTn>
                        </p:par>
                        <p:par>
                          <p:cTn id="118" fill="hold" nodeType="afterGroup">
                            <p:stCondLst>
                              <p:cond delay="38000"/>
                            </p:stCondLst>
                            <p:childTnLst>
                              <p:par>
                                <p:cTn id="119" presetID="11" presetClass="entr" presetSubtype="0" fill="hold" grpId="1" nodeType="afterEffect">
                                  <p:stCondLst>
                                    <p:cond delay="0"/>
                                  </p:stCondLst>
                                  <p:childTnLst>
                                    <p:set>
                                      <p:cBhvr>
                                        <p:cTn id="120" dur="1000">
                                          <p:stCondLst>
                                            <p:cond delay="0"/>
                                          </p:stCondLst>
                                        </p:cTn>
                                        <p:tgtEl>
                                          <p:spTgt spid="7281"/>
                                        </p:tgtEl>
                                        <p:attrNameLst>
                                          <p:attrName>style.visibility</p:attrName>
                                        </p:attrNameLst>
                                      </p:cBhvr>
                                      <p:to>
                                        <p:strVal val="visible"/>
                                      </p:to>
                                    </p:set>
                                  </p:childTnLst>
                                </p:cTn>
                              </p:par>
                            </p:childTnLst>
                          </p:cTn>
                        </p:par>
                        <p:par>
                          <p:cTn id="121" fill="hold" nodeType="afterGroup">
                            <p:stCondLst>
                              <p:cond delay="39000"/>
                            </p:stCondLst>
                            <p:childTnLst>
                              <p:par>
                                <p:cTn id="122" presetID="11" presetClass="entr" presetSubtype="0" fill="hold" grpId="1" nodeType="afterEffect">
                                  <p:stCondLst>
                                    <p:cond delay="0"/>
                                  </p:stCondLst>
                                  <p:childTnLst>
                                    <p:set>
                                      <p:cBhvr>
                                        <p:cTn id="123" dur="1000">
                                          <p:stCondLst>
                                            <p:cond delay="0"/>
                                          </p:stCondLst>
                                        </p:cTn>
                                        <p:tgtEl>
                                          <p:spTgt spid="7282"/>
                                        </p:tgtEl>
                                        <p:attrNameLst>
                                          <p:attrName>style.visibility</p:attrName>
                                        </p:attrNameLst>
                                      </p:cBhvr>
                                      <p:to>
                                        <p:strVal val="visible"/>
                                      </p:to>
                                    </p:set>
                                  </p:childTnLst>
                                </p:cTn>
                              </p:par>
                            </p:childTnLst>
                          </p:cTn>
                        </p:par>
                        <p:par>
                          <p:cTn id="124" fill="hold" nodeType="afterGroup">
                            <p:stCondLst>
                              <p:cond delay="40000"/>
                            </p:stCondLst>
                            <p:childTnLst>
                              <p:par>
                                <p:cTn id="125" presetID="11" presetClass="entr" presetSubtype="0" fill="hold" grpId="1" nodeType="afterEffect">
                                  <p:stCondLst>
                                    <p:cond delay="0"/>
                                  </p:stCondLst>
                                  <p:childTnLst>
                                    <p:set>
                                      <p:cBhvr>
                                        <p:cTn id="126" dur="1000">
                                          <p:stCondLst>
                                            <p:cond delay="0"/>
                                          </p:stCondLst>
                                        </p:cTn>
                                        <p:tgtEl>
                                          <p:spTgt spid="7283"/>
                                        </p:tgtEl>
                                        <p:attrNameLst>
                                          <p:attrName>style.visibility</p:attrName>
                                        </p:attrNameLst>
                                      </p:cBhvr>
                                      <p:to>
                                        <p:strVal val="visible"/>
                                      </p:to>
                                    </p:set>
                                  </p:childTnLst>
                                </p:cTn>
                              </p:par>
                            </p:childTnLst>
                          </p:cTn>
                        </p:par>
                        <p:par>
                          <p:cTn id="127" fill="hold" nodeType="afterGroup">
                            <p:stCondLst>
                              <p:cond delay="41000"/>
                            </p:stCondLst>
                            <p:childTnLst>
                              <p:par>
                                <p:cTn id="128" presetID="11" presetClass="entr" presetSubtype="0" fill="hold" grpId="1" nodeType="afterEffect">
                                  <p:stCondLst>
                                    <p:cond delay="0"/>
                                  </p:stCondLst>
                                  <p:childTnLst>
                                    <p:set>
                                      <p:cBhvr>
                                        <p:cTn id="129" dur="1000">
                                          <p:stCondLst>
                                            <p:cond delay="0"/>
                                          </p:stCondLst>
                                        </p:cTn>
                                        <p:tgtEl>
                                          <p:spTgt spid="7284"/>
                                        </p:tgtEl>
                                        <p:attrNameLst>
                                          <p:attrName>style.visibility</p:attrName>
                                        </p:attrNameLst>
                                      </p:cBhvr>
                                      <p:to>
                                        <p:strVal val="visible"/>
                                      </p:to>
                                    </p:set>
                                  </p:childTnLst>
                                </p:cTn>
                              </p:par>
                            </p:childTnLst>
                          </p:cTn>
                        </p:par>
                        <p:par>
                          <p:cTn id="130" fill="hold" nodeType="afterGroup">
                            <p:stCondLst>
                              <p:cond delay="42000"/>
                            </p:stCondLst>
                            <p:childTnLst>
                              <p:par>
                                <p:cTn id="131" presetID="11" presetClass="entr" presetSubtype="0" fill="hold" grpId="1" nodeType="afterEffect">
                                  <p:stCondLst>
                                    <p:cond delay="0"/>
                                  </p:stCondLst>
                                  <p:childTnLst>
                                    <p:set>
                                      <p:cBhvr>
                                        <p:cTn id="132" dur="1000">
                                          <p:stCondLst>
                                            <p:cond delay="0"/>
                                          </p:stCondLst>
                                        </p:cTn>
                                        <p:tgtEl>
                                          <p:spTgt spid="7285"/>
                                        </p:tgtEl>
                                        <p:attrNameLst>
                                          <p:attrName>style.visibility</p:attrName>
                                        </p:attrNameLst>
                                      </p:cBhvr>
                                      <p:to>
                                        <p:strVal val="visible"/>
                                      </p:to>
                                    </p:set>
                                  </p:childTnLst>
                                </p:cTn>
                              </p:par>
                            </p:childTnLst>
                          </p:cTn>
                        </p:par>
                        <p:par>
                          <p:cTn id="133" fill="hold" nodeType="afterGroup">
                            <p:stCondLst>
                              <p:cond delay="43000"/>
                            </p:stCondLst>
                            <p:childTnLst>
                              <p:par>
                                <p:cTn id="134" presetID="11" presetClass="entr" presetSubtype="0" fill="hold" grpId="1" nodeType="afterEffect">
                                  <p:stCondLst>
                                    <p:cond delay="0"/>
                                  </p:stCondLst>
                                  <p:childTnLst>
                                    <p:set>
                                      <p:cBhvr>
                                        <p:cTn id="135" dur="1000">
                                          <p:stCondLst>
                                            <p:cond delay="0"/>
                                          </p:stCondLst>
                                        </p:cTn>
                                        <p:tgtEl>
                                          <p:spTgt spid="7286"/>
                                        </p:tgtEl>
                                        <p:attrNameLst>
                                          <p:attrName>style.visibility</p:attrName>
                                        </p:attrNameLst>
                                      </p:cBhvr>
                                      <p:to>
                                        <p:strVal val="visible"/>
                                      </p:to>
                                    </p:set>
                                  </p:childTnLst>
                                </p:cTn>
                              </p:par>
                            </p:childTnLst>
                          </p:cTn>
                        </p:par>
                        <p:par>
                          <p:cTn id="136" fill="hold" nodeType="afterGroup">
                            <p:stCondLst>
                              <p:cond delay="44000"/>
                            </p:stCondLst>
                            <p:childTnLst>
                              <p:par>
                                <p:cTn id="137" presetID="11" presetClass="entr" presetSubtype="0" fill="hold" grpId="1" nodeType="afterEffect">
                                  <p:stCondLst>
                                    <p:cond delay="0"/>
                                  </p:stCondLst>
                                  <p:childTnLst>
                                    <p:set>
                                      <p:cBhvr>
                                        <p:cTn id="138" dur="1000">
                                          <p:stCondLst>
                                            <p:cond delay="0"/>
                                          </p:stCondLst>
                                        </p:cTn>
                                        <p:tgtEl>
                                          <p:spTgt spid="7287"/>
                                        </p:tgtEl>
                                        <p:attrNameLst>
                                          <p:attrName>style.visibility</p:attrName>
                                        </p:attrNameLst>
                                      </p:cBhvr>
                                      <p:to>
                                        <p:strVal val="visible"/>
                                      </p:to>
                                    </p:set>
                                  </p:childTnLst>
                                </p:cTn>
                              </p:par>
                            </p:childTnLst>
                          </p:cTn>
                        </p:par>
                        <p:par>
                          <p:cTn id="139" fill="hold" nodeType="afterGroup">
                            <p:stCondLst>
                              <p:cond delay="45000"/>
                            </p:stCondLst>
                            <p:childTnLst>
                              <p:par>
                                <p:cTn id="140" presetID="11" presetClass="entr" presetSubtype="0" fill="hold" grpId="1" nodeType="afterEffect">
                                  <p:stCondLst>
                                    <p:cond delay="0"/>
                                  </p:stCondLst>
                                  <p:childTnLst>
                                    <p:set>
                                      <p:cBhvr>
                                        <p:cTn id="141" dur="1000">
                                          <p:stCondLst>
                                            <p:cond delay="0"/>
                                          </p:stCondLst>
                                        </p:cTn>
                                        <p:tgtEl>
                                          <p:spTgt spid="7288"/>
                                        </p:tgtEl>
                                        <p:attrNameLst>
                                          <p:attrName>style.visibility</p:attrName>
                                        </p:attrNameLst>
                                      </p:cBhvr>
                                      <p:to>
                                        <p:strVal val="visible"/>
                                      </p:to>
                                    </p:set>
                                  </p:childTnLst>
                                </p:cTn>
                              </p:par>
                            </p:childTnLst>
                          </p:cTn>
                        </p:par>
                        <p:par>
                          <p:cTn id="142" fill="hold" nodeType="afterGroup">
                            <p:stCondLst>
                              <p:cond delay="46000"/>
                            </p:stCondLst>
                            <p:childTnLst>
                              <p:par>
                                <p:cTn id="143" presetID="11" presetClass="entr" presetSubtype="0" fill="hold" grpId="1" nodeType="afterEffect">
                                  <p:stCondLst>
                                    <p:cond delay="0"/>
                                  </p:stCondLst>
                                  <p:childTnLst>
                                    <p:set>
                                      <p:cBhvr>
                                        <p:cTn id="144" dur="1000">
                                          <p:stCondLst>
                                            <p:cond delay="0"/>
                                          </p:stCondLst>
                                        </p:cTn>
                                        <p:tgtEl>
                                          <p:spTgt spid="7289"/>
                                        </p:tgtEl>
                                        <p:attrNameLst>
                                          <p:attrName>style.visibility</p:attrName>
                                        </p:attrNameLst>
                                      </p:cBhvr>
                                      <p:to>
                                        <p:strVal val="visible"/>
                                      </p:to>
                                    </p:set>
                                  </p:childTnLst>
                                </p:cTn>
                              </p:par>
                            </p:childTnLst>
                          </p:cTn>
                        </p:par>
                        <p:par>
                          <p:cTn id="145" fill="hold" nodeType="afterGroup">
                            <p:stCondLst>
                              <p:cond delay="47000"/>
                            </p:stCondLst>
                            <p:childTnLst>
                              <p:par>
                                <p:cTn id="146" presetID="11" presetClass="entr" presetSubtype="0" fill="hold" grpId="1" nodeType="afterEffect">
                                  <p:stCondLst>
                                    <p:cond delay="0"/>
                                  </p:stCondLst>
                                  <p:childTnLst>
                                    <p:set>
                                      <p:cBhvr>
                                        <p:cTn id="147" dur="1000">
                                          <p:stCondLst>
                                            <p:cond delay="0"/>
                                          </p:stCondLst>
                                        </p:cTn>
                                        <p:tgtEl>
                                          <p:spTgt spid="7290"/>
                                        </p:tgtEl>
                                        <p:attrNameLst>
                                          <p:attrName>style.visibility</p:attrName>
                                        </p:attrNameLst>
                                      </p:cBhvr>
                                      <p:to>
                                        <p:strVal val="visible"/>
                                      </p:to>
                                    </p:set>
                                  </p:childTnLst>
                                </p:cTn>
                              </p:par>
                            </p:childTnLst>
                          </p:cTn>
                        </p:par>
                        <p:par>
                          <p:cTn id="148" fill="hold" nodeType="afterGroup">
                            <p:stCondLst>
                              <p:cond delay="48000"/>
                            </p:stCondLst>
                            <p:childTnLst>
                              <p:par>
                                <p:cTn id="149" presetID="11" presetClass="entr" presetSubtype="0" fill="hold" grpId="1" nodeType="afterEffect">
                                  <p:stCondLst>
                                    <p:cond delay="0"/>
                                  </p:stCondLst>
                                  <p:childTnLst>
                                    <p:set>
                                      <p:cBhvr>
                                        <p:cTn id="150" dur="1000">
                                          <p:stCondLst>
                                            <p:cond delay="0"/>
                                          </p:stCondLst>
                                        </p:cTn>
                                        <p:tgtEl>
                                          <p:spTgt spid="7291"/>
                                        </p:tgtEl>
                                        <p:attrNameLst>
                                          <p:attrName>style.visibility</p:attrName>
                                        </p:attrNameLst>
                                      </p:cBhvr>
                                      <p:to>
                                        <p:strVal val="visible"/>
                                      </p:to>
                                    </p:set>
                                  </p:childTnLst>
                                </p:cTn>
                              </p:par>
                            </p:childTnLst>
                          </p:cTn>
                        </p:par>
                        <p:par>
                          <p:cTn id="151" fill="hold" nodeType="afterGroup">
                            <p:stCondLst>
                              <p:cond delay="49000"/>
                            </p:stCondLst>
                            <p:childTnLst>
                              <p:par>
                                <p:cTn id="152" presetID="11" presetClass="entr" presetSubtype="0" fill="hold" grpId="1" nodeType="afterEffect">
                                  <p:stCondLst>
                                    <p:cond delay="0"/>
                                  </p:stCondLst>
                                  <p:childTnLst>
                                    <p:set>
                                      <p:cBhvr>
                                        <p:cTn id="153" dur="1000">
                                          <p:stCondLst>
                                            <p:cond delay="0"/>
                                          </p:stCondLst>
                                        </p:cTn>
                                        <p:tgtEl>
                                          <p:spTgt spid="7292"/>
                                        </p:tgtEl>
                                        <p:attrNameLst>
                                          <p:attrName>style.visibility</p:attrName>
                                        </p:attrNameLst>
                                      </p:cBhvr>
                                      <p:to>
                                        <p:strVal val="visible"/>
                                      </p:to>
                                    </p:set>
                                  </p:childTnLst>
                                </p:cTn>
                              </p:par>
                            </p:childTnLst>
                          </p:cTn>
                        </p:par>
                        <p:par>
                          <p:cTn id="154" fill="hold" nodeType="afterGroup">
                            <p:stCondLst>
                              <p:cond delay="50000"/>
                            </p:stCondLst>
                            <p:childTnLst>
                              <p:par>
                                <p:cTn id="155" presetID="11" presetClass="entr" presetSubtype="0" fill="hold" grpId="1" nodeType="afterEffect">
                                  <p:stCondLst>
                                    <p:cond delay="0"/>
                                  </p:stCondLst>
                                  <p:childTnLst>
                                    <p:set>
                                      <p:cBhvr>
                                        <p:cTn id="156" dur="1000">
                                          <p:stCondLst>
                                            <p:cond delay="0"/>
                                          </p:stCondLst>
                                        </p:cTn>
                                        <p:tgtEl>
                                          <p:spTgt spid="7293"/>
                                        </p:tgtEl>
                                        <p:attrNameLst>
                                          <p:attrName>style.visibility</p:attrName>
                                        </p:attrNameLst>
                                      </p:cBhvr>
                                      <p:to>
                                        <p:strVal val="visible"/>
                                      </p:to>
                                    </p:set>
                                  </p:childTnLst>
                                </p:cTn>
                              </p:par>
                            </p:childTnLst>
                          </p:cTn>
                        </p:par>
                        <p:par>
                          <p:cTn id="157" fill="hold" nodeType="afterGroup">
                            <p:stCondLst>
                              <p:cond delay="51000"/>
                            </p:stCondLst>
                            <p:childTnLst>
                              <p:par>
                                <p:cTn id="158" presetID="11" presetClass="entr" presetSubtype="0" fill="hold" grpId="1" nodeType="afterEffect">
                                  <p:stCondLst>
                                    <p:cond delay="0"/>
                                  </p:stCondLst>
                                  <p:childTnLst>
                                    <p:set>
                                      <p:cBhvr>
                                        <p:cTn id="159" dur="1000">
                                          <p:stCondLst>
                                            <p:cond delay="0"/>
                                          </p:stCondLst>
                                        </p:cTn>
                                        <p:tgtEl>
                                          <p:spTgt spid="7294"/>
                                        </p:tgtEl>
                                        <p:attrNameLst>
                                          <p:attrName>style.visibility</p:attrName>
                                        </p:attrNameLst>
                                      </p:cBhvr>
                                      <p:to>
                                        <p:strVal val="visible"/>
                                      </p:to>
                                    </p:set>
                                  </p:childTnLst>
                                </p:cTn>
                              </p:par>
                            </p:childTnLst>
                          </p:cTn>
                        </p:par>
                        <p:par>
                          <p:cTn id="160" fill="hold" nodeType="afterGroup">
                            <p:stCondLst>
                              <p:cond delay="52000"/>
                            </p:stCondLst>
                            <p:childTnLst>
                              <p:par>
                                <p:cTn id="161" presetID="11" presetClass="entr" presetSubtype="0" fill="hold" grpId="1" nodeType="afterEffect">
                                  <p:stCondLst>
                                    <p:cond delay="0"/>
                                  </p:stCondLst>
                                  <p:childTnLst>
                                    <p:set>
                                      <p:cBhvr>
                                        <p:cTn id="162" dur="1000">
                                          <p:stCondLst>
                                            <p:cond delay="0"/>
                                          </p:stCondLst>
                                        </p:cTn>
                                        <p:tgtEl>
                                          <p:spTgt spid="7295"/>
                                        </p:tgtEl>
                                        <p:attrNameLst>
                                          <p:attrName>style.visibility</p:attrName>
                                        </p:attrNameLst>
                                      </p:cBhvr>
                                      <p:to>
                                        <p:strVal val="visible"/>
                                      </p:to>
                                    </p:set>
                                  </p:childTnLst>
                                </p:cTn>
                              </p:par>
                            </p:childTnLst>
                          </p:cTn>
                        </p:par>
                        <p:par>
                          <p:cTn id="163" fill="hold" nodeType="afterGroup">
                            <p:stCondLst>
                              <p:cond delay="53000"/>
                            </p:stCondLst>
                            <p:childTnLst>
                              <p:par>
                                <p:cTn id="164" presetID="11" presetClass="entr" presetSubtype="0" fill="hold" grpId="1" nodeType="afterEffect">
                                  <p:stCondLst>
                                    <p:cond delay="0"/>
                                  </p:stCondLst>
                                  <p:childTnLst>
                                    <p:set>
                                      <p:cBhvr>
                                        <p:cTn id="165" dur="1000">
                                          <p:stCondLst>
                                            <p:cond delay="0"/>
                                          </p:stCondLst>
                                        </p:cTn>
                                        <p:tgtEl>
                                          <p:spTgt spid="7296"/>
                                        </p:tgtEl>
                                        <p:attrNameLst>
                                          <p:attrName>style.visibility</p:attrName>
                                        </p:attrNameLst>
                                      </p:cBhvr>
                                      <p:to>
                                        <p:strVal val="visible"/>
                                      </p:to>
                                    </p:set>
                                  </p:childTnLst>
                                </p:cTn>
                              </p:par>
                            </p:childTnLst>
                          </p:cTn>
                        </p:par>
                        <p:par>
                          <p:cTn id="166" fill="hold" nodeType="afterGroup">
                            <p:stCondLst>
                              <p:cond delay="54000"/>
                            </p:stCondLst>
                            <p:childTnLst>
                              <p:par>
                                <p:cTn id="167" presetID="11" presetClass="entr" presetSubtype="0" fill="hold" grpId="1" nodeType="afterEffect">
                                  <p:stCondLst>
                                    <p:cond delay="0"/>
                                  </p:stCondLst>
                                  <p:childTnLst>
                                    <p:set>
                                      <p:cBhvr>
                                        <p:cTn id="168" dur="1000">
                                          <p:stCondLst>
                                            <p:cond delay="0"/>
                                          </p:stCondLst>
                                        </p:cTn>
                                        <p:tgtEl>
                                          <p:spTgt spid="7297"/>
                                        </p:tgtEl>
                                        <p:attrNameLst>
                                          <p:attrName>style.visibility</p:attrName>
                                        </p:attrNameLst>
                                      </p:cBhvr>
                                      <p:to>
                                        <p:strVal val="visible"/>
                                      </p:to>
                                    </p:set>
                                  </p:childTnLst>
                                </p:cTn>
                              </p:par>
                            </p:childTnLst>
                          </p:cTn>
                        </p:par>
                        <p:par>
                          <p:cTn id="169" fill="hold" nodeType="afterGroup">
                            <p:stCondLst>
                              <p:cond delay="55000"/>
                            </p:stCondLst>
                            <p:childTnLst>
                              <p:par>
                                <p:cTn id="170" presetID="11" presetClass="entr" presetSubtype="0" fill="hold" grpId="1" nodeType="afterEffect">
                                  <p:stCondLst>
                                    <p:cond delay="0"/>
                                  </p:stCondLst>
                                  <p:childTnLst>
                                    <p:set>
                                      <p:cBhvr>
                                        <p:cTn id="171" dur="1000">
                                          <p:stCondLst>
                                            <p:cond delay="0"/>
                                          </p:stCondLst>
                                        </p:cTn>
                                        <p:tgtEl>
                                          <p:spTgt spid="7298"/>
                                        </p:tgtEl>
                                        <p:attrNameLst>
                                          <p:attrName>style.visibility</p:attrName>
                                        </p:attrNameLst>
                                      </p:cBhvr>
                                      <p:to>
                                        <p:strVal val="visible"/>
                                      </p:to>
                                    </p:set>
                                  </p:childTnLst>
                                </p:cTn>
                              </p:par>
                            </p:childTnLst>
                          </p:cTn>
                        </p:par>
                        <p:par>
                          <p:cTn id="172" fill="hold" nodeType="afterGroup">
                            <p:stCondLst>
                              <p:cond delay="56000"/>
                            </p:stCondLst>
                            <p:childTnLst>
                              <p:par>
                                <p:cTn id="173" presetID="11" presetClass="entr" presetSubtype="0" fill="hold" grpId="1" nodeType="afterEffect">
                                  <p:stCondLst>
                                    <p:cond delay="0"/>
                                  </p:stCondLst>
                                  <p:childTnLst>
                                    <p:set>
                                      <p:cBhvr>
                                        <p:cTn id="174" dur="1000">
                                          <p:stCondLst>
                                            <p:cond delay="0"/>
                                          </p:stCondLst>
                                        </p:cTn>
                                        <p:tgtEl>
                                          <p:spTgt spid="7299"/>
                                        </p:tgtEl>
                                        <p:attrNameLst>
                                          <p:attrName>style.visibility</p:attrName>
                                        </p:attrNameLst>
                                      </p:cBhvr>
                                      <p:to>
                                        <p:strVal val="visible"/>
                                      </p:to>
                                    </p:set>
                                  </p:childTnLst>
                                </p:cTn>
                              </p:par>
                            </p:childTnLst>
                          </p:cTn>
                        </p:par>
                        <p:par>
                          <p:cTn id="175" fill="hold" nodeType="afterGroup">
                            <p:stCondLst>
                              <p:cond delay="57000"/>
                            </p:stCondLst>
                            <p:childTnLst>
                              <p:par>
                                <p:cTn id="176" presetID="11" presetClass="entr" presetSubtype="0" fill="hold" grpId="1" nodeType="afterEffect">
                                  <p:stCondLst>
                                    <p:cond delay="0"/>
                                  </p:stCondLst>
                                  <p:childTnLst>
                                    <p:set>
                                      <p:cBhvr>
                                        <p:cTn id="177" dur="1000">
                                          <p:stCondLst>
                                            <p:cond delay="0"/>
                                          </p:stCondLst>
                                        </p:cTn>
                                        <p:tgtEl>
                                          <p:spTgt spid="7300"/>
                                        </p:tgtEl>
                                        <p:attrNameLst>
                                          <p:attrName>style.visibility</p:attrName>
                                        </p:attrNameLst>
                                      </p:cBhvr>
                                      <p:to>
                                        <p:strVal val="visible"/>
                                      </p:to>
                                    </p:set>
                                  </p:childTnLst>
                                </p:cTn>
                              </p:par>
                            </p:childTnLst>
                          </p:cTn>
                        </p:par>
                        <p:par>
                          <p:cTn id="178" fill="hold" nodeType="afterGroup">
                            <p:stCondLst>
                              <p:cond delay="58000"/>
                            </p:stCondLst>
                            <p:childTnLst>
                              <p:par>
                                <p:cTn id="179" presetID="11" presetClass="entr" presetSubtype="0" fill="hold" grpId="1" nodeType="afterEffect">
                                  <p:stCondLst>
                                    <p:cond delay="0"/>
                                  </p:stCondLst>
                                  <p:childTnLst>
                                    <p:set>
                                      <p:cBhvr>
                                        <p:cTn id="180" dur="1000">
                                          <p:stCondLst>
                                            <p:cond delay="0"/>
                                          </p:stCondLst>
                                        </p:cTn>
                                        <p:tgtEl>
                                          <p:spTgt spid="7301"/>
                                        </p:tgtEl>
                                        <p:attrNameLst>
                                          <p:attrName>style.visibility</p:attrName>
                                        </p:attrNameLst>
                                      </p:cBhvr>
                                      <p:to>
                                        <p:strVal val="visible"/>
                                      </p:to>
                                    </p:set>
                                  </p:childTnLst>
                                </p:cTn>
                              </p:par>
                            </p:childTnLst>
                          </p:cTn>
                        </p:par>
                        <p:par>
                          <p:cTn id="181" fill="hold" nodeType="afterGroup">
                            <p:stCondLst>
                              <p:cond delay="59000"/>
                            </p:stCondLst>
                            <p:childTnLst>
                              <p:par>
                                <p:cTn id="182" presetID="11" presetClass="entr" presetSubtype="0" fill="hold" grpId="1" nodeType="afterEffect">
                                  <p:stCondLst>
                                    <p:cond delay="0"/>
                                  </p:stCondLst>
                                  <p:childTnLst>
                                    <p:set>
                                      <p:cBhvr>
                                        <p:cTn id="183" dur="1000">
                                          <p:stCondLst>
                                            <p:cond delay="0"/>
                                          </p:stCondLst>
                                        </p:cTn>
                                        <p:tgtEl>
                                          <p:spTgt spid="7305"/>
                                        </p:tgtEl>
                                        <p:attrNameLst>
                                          <p:attrName>style.visibility</p:attrName>
                                        </p:attrNameLst>
                                      </p:cBhvr>
                                      <p:to>
                                        <p:strVal val="visible"/>
                                      </p:to>
                                    </p:set>
                                  </p:childTnLst>
                                </p:cTn>
                              </p:par>
                              <p:par>
                                <p:cTn id="184" presetID="9" presetClass="exit" presetSubtype="0" fill="hold" grpId="0" nodeType="withEffect">
                                  <p:stCondLst>
                                    <p:cond delay="0"/>
                                  </p:stCondLst>
                                  <p:childTnLst>
                                    <p:animEffect transition="out" filter="dissolve">
                                      <p:cBhvr>
                                        <p:cTn id="185" dur="500"/>
                                        <p:tgtEl>
                                          <p:spTgt spid="3074"/>
                                        </p:tgtEl>
                                      </p:cBhvr>
                                    </p:animEffect>
                                    <p:set>
                                      <p:cBhvr>
                                        <p:cTn id="186" dur="1" fill="hold">
                                          <p:stCondLst>
                                            <p:cond delay="499"/>
                                          </p:stCondLst>
                                        </p:cTn>
                                        <p:tgtEl>
                                          <p:spTgt spid="3074"/>
                                        </p:tgtEl>
                                        <p:attrNameLst>
                                          <p:attrName>style.visibility</p:attrName>
                                        </p:attrNameLst>
                                      </p:cBhvr>
                                      <p:to>
                                        <p:strVal val="hidden"/>
                                      </p:to>
                                    </p:set>
                                  </p:childTnLst>
                                </p:cTn>
                              </p:par>
                              <p:par>
                                <p:cTn id="187" presetID="9" presetClass="entr" presetSubtype="0" fill="hold" grpId="0" nodeType="withEffect">
                                  <p:stCondLst>
                                    <p:cond delay="0"/>
                                  </p:stCondLst>
                                  <p:childTnLst>
                                    <p:set>
                                      <p:cBhvr>
                                        <p:cTn id="188" dur="1" fill="hold">
                                          <p:stCondLst>
                                            <p:cond delay="0"/>
                                          </p:stCondLst>
                                        </p:cTn>
                                        <p:tgtEl>
                                          <p:spTgt spid="3139"/>
                                        </p:tgtEl>
                                        <p:attrNameLst>
                                          <p:attrName>style.visibility</p:attrName>
                                        </p:attrNameLst>
                                      </p:cBhvr>
                                      <p:to>
                                        <p:strVal val="visible"/>
                                      </p:to>
                                    </p:set>
                                    <p:animEffect transition="in" filter="dissolve">
                                      <p:cBhvr>
                                        <p:cTn id="189" dur="500"/>
                                        <p:tgtEl>
                                          <p:spTgt spid="3139"/>
                                        </p:tgtEl>
                                      </p:cBhvr>
                                    </p:animEffect>
                                  </p:childTnLst>
                                </p:cTn>
                              </p:par>
                            </p:childTnLst>
                          </p:cTn>
                        </p:par>
                        <p:par>
                          <p:cTn id="190" fill="hold" nodeType="afterGroup">
                            <p:stCondLst>
                              <p:cond delay="60000"/>
                            </p:stCondLst>
                            <p:childTnLst>
                              <p:par>
                                <p:cTn id="191" presetID="11" presetClass="entr" presetSubtype="0" fill="hold" grpId="0" nodeType="afterEffect">
                                  <p:stCondLst>
                                    <p:cond delay="0"/>
                                  </p:stCondLst>
                                  <p:childTnLst>
                                    <p:set>
                                      <p:cBhvr>
                                        <p:cTn id="192" dur="1000">
                                          <p:stCondLst>
                                            <p:cond delay="0"/>
                                          </p:stCondLst>
                                        </p:cTn>
                                        <p:tgtEl>
                                          <p:spTgt spid="7184"/>
                                        </p:tgtEl>
                                        <p:attrNameLst>
                                          <p:attrName>style.visibility</p:attrName>
                                        </p:attrNameLst>
                                      </p:cBhvr>
                                      <p:to>
                                        <p:strVal val="visible"/>
                                      </p:to>
                                    </p:set>
                                  </p:childTnLst>
                                  <p:subTnLst>
                                    <p:set>
                                      <p:cBhvr override="childStyle">
                                        <p:cTn dur="1" fill="hold" display="0" masterRel="sameClick" afterEffect="1">
                                          <p:stCondLst>
                                            <p:cond evt="end" delay="0">
                                              <p:tn val="191"/>
                                            </p:cond>
                                          </p:stCondLst>
                                        </p:cTn>
                                        <p:tgtEl>
                                          <p:spTgt spid="7184"/>
                                        </p:tgtEl>
                                        <p:attrNameLst>
                                          <p:attrName>style.visibility</p:attrName>
                                        </p:attrNameLst>
                                      </p:cBhvr>
                                      <p:to>
                                        <p:strVal val="hidden"/>
                                      </p:to>
                                    </p:set>
                                  </p:subTnLst>
                                </p:cTn>
                              </p:par>
                            </p:childTnLst>
                          </p:cTn>
                        </p:par>
                        <p:par>
                          <p:cTn id="193" fill="hold" nodeType="afterGroup">
                            <p:stCondLst>
                              <p:cond delay="61000"/>
                            </p:stCondLst>
                            <p:childTnLst>
                              <p:par>
                                <p:cTn id="194" presetID="11" presetClass="entr" presetSubtype="0" fill="hold" grpId="0" nodeType="afterEffect">
                                  <p:stCondLst>
                                    <p:cond delay="0"/>
                                  </p:stCondLst>
                                  <p:childTnLst>
                                    <p:set>
                                      <p:cBhvr>
                                        <p:cTn id="195" dur="1000">
                                          <p:stCondLst>
                                            <p:cond delay="0"/>
                                          </p:stCondLst>
                                        </p:cTn>
                                        <p:tgtEl>
                                          <p:spTgt spid="7243"/>
                                        </p:tgtEl>
                                        <p:attrNameLst>
                                          <p:attrName>style.visibility</p:attrName>
                                        </p:attrNameLst>
                                      </p:cBhvr>
                                      <p:to>
                                        <p:strVal val="visible"/>
                                      </p:to>
                                    </p:set>
                                  </p:childTnLst>
                                  <p:subTnLst>
                                    <p:set>
                                      <p:cBhvr override="childStyle">
                                        <p:cTn dur="1" fill="hold" display="0" masterRel="sameClick" afterEffect="1">
                                          <p:stCondLst>
                                            <p:cond evt="end" delay="0">
                                              <p:tn val="194"/>
                                            </p:cond>
                                          </p:stCondLst>
                                        </p:cTn>
                                        <p:tgtEl>
                                          <p:spTgt spid="7243"/>
                                        </p:tgtEl>
                                        <p:attrNameLst>
                                          <p:attrName>style.visibility</p:attrName>
                                        </p:attrNameLst>
                                      </p:cBhvr>
                                      <p:to>
                                        <p:strVal val="hidden"/>
                                      </p:to>
                                    </p:set>
                                  </p:subTnLst>
                                </p:cTn>
                              </p:par>
                            </p:childTnLst>
                          </p:cTn>
                        </p:par>
                        <p:par>
                          <p:cTn id="196" fill="hold" nodeType="afterGroup">
                            <p:stCondLst>
                              <p:cond delay="62000"/>
                            </p:stCondLst>
                            <p:childTnLst>
                              <p:par>
                                <p:cTn id="197" presetID="11" presetClass="entr" presetSubtype="0" fill="hold" grpId="0" nodeType="afterEffect">
                                  <p:stCondLst>
                                    <p:cond delay="0"/>
                                  </p:stCondLst>
                                  <p:childTnLst>
                                    <p:set>
                                      <p:cBhvr>
                                        <p:cTn id="198" dur="1000">
                                          <p:stCondLst>
                                            <p:cond delay="0"/>
                                          </p:stCondLst>
                                        </p:cTn>
                                        <p:tgtEl>
                                          <p:spTgt spid="7244"/>
                                        </p:tgtEl>
                                        <p:attrNameLst>
                                          <p:attrName>style.visibility</p:attrName>
                                        </p:attrNameLst>
                                      </p:cBhvr>
                                      <p:to>
                                        <p:strVal val="visible"/>
                                      </p:to>
                                    </p:set>
                                  </p:childTnLst>
                                  <p:subTnLst>
                                    <p:set>
                                      <p:cBhvr override="childStyle">
                                        <p:cTn dur="1" fill="hold" display="0" masterRel="sameClick" afterEffect="1">
                                          <p:stCondLst>
                                            <p:cond evt="end" delay="0">
                                              <p:tn val="197"/>
                                            </p:cond>
                                          </p:stCondLst>
                                        </p:cTn>
                                        <p:tgtEl>
                                          <p:spTgt spid="7244"/>
                                        </p:tgtEl>
                                        <p:attrNameLst>
                                          <p:attrName>style.visibility</p:attrName>
                                        </p:attrNameLst>
                                      </p:cBhvr>
                                      <p:to>
                                        <p:strVal val="hidden"/>
                                      </p:to>
                                    </p:set>
                                  </p:subTnLst>
                                </p:cTn>
                              </p:par>
                            </p:childTnLst>
                          </p:cTn>
                        </p:par>
                        <p:par>
                          <p:cTn id="199" fill="hold" nodeType="afterGroup">
                            <p:stCondLst>
                              <p:cond delay="63000"/>
                            </p:stCondLst>
                            <p:childTnLst>
                              <p:par>
                                <p:cTn id="200" presetID="11" presetClass="entr" presetSubtype="0" fill="hold" grpId="0" nodeType="afterEffect">
                                  <p:stCondLst>
                                    <p:cond delay="0"/>
                                  </p:stCondLst>
                                  <p:childTnLst>
                                    <p:set>
                                      <p:cBhvr>
                                        <p:cTn id="201" dur="1000">
                                          <p:stCondLst>
                                            <p:cond delay="0"/>
                                          </p:stCondLst>
                                        </p:cTn>
                                        <p:tgtEl>
                                          <p:spTgt spid="7245"/>
                                        </p:tgtEl>
                                        <p:attrNameLst>
                                          <p:attrName>style.visibility</p:attrName>
                                        </p:attrNameLst>
                                      </p:cBhvr>
                                      <p:to>
                                        <p:strVal val="visible"/>
                                      </p:to>
                                    </p:set>
                                  </p:childTnLst>
                                  <p:subTnLst>
                                    <p:set>
                                      <p:cBhvr override="childStyle">
                                        <p:cTn dur="1" fill="hold" display="0" masterRel="sameClick" afterEffect="1">
                                          <p:stCondLst>
                                            <p:cond evt="end" delay="0">
                                              <p:tn val="200"/>
                                            </p:cond>
                                          </p:stCondLst>
                                        </p:cTn>
                                        <p:tgtEl>
                                          <p:spTgt spid="7245"/>
                                        </p:tgtEl>
                                        <p:attrNameLst>
                                          <p:attrName>style.visibility</p:attrName>
                                        </p:attrNameLst>
                                      </p:cBhvr>
                                      <p:to>
                                        <p:strVal val="hidden"/>
                                      </p:to>
                                    </p:set>
                                  </p:subTnLst>
                                </p:cTn>
                              </p:par>
                            </p:childTnLst>
                          </p:cTn>
                        </p:par>
                        <p:par>
                          <p:cTn id="202" fill="hold" nodeType="afterGroup">
                            <p:stCondLst>
                              <p:cond delay="64000"/>
                            </p:stCondLst>
                            <p:childTnLst>
                              <p:par>
                                <p:cTn id="203" presetID="11" presetClass="entr" presetSubtype="0" fill="hold" grpId="0" nodeType="afterEffect">
                                  <p:stCondLst>
                                    <p:cond delay="0"/>
                                  </p:stCondLst>
                                  <p:childTnLst>
                                    <p:set>
                                      <p:cBhvr>
                                        <p:cTn id="204" dur="1000">
                                          <p:stCondLst>
                                            <p:cond delay="0"/>
                                          </p:stCondLst>
                                        </p:cTn>
                                        <p:tgtEl>
                                          <p:spTgt spid="7246"/>
                                        </p:tgtEl>
                                        <p:attrNameLst>
                                          <p:attrName>style.visibility</p:attrName>
                                        </p:attrNameLst>
                                      </p:cBhvr>
                                      <p:to>
                                        <p:strVal val="visible"/>
                                      </p:to>
                                    </p:set>
                                  </p:childTnLst>
                                  <p:subTnLst>
                                    <p:set>
                                      <p:cBhvr override="childStyle">
                                        <p:cTn dur="1" fill="hold" display="0" masterRel="sameClick" afterEffect="1">
                                          <p:stCondLst>
                                            <p:cond evt="end" delay="0">
                                              <p:tn val="203"/>
                                            </p:cond>
                                          </p:stCondLst>
                                        </p:cTn>
                                        <p:tgtEl>
                                          <p:spTgt spid="7246"/>
                                        </p:tgtEl>
                                        <p:attrNameLst>
                                          <p:attrName>style.visibility</p:attrName>
                                        </p:attrNameLst>
                                      </p:cBhvr>
                                      <p:to>
                                        <p:strVal val="hidden"/>
                                      </p:to>
                                    </p:set>
                                  </p:subTnLst>
                                </p:cTn>
                              </p:par>
                            </p:childTnLst>
                          </p:cTn>
                        </p:par>
                        <p:par>
                          <p:cTn id="205" fill="hold" nodeType="afterGroup">
                            <p:stCondLst>
                              <p:cond delay="65000"/>
                            </p:stCondLst>
                            <p:childTnLst>
                              <p:par>
                                <p:cTn id="206" presetID="11" presetClass="entr" presetSubtype="0" fill="hold" grpId="0" nodeType="afterEffect">
                                  <p:stCondLst>
                                    <p:cond delay="0"/>
                                  </p:stCondLst>
                                  <p:childTnLst>
                                    <p:set>
                                      <p:cBhvr>
                                        <p:cTn id="207" dur="1000">
                                          <p:stCondLst>
                                            <p:cond delay="0"/>
                                          </p:stCondLst>
                                        </p:cTn>
                                        <p:tgtEl>
                                          <p:spTgt spid="7247"/>
                                        </p:tgtEl>
                                        <p:attrNameLst>
                                          <p:attrName>style.visibility</p:attrName>
                                        </p:attrNameLst>
                                      </p:cBhvr>
                                      <p:to>
                                        <p:strVal val="visible"/>
                                      </p:to>
                                    </p:set>
                                  </p:childTnLst>
                                  <p:subTnLst>
                                    <p:set>
                                      <p:cBhvr override="childStyle">
                                        <p:cTn dur="1" fill="hold" display="0" masterRel="sameClick" afterEffect="1">
                                          <p:stCondLst>
                                            <p:cond evt="end" delay="0">
                                              <p:tn val="206"/>
                                            </p:cond>
                                          </p:stCondLst>
                                        </p:cTn>
                                        <p:tgtEl>
                                          <p:spTgt spid="7247"/>
                                        </p:tgtEl>
                                        <p:attrNameLst>
                                          <p:attrName>style.visibility</p:attrName>
                                        </p:attrNameLst>
                                      </p:cBhvr>
                                      <p:to>
                                        <p:strVal val="hidden"/>
                                      </p:to>
                                    </p:set>
                                  </p:subTnLst>
                                </p:cTn>
                              </p:par>
                            </p:childTnLst>
                          </p:cTn>
                        </p:par>
                        <p:par>
                          <p:cTn id="208" fill="hold" nodeType="afterGroup">
                            <p:stCondLst>
                              <p:cond delay="66000"/>
                            </p:stCondLst>
                            <p:childTnLst>
                              <p:par>
                                <p:cTn id="209" presetID="11" presetClass="entr" presetSubtype="0" fill="hold" grpId="0" nodeType="afterEffect">
                                  <p:stCondLst>
                                    <p:cond delay="0"/>
                                  </p:stCondLst>
                                  <p:childTnLst>
                                    <p:set>
                                      <p:cBhvr>
                                        <p:cTn id="210" dur="1000">
                                          <p:stCondLst>
                                            <p:cond delay="0"/>
                                          </p:stCondLst>
                                        </p:cTn>
                                        <p:tgtEl>
                                          <p:spTgt spid="7248"/>
                                        </p:tgtEl>
                                        <p:attrNameLst>
                                          <p:attrName>style.visibility</p:attrName>
                                        </p:attrNameLst>
                                      </p:cBhvr>
                                      <p:to>
                                        <p:strVal val="visible"/>
                                      </p:to>
                                    </p:set>
                                  </p:childTnLst>
                                  <p:subTnLst>
                                    <p:set>
                                      <p:cBhvr override="childStyle">
                                        <p:cTn dur="1" fill="hold" display="0" masterRel="sameClick" afterEffect="1">
                                          <p:stCondLst>
                                            <p:cond evt="end" delay="0">
                                              <p:tn val="209"/>
                                            </p:cond>
                                          </p:stCondLst>
                                        </p:cTn>
                                        <p:tgtEl>
                                          <p:spTgt spid="7248"/>
                                        </p:tgtEl>
                                        <p:attrNameLst>
                                          <p:attrName>style.visibility</p:attrName>
                                        </p:attrNameLst>
                                      </p:cBhvr>
                                      <p:to>
                                        <p:strVal val="hidden"/>
                                      </p:to>
                                    </p:set>
                                  </p:subTnLst>
                                </p:cTn>
                              </p:par>
                            </p:childTnLst>
                          </p:cTn>
                        </p:par>
                        <p:par>
                          <p:cTn id="211" fill="hold" nodeType="afterGroup">
                            <p:stCondLst>
                              <p:cond delay="67000"/>
                            </p:stCondLst>
                            <p:childTnLst>
                              <p:par>
                                <p:cTn id="212" presetID="11" presetClass="entr" presetSubtype="0" fill="hold" grpId="0" nodeType="afterEffect">
                                  <p:stCondLst>
                                    <p:cond delay="0"/>
                                  </p:stCondLst>
                                  <p:childTnLst>
                                    <p:set>
                                      <p:cBhvr>
                                        <p:cTn id="213" dur="1000">
                                          <p:stCondLst>
                                            <p:cond delay="0"/>
                                          </p:stCondLst>
                                        </p:cTn>
                                        <p:tgtEl>
                                          <p:spTgt spid="7249"/>
                                        </p:tgtEl>
                                        <p:attrNameLst>
                                          <p:attrName>style.visibility</p:attrName>
                                        </p:attrNameLst>
                                      </p:cBhvr>
                                      <p:to>
                                        <p:strVal val="visible"/>
                                      </p:to>
                                    </p:set>
                                  </p:childTnLst>
                                  <p:subTnLst>
                                    <p:set>
                                      <p:cBhvr override="childStyle">
                                        <p:cTn dur="1" fill="hold" display="0" masterRel="sameClick" afterEffect="1">
                                          <p:stCondLst>
                                            <p:cond evt="end" delay="0">
                                              <p:tn val="212"/>
                                            </p:cond>
                                          </p:stCondLst>
                                        </p:cTn>
                                        <p:tgtEl>
                                          <p:spTgt spid="7249"/>
                                        </p:tgtEl>
                                        <p:attrNameLst>
                                          <p:attrName>style.visibility</p:attrName>
                                        </p:attrNameLst>
                                      </p:cBhvr>
                                      <p:to>
                                        <p:strVal val="hidden"/>
                                      </p:to>
                                    </p:set>
                                  </p:subTnLst>
                                </p:cTn>
                              </p:par>
                            </p:childTnLst>
                          </p:cTn>
                        </p:par>
                        <p:par>
                          <p:cTn id="214" fill="hold" nodeType="afterGroup">
                            <p:stCondLst>
                              <p:cond delay="68000"/>
                            </p:stCondLst>
                            <p:childTnLst>
                              <p:par>
                                <p:cTn id="215" presetID="11" presetClass="entr" presetSubtype="0" fill="hold" grpId="0" nodeType="afterEffect">
                                  <p:stCondLst>
                                    <p:cond delay="0"/>
                                  </p:stCondLst>
                                  <p:childTnLst>
                                    <p:set>
                                      <p:cBhvr>
                                        <p:cTn id="216" dur="1000">
                                          <p:stCondLst>
                                            <p:cond delay="0"/>
                                          </p:stCondLst>
                                        </p:cTn>
                                        <p:tgtEl>
                                          <p:spTgt spid="7250"/>
                                        </p:tgtEl>
                                        <p:attrNameLst>
                                          <p:attrName>style.visibility</p:attrName>
                                        </p:attrNameLst>
                                      </p:cBhvr>
                                      <p:to>
                                        <p:strVal val="visible"/>
                                      </p:to>
                                    </p:set>
                                  </p:childTnLst>
                                  <p:subTnLst>
                                    <p:set>
                                      <p:cBhvr override="childStyle">
                                        <p:cTn dur="1" fill="hold" display="0" masterRel="sameClick" afterEffect="1">
                                          <p:stCondLst>
                                            <p:cond evt="end" delay="0">
                                              <p:tn val="215"/>
                                            </p:cond>
                                          </p:stCondLst>
                                        </p:cTn>
                                        <p:tgtEl>
                                          <p:spTgt spid="7250"/>
                                        </p:tgtEl>
                                        <p:attrNameLst>
                                          <p:attrName>style.visibility</p:attrName>
                                        </p:attrNameLst>
                                      </p:cBhvr>
                                      <p:to>
                                        <p:strVal val="hidden"/>
                                      </p:to>
                                    </p:set>
                                  </p:subTnLst>
                                </p:cTn>
                              </p:par>
                            </p:childTnLst>
                          </p:cTn>
                        </p:par>
                        <p:par>
                          <p:cTn id="217" fill="hold" nodeType="afterGroup">
                            <p:stCondLst>
                              <p:cond delay="69000"/>
                            </p:stCondLst>
                            <p:childTnLst>
                              <p:par>
                                <p:cTn id="218" presetID="11" presetClass="entr" presetSubtype="0" fill="hold" grpId="0" nodeType="afterEffect">
                                  <p:stCondLst>
                                    <p:cond delay="0"/>
                                  </p:stCondLst>
                                  <p:childTnLst>
                                    <p:set>
                                      <p:cBhvr>
                                        <p:cTn id="219" dur="1000">
                                          <p:stCondLst>
                                            <p:cond delay="0"/>
                                          </p:stCondLst>
                                        </p:cTn>
                                        <p:tgtEl>
                                          <p:spTgt spid="7251"/>
                                        </p:tgtEl>
                                        <p:attrNameLst>
                                          <p:attrName>style.visibility</p:attrName>
                                        </p:attrNameLst>
                                      </p:cBhvr>
                                      <p:to>
                                        <p:strVal val="visible"/>
                                      </p:to>
                                    </p:set>
                                  </p:childTnLst>
                                  <p:subTnLst>
                                    <p:set>
                                      <p:cBhvr override="childStyle">
                                        <p:cTn dur="1" fill="hold" display="0" masterRel="sameClick" afterEffect="1">
                                          <p:stCondLst>
                                            <p:cond evt="end" delay="0">
                                              <p:tn val="218"/>
                                            </p:cond>
                                          </p:stCondLst>
                                        </p:cTn>
                                        <p:tgtEl>
                                          <p:spTgt spid="7251"/>
                                        </p:tgtEl>
                                        <p:attrNameLst>
                                          <p:attrName>style.visibility</p:attrName>
                                        </p:attrNameLst>
                                      </p:cBhvr>
                                      <p:to>
                                        <p:strVal val="hidden"/>
                                      </p:to>
                                    </p:set>
                                  </p:subTnLst>
                                </p:cTn>
                              </p:par>
                            </p:childTnLst>
                          </p:cTn>
                        </p:par>
                        <p:par>
                          <p:cTn id="220" fill="hold" nodeType="afterGroup">
                            <p:stCondLst>
                              <p:cond delay="70000"/>
                            </p:stCondLst>
                            <p:childTnLst>
                              <p:par>
                                <p:cTn id="221" presetID="11" presetClass="entr" presetSubtype="0" fill="hold" grpId="0" nodeType="afterEffect">
                                  <p:stCondLst>
                                    <p:cond delay="0"/>
                                  </p:stCondLst>
                                  <p:childTnLst>
                                    <p:set>
                                      <p:cBhvr>
                                        <p:cTn id="222" dur="1000">
                                          <p:stCondLst>
                                            <p:cond delay="0"/>
                                          </p:stCondLst>
                                        </p:cTn>
                                        <p:tgtEl>
                                          <p:spTgt spid="7252"/>
                                        </p:tgtEl>
                                        <p:attrNameLst>
                                          <p:attrName>style.visibility</p:attrName>
                                        </p:attrNameLst>
                                      </p:cBhvr>
                                      <p:to>
                                        <p:strVal val="visible"/>
                                      </p:to>
                                    </p:set>
                                  </p:childTnLst>
                                  <p:subTnLst>
                                    <p:set>
                                      <p:cBhvr override="childStyle">
                                        <p:cTn dur="1" fill="hold" display="0" masterRel="sameClick" afterEffect="1">
                                          <p:stCondLst>
                                            <p:cond evt="end" delay="0">
                                              <p:tn val="221"/>
                                            </p:cond>
                                          </p:stCondLst>
                                        </p:cTn>
                                        <p:tgtEl>
                                          <p:spTgt spid="7252"/>
                                        </p:tgtEl>
                                        <p:attrNameLst>
                                          <p:attrName>style.visibility</p:attrName>
                                        </p:attrNameLst>
                                      </p:cBhvr>
                                      <p:to>
                                        <p:strVal val="hidden"/>
                                      </p:to>
                                    </p:set>
                                  </p:subTnLst>
                                </p:cTn>
                              </p:par>
                            </p:childTnLst>
                          </p:cTn>
                        </p:par>
                        <p:par>
                          <p:cTn id="223" fill="hold" nodeType="afterGroup">
                            <p:stCondLst>
                              <p:cond delay="71000"/>
                            </p:stCondLst>
                            <p:childTnLst>
                              <p:par>
                                <p:cTn id="224" presetID="11" presetClass="entr" presetSubtype="0" fill="hold" grpId="0" nodeType="afterEffect">
                                  <p:stCondLst>
                                    <p:cond delay="0"/>
                                  </p:stCondLst>
                                  <p:childTnLst>
                                    <p:set>
                                      <p:cBhvr>
                                        <p:cTn id="225" dur="1000">
                                          <p:stCondLst>
                                            <p:cond delay="0"/>
                                          </p:stCondLst>
                                        </p:cTn>
                                        <p:tgtEl>
                                          <p:spTgt spid="7253"/>
                                        </p:tgtEl>
                                        <p:attrNameLst>
                                          <p:attrName>style.visibility</p:attrName>
                                        </p:attrNameLst>
                                      </p:cBhvr>
                                      <p:to>
                                        <p:strVal val="visible"/>
                                      </p:to>
                                    </p:set>
                                  </p:childTnLst>
                                  <p:subTnLst>
                                    <p:set>
                                      <p:cBhvr override="childStyle">
                                        <p:cTn dur="1" fill="hold" display="0" masterRel="sameClick" afterEffect="1">
                                          <p:stCondLst>
                                            <p:cond evt="end" delay="0">
                                              <p:tn val="224"/>
                                            </p:cond>
                                          </p:stCondLst>
                                        </p:cTn>
                                        <p:tgtEl>
                                          <p:spTgt spid="7253"/>
                                        </p:tgtEl>
                                        <p:attrNameLst>
                                          <p:attrName>style.visibility</p:attrName>
                                        </p:attrNameLst>
                                      </p:cBhvr>
                                      <p:to>
                                        <p:strVal val="hidden"/>
                                      </p:to>
                                    </p:set>
                                  </p:subTnLst>
                                </p:cTn>
                              </p:par>
                            </p:childTnLst>
                          </p:cTn>
                        </p:par>
                        <p:par>
                          <p:cTn id="226" fill="hold" nodeType="afterGroup">
                            <p:stCondLst>
                              <p:cond delay="72000"/>
                            </p:stCondLst>
                            <p:childTnLst>
                              <p:par>
                                <p:cTn id="227" presetID="11" presetClass="entr" presetSubtype="0" fill="hold" grpId="0" nodeType="afterEffect">
                                  <p:stCondLst>
                                    <p:cond delay="0"/>
                                  </p:stCondLst>
                                  <p:childTnLst>
                                    <p:set>
                                      <p:cBhvr>
                                        <p:cTn id="228" dur="1000">
                                          <p:stCondLst>
                                            <p:cond delay="0"/>
                                          </p:stCondLst>
                                        </p:cTn>
                                        <p:tgtEl>
                                          <p:spTgt spid="7254"/>
                                        </p:tgtEl>
                                        <p:attrNameLst>
                                          <p:attrName>style.visibility</p:attrName>
                                        </p:attrNameLst>
                                      </p:cBhvr>
                                      <p:to>
                                        <p:strVal val="visible"/>
                                      </p:to>
                                    </p:set>
                                  </p:childTnLst>
                                  <p:subTnLst>
                                    <p:set>
                                      <p:cBhvr override="childStyle">
                                        <p:cTn dur="1" fill="hold" display="0" masterRel="sameClick" afterEffect="1">
                                          <p:stCondLst>
                                            <p:cond evt="end" delay="0">
                                              <p:tn val="227"/>
                                            </p:cond>
                                          </p:stCondLst>
                                        </p:cTn>
                                        <p:tgtEl>
                                          <p:spTgt spid="7254"/>
                                        </p:tgtEl>
                                        <p:attrNameLst>
                                          <p:attrName>style.visibility</p:attrName>
                                        </p:attrNameLst>
                                      </p:cBhvr>
                                      <p:to>
                                        <p:strVal val="hidden"/>
                                      </p:to>
                                    </p:set>
                                  </p:subTnLst>
                                </p:cTn>
                              </p:par>
                            </p:childTnLst>
                          </p:cTn>
                        </p:par>
                        <p:par>
                          <p:cTn id="229" fill="hold" nodeType="afterGroup">
                            <p:stCondLst>
                              <p:cond delay="73000"/>
                            </p:stCondLst>
                            <p:childTnLst>
                              <p:par>
                                <p:cTn id="230" presetID="11" presetClass="entr" presetSubtype="0" fill="hold" grpId="0" nodeType="afterEffect">
                                  <p:stCondLst>
                                    <p:cond delay="0"/>
                                  </p:stCondLst>
                                  <p:childTnLst>
                                    <p:set>
                                      <p:cBhvr>
                                        <p:cTn id="231" dur="1000">
                                          <p:stCondLst>
                                            <p:cond delay="0"/>
                                          </p:stCondLst>
                                        </p:cTn>
                                        <p:tgtEl>
                                          <p:spTgt spid="7255"/>
                                        </p:tgtEl>
                                        <p:attrNameLst>
                                          <p:attrName>style.visibility</p:attrName>
                                        </p:attrNameLst>
                                      </p:cBhvr>
                                      <p:to>
                                        <p:strVal val="visible"/>
                                      </p:to>
                                    </p:set>
                                  </p:childTnLst>
                                  <p:subTnLst>
                                    <p:set>
                                      <p:cBhvr override="childStyle">
                                        <p:cTn dur="1" fill="hold" display="0" masterRel="sameClick" afterEffect="1">
                                          <p:stCondLst>
                                            <p:cond evt="end" delay="0">
                                              <p:tn val="230"/>
                                            </p:cond>
                                          </p:stCondLst>
                                        </p:cTn>
                                        <p:tgtEl>
                                          <p:spTgt spid="7255"/>
                                        </p:tgtEl>
                                        <p:attrNameLst>
                                          <p:attrName>style.visibility</p:attrName>
                                        </p:attrNameLst>
                                      </p:cBhvr>
                                      <p:to>
                                        <p:strVal val="hidden"/>
                                      </p:to>
                                    </p:set>
                                  </p:subTnLst>
                                </p:cTn>
                              </p:par>
                            </p:childTnLst>
                          </p:cTn>
                        </p:par>
                        <p:par>
                          <p:cTn id="232" fill="hold" nodeType="afterGroup">
                            <p:stCondLst>
                              <p:cond delay="74000"/>
                            </p:stCondLst>
                            <p:childTnLst>
                              <p:par>
                                <p:cTn id="233" presetID="11" presetClass="entr" presetSubtype="0" fill="hold" grpId="0" nodeType="afterEffect">
                                  <p:stCondLst>
                                    <p:cond delay="0"/>
                                  </p:stCondLst>
                                  <p:childTnLst>
                                    <p:set>
                                      <p:cBhvr>
                                        <p:cTn id="234" dur="1000">
                                          <p:stCondLst>
                                            <p:cond delay="0"/>
                                          </p:stCondLst>
                                        </p:cTn>
                                        <p:tgtEl>
                                          <p:spTgt spid="7256"/>
                                        </p:tgtEl>
                                        <p:attrNameLst>
                                          <p:attrName>style.visibility</p:attrName>
                                        </p:attrNameLst>
                                      </p:cBhvr>
                                      <p:to>
                                        <p:strVal val="visible"/>
                                      </p:to>
                                    </p:set>
                                  </p:childTnLst>
                                  <p:subTnLst>
                                    <p:set>
                                      <p:cBhvr override="childStyle">
                                        <p:cTn dur="1" fill="hold" display="0" masterRel="sameClick" afterEffect="1">
                                          <p:stCondLst>
                                            <p:cond evt="end" delay="0">
                                              <p:tn val="233"/>
                                            </p:cond>
                                          </p:stCondLst>
                                        </p:cTn>
                                        <p:tgtEl>
                                          <p:spTgt spid="7256"/>
                                        </p:tgtEl>
                                        <p:attrNameLst>
                                          <p:attrName>style.visibility</p:attrName>
                                        </p:attrNameLst>
                                      </p:cBhvr>
                                      <p:to>
                                        <p:strVal val="hidden"/>
                                      </p:to>
                                    </p:set>
                                  </p:subTnLst>
                                </p:cTn>
                              </p:par>
                            </p:childTnLst>
                          </p:cTn>
                        </p:par>
                        <p:par>
                          <p:cTn id="235" fill="hold" nodeType="afterGroup">
                            <p:stCondLst>
                              <p:cond delay="75000"/>
                            </p:stCondLst>
                            <p:childTnLst>
                              <p:par>
                                <p:cTn id="236" presetID="11" presetClass="entr" presetSubtype="0" fill="hold" grpId="0" nodeType="afterEffect">
                                  <p:stCondLst>
                                    <p:cond delay="0"/>
                                  </p:stCondLst>
                                  <p:childTnLst>
                                    <p:set>
                                      <p:cBhvr>
                                        <p:cTn id="237" dur="1000">
                                          <p:stCondLst>
                                            <p:cond delay="0"/>
                                          </p:stCondLst>
                                        </p:cTn>
                                        <p:tgtEl>
                                          <p:spTgt spid="7257"/>
                                        </p:tgtEl>
                                        <p:attrNameLst>
                                          <p:attrName>style.visibility</p:attrName>
                                        </p:attrNameLst>
                                      </p:cBhvr>
                                      <p:to>
                                        <p:strVal val="visible"/>
                                      </p:to>
                                    </p:set>
                                  </p:childTnLst>
                                  <p:subTnLst>
                                    <p:set>
                                      <p:cBhvr override="childStyle">
                                        <p:cTn dur="1" fill="hold" display="0" masterRel="sameClick" afterEffect="1">
                                          <p:stCondLst>
                                            <p:cond evt="end" delay="0">
                                              <p:tn val="236"/>
                                            </p:cond>
                                          </p:stCondLst>
                                        </p:cTn>
                                        <p:tgtEl>
                                          <p:spTgt spid="7257"/>
                                        </p:tgtEl>
                                        <p:attrNameLst>
                                          <p:attrName>style.visibility</p:attrName>
                                        </p:attrNameLst>
                                      </p:cBhvr>
                                      <p:to>
                                        <p:strVal val="hidden"/>
                                      </p:to>
                                    </p:set>
                                  </p:subTnLst>
                                </p:cTn>
                              </p:par>
                            </p:childTnLst>
                          </p:cTn>
                        </p:par>
                        <p:par>
                          <p:cTn id="238" fill="hold" nodeType="afterGroup">
                            <p:stCondLst>
                              <p:cond delay="76000"/>
                            </p:stCondLst>
                            <p:childTnLst>
                              <p:par>
                                <p:cTn id="239" presetID="11" presetClass="entr" presetSubtype="0" fill="hold" grpId="0" nodeType="afterEffect">
                                  <p:stCondLst>
                                    <p:cond delay="0"/>
                                  </p:stCondLst>
                                  <p:childTnLst>
                                    <p:set>
                                      <p:cBhvr>
                                        <p:cTn id="240" dur="1000">
                                          <p:stCondLst>
                                            <p:cond delay="0"/>
                                          </p:stCondLst>
                                        </p:cTn>
                                        <p:tgtEl>
                                          <p:spTgt spid="7258"/>
                                        </p:tgtEl>
                                        <p:attrNameLst>
                                          <p:attrName>style.visibility</p:attrName>
                                        </p:attrNameLst>
                                      </p:cBhvr>
                                      <p:to>
                                        <p:strVal val="visible"/>
                                      </p:to>
                                    </p:set>
                                  </p:childTnLst>
                                  <p:subTnLst>
                                    <p:set>
                                      <p:cBhvr override="childStyle">
                                        <p:cTn dur="1" fill="hold" display="0" masterRel="sameClick" afterEffect="1">
                                          <p:stCondLst>
                                            <p:cond evt="end" delay="0">
                                              <p:tn val="239"/>
                                            </p:cond>
                                          </p:stCondLst>
                                        </p:cTn>
                                        <p:tgtEl>
                                          <p:spTgt spid="7258"/>
                                        </p:tgtEl>
                                        <p:attrNameLst>
                                          <p:attrName>style.visibility</p:attrName>
                                        </p:attrNameLst>
                                      </p:cBhvr>
                                      <p:to>
                                        <p:strVal val="hidden"/>
                                      </p:to>
                                    </p:set>
                                  </p:subTnLst>
                                </p:cTn>
                              </p:par>
                            </p:childTnLst>
                          </p:cTn>
                        </p:par>
                        <p:par>
                          <p:cTn id="241" fill="hold" nodeType="afterGroup">
                            <p:stCondLst>
                              <p:cond delay="77000"/>
                            </p:stCondLst>
                            <p:childTnLst>
                              <p:par>
                                <p:cTn id="242" presetID="11" presetClass="entr" presetSubtype="0" fill="hold" grpId="0" nodeType="afterEffect">
                                  <p:stCondLst>
                                    <p:cond delay="0"/>
                                  </p:stCondLst>
                                  <p:childTnLst>
                                    <p:set>
                                      <p:cBhvr>
                                        <p:cTn id="243" dur="1000">
                                          <p:stCondLst>
                                            <p:cond delay="0"/>
                                          </p:stCondLst>
                                        </p:cTn>
                                        <p:tgtEl>
                                          <p:spTgt spid="7259"/>
                                        </p:tgtEl>
                                        <p:attrNameLst>
                                          <p:attrName>style.visibility</p:attrName>
                                        </p:attrNameLst>
                                      </p:cBhvr>
                                      <p:to>
                                        <p:strVal val="visible"/>
                                      </p:to>
                                    </p:set>
                                  </p:childTnLst>
                                  <p:subTnLst>
                                    <p:set>
                                      <p:cBhvr override="childStyle">
                                        <p:cTn dur="1" fill="hold" display="0" masterRel="sameClick" afterEffect="1">
                                          <p:stCondLst>
                                            <p:cond evt="end" delay="0">
                                              <p:tn val="242"/>
                                            </p:cond>
                                          </p:stCondLst>
                                        </p:cTn>
                                        <p:tgtEl>
                                          <p:spTgt spid="7259"/>
                                        </p:tgtEl>
                                        <p:attrNameLst>
                                          <p:attrName>style.visibility</p:attrName>
                                        </p:attrNameLst>
                                      </p:cBhvr>
                                      <p:to>
                                        <p:strVal val="hidden"/>
                                      </p:to>
                                    </p:set>
                                  </p:subTnLst>
                                </p:cTn>
                              </p:par>
                            </p:childTnLst>
                          </p:cTn>
                        </p:par>
                        <p:par>
                          <p:cTn id="244" fill="hold" nodeType="afterGroup">
                            <p:stCondLst>
                              <p:cond delay="78000"/>
                            </p:stCondLst>
                            <p:childTnLst>
                              <p:par>
                                <p:cTn id="245" presetID="11" presetClass="entr" presetSubtype="0" fill="hold" grpId="0" nodeType="afterEffect">
                                  <p:stCondLst>
                                    <p:cond delay="0"/>
                                  </p:stCondLst>
                                  <p:childTnLst>
                                    <p:set>
                                      <p:cBhvr>
                                        <p:cTn id="246" dur="1000">
                                          <p:stCondLst>
                                            <p:cond delay="0"/>
                                          </p:stCondLst>
                                        </p:cTn>
                                        <p:tgtEl>
                                          <p:spTgt spid="7260"/>
                                        </p:tgtEl>
                                        <p:attrNameLst>
                                          <p:attrName>style.visibility</p:attrName>
                                        </p:attrNameLst>
                                      </p:cBhvr>
                                      <p:to>
                                        <p:strVal val="visible"/>
                                      </p:to>
                                    </p:set>
                                  </p:childTnLst>
                                  <p:subTnLst>
                                    <p:set>
                                      <p:cBhvr override="childStyle">
                                        <p:cTn dur="1" fill="hold" display="0" masterRel="sameClick" afterEffect="1">
                                          <p:stCondLst>
                                            <p:cond evt="end" delay="0">
                                              <p:tn val="245"/>
                                            </p:cond>
                                          </p:stCondLst>
                                        </p:cTn>
                                        <p:tgtEl>
                                          <p:spTgt spid="7260"/>
                                        </p:tgtEl>
                                        <p:attrNameLst>
                                          <p:attrName>style.visibility</p:attrName>
                                        </p:attrNameLst>
                                      </p:cBhvr>
                                      <p:to>
                                        <p:strVal val="hidden"/>
                                      </p:to>
                                    </p:set>
                                  </p:subTnLst>
                                </p:cTn>
                              </p:par>
                            </p:childTnLst>
                          </p:cTn>
                        </p:par>
                        <p:par>
                          <p:cTn id="247" fill="hold" nodeType="afterGroup">
                            <p:stCondLst>
                              <p:cond delay="79000"/>
                            </p:stCondLst>
                            <p:childTnLst>
                              <p:par>
                                <p:cTn id="248" presetID="11" presetClass="entr" presetSubtype="0" fill="hold" grpId="0" nodeType="afterEffect">
                                  <p:stCondLst>
                                    <p:cond delay="0"/>
                                  </p:stCondLst>
                                  <p:childTnLst>
                                    <p:set>
                                      <p:cBhvr>
                                        <p:cTn id="249" dur="1000">
                                          <p:stCondLst>
                                            <p:cond delay="0"/>
                                          </p:stCondLst>
                                        </p:cTn>
                                        <p:tgtEl>
                                          <p:spTgt spid="7261"/>
                                        </p:tgtEl>
                                        <p:attrNameLst>
                                          <p:attrName>style.visibility</p:attrName>
                                        </p:attrNameLst>
                                      </p:cBhvr>
                                      <p:to>
                                        <p:strVal val="visible"/>
                                      </p:to>
                                    </p:set>
                                  </p:childTnLst>
                                  <p:subTnLst>
                                    <p:set>
                                      <p:cBhvr override="childStyle">
                                        <p:cTn dur="1" fill="hold" display="0" masterRel="sameClick" afterEffect="1">
                                          <p:stCondLst>
                                            <p:cond evt="end" delay="0">
                                              <p:tn val="248"/>
                                            </p:cond>
                                          </p:stCondLst>
                                        </p:cTn>
                                        <p:tgtEl>
                                          <p:spTgt spid="7261"/>
                                        </p:tgtEl>
                                        <p:attrNameLst>
                                          <p:attrName>style.visibility</p:attrName>
                                        </p:attrNameLst>
                                      </p:cBhvr>
                                      <p:to>
                                        <p:strVal val="hidden"/>
                                      </p:to>
                                    </p:set>
                                  </p:subTnLst>
                                </p:cTn>
                              </p:par>
                            </p:childTnLst>
                          </p:cTn>
                        </p:par>
                        <p:par>
                          <p:cTn id="250" fill="hold" nodeType="afterGroup">
                            <p:stCondLst>
                              <p:cond delay="80000"/>
                            </p:stCondLst>
                            <p:childTnLst>
                              <p:par>
                                <p:cTn id="251" presetID="11" presetClass="entr" presetSubtype="0" fill="hold" grpId="0" nodeType="afterEffect">
                                  <p:stCondLst>
                                    <p:cond delay="0"/>
                                  </p:stCondLst>
                                  <p:childTnLst>
                                    <p:set>
                                      <p:cBhvr>
                                        <p:cTn id="252" dur="1000">
                                          <p:stCondLst>
                                            <p:cond delay="0"/>
                                          </p:stCondLst>
                                        </p:cTn>
                                        <p:tgtEl>
                                          <p:spTgt spid="7262"/>
                                        </p:tgtEl>
                                        <p:attrNameLst>
                                          <p:attrName>style.visibility</p:attrName>
                                        </p:attrNameLst>
                                      </p:cBhvr>
                                      <p:to>
                                        <p:strVal val="visible"/>
                                      </p:to>
                                    </p:set>
                                  </p:childTnLst>
                                  <p:subTnLst>
                                    <p:set>
                                      <p:cBhvr override="childStyle">
                                        <p:cTn dur="1" fill="hold" display="0" masterRel="sameClick" afterEffect="1">
                                          <p:stCondLst>
                                            <p:cond evt="end" delay="0">
                                              <p:tn val="251"/>
                                            </p:cond>
                                          </p:stCondLst>
                                        </p:cTn>
                                        <p:tgtEl>
                                          <p:spTgt spid="7262"/>
                                        </p:tgtEl>
                                        <p:attrNameLst>
                                          <p:attrName>style.visibility</p:attrName>
                                        </p:attrNameLst>
                                      </p:cBhvr>
                                      <p:to>
                                        <p:strVal val="hidden"/>
                                      </p:to>
                                    </p:set>
                                  </p:subTnLst>
                                </p:cTn>
                              </p:par>
                            </p:childTnLst>
                          </p:cTn>
                        </p:par>
                        <p:par>
                          <p:cTn id="253" fill="hold" nodeType="afterGroup">
                            <p:stCondLst>
                              <p:cond delay="81000"/>
                            </p:stCondLst>
                            <p:childTnLst>
                              <p:par>
                                <p:cTn id="254" presetID="11" presetClass="entr" presetSubtype="0" fill="hold" grpId="0" nodeType="afterEffect">
                                  <p:stCondLst>
                                    <p:cond delay="0"/>
                                  </p:stCondLst>
                                  <p:childTnLst>
                                    <p:set>
                                      <p:cBhvr>
                                        <p:cTn id="255" dur="1000">
                                          <p:stCondLst>
                                            <p:cond delay="0"/>
                                          </p:stCondLst>
                                        </p:cTn>
                                        <p:tgtEl>
                                          <p:spTgt spid="7263"/>
                                        </p:tgtEl>
                                        <p:attrNameLst>
                                          <p:attrName>style.visibility</p:attrName>
                                        </p:attrNameLst>
                                      </p:cBhvr>
                                      <p:to>
                                        <p:strVal val="visible"/>
                                      </p:to>
                                    </p:set>
                                  </p:childTnLst>
                                  <p:subTnLst>
                                    <p:set>
                                      <p:cBhvr override="childStyle">
                                        <p:cTn dur="1" fill="hold" display="0" masterRel="sameClick" afterEffect="1">
                                          <p:stCondLst>
                                            <p:cond evt="end" delay="0">
                                              <p:tn val="254"/>
                                            </p:cond>
                                          </p:stCondLst>
                                        </p:cTn>
                                        <p:tgtEl>
                                          <p:spTgt spid="7263"/>
                                        </p:tgtEl>
                                        <p:attrNameLst>
                                          <p:attrName>style.visibility</p:attrName>
                                        </p:attrNameLst>
                                      </p:cBhvr>
                                      <p:to>
                                        <p:strVal val="hidden"/>
                                      </p:to>
                                    </p:set>
                                  </p:subTnLst>
                                </p:cTn>
                              </p:par>
                            </p:childTnLst>
                          </p:cTn>
                        </p:par>
                        <p:par>
                          <p:cTn id="256" fill="hold" nodeType="afterGroup">
                            <p:stCondLst>
                              <p:cond delay="82000"/>
                            </p:stCondLst>
                            <p:childTnLst>
                              <p:par>
                                <p:cTn id="257" presetID="11" presetClass="entr" presetSubtype="0" fill="hold" grpId="0" nodeType="afterEffect">
                                  <p:stCondLst>
                                    <p:cond delay="0"/>
                                  </p:stCondLst>
                                  <p:childTnLst>
                                    <p:set>
                                      <p:cBhvr>
                                        <p:cTn id="258" dur="1000">
                                          <p:stCondLst>
                                            <p:cond delay="0"/>
                                          </p:stCondLst>
                                        </p:cTn>
                                        <p:tgtEl>
                                          <p:spTgt spid="7264"/>
                                        </p:tgtEl>
                                        <p:attrNameLst>
                                          <p:attrName>style.visibility</p:attrName>
                                        </p:attrNameLst>
                                      </p:cBhvr>
                                      <p:to>
                                        <p:strVal val="visible"/>
                                      </p:to>
                                    </p:set>
                                  </p:childTnLst>
                                  <p:subTnLst>
                                    <p:set>
                                      <p:cBhvr override="childStyle">
                                        <p:cTn dur="1" fill="hold" display="0" masterRel="sameClick" afterEffect="1">
                                          <p:stCondLst>
                                            <p:cond evt="end" delay="0">
                                              <p:tn val="257"/>
                                            </p:cond>
                                          </p:stCondLst>
                                        </p:cTn>
                                        <p:tgtEl>
                                          <p:spTgt spid="7264"/>
                                        </p:tgtEl>
                                        <p:attrNameLst>
                                          <p:attrName>style.visibility</p:attrName>
                                        </p:attrNameLst>
                                      </p:cBhvr>
                                      <p:to>
                                        <p:strVal val="hidden"/>
                                      </p:to>
                                    </p:set>
                                  </p:subTnLst>
                                </p:cTn>
                              </p:par>
                            </p:childTnLst>
                          </p:cTn>
                        </p:par>
                        <p:par>
                          <p:cTn id="259" fill="hold" nodeType="afterGroup">
                            <p:stCondLst>
                              <p:cond delay="83000"/>
                            </p:stCondLst>
                            <p:childTnLst>
                              <p:par>
                                <p:cTn id="260" presetID="11" presetClass="entr" presetSubtype="0" fill="hold" grpId="0" nodeType="afterEffect">
                                  <p:stCondLst>
                                    <p:cond delay="0"/>
                                  </p:stCondLst>
                                  <p:childTnLst>
                                    <p:set>
                                      <p:cBhvr>
                                        <p:cTn id="261" dur="1000">
                                          <p:stCondLst>
                                            <p:cond delay="0"/>
                                          </p:stCondLst>
                                        </p:cTn>
                                        <p:tgtEl>
                                          <p:spTgt spid="7265"/>
                                        </p:tgtEl>
                                        <p:attrNameLst>
                                          <p:attrName>style.visibility</p:attrName>
                                        </p:attrNameLst>
                                      </p:cBhvr>
                                      <p:to>
                                        <p:strVal val="visible"/>
                                      </p:to>
                                    </p:set>
                                  </p:childTnLst>
                                  <p:subTnLst>
                                    <p:set>
                                      <p:cBhvr override="childStyle">
                                        <p:cTn dur="1" fill="hold" display="0" masterRel="sameClick" afterEffect="1">
                                          <p:stCondLst>
                                            <p:cond evt="end" delay="0">
                                              <p:tn val="260"/>
                                            </p:cond>
                                          </p:stCondLst>
                                        </p:cTn>
                                        <p:tgtEl>
                                          <p:spTgt spid="7265"/>
                                        </p:tgtEl>
                                        <p:attrNameLst>
                                          <p:attrName>style.visibility</p:attrName>
                                        </p:attrNameLst>
                                      </p:cBhvr>
                                      <p:to>
                                        <p:strVal val="hidden"/>
                                      </p:to>
                                    </p:set>
                                  </p:subTnLst>
                                </p:cTn>
                              </p:par>
                            </p:childTnLst>
                          </p:cTn>
                        </p:par>
                        <p:par>
                          <p:cTn id="262" fill="hold" nodeType="afterGroup">
                            <p:stCondLst>
                              <p:cond delay="84000"/>
                            </p:stCondLst>
                            <p:childTnLst>
                              <p:par>
                                <p:cTn id="263" presetID="11" presetClass="entr" presetSubtype="0" fill="hold" grpId="0" nodeType="afterEffect">
                                  <p:stCondLst>
                                    <p:cond delay="0"/>
                                  </p:stCondLst>
                                  <p:childTnLst>
                                    <p:set>
                                      <p:cBhvr>
                                        <p:cTn id="264" dur="1000">
                                          <p:stCondLst>
                                            <p:cond delay="0"/>
                                          </p:stCondLst>
                                        </p:cTn>
                                        <p:tgtEl>
                                          <p:spTgt spid="7266"/>
                                        </p:tgtEl>
                                        <p:attrNameLst>
                                          <p:attrName>style.visibility</p:attrName>
                                        </p:attrNameLst>
                                      </p:cBhvr>
                                      <p:to>
                                        <p:strVal val="visible"/>
                                      </p:to>
                                    </p:set>
                                  </p:childTnLst>
                                  <p:subTnLst>
                                    <p:set>
                                      <p:cBhvr override="childStyle">
                                        <p:cTn dur="1" fill="hold" display="0" masterRel="sameClick" afterEffect="1">
                                          <p:stCondLst>
                                            <p:cond evt="end" delay="0">
                                              <p:tn val="263"/>
                                            </p:cond>
                                          </p:stCondLst>
                                        </p:cTn>
                                        <p:tgtEl>
                                          <p:spTgt spid="7266"/>
                                        </p:tgtEl>
                                        <p:attrNameLst>
                                          <p:attrName>style.visibility</p:attrName>
                                        </p:attrNameLst>
                                      </p:cBhvr>
                                      <p:to>
                                        <p:strVal val="hidden"/>
                                      </p:to>
                                    </p:set>
                                  </p:subTnLst>
                                </p:cTn>
                              </p:par>
                            </p:childTnLst>
                          </p:cTn>
                        </p:par>
                        <p:par>
                          <p:cTn id="265" fill="hold" nodeType="afterGroup">
                            <p:stCondLst>
                              <p:cond delay="85000"/>
                            </p:stCondLst>
                            <p:childTnLst>
                              <p:par>
                                <p:cTn id="266" presetID="11" presetClass="entr" presetSubtype="0" fill="hold" grpId="0" nodeType="afterEffect">
                                  <p:stCondLst>
                                    <p:cond delay="0"/>
                                  </p:stCondLst>
                                  <p:childTnLst>
                                    <p:set>
                                      <p:cBhvr>
                                        <p:cTn id="267" dur="1000">
                                          <p:stCondLst>
                                            <p:cond delay="0"/>
                                          </p:stCondLst>
                                        </p:cTn>
                                        <p:tgtEl>
                                          <p:spTgt spid="7267"/>
                                        </p:tgtEl>
                                        <p:attrNameLst>
                                          <p:attrName>style.visibility</p:attrName>
                                        </p:attrNameLst>
                                      </p:cBhvr>
                                      <p:to>
                                        <p:strVal val="visible"/>
                                      </p:to>
                                    </p:set>
                                  </p:childTnLst>
                                  <p:subTnLst>
                                    <p:set>
                                      <p:cBhvr override="childStyle">
                                        <p:cTn dur="1" fill="hold" display="0" masterRel="sameClick" afterEffect="1">
                                          <p:stCondLst>
                                            <p:cond evt="end" delay="0">
                                              <p:tn val="266"/>
                                            </p:cond>
                                          </p:stCondLst>
                                        </p:cTn>
                                        <p:tgtEl>
                                          <p:spTgt spid="7267"/>
                                        </p:tgtEl>
                                        <p:attrNameLst>
                                          <p:attrName>style.visibility</p:attrName>
                                        </p:attrNameLst>
                                      </p:cBhvr>
                                      <p:to>
                                        <p:strVal val="hidden"/>
                                      </p:to>
                                    </p:set>
                                  </p:subTnLst>
                                </p:cTn>
                              </p:par>
                            </p:childTnLst>
                          </p:cTn>
                        </p:par>
                        <p:par>
                          <p:cTn id="268" fill="hold" nodeType="afterGroup">
                            <p:stCondLst>
                              <p:cond delay="86000"/>
                            </p:stCondLst>
                            <p:childTnLst>
                              <p:par>
                                <p:cTn id="269" presetID="11" presetClass="entr" presetSubtype="0" fill="hold" grpId="0" nodeType="afterEffect">
                                  <p:stCondLst>
                                    <p:cond delay="0"/>
                                  </p:stCondLst>
                                  <p:childTnLst>
                                    <p:set>
                                      <p:cBhvr>
                                        <p:cTn id="270" dur="1000">
                                          <p:stCondLst>
                                            <p:cond delay="0"/>
                                          </p:stCondLst>
                                        </p:cTn>
                                        <p:tgtEl>
                                          <p:spTgt spid="7268"/>
                                        </p:tgtEl>
                                        <p:attrNameLst>
                                          <p:attrName>style.visibility</p:attrName>
                                        </p:attrNameLst>
                                      </p:cBhvr>
                                      <p:to>
                                        <p:strVal val="visible"/>
                                      </p:to>
                                    </p:set>
                                  </p:childTnLst>
                                  <p:subTnLst>
                                    <p:set>
                                      <p:cBhvr override="childStyle">
                                        <p:cTn dur="1" fill="hold" display="0" masterRel="sameClick" afterEffect="1">
                                          <p:stCondLst>
                                            <p:cond evt="end" delay="0">
                                              <p:tn val="269"/>
                                            </p:cond>
                                          </p:stCondLst>
                                        </p:cTn>
                                        <p:tgtEl>
                                          <p:spTgt spid="7268"/>
                                        </p:tgtEl>
                                        <p:attrNameLst>
                                          <p:attrName>style.visibility</p:attrName>
                                        </p:attrNameLst>
                                      </p:cBhvr>
                                      <p:to>
                                        <p:strVal val="hidden"/>
                                      </p:to>
                                    </p:set>
                                  </p:subTnLst>
                                </p:cTn>
                              </p:par>
                            </p:childTnLst>
                          </p:cTn>
                        </p:par>
                        <p:par>
                          <p:cTn id="271" fill="hold" nodeType="afterGroup">
                            <p:stCondLst>
                              <p:cond delay="87000"/>
                            </p:stCondLst>
                            <p:childTnLst>
                              <p:par>
                                <p:cTn id="272" presetID="11" presetClass="entr" presetSubtype="0" fill="hold" grpId="0" nodeType="afterEffect">
                                  <p:stCondLst>
                                    <p:cond delay="0"/>
                                  </p:stCondLst>
                                  <p:childTnLst>
                                    <p:set>
                                      <p:cBhvr>
                                        <p:cTn id="273" dur="1000">
                                          <p:stCondLst>
                                            <p:cond delay="0"/>
                                          </p:stCondLst>
                                        </p:cTn>
                                        <p:tgtEl>
                                          <p:spTgt spid="7270"/>
                                        </p:tgtEl>
                                        <p:attrNameLst>
                                          <p:attrName>style.visibility</p:attrName>
                                        </p:attrNameLst>
                                      </p:cBhvr>
                                      <p:to>
                                        <p:strVal val="visible"/>
                                      </p:to>
                                    </p:set>
                                  </p:childTnLst>
                                  <p:subTnLst>
                                    <p:set>
                                      <p:cBhvr override="childStyle">
                                        <p:cTn dur="1" fill="hold" display="0" masterRel="sameClick" afterEffect="1">
                                          <p:stCondLst>
                                            <p:cond evt="end" delay="0">
                                              <p:tn val="272"/>
                                            </p:cond>
                                          </p:stCondLst>
                                        </p:cTn>
                                        <p:tgtEl>
                                          <p:spTgt spid="7270"/>
                                        </p:tgtEl>
                                        <p:attrNameLst>
                                          <p:attrName>style.visibility</p:attrName>
                                        </p:attrNameLst>
                                      </p:cBhvr>
                                      <p:to>
                                        <p:strVal val="hidden"/>
                                      </p:to>
                                    </p:set>
                                  </p:subTnLst>
                                </p:cTn>
                              </p:par>
                            </p:childTnLst>
                          </p:cTn>
                        </p:par>
                        <p:par>
                          <p:cTn id="274" fill="hold" nodeType="afterGroup">
                            <p:stCondLst>
                              <p:cond delay="88000"/>
                            </p:stCondLst>
                            <p:childTnLst>
                              <p:par>
                                <p:cTn id="275" presetID="11" presetClass="entr" presetSubtype="0" fill="hold" grpId="0" nodeType="afterEffect">
                                  <p:stCondLst>
                                    <p:cond delay="0"/>
                                  </p:stCondLst>
                                  <p:childTnLst>
                                    <p:set>
                                      <p:cBhvr>
                                        <p:cTn id="276" dur="1000">
                                          <p:stCondLst>
                                            <p:cond delay="0"/>
                                          </p:stCondLst>
                                        </p:cTn>
                                        <p:tgtEl>
                                          <p:spTgt spid="7271"/>
                                        </p:tgtEl>
                                        <p:attrNameLst>
                                          <p:attrName>style.visibility</p:attrName>
                                        </p:attrNameLst>
                                      </p:cBhvr>
                                      <p:to>
                                        <p:strVal val="visible"/>
                                      </p:to>
                                    </p:set>
                                  </p:childTnLst>
                                  <p:subTnLst>
                                    <p:set>
                                      <p:cBhvr override="childStyle">
                                        <p:cTn dur="1" fill="hold" display="0" masterRel="sameClick" afterEffect="1">
                                          <p:stCondLst>
                                            <p:cond evt="end" delay="0">
                                              <p:tn val="275"/>
                                            </p:cond>
                                          </p:stCondLst>
                                        </p:cTn>
                                        <p:tgtEl>
                                          <p:spTgt spid="7271"/>
                                        </p:tgtEl>
                                        <p:attrNameLst>
                                          <p:attrName>style.visibility</p:attrName>
                                        </p:attrNameLst>
                                      </p:cBhvr>
                                      <p:to>
                                        <p:strVal val="hidden"/>
                                      </p:to>
                                    </p:set>
                                  </p:subTnLst>
                                </p:cTn>
                              </p:par>
                            </p:childTnLst>
                          </p:cTn>
                        </p:par>
                        <p:par>
                          <p:cTn id="277" fill="hold" nodeType="afterGroup">
                            <p:stCondLst>
                              <p:cond delay="89000"/>
                            </p:stCondLst>
                            <p:childTnLst>
                              <p:par>
                                <p:cTn id="278" presetID="11" presetClass="entr" presetSubtype="0" fill="hold" grpId="0" nodeType="afterEffect">
                                  <p:stCondLst>
                                    <p:cond delay="0"/>
                                  </p:stCondLst>
                                  <p:childTnLst>
                                    <p:set>
                                      <p:cBhvr>
                                        <p:cTn id="279" dur="1000">
                                          <p:stCondLst>
                                            <p:cond delay="0"/>
                                          </p:stCondLst>
                                        </p:cTn>
                                        <p:tgtEl>
                                          <p:spTgt spid="7272"/>
                                        </p:tgtEl>
                                        <p:attrNameLst>
                                          <p:attrName>style.visibility</p:attrName>
                                        </p:attrNameLst>
                                      </p:cBhvr>
                                      <p:to>
                                        <p:strVal val="visible"/>
                                      </p:to>
                                    </p:set>
                                  </p:childTnLst>
                                  <p:subTnLst>
                                    <p:set>
                                      <p:cBhvr override="childStyle">
                                        <p:cTn dur="1" fill="hold" display="0" masterRel="sameClick" afterEffect="1">
                                          <p:stCondLst>
                                            <p:cond evt="end" delay="0">
                                              <p:tn val="278"/>
                                            </p:cond>
                                          </p:stCondLst>
                                        </p:cTn>
                                        <p:tgtEl>
                                          <p:spTgt spid="7272"/>
                                        </p:tgtEl>
                                        <p:attrNameLst>
                                          <p:attrName>style.visibility</p:attrName>
                                        </p:attrNameLst>
                                      </p:cBhvr>
                                      <p:to>
                                        <p:strVal val="hidden"/>
                                      </p:to>
                                    </p:set>
                                  </p:subTnLst>
                                </p:cTn>
                              </p:par>
                            </p:childTnLst>
                          </p:cTn>
                        </p:par>
                        <p:par>
                          <p:cTn id="280" fill="hold" nodeType="afterGroup">
                            <p:stCondLst>
                              <p:cond delay="90000"/>
                            </p:stCondLst>
                            <p:childTnLst>
                              <p:par>
                                <p:cTn id="281" presetID="11" presetClass="entr" presetSubtype="0" fill="hold" grpId="0" nodeType="afterEffect">
                                  <p:stCondLst>
                                    <p:cond delay="0"/>
                                  </p:stCondLst>
                                  <p:childTnLst>
                                    <p:set>
                                      <p:cBhvr>
                                        <p:cTn id="282" dur="1000">
                                          <p:stCondLst>
                                            <p:cond delay="0"/>
                                          </p:stCondLst>
                                        </p:cTn>
                                        <p:tgtEl>
                                          <p:spTgt spid="7273"/>
                                        </p:tgtEl>
                                        <p:attrNameLst>
                                          <p:attrName>style.visibility</p:attrName>
                                        </p:attrNameLst>
                                      </p:cBhvr>
                                      <p:to>
                                        <p:strVal val="visible"/>
                                      </p:to>
                                    </p:set>
                                  </p:childTnLst>
                                  <p:subTnLst>
                                    <p:set>
                                      <p:cBhvr override="childStyle">
                                        <p:cTn dur="1" fill="hold" display="0" masterRel="sameClick" afterEffect="1">
                                          <p:stCondLst>
                                            <p:cond evt="end" delay="0">
                                              <p:tn val="281"/>
                                            </p:cond>
                                          </p:stCondLst>
                                        </p:cTn>
                                        <p:tgtEl>
                                          <p:spTgt spid="7273"/>
                                        </p:tgtEl>
                                        <p:attrNameLst>
                                          <p:attrName>style.visibility</p:attrName>
                                        </p:attrNameLst>
                                      </p:cBhvr>
                                      <p:to>
                                        <p:strVal val="hidden"/>
                                      </p:to>
                                    </p:set>
                                  </p:subTnLst>
                                </p:cTn>
                              </p:par>
                            </p:childTnLst>
                          </p:cTn>
                        </p:par>
                        <p:par>
                          <p:cTn id="283" fill="hold" nodeType="afterGroup">
                            <p:stCondLst>
                              <p:cond delay="91000"/>
                            </p:stCondLst>
                            <p:childTnLst>
                              <p:par>
                                <p:cTn id="284" presetID="11" presetClass="entr" presetSubtype="0" fill="hold" grpId="0" nodeType="afterEffect">
                                  <p:stCondLst>
                                    <p:cond delay="0"/>
                                  </p:stCondLst>
                                  <p:childTnLst>
                                    <p:set>
                                      <p:cBhvr>
                                        <p:cTn id="285" dur="1000">
                                          <p:stCondLst>
                                            <p:cond delay="0"/>
                                          </p:stCondLst>
                                        </p:cTn>
                                        <p:tgtEl>
                                          <p:spTgt spid="7274"/>
                                        </p:tgtEl>
                                        <p:attrNameLst>
                                          <p:attrName>style.visibility</p:attrName>
                                        </p:attrNameLst>
                                      </p:cBhvr>
                                      <p:to>
                                        <p:strVal val="visible"/>
                                      </p:to>
                                    </p:set>
                                  </p:childTnLst>
                                  <p:subTnLst>
                                    <p:set>
                                      <p:cBhvr override="childStyle">
                                        <p:cTn dur="1" fill="hold" display="0" masterRel="sameClick" afterEffect="1">
                                          <p:stCondLst>
                                            <p:cond evt="end" delay="0">
                                              <p:tn val="284"/>
                                            </p:cond>
                                          </p:stCondLst>
                                        </p:cTn>
                                        <p:tgtEl>
                                          <p:spTgt spid="7274"/>
                                        </p:tgtEl>
                                        <p:attrNameLst>
                                          <p:attrName>style.visibility</p:attrName>
                                        </p:attrNameLst>
                                      </p:cBhvr>
                                      <p:to>
                                        <p:strVal val="hidden"/>
                                      </p:to>
                                    </p:set>
                                  </p:subTnLst>
                                </p:cTn>
                              </p:par>
                            </p:childTnLst>
                          </p:cTn>
                        </p:par>
                        <p:par>
                          <p:cTn id="286" fill="hold" nodeType="afterGroup">
                            <p:stCondLst>
                              <p:cond delay="92000"/>
                            </p:stCondLst>
                            <p:childTnLst>
                              <p:par>
                                <p:cTn id="287" presetID="11" presetClass="entr" presetSubtype="0" fill="hold" grpId="0" nodeType="afterEffect">
                                  <p:stCondLst>
                                    <p:cond delay="0"/>
                                  </p:stCondLst>
                                  <p:childTnLst>
                                    <p:set>
                                      <p:cBhvr>
                                        <p:cTn id="288" dur="1000">
                                          <p:stCondLst>
                                            <p:cond delay="0"/>
                                          </p:stCondLst>
                                        </p:cTn>
                                        <p:tgtEl>
                                          <p:spTgt spid="7275"/>
                                        </p:tgtEl>
                                        <p:attrNameLst>
                                          <p:attrName>style.visibility</p:attrName>
                                        </p:attrNameLst>
                                      </p:cBhvr>
                                      <p:to>
                                        <p:strVal val="visible"/>
                                      </p:to>
                                    </p:set>
                                  </p:childTnLst>
                                  <p:subTnLst>
                                    <p:set>
                                      <p:cBhvr override="childStyle">
                                        <p:cTn dur="1" fill="hold" display="0" masterRel="sameClick" afterEffect="1">
                                          <p:stCondLst>
                                            <p:cond evt="end" delay="0">
                                              <p:tn val="287"/>
                                            </p:cond>
                                          </p:stCondLst>
                                        </p:cTn>
                                        <p:tgtEl>
                                          <p:spTgt spid="7275"/>
                                        </p:tgtEl>
                                        <p:attrNameLst>
                                          <p:attrName>style.visibility</p:attrName>
                                        </p:attrNameLst>
                                      </p:cBhvr>
                                      <p:to>
                                        <p:strVal val="hidden"/>
                                      </p:to>
                                    </p:set>
                                  </p:subTnLst>
                                </p:cTn>
                              </p:par>
                            </p:childTnLst>
                          </p:cTn>
                        </p:par>
                        <p:par>
                          <p:cTn id="289" fill="hold" nodeType="afterGroup">
                            <p:stCondLst>
                              <p:cond delay="93000"/>
                            </p:stCondLst>
                            <p:childTnLst>
                              <p:par>
                                <p:cTn id="290" presetID="11" presetClass="entr" presetSubtype="0" fill="hold" grpId="0" nodeType="afterEffect">
                                  <p:stCondLst>
                                    <p:cond delay="0"/>
                                  </p:stCondLst>
                                  <p:childTnLst>
                                    <p:set>
                                      <p:cBhvr>
                                        <p:cTn id="291" dur="1000">
                                          <p:stCondLst>
                                            <p:cond delay="0"/>
                                          </p:stCondLst>
                                        </p:cTn>
                                        <p:tgtEl>
                                          <p:spTgt spid="7276"/>
                                        </p:tgtEl>
                                        <p:attrNameLst>
                                          <p:attrName>style.visibility</p:attrName>
                                        </p:attrNameLst>
                                      </p:cBhvr>
                                      <p:to>
                                        <p:strVal val="visible"/>
                                      </p:to>
                                    </p:set>
                                  </p:childTnLst>
                                  <p:subTnLst>
                                    <p:set>
                                      <p:cBhvr override="childStyle">
                                        <p:cTn dur="1" fill="hold" display="0" masterRel="sameClick" afterEffect="1">
                                          <p:stCondLst>
                                            <p:cond evt="end" delay="0">
                                              <p:tn val="290"/>
                                            </p:cond>
                                          </p:stCondLst>
                                        </p:cTn>
                                        <p:tgtEl>
                                          <p:spTgt spid="7276"/>
                                        </p:tgtEl>
                                        <p:attrNameLst>
                                          <p:attrName>style.visibility</p:attrName>
                                        </p:attrNameLst>
                                      </p:cBhvr>
                                      <p:to>
                                        <p:strVal val="hidden"/>
                                      </p:to>
                                    </p:set>
                                  </p:subTnLst>
                                </p:cTn>
                              </p:par>
                            </p:childTnLst>
                          </p:cTn>
                        </p:par>
                        <p:par>
                          <p:cTn id="292" fill="hold" nodeType="afterGroup">
                            <p:stCondLst>
                              <p:cond delay="94000"/>
                            </p:stCondLst>
                            <p:childTnLst>
                              <p:par>
                                <p:cTn id="293" presetID="11" presetClass="entr" presetSubtype="0" fill="hold" grpId="0" nodeType="afterEffect">
                                  <p:stCondLst>
                                    <p:cond delay="0"/>
                                  </p:stCondLst>
                                  <p:childTnLst>
                                    <p:set>
                                      <p:cBhvr>
                                        <p:cTn id="294" dur="1000">
                                          <p:stCondLst>
                                            <p:cond delay="0"/>
                                          </p:stCondLst>
                                        </p:cTn>
                                        <p:tgtEl>
                                          <p:spTgt spid="7277"/>
                                        </p:tgtEl>
                                        <p:attrNameLst>
                                          <p:attrName>style.visibility</p:attrName>
                                        </p:attrNameLst>
                                      </p:cBhvr>
                                      <p:to>
                                        <p:strVal val="visible"/>
                                      </p:to>
                                    </p:set>
                                  </p:childTnLst>
                                  <p:subTnLst>
                                    <p:set>
                                      <p:cBhvr override="childStyle">
                                        <p:cTn dur="1" fill="hold" display="0" masterRel="sameClick" afterEffect="1">
                                          <p:stCondLst>
                                            <p:cond evt="end" delay="0">
                                              <p:tn val="293"/>
                                            </p:cond>
                                          </p:stCondLst>
                                        </p:cTn>
                                        <p:tgtEl>
                                          <p:spTgt spid="7277"/>
                                        </p:tgtEl>
                                        <p:attrNameLst>
                                          <p:attrName>style.visibility</p:attrName>
                                        </p:attrNameLst>
                                      </p:cBhvr>
                                      <p:to>
                                        <p:strVal val="hidden"/>
                                      </p:to>
                                    </p:set>
                                  </p:subTnLst>
                                </p:cTn>
                              </p:par>
                            </p:childTnLst>
                          </p:cTn>
                        </p:par>
                        <p:par>
                          <p:cTn id="295" fill="hold" nodeType="afterGroup">
                            <p:stCondLst>
                              <p:cond delay="95000"/>
                            </p:stCondLst>
                            <p:childTnLst>
                              <p:par>
                                <p:cTn id="296" presetID="11" presetClass="entr" presetSubtype="0" fill="hold" grpId="0" nodeType="afterEffect">
                                  <p:stCondLst>
                                    <p:cond delay="0"/>
                                  </p:stCondLst>
                                  <p:childTnLst>
                                    <p:set>
                                      <p:cBhvr>
                                        <p:cTn id="297" dur="1000">
                                          <p:stCondLst>
                                            <p:cond delay="0"/>
                                          </p:stCondLst>
                                        </p:cTn>
                                        <p:tgtEl>
                                          <p:spTgt spid="7278"/>
                                        </p:tgtEl>
                                        <p:attrNameLst>
                                          <p:attrName>style.visibility</p:attrName>
                                        </p:attrNameLst>
                                      </p:cBhvr>
                                      <p:to>
                                        <p:strVal val="visible"/>
                                      </p:to>
                                    </p:set>
                                  </p:childTnLst>
                                  <p:subTnLst>
                                    <p:set>
                                      <p:cBhvr override="childStyle">
                                        <p:cTn dur="1" fill="hold" display="0" masterRel="sameClick" afterEffect="1">
                                          <p:stCondLst>
                                            <p:cond evt="end" delay="0">
                                              <p:tn val="296"/>
                                            </p:cond>
                                          </p:stCondLst>
                                        </p:cTn>
                                        <p:tgtEl>
                                          <p:spTgt spid="7278"/>
                                        </p:tgtEl>
                                        <p:attrNameLst>
                                          <p:attrName>style.visibility</p:attrName>
                                        </p:attrNameLst>
                                      </p:cBhvr>
                                      <p:to>
                                        <p:strVal val="hidden"/>
                                      </p:to>
                                    </p:set>
                                  </p:subTnLst>
                                </p:cTn>
                              </p:par>
                            </p:childTnLst>
                          </p:cTn>
                        </p:par>
                        <p:par>
                          <p:cTn id="298" fill="hold" nodeType="afterGroup">
                            <p:stCondLst>
                              <p:cond delay="96000"/>
                            </p:stCondLst>
                            <p:childTnLst>
                              <p:par>
                                <p:cTn id="299" presetID="11" presetClass="entr" presetSubtype="0" fill="hold" grpId="0" nodeType="afterEffect">
                                  <p:stCondLst>
                                    <p:cond delay="0"/>
                                  </p:stCondLst>
                                  <p:childTnLst>
                                    <p:set>
                                      <p:cBhvr>
                                        <p:cTn id="300" dur="1000">
                                          <p:stCondLst>
                                            <p:cond delay="0"/>
                                          </p:stCondLst>
                                        </p:cTn>
                                        <p:tgtEl>
                                          <p:spTgt spid="7279"/>
                                        </p:tgtEl>
                                        <p:attrNameLst>
                                          <p:attrName>style.visibility</p:attrName>
                                        </p:attrNameLst>
                                      </p:cBhvr>
                                      <p:to>
                                        <p:strVal val="visible"/>
                                      </p:to>
                                    </p:set>
                                  </p:childTnLst>
                                  <p:subTnLst>
                                    <p:set>
                                      <p:cBhvr override="childStyle">
                                        <p:cTn dur="1" fill="hold" display="0" masterRel="sameClick" afterEffect="1">
                                          <p:stCondLst>
                                            <p:cond evt="end" delay="0">
                                              <p:tn val="299"/>
                                            </p:cond>
                                          </p:stCondLst>
                                        </p:cTn>
                                        <p:tgtEl>
                                          <p:spTgt spid="7279"/>
                                        </p:tgtEl>
                                        <p:attrNameLst>
                                          <p:attrName>style.visibility</p:attrName>
                                        </p:attrNameLst>
                                      </p:cBhvr>
                                      <p:to>
                                        <p:strVal val="hidden"/>
                                      </p:to>
                                    </p:set>
                                  </p:subTnLst>
                                </p:cTn>
                              </p:par>
                            </p:childTnLst>
                          </p:cTn>
                        </p:par>
                        <p:par>
                          <p:cTn id="301" fill="hold" nodeType="afterGroup">
                            <p:stCondLst>
                              <p:cond delay="97000"/>
                            </p:stCondLst>
                            <p:childTnLst>
                              <p:par>
                                <p:cTn id="302" presetID="11" presetClass="entr" presetSubtype="0" fill="hold" grpId="0" nodeType="afterEffect">
                                  <p:stCondLst>
                                    <p:cond delay="0"/>
                                  </p:stCondLst>
                                  <p:childTnLst>
                                    <p:set>
                                      <p:cBhvr>
                                        <p:cTn id="303" dur="1000">
                                          <p:stCondLst>
                                            <p:cond delay="0"/>
                                          </p:stCondLst>
                                        </p:cTn>
                                        <p:tgtEl>
                                          <p:spTgt spid="7280"/>
                                        </p:tgtEl>
                                        <p:attrNameLst>
                                          <p:attrName>style.visibility</p:attrName>
                                        </p:attrNameLst>
                                      </p:cBhvr>
                                      <p:to>
                                        <p:strVal val="visible"/>
                                      </p:to>
                                    </p:set>
                                  </p:childTnLst>
                                  <p:subTnLst>
                                    <p:set>
                                      <p:cBhvr override="childStyle">
                                        <p:cTn dur="1" fill="hold" display="0" masterRel="sameClick" afterEffect="1">
                                          <p:stCondLst>
                                            <p:cond evt="end" delay="0">
                                              <p:tn val="302"/>
                                            </p:cond>
                                          </p:stCondLst>
                                        </p:cTn>
                                        <p:tgtEl>
                                          <p:spTgt spid="7280"/>
                                        </p:tgtEl>
                                        <p:attrNameLst>
                                          <p:attrName>style.visibility</p:attrName>
                                        </p:attrNameLst>
                                      </p:cBhvr>
                                      <p:to>
                                        <p:strVal val="hidden"/>
                                      </p:to>
                                    </p:set>
                                  </p:subTnLst>
                                </p:cTn>
                              </p:par>
                            </p:childTnLst>
                          </p:cTn>
                        </p:par>
                        <p:par>
                          <p:cTn id="304" fill="hold" nodeType="afterGroup">
                            <p:stCondLst>
                              <p:cond delay="98000"/>
                            </p:stCondLst>
                            <p:childTnLst>
                              <p:par>
                                <p:cTn id="305" presetID="11" presetClass="entr" presetSubtype="0" fill="hold" grpId="0" nodeType="afterEffect">
                                  <p:stCondLst>
                                    <p:cond delay="0"/>
                                  </p:stCondLst>
                                  <p:childTnLst>
                                    <p:set>
                                      <p:cBhvr>
                                        <p:cTn id="306" dur="1000">
                                          <p:stCondLst>
                                            <p:cond delay="0"/>
                                          </p:stCondLst>
                                        </p:cTn>
                                        <p:tgtEl>
                                          <p:spTgt spid="7281"/>
                                        </p:tgtEl>
                                        <p:attrNameLst>
                                          <p:attrName>style.visibility</p:attrName>
                                        </p:attrNameLst>
                                      </p:cBhvr>
                                      <p:to>
                                        <p:strVal val="visible"/>
                                      </p:to>
                                    </p:set>
                                  </p:childTnLst>
                                  <p:subTnLst>
                                    <p:set>
                                      <p:cBhvr override="childStyle">
                                        <p:cTn dur="1" fill="hold" display="0" masterRel="sameClick" afterEffect="1">
                                          <p:stCondLst>
                                            <p:cond evt="end" delay="0">
                                              <p:tn val="305"/>
                                            </p:cond>
                                          </p:stCondLst>
                                        </p:cTn>
                                        <p:tgtEl>
                                          <p:spTgt spid="7281"/>
                                        </p:tgtEl>
                                        <p:attrNameLst>
                                          <p:attrName>style.visibility</p:attrName>
                                        </p:attrNameLst>
                                      </p:cBhvr>
                                      <p:to>
                                        <p:strVal val="hidden"/>
                                      </p:to>
                                    </p:set>
                                  </p:subTnLst>
                                </p:cTn>
                              </p:par>
                            </p:childTnLst>
                          </p:cTn>
                        </p:par>
                        <p:par>
                          <p:cTn id="307" fill="hold" nodeType="afterGroup">
                            <p:stCondLst>
                              <p:cond delay="99000"/>
                            </p:stCondLst>
                            <p:childTnLst>
                              <p:par>
                                <p:cTn id="308" presetID="11" presetClass="entr" presetSubtype="0" fill="hold" grpId="0" nodeType="afterEffect">
                                  <p:stCondLst>
                                    <p:cond delay="0"/>
                                  </p:stCondLst>
                                  <p:childTnLst>
                                    <p:set>
                                      <p:cBhvr>
                                        <p:cTn id="309" dur="1000">
                                          <p:stCondLst>
                                            <p:cond delay="0"/>
                                          </p:stCondLst>
                                        </p:cTn>
                                        <p:tgtEl>
                                          <p:spTgt spid="7282"/>
                                        </p:tgtEl>
                                        <p:attrNameLst>
                                          <p:attrName>style.visibility</p:attrName>
                                        </p:attrNameLst>
                                      </p:cBhvr>
                                      <p:to>
                                        <p:strVal val="visible"/>
                                      </p:to>
                                    </p:set>
                                  </p:childTnLst>
                                  <p:subTnLst>
                                    <p:set>
                                      <p:cBhvr override="childStyle">
                                        <p:cTn dur="1" fill="hold" display="0" masterRel="sameClick" afterEffect="1">
                                          <p:stCondLst>
                                            <p:cond evt="end" delay="0">
                                              <p:tn val="308"/>
                                            </p:cond>
                                          </p:stCondLst>
                                        </p:cTn>
                                        <p:tgtEl>
                                          <p:spTgt spid="7282"/>
                                        </p:tgtEl>
                                        <p:attrNameLst>
                                          <p:attrName>style.visibility</p:attrName>
                                        </p:attrNameLst>
                                      </p:cBhvr>
                                      <p:to>
                                        <p:strVal val="hidden"/>
                                      </p:to>
                                    </p:set>
                                  </p:subTnLst>
                                </p:cTn>
                              </p:par>
                            </p:childTnLst>
                          </p:cTn>
                        </p:par>
                        <p:par>
                          <p:cTn id="310" fill="hold" nodeType="afterGroup">
                            <p:stCondLst>
                              <p:cond delay="100000"/>
                            </p:stCondLst>
                            <p:childTnLst>
                              <p:par>
                                <p:cTn id="311" presetID="11" presetClass="entr" presetSubtype="0" fill="hold" grpId="0" nodeType="afterEffect">
                                  <p:stCondLst>
                                    <p:cond delay="0"/>
                                  </p:stCondLst>
                                  <p:childTnLst>
                                    <p:set>
                                      <p:cBhvr>
                                        <p:cTn id="312" dur="1000">
                                          <p:stCondLst>
                                            <p:cond delay="0"/>
                                          </p:stCondLst>
                                        </p:cTn>
                                        <p:tgtEl>
                                          <p:spTgt spid="7283"/>
                                        </p:tgtEl>
                                        <p:attrNameLst>
                                          <p:attrName>style.visibility</p:attrName>
                                        </p:attrNameLst>
                                      </p:cBhvr>
                                      <p:to>
                                        <p:strVal val="visible"/>
                                      </p:to>
                                    </p:set>
                                  </p:childTnLst>
                                  <p:subTnLst>
                                    <p:set>
                                      <p:cBhvr override="childStyle">
                                        <p:cTn dur="1" fill="hold" display="0" masterRel="sameClick" afterEffect="1">
                                          <p:stCondLst>
                                            <p:cond evt="end" delay="0">
                                              <p:tn val="311"/>
                                            </p:cond>
                                          </p:stCondLst>
                                        </p:cTn>
                                        <p:tgtEl>
                                          <p:spTgt spid="7283"/>
                                        </p:tgtEl>
                                        <p:attrNameLst>
                                          <p:attrName>style.visibility</p:attrName>
                                        </p:attrNameLst>
                                      </p:cBhvr>
                                      <p:to>
                                        <p:strVal val="hidden"/>
                                      </p:to>
                                    </p:set>
                                  </p:subTnLst>
                                </p:cTn>
                              </p:par>
                            </p:childTnLst>
                          </p:cTn>
                        </p:par>
                        <p:par>
                          <p:cTn id="313" fill="hold" nodeType="afterGroup">
                            <p:stCondLst>
                              <p:cond delay="101000"/>
                            </p:stCondLst>
                            <p:childTnLst>
                              <p:par>
                                <p:cTn id="314" presetID="11" presetClass="entr" presetSubtype="0" fill="hold" grpId="0" nodeType="afterEffect">
                                  <p:stCondLst>
                                    <p:cond delay="0"/>
                                  </p:stCondLst>
                                  <p:childTnLst>
                                    <p:set>
                                      <p:cBhvr>
                                        <p:cTn id="315" dur="1000">
                                          <p:stCondLst>
                                            <p:cond delay="0"/>
                                          </p:stCondLst>
                                        </p:cTn>
                                        <p:tgtEl>
                                          <p:spTgt spid="7284"/>
                                        </p:tgtEl>
                                        <p:attrNameLst>
                                          <p:attrName>style.visibility</p:attrName>
                                        </p:attrNameLst>
                                      </p:cBhvr>
                                      <p:to>
                                        <p:strVal val="visible"/>
                                      </p:to>
                                    </p:set>
                                  </p:childTnLst>
                                  <p:subTnLst>
                                    <p:set>
                                      <p:cBhvr override="childStyle">
                                        <p:cTn dur="1" fill="hold" display="0" masterRel="sameClick" afterEffect="1">
                                          <p:stCondLst>
                                            <p:cond evt="end" delay="0">
                                              <p:tn val="314"/>
                                            </p:cond>
                                          </p:stCondLst>
                                        </p:cTn>
                                        <p:tgtEl>
                                          <p:spTgt spid="7284"/>
                                        </p:tgtEl>
                                        <p:attrNameLst>
                                          <p:attrName>style.visibility</p:attrName>
                                        </p:attrNameLst>
                                      </p:cBhvr>
                                      <p:to>
                                        <p:strVal val="hidden"/>
                                      </p:to>
                                    </p:set>
                                  </p:subTnLst>
                                </p:cTn>
                              </p:par>
                            </p:childTnLst>
                          </p:cTn>
                        </p:par>
                        <p:par>
                          <p:cTn id="316" fill="hold" nodeType="afterGroup">
                            <p:stCondLst>
                              <p:cond delay="102000"/>
                            </p:stCondLst>
                            <p:childTnLst>
                              <p:par>
                                <p:cTn id="317" presetID="11" presetClass="entr" presetSubtype="0" fill="hold" grpId="0" nodeType="afterEffect">
                                  <p:stCondLst>
                                    <p:cond delay="0"/>
                                  </p:stCondLst>
                                  <p:childTnLst>
                                    <p:set>
                                      <p:cBhvr>
                                        <p:cTn id="318" dur="1000">
                                          <p:stCondLst>
                                            <p:cond delay="0"/>
                                          </p:stCondLst>
                                        </p:cTn>
                                        <p:tgtEl>
                                          <p:spTgt spid="7285"/>
                                        </p:tgtEl>
                                        <p:attrNameLst>
                                          <p:attrName>style.visibility</p:attrName>
                                        </p:attrNameLst>
                                      </p:cBhvr>
                                      <p:to>
                                        <p:strVal val="visible"/>
                                      </p:to>
                                    </p:set>
                                  </p:childTnLst>
                                  <p:subTnLst>
                                    <p:set>
                                      <p:cBhvr override="childStyle">
                                        <p:cTn dur="1" fill="hold" display="0" masterRel="sameClick" afterEffect="1">
                                          <p:stCondLst>
                                            <p:cond evt="end" delay="0">
                                              <p:tn val="317"/>
                                            </p:cond>
                                          </p:stCondLst>
                                        </p:cTn>
                                        <p:tgtEl>
                                          <p:spTgt spid="7285"/>
                                        </p:tgtEl>
                                        <p:attrNameLst>
                                          <p:attrName>style.visibility</p:attrName>
                                        </p:attrNameLst>
                                      </p:cBhvr>
                                      <p:to>
                                        <p:strVal val="hidden"/>
                                      </p:to>
                                    </p:set>
                                  </p:subTnLst>
                                </p:cTn>
                              </p:par>
                            </p:childTnLst>
                          </p:cTn>
                        </p:par>
                        <p:par>
                          <p:cTn id="319" fill="hold" nodeType="afterGroup">
                            <p:stCondLst>
                              <p:cond delay="103000"/>
                            </p:stCondLst>
                            <p:childTnLst>
                              <p:par>
                                <p:cTn id="320" presetID="11" presetClass="entr" presetSubtype="0" fill="hold" grpId="0" nodeType="afterEffect">
                                  <p:stCondLst>
                                    <p:cond delay="0"/>
                                  </p:stCondLst>
                                  <p:childTnLst>
                                    <p:set>
                                      <p:cBhvr>
                                        <p:cTn id="321" dur="1000">
                                          <p:stCondLst>
                                            <p:cond delay="0"/>
                                          </p:stCondLst>
                                        </p:cTn>
                                        <p:tgtEl>
                                          <p:spTgt spid="7286"/>
                                        </p:tgtEl>
                                        <p:attrNameLst>
                                          <p:attrName>style.visibility</p:attrName>
                                        </p:attrNameLst>
                                      </p:cBhvr>
                                      <p:to>
                                        <p:strVal val="visible"/>
                                      </p:to>
                                    </p:set>
                                  </p:childTnLst>
                                  <p:subTnLst>
                                    <p:set>
                                      <p:cBhvr override="childStyle">
                                        <p:cTn dur="1" fill="hold" display="0" masterRel="sameClick" afterEffect="1">
                                          <p:stCondLst>
                                            <p:cond evt="end" delay="0">
                                              <p:tn val="320"/>
                                            </p:cond>
                                          </p:stCondLst>
                                        </p:cTn>
                                        <p:tgtEl>
                                          <p:spTgt spid="7286"/>
                                        </p:tgtEl>
                                        <p:attrNameLst>
                                          <p:attrName>style.visibility</p:attrName>
                                        </p:attrNameLst>
                                      </p:cBhvr>
                                      <p:to>
                                        <p:strVal val="hidden"/>
                                      </p:to>
                                    </p:set>
                                  </p:subTnLst>
                                </p:cTn>
                              </p:par>
                            </p:childTnLst>
                          </p:cTn>
                        </p:par>
                        <p:par>
                          <p:cTn id="322" fill="hold" nodeType="afterGroup">
                            <p:stCondLst>
                              <p:cond delay="104000"/>
                            </p:stCondLst>
                            <p:childTnLst>
                              <p:par>
                                <p:cTn id="323" presetID="11" presetClass="entr" presetSubtype="0" fill="hold" grpId="0" nodeType="afterEffect">
                                  <p:stCondLst>
                                    <p:cond delay="0"/>
                                  </p:stCondLst>
                                  <p:childTnLst>
                                    <p:set>
                                      <p:cBhvr>
                                        <p:cTn id="324" dur="1000">
                                          <p:stCondLst>
                                            <p:cond delay="0"/>
                                          </p:stCondLst>
                                        </p:cTn>
                                        <p:tgtEl>
                                          <p:spTgt spid="7287"/>
                                        </p:tgtEl>
                                        <p:attrNameLst>
                                          <p:attrName>style.visibility</p:attrName>
                                        </p:attrNameLst>
                                      </p:cBhvr>
                                      <p:to>
                                        <p:strVal val="visible"/>
                                      </p:to>
                                    </p:set>
                                  </p:childTnLst>
                                  <p:subTnLst>
                                    <p:set>
                                      <p:cBhvr override="childStyle">
                                        <p:cTn dur="1" fill="hold" display="0" masterRel="sameClick" afterEffect="1">
                                          <p:stCondLst>
                                            <p:cond evt="end" delay="0">
                                              <p:tn val="323"/>
                                            </p:cond>
                                          </p:stCondLst>
                                        </p:cTn>
                                        <p:tgtEl>
                                          <p:spTgt spid="7287"/>
                                        </p:tgtEl>
                                        <p:attrNameLst>
                                          <p:attrName>style.visibility</p:attrName>
                                        </p:attrNameLst>
                                      </p:cBhvr>
                                      <p:to>
                                        <p:strVal val="hidden"/>
                                      </p:to>
                                    </p:set>
                                  </p:subTnLst>
                                </p:cTn>
                              </p:par>
                            </p:childTnLst>
                          </p:cTn>
                        </p:par>
                        <p:par>
                          <p:cTn id="325" fill="hold" nodeType="afterGroup">
                            <p:stCondLst>
                              <p:cond delay="105000"/>
                            </p:stCondLst>
                            <p:childTnLst>
                              <p:par>
                                <p:cTn id="326" presetID="11" presetClass="entr" presetSubtype="0" fill="hold" grpId="0" nodeType="afterEffect">
                                  <p:stCondLst>
                                    <p:cond delay="0"/>
                                  </p:stCondLst>
                                  <p:childTnLst>
                                    <p:set>
                                      <p:cBhvr>
                                        <p:cTn id="327" dur="1000">
                                          <p:stCondLst>
                                            <p:cond delay="0"/>
                                          </p:stCondLst>
                                        </p:cTn>
                                        <p:tgtEl>
                                          <p:spTgt spid="7288"/>
                                        </p:tgtEl>
                                        <p:attrNameLst>
                                          <p:attrName>style.visibility</p:attrName>
                                        </p:attrNameLst>
                                      </p:cBhvr>
                                      <p:to>
                                        <p:strVal val="visible"/>
                                      </p:to>
                                    </p:set>
                                  </p:childTnLst>
                                  <p:subTnLst>
                                    <p:set>
                                      <p:cBhvr override="childStyle">
                                        <p:cTn dur="1" fill="hold" display="0" masterRel="sameClick" afterEffect="1">
                                          <p:stCondLst>
                                            <p:cond evt="end" delay="0">
                                              <p:tn val="326"/>
                                            </p:cond>
                                          </p:stCondLst>
                                        </p:cTn>
                                        <p:tgtEl>
                                          <p:spTgt spid="7288"/>
                                        </p:tgtEl>
                                        <p:attrNameLst>
                                          <p:attrName>style.visibility</p:attrName>
                                        </p:attrNameLst>
                                      </p:cBhvr>
                                      <p:to>
                                        <p:strVal val="hidden"/>
                                      </p:to>
                                    </p:set>
                                  </p:subTnLst>
                                </p:cTn>
                              </p:par>
                            </p:childTnLst>
                          </p:cTn>
                        </p:par>
                        <p:par>
                          <p:cTn id="328" fill="hold" nodeType="afterGroup">
                            <p:stCondLst>
                              <p:cond delay="106000"/>
                            </p:stCondLst>
                            <p:childTnLst>
                              <p:par>
                                <p:cTn id="329" presetID="11" presetClass="entr" presetSubtype="0" fill="hold" grpId="0" nodeType="afterEffect">
                                  <p:stCondLst>
                                    <p:cond delay="0"/>
                                  </p:stCondLst>
                                  <p:childTnLst>
                                    <p:set>
                                      <p:cBhvr>
                                        <p:cTn id="330" dur="1000">
                                          <p:stCondLst>
                                            <p:cond delay="0"/>
                                          </p:stCondLst>
                                        </p:cTn>
                                        <p:tgtEl>
                                          <p:spTgt spid="7289"/>
                                        </p:tgtEl>
                                        <p:attrNameLst>
                                          <p:attrName>style.visibility</p:attrName>
                                        </p:attrNameLst>
                                      </p:cBhvr>
                                      <p:to>
                                        <p:strVal val="visible"/>
                                      </p:to>
                                    </p:set>
                                  </p:childTnLst>
                                  <p:subTnLst>
                                    <p:set>
                                      <p:cBhvr override="childStyle">
                                        <p:cTn dur="1" fill="hold" display="0" masterRel="sameClick" afterEffect="1">
                                          <p:stCondLst>
                                            <p:cond evt="end" delay="0">
                                              <p:tn val="329"/>
                                            </p:cond>
                                          </p:stCondLst>
                                        </p:cTn>
                                        <p:tgtEl>
                                          <p:spTgt spid="7289"/>
                                        </p:tgtEl>
                                        <p:attrNameLst>
                                          <p:attrName>style.visibility</p:attrName>
                                        </p:attrNameLst>
                                      </p:cBhvr>
                                      <p:to>
                                        <p:strVal val="hidden"/>
                                      </p:to>
                                    </p:set>
                                  </p:subTnLst>
                                </p:cTn>
                              </p:par>
                            </p:childTnLst>
                          </p:cTn>
                        </p:par>
                        <p:par>
                          <p:cTn id="331" fill="hold" nodeType="afterGroup">
                            <p:stCondLst>
                              <p:cond delay="107000"/>
                            </p:stCondLst>
                            <p:childTnLst>
                              <p:par>
                                <p:cTn id="332" presetID="11" presetClass="entr" presetSubtype="0" fill="hold" grpId="0" nodeType="afterEffect">
                                  <p:stCondLst>
                                    <p:cond delay="0"/>
                                  </p:stCondLst>
                                  <p:childTnLst>
                                    <p:set>
                                      <p:cBhvr>
                                        <p:cTn id="333" dur="1000">
                                          <p:stCondLst>
                                            <p:cond delay="0"/>
                                          </p:stCondLst>
                                        </p:cTn>
                                        <p:tgtEl>
                                          <p:spTgt spid="7290"/>
                                        </p:tgtEl>
                                        <p:attrNameLst>
                                          <p:attrName>style.visibility</p:attrName>
                                        </p:attrNameLst>
                                      </p:cBhvr>
                                      <p:to>
                                        <p:strVal val="visible"/>
                                      </p:to>
                                    </p:set>
                                  </p:childTnLst>
                                  <p:subTnLst>
                                    <p:set>
                                      <p:cBhvr override="childStyle">
                                        <p:cTn dur="1" fill="hold" display="0" masterRel="sameClick" afterEffect="1">
                                          <p:stCondLst>
                                            <p:cond evt="end" delay="0">
                                              <p:tn val="332"/>
                                            </p:cond>
                                          </p:stCondLst>
                                        </p:cTn>
                                        <p:tgtEl>
                                          <p:spTgt spid="7290"/>
                                        </p:tgtEl>
                                        <p:attrNameLst>
                                          <p:attrName>style.visibility</p:attrName>
                                        </p:attrNameLst>
                                      </p:cBhvr>
                                      <p:to>
                                        <p:strVal val="hidden"/>
                                      </p:to>
                                    </p:set>
                                  </p:subTnLst>
                                </p:cTn>
                              </p:par>
                            </p:childTnLst>
                          </p:cTn>
                        </p:par>
                        <p:par>
                          <p:cTn id="334" fill="hold" nodeType="afterGroup">
                            <p:stCondLst>
                              <p:cond delay="108000"/>
                            </p:stCondLst>
                            <p:childTnLst>
                              <p:par>
                                <p:cTn id="335" presetID="11" presetClass="entr" presetSubtype="0" fill="hold" grpId="0" nodeType="afterEffect">
                                  <p:stCondLst>
                                    <p:cond delay="0"/>
                                  </p:stCondLst>
                                  <p:childTnLst>
                                    <p:set>
                                      <p:cBhvr>
                                        <p:cTn id="336" dur="1000">
                                          <p:stCondLst>
                                            <p:cond delay="0"/>
                                          </p:stCondLst>
                                        </p:cTn>
                                        <p:tgtEl>
                                          <p:spTgt spid="7291"/>
                                        </p:tgtEl>
                                        <p:attrNameLst>
                                          <p:attrName>style.visibility</p:attrName>
                                        </p:attrNameLst>
                                      </p:cBhvr>
                                      <p:to>
                                        <p:strVal val="visible"/>
                                      </p:to>
                                    </p:set>
                                  </p:childTnLst>
                                  <p:subTnLst>
                                    <p:set>
                                      <p:cBhvr override="childStyle">
                                        <p:cTn dur="1" fill="hold" display="0" masterRel="sameClick" afterEffect="1">
                                          <p:stCondLst>
                                            <p:cond evt="end" delay="0">
                                              <p:tn val="335"/>
                                            </p:cond>
                                          </p:stCondLst>
                                        </p:cTn>
                                        <p:tgtEl>
                                          <p:spTgt spid="7291"/>
                                        </p:tgtEl>
                                        <p:attrNameLst>
                                          <p:attrName>style.visibility</p:attrName>
                                        </p:attrNameLst>
                                      </p:cBhvr>
                                      <p:to>
                                        <p:strVal val="hidden"/>
                                      </p:to>
                                    </p:set>
                                  </p:subTnLst>
                                </p:cTn>
                              </p:par>
                            </p:childTnLst>
                          </p:cTn>
                        </p:par>
                        <p:par>
                          <p:cTn id="337" fill="hold" nodeType="afterGroup">
                            <p:stCondLst>
                              <p:cond delay="109000"/>
                            </p:stCondLst>
                            <p:childTnLst>
                              <p:par>
                                <p:cTn id="338" presetID="11" presetClass="entr" presetSubtype="0" fill="hold" grpId="0" nodeType="afterEffect">
                                  <p:stCondLst>
                                    <p:cond delay="0"/>
                                  </p:stCondLst>
                                  <p:childTnLst>
                                    <p:set>
                                      <p:cBhvr>
                                        <p:cTn id="339" dur="1000">
                                          <p:stCondLst>
                                            <p:cond delay="0"/>
                                          </p:stCondLst>
                                        </p:cTn>
                                        <p:tgtEl>
                                          <p:spTgt spid="7292"/>
                                        </p:tgtEl>
                                        <p:attrNameLst>
                                          <p:attrName>style.visibility</p:attrName>
                                        </p:attrNameLst>
                                      </p:cBhvr>
                                      <p:to>
                                        <p:strVal val="visible"/>
                                      </p:to>
                                    </p:set>
                                  </p:childTnLst>
                                  <p:subTnLst>
                                    <p:set>
                                      <p:cBhvr override="childStyle">
                                        <p:cTn dur="1" fill="hold" display="0" masterRel="sameClick" afterEffect="1">
                                          <p:stCondLst>
                                            <p:cond evt="end" delay="0">
                                              <p:tn val="338"/>
                                            </p:cond>
                                          </p:stCondLst>
                                        </p:cTn>
                                        <p:tgtEl>
                                          <p:spTgt spid="7292"/>
                                        </p:tgtEl>
                                        <p:attrNameLst>
                                          <p:attrName>style.visibility</p:attrName>
                                        </p:attrNameLst>
                                      </p:cBhvr>
                                      <p:to>
                                        <p:strVal val="hidden"/>
                                      </p:to>
                                    </p:set>
                                    <p:audio>
                                      <p:cMediaNode>
                                        <p:cTn display="0" masterRel="sameClick">
                                          <p:stCondLst>
                                            <p:cond evt="begin" delay="0">
                                              <p:tn val="338"/>
                                            </p:cond>
                                          </p:stCondLst>
                                          <p:endCondLst>
                                            <p:cond evt="onStopAudio" delay="0">
                                              <p:tgtEl>
                                                <p:sldTgt/>
                                              </p:tgtEl>
                                            </p:cond>
                                          </p:endCondLst>
                                        </p:cTn>
                                        <p:tgtEl>
                                          <p:sndTgt r:embed="rId2" name="click.wav"/>
                                        </p:tgtEl>
                                      </p:cMediaNode>
                                    </p:audio>
                                  </p:subTnLst>
                                </p:cTn>
                              </p:par>
                            </p:childTnLst>
                          </p:cTn>
                        </p:par>
                        <p:par>
                          <p:cTn id="340" fill="hold" nodeType="afterGroup">
                            <p:stCondLst>
                              <p:cond delay="110000"/>
                            </p:stCondLst>
                            <p:childTnLst>
                              <p:par>
                                <p:cTn id="341" presetID="11" presetClass="entr" presetSubtype="0" fill="hold" grpId="0" nodeType="afterEffect">
                                  <p:stCondLst>
                                    <p:cond delay="0"/>
                                  </p:stCondLst>
                                  <p:childTnLst>
                                    <p:set>
                                      <p:cBhvr>
                                        <p:cTn id="342" dur="1000">
                                          <p:stCondLst>
                                            <p:cond delay="0"/>
                                          </p:stCondLst>
                                        </p:cTn>
                                        <p:tgtEl>
                                          <p:spTgt spid="7293"/>
                                        </p:tgtEl>
                                        <p:attrNameLst>
                                          <p:attrName>style.visibility</p:attrName>
                                        </p:attrNameLst>
                                      </p:cBhvr>
                                      <p:to>
                                        <p:strVal val="visible"/>
                                      </p:to>
                                    </p:set>
                                  </p:childTnLst>
                                  <p:subTnLst>
                                    <p:set>
                                      <p:cBhvr override="childStyle">
                                        <p:cTn dur="1" fill="hold" display="0" masterRel="sameClick" afterEffect="1">
                                          <p:stCondLst>
                                            <p:cond evt="end" delay="0">
                                              <p:tn val="341"/>
                                            </p:cond>
                                          </p:stCondLst>
                                        </p:cTn>
                                        <p:tgtEl>
                                          <p:spTgt spid="7293"/>
                                        </p:tgtEl>
                                        <p:attrNameLst>
                                          <p:attrName>style.visibility</p:attrName>
                                        </p:attrNameLst>
                                      </p:cBhvr>
                                      <p:to>
                                        <p:strVal val="hidden"/>
                                      </p:to>
                                    </p:set>
                                    <p:audio>
                                      <p:cMediaNode>
                                        <p:cTn display="0" masterRel="sameClick">
                                          <p:stCondLst>
                                            <p:cond evt="begin" delay="0">
                                              <p:tn val="341"/>
                                            </p:cond>
                                          </p:stCondLst>
                                          <p:endCondLst>
                                            <p:cond evt="onStopAudio" delay="0">
                                              <p:tgtEl>
                                                <p:sldTgt/>
                                              </p:tgtEl>
                                            </p:cond>
                                          </p:endCondLst>
                                        </p:cTn>
                                        <p:tgtEl>
                                          <p:sndTgt r:embed="rId2" name="click.wav"/>
                                        </p:tgtEl>
                                      </p:cMediaNode>
                                    </p:audio>
                                  </p:subTnLst>
                                </p:cTn>
                              </p:par>
                            </p:childTnLst>
                          </p:cTn>
                        </p:par>
                        <p:par>
                          <p:cTn id="343" fill="hold" nodeType="afterGroup">
                            <p:stCondLst>
                              <p:cond delay="111000"/>
                            </p:stCondLst>
                            <p:childTnLst>
                              <p:par>
                                <p:cTn id="344" presetID="11" presetClass="entr" presetSubtype="0" fill="hold" grpId="0" nodeType="afterEffect">
                                  <p:stCondLst>
                                    <p:cond delay="0"/>
                                  </p:stCondLst>
                                  <p:childTnLst>
                                    <p:set>
                                      <p:cBhvr>
                                        <p:cTn id="345" dur="1000">
                                          <p:stCondLst>
                                            <p:cond delay="0"/>
                                          </p:stCondLst>
                                        </p:cTn>
                                        <p:tgtEl>
                                          <p:spTgt spid="7294"/>
                                        </p:tgtEl>
                                        <p:attrNameLst>
                                          <p:attrName>style.visibility</p:attrName>
                                        </p:attrNameLst>
                                      </p:cBhvr>
                                      <p:to>
                                        <p:strVal val="visible"/>
                                      </p:to>
                                    </p:set>
                                  </p:childTnLst>
                                  <p:subTnLst>
                                    <p:set>
                                      <p:cBhvr override="childStyle">
                                        <p:cTn dur="1" fill="hold" display="0" masterRel="sameClick" afterEffect="1">
                                          <p:stCondLst>
                                            <p:cond evt="end" delay="0">
                                              <p:tn val="344"/>
                                            </p:cond>
                                          </p:stCondLst>
                                        </p:cTn>
                                        <p:tgtEl>
                                          <p:spTgt spid="7294"/>
                                        </p:tgtEl>
                                        <p:attrNameLst>
                                          <p:attrName>style.visibility</p:attrName>
                                        </p:attrNameLst>
                                      </p:cBhvr>
                                      <p:to>
                                        <p:strVal val="hidden"/>
                                      </p:to>
                                    </p:set>
                                    <p:audio>
                                      <p:cMediaNode>
                                        <p:cTn display="0" masterRel="sameClick">
                                          <p:stCondLst>
                                            <p:cond evt="begin" delay="0">
                                              <p:tn val="344"/>
                                            </p:cond>
                                          </p:stCondLst>
                                          <p:endCondLst>
                                            <p:cond evt="onStopAudio" delay="0">
                                              <p:tgtEl>
                                                <p:sldTgt/>
                                              </p:tgtEl>
                                            </p:cond>
                                          </p:endCondLst>
                                        </p:cTn>
                                        <p:tgtEl>
                                          <p:sndTgt r:embed="rId2" name="click.wav"/>
                                        </p:tgtEl>
                                      </p:cMediaNode>
                                    </p:audio>
                                  </p:subTnLst>
                                </p:cTn>
                              </p:par>
                            </p:childTnLst>
                          </p:cTn>
                        </p:par>
                        <p:par>
                          <p:cTn id="346" fill="hold" nodeType="afterGroup">
                            <p:stCondLst>
                              <p:cond delay="112000"/>
                            </p:stCondLst>
                            <p:childTnLst>
                              <p:par>
                                <p:cTn id="347" presetID="11" presetClass="entr" presetSubtype="0" fill="hold" grpId="0" nodeType="afterEffect">
                                  <p:stCondLst>
                                    <p:cond delay="0"/>
                                  </p:stCondLst>
                                  <p:childTnLst>
                                    <p:set>
                                      <p:cBhvr>
                                        <p:cTn id="348" dur="1000">
                                          <p:stCondLst>
                                            <p:cond delay="0"/>
                                          </p:stCondLst>
                                        </p:cTn>
                                        <p:tgtEl>
                                          <p:spTgt spid="7295"/>
                                        </p:tgtEl>
                                        <p:attrNameLst>
                                          <p:attrName>style.visibility</p:attrName>
                                        </p:attrNameLst>
                                      </p:cBhvr>
                                      <p:to>
                                        <p:strVal val="visible"/>
                                      </p:to>
                                    </p:set>
                                  </p:childTnLst>
                                  <p:subTnLst>
                                    <p:set>
                                      <p:cBhvr override="childStyle">
                                        <p:cTn dur="1" fill="hold" display="0" masterRel="sameClick" afterEffect="1">
                                          <p:stCondLst>
                                            <p:cond evt="end" delay="0">
                                              <p:tn val="347"/>
                                            </p:cond>
                                          </p:stCondLst>
                                        </p:cTn>
                                        <p:tgtEl>
                                          <p:spTgt spid="7295"/>
                                        </p:tgtEl>
                                        <p:attrNameLst>
                                          <p:attrName>style.visibility</p:attrName>
                                        </p:attrNameLst>
                                      </p:cBhvr>
                                      <p:to>
                                        <p:strVal val="hidden"/>
                                      </p:to>
                                    </p:set>
                                    <p:audio>
                                      <p:cMediaNode>
                                        <p:cTn display="0" masterRel="sameClick">
                                          <p:stCondLst>
                                            <p:cond evt="begin" delay="0">
                                              <p:tn val="347"/>
                                            </p:cond>
                                          </p:stCondLst>
                                          <p:endCondLst>
                                            <p:cond evt="onStopAudio" delay="0">
                                              <p:tgtEl>
                                                <p:sldTgt/>
                                              </p:tgtEl>
                                            </p:cond>
                                          </p:endCondLst>
                                        </p:cTn>
                                        <p:tgtEl>
                                          <p:sndTgt r:embed="rId2" name="click.wav"/>
                                        </p:tgtEl>
                                      </p:cMediaNode>
                                    </p:audio>
                                  </p:subTnLst>
                                </p:cTn>
                              </p:par>
                            </p:childTnLst>
                          </p:cTn>
                        </p:par>
                        <p:par>
                          <p:cTn id="349" fill="hold" nodeType="afterGroup">
                            <p:stCondLst>
                              <p:cond delay="113000"/>
                            </p:stCondLst>
                            <p:childTnLst>
                              <p:par>
                                <p:cTn id="350" presetID="11" presetClass="entr" presetSubtype="0" fill="hold" grpId="0" nodeType="afterEffect">
                                  <p:stCondLst>
                                    <p:cond delay="0"/>
                                  </p:stCondLst>
                                  <p:childTnLst>
                                    <p:set>
                                      <p:cBhvr>
                                        <p:cTn id="351" dur="1000">
                                          <p:stCondLst>
                                            <p:cond delay="0"/>
                                          </p:stCondLst>
                                        </p:cTn>
                                        <p:tgtEl>
                                          <p:spTgt spid="7296"/>
                                        </p:tgtEl>
                                        <p:attrNameLst>
                                          <p:attrName>style.visibility</p:attrName>
                                        </p:attrNameLst>
                                      </p:cBhvr>
                                      <p:to>
                                        <p:strVal val="visible"/>
                                      </p:to>
                                    </p:set>
                                  </p:childTnLst>
                                  <p:subTnLst>
                                    <p:set>
                                      <p:cBhvr override="childStyle">
                                        <p:cTn dur="1" fill="hold" display="0" masterRel="sameClick" afterEffect="1">
                                          <p:stCondLst>
                                            <p:cond evt="end" delay="0">
                                              <p:tn val="350"/>
                                            </p:cond>
                                          </p:stCondLst>
                                        </p:cTn>
                                        <p:tgtEl>
                                          <p:spTgt spid="7296"/>
                                        </p:tgtEl>
                                        <p:attrNameLst>
                                          <p:attrName>style.visibility</p:attrName>
                                        </p:attrNameLst>
                                      </p:cBhvr>
                                      <p:to>
                                        <p:strVal val="hidden"/>
                                      </p:to>
                                    </p:set>
                                    <p:audio>
                                      <p:cMediaNode>
                                        <p:cTn display="0" masterRel="sameClick">
                                          <p:stCondLst>
                                            <p:cond evt="begin" delay="0">
                                              <p:tn val="350"/>
                                            </p:cond>
                                          </p:stCondLst>
                                          <p:endCondLst>
                                            <p:cond evt="onStopAudio" delay="0">
                                              <p:tgtEl>
                                                <p:sldTgt/>
                                              </p:tgtEl>
                                            </p:cond>
                                          </p:endCondLst>
                                        </p:cTn>
                                        <p:tgtEl>
                                          <p:sndTgt r:embed="rId2" name="click.wav"/>
                                        </p:tgtEl>
                                      </p:cMediaNode>
                                    </p:audio>
                                  </p:subTnLst>
                                </p:cTn>
                              </p:par>
                            </p:childTnLst>
                          </p:cTn>
                        </p:par>
                        <p:par>
                          <p:cTn id="352" fill="hold" nodeType="afterGroup">
                            <p:stCondLst>
                              <p:cond delay="114000"/>
                            </p:stCondLst>
                            <p:childTnLst>
                              <p:par>
                                <p:cTn id="353" presetID="11" presetClass="entr" presetSubtype="0" fill="hold" grpId="0" nodeType="afterEffect">
                                  <p:stCondLst>
                                    <p:cond delay="0"/>
                                  </p:stCondLst>
                                  <p:childTnLst>
                                    <p:set>
                                      <p:cBhvr>
                                        <p:cTn id="354" dur="1000">
                                          <p:stCondLst>
                                            <p:cond delay="0"/>
                                          </p:stCondLst>
                                        </p:cTn>
                                        <p:tgtEl>
                                          <p:spTgt spid="7297"/>
                                        </p:tgtEl>
                                        <p:attrNameLst>
                                          <p:attrName>style.visibility</p:attrName>
                                        </p:attrNameLst>
                                      </p:cBhvr>
                                      <p:to>
                                        <p:strVal val="visible"/>
                                      </p:to>
                                    </p:set>
                                  </p:childTnLst>
                                  <p:subTnLst>
                                    <p:set>
                                      <p:cBhvr override="childStyle">
                                        <p:cTn dur="1" fill="hold" display="0" masterRel="sameClick" afterEffect="1">
                                          <p:stCondLst>
                                            <p:cond evt="end" delay="0">
                                              <p:tn val="353"/>
                                            </p:cond>
                                          </p:stCondLst>
                                        </p:cTn>
                                        <p:tgtEl>
                                          <p:spTgt spid="7297"/>
                                        </p:tgtEl>
                                        <p:attrNameLst>
                                          <p:attrName>style.visibility</p:attrName>
                                        </p:attrNameLst>
                                      </p:cBhvr>
                                      <p:to>
                                        <p:strVal val="hidden"/>
                                      </p:to>
                                    </p:set>
                                    <p:audio>
                                      <p:cMediaNode>
                                        <p:cTn display="0" masterRel="sameClick">
                                          <p:stCondLst>
                                            <p:cond evt="begin" delay="0">
                                              <p:tn val="353"/>
                                            </p:cond>
                                          </p:stCondLst>
                                          <p:endCondLst>
                                            <p:cond evt="onStopAudio" delay="0">
                                              <p:tgtEl>
                                                <p:sldTgt/>
                                              </p:tgtEl>
                                            </p:cond>
                                          </p:endCondLst>
                                        </p:cTn>
                                        <p:tgtEl>
                                          <p:sndTgt r:embed="rId2" name="click.wav"/>
                                        </p:tgtEl>
                                      </p:cMediaNode>
                                    </p:audio>
                                  </p:subTnLst>
                                </p:cTn>
                              </p:par>
                            </p:childTnLst>
                          </p:cTn>
                        </p:par>
                        <p:par>
                          <p:cTn id="355" fill="hold" nodeType="afterGroup">
                            <p:stCondLst>
                              <p:cond delay="115000"/>
                            </p:stCondLst>
                            <p:childTnLst>
                              <p:par>
                                <p:cTn id="356" presetID="11" presetClass="entr" presetSubtype="0" fill="hold" grpId="0" nodeType="afterEffect">
                                  <p:stCondLst>
                                    <p:cond delay="0"/>
                                  </p:stCondLst>
                                  <p:childTnLst>
                                    <p:set>
                                      <p:cBhvr>
                                        <p:cTn id="357" dur="1000">
                                          <p:stCondLst>
                                            <p:cond delay="0"/>
                                          </p:stCondLst>
                                        </p:cTn>
                                        <p:tgtEl>
                                          <p:spTgt spid="7298"/>
                                        </p:tgtEl>
                                        <p:attrNameLst>
                                          <p:attrName>style.visibility</p:attrName>
                                        </p:attrNameLst>
                                      </p:cBhvr>
                                      <p:to>
                                        <p:strVal val="visible"/>
                                      </p:to>
                                    </p:set>
                                  </p:childTnLst>
                                  <p:subTnLst>
                                    <p:set>
                                      <p:cBhvr override="childStyle">
                                        <p:cTn dur="1" fill="hold" display="0" masterRel="sameClick" afterEffect="1">
                                          <p:stCondLst>
                                            <p:cond evt="end" delay="0">
                                              <p:tn val="356"/>
                                            </p:cond>
                                          </p:stCondLst>
                                        </p:cTn>
                                        <p:tgtEl>
                                          <p:spTgt spid="7298"/>
                                        </p:tgtEl>
                                        <p:attrNameLst>
                                          <p:attrName>style.visibility</p:attrName>
                                        </p:attrNameLst>
                                      </p:cBhvr>
                                      <p:to>
                                        <p:strVal val="hidden"/>
                                      </p:to>
                                    </p:set>
                                    <p:audio>
                                      <p:cMediaNode>
                                        <p:cTn display="0" masterRel="sameClick">
                                          <p:stCondLst>
                                            <p:cond evt="begin" delay="0">
                                              <p:tn val="356"/>
                                            </p:cond>
                                          </p:stCondLst>
                                          <p:endCondLst>
                                            <p:cond evt="onStopAudio" delay="0">
                                              <p:tgtEl>
                                                <p:sldTgt/>
                                              </p:tgtEl>
                                            </p:cond>
                                          </p:endCondLst>
                                        </p:cTn>
                                        <p:tgtEl>
                                          <p:sndTgt r:embed="rId2" name="click.wav"/>
                                        </p:tgtEl>
                                      </p:cMediaNode>
                                    </p:audio>
                                  </p:subTnLst>
                                </p:cTn>
                              </p:par>
                            </p:childTnLst>
                          </p:cTn>
                        </p:par>
                        <p:par>
                          <p:cTn id="358" fill="hold" nodeType="afterGroup">
                            <p:stCondLst>
                              <p:cond delay="116000"/>
                            </p:stCondLst>
                            <p:childTnLst>
                              <p:par>
                                <p:cTn id="359" presetID="11" presetClass="entr" presetSubtype="0" fill="hold" grpId="0" nodeType="afterEffect">
                                  <p:stCondLst>
                                    <p:cond delay="0"/>
                                  </p:stCondLst>
                                  <p:childTnLst>
                                    <p:set>
                                      <p:cBhvr>
                                        <p:cTn id="360" dur="1000">
                                          <p:stCondLst>
                                            <p:cond delay="0"/>
                                          </p:stCondLst>
                                        </p:cTn>
                                        <p:tgtEl>
                                          <p:spTgt spid="7299"/>
                                        </p:tgtEl>
                                        <p:attrNameLst>
                                          <p:attrName>style.visibility</p:attrName>
                                        </p:attrNameLst>
                                      </p:cBhvr>
                                      <p:to>
                                        <p:strVal val="visible"/>
                                      </p:to>
                                    </p:set>
                                  </p:childTnLst>
                                  <p:subTnLst>
                                    <p:set>
                                      <p:cBhvr override="childStyle">
                                        <p:cTn dur="1" fill="hold" display="0" masterRel="sameClick" afterEffect="1">
                                          <p:stCondLst>
                                            <p:cond evt="end" delay="0">
                                              <p:tn val="359"/>
                                            </p:cond>
                                          </p:stCondLst>
                                        </p:cTn>
                                        <p:tgtEl>
                                          <p:spTgt spid="7299"/>
                                        </p:tgtEl>
                                        <p:attrNameLst>
                                          <p:attrName>style.visibility</p:attrName>
                                        </p:attrNameLst>
                                      </p:cBhvr>
                                      <p:to>
                                        <p:strVal val="hidden"/>
                                      </p:to>
                                    </p:set>
                                    <p:audio>
                                      <p:cMediaNode>
                                        <p:cTn display="0" masterRel="sameClick">
                                          <p:stCondLst>
                                            <p:cond evt="begin" delay="0">
                                              <p:tn val="359"/>
                                            </p:cond>
                                          </p:stCondLst>
                                          <p:endCondLst>
                                            <p:cond evt="onStopAudio" delay="0">
                                              <p:tgtEl>
                                                <p:sldTgt/>
                                              </p:tgtEl>
                                            </p:cond>
                                          </p:endCondLst>
                                        </p:cTn>
                                        <p:tgtEl>
                                          <p:sndTgt r:embed="rId2" name="click.wav"/>
                                        </p:tgtEl>
                                      </p:cMediaNode>
                                    </p:audio>
                                  </p:subTnLst>
                                </p:cTn>
                              </p:par>
                            </p:childTnLst>
                          </p:cTn>
                        </p:par>
                        <p:par>
                          <p:cTn id="361" fill="hold" nodeType="afterGroup">
                            <p:stCondLst>
                              <p:cond delay="117000"/>
                            </p:stCondLst>
                            <p:childTnLst>
                              <p:par>
                                <p:cTn id="362" presetID="11" presetClass="entr" presetSubtype="0" fill="hold" grpId="0" nodeType="afterEffect">
                                  <p:stCondLst>
                                    <p:cond delay="0"/>
                                  </p:stCondLst>
                                  <p:childTnLst>
                                    <p:set>
                                      <p:cBhvr>
                                        <p:cTn id="363" dur="1000">
                                          <p:stCondLst>
                                            <p:cond delay="0"/>
                                          </p:stCondLst>
                                        </p:cTn>
                                        <p:tgtEl>
                                          <p:spTgt spid="7300"/>
                                        </p:tgtEl>
                                        <p:attrNameLst>
                                          <p:attrName>style.visibility</p:attrName>
                                        </p:attrNameLst>
                                      </p:cBhvr>
                                      <p:to>
                                        <p:strVal val="visible"/>
                                      </p:to>
                                    </p:set>
                                  </p:childTnLst>
                                  <p:subTnLst>
                                    <p:set>
                                      <p:cBhvr override="childStyle">
                                        <p:cTn dur="1" fill="hold" display="0" masterRel="sameClick" afterEffect="1">
                                          <p:stCondLst>
                                            <p:cond evt="end" delay="0">
                                              <p:tn val="362"/>
                                            </p:cond>
                                          </p:stCondLst>
                                        </p:cTn>
                                        <p:tgtEl>
                                          <p:spTgt spid="7300"/>
                                        </p:tgtEl>
                                        <p:attrNameLst>
                                          <p:attrName>style.visibility</p:attrName>
                                        </p:attrNameLst>
                                      </p:cBhvr>
                                      <p:to>
                                        <p:strVal val="hidden"/>
                                      </p:to>
                                    </p:set>
                                    <p:audio>
                                      <p:cMediaNode>
                                        <p:cTn display="0" masterRel="sameClick">
                                          <p:stCondLst>
                                            <p:cond evt="begin" delay="0">
                                              <p:tn val="362"/>
                                            </p:cond>
                                          </p:stCondLst>
                                          <p:endCondLst>
                                            <p:cond evt="onStopAudio" delay="0">
                                              <p:tgtEl>
                                                <p:sldTgt/>
                                              </p:tgtEl>
                                            </p:cond>
                                          </p:endCondLst>
                                        </p:cTn>
                                        <p:tgtEl>
                                          <p:sndTgt r:embed="rId2" name="click.wav"/>
                                        </p:tgtEl>
                                      </p:cMediaNode>
                                    </p:audio>
                                  </p:subTnLst>
                                </p:cTn>
                              </p:par>
                            </p:childTnLst>
                          </p:cTn>
                        </p:par>
                        <p:par>
                          <p:cTn id="364" fill="hold" nodeType="afterGroup">
                            <p:stCondLst>
                              <p:cond delay="118000"/>
                            </p:stCondLst>
                            <p:childTnLst>
                              <p:par>
                                <p:cTn id="365" presetID="11" presetClass="entr" presetSubtype="0" fill="hold" grpId="0" nodeType="afterEffect">
                                  <p:stCondLst>
                                    <p:cond delay="0"/>
                                  </p:stCondLst>
                                  <p:childTnLst>
                                    <p:set>
                                      <p:cBhvr>
                                        <p:cTn id="366" dur="1000">
                                          <p:stCondLst>
                                            <p:cond delay="0"/>
                                          </p:stCondLst>
                                        </p:cTn>
                                        <p:tgtEl>
                                          <p:spTgt spid="7301"/>
                                        </p:tgtEl>
                                        <p:attrNameLst>
                                          <p:attrName>style.visibility</p:attrName>
                                        </p:attrNameLst>
                                      </p:cBhvr>
                                      <p:to>
                                        <p:strVal val="visible"/>
                                      </p:to>
                                    </p:set>
                                  </p:childTnLst>
                                  <p:subTnLst>
                                    <p:set>
                                      <p:cBhvr override="childStyle">
                                        <p:cTn dur="1" fill="hold" display="0" masterRel="sameClick" afterEffect="1">
                                          <p:stCondLst>
                                            <p:cond evt="end" delay="0">
                                              <p:tn val="365"/>
                                            </p:cond>
                                          </p:stCondLst>
                                        </p:cTn>
                                        <p:tgtEl>
                                          <p:spTgt spid="7301"/>
                                        </p:tgtEl>
                                        <p:attrNameLst>
                                          <p:attrName>style.visibility</p:attrName>
                                        </p:attrNameLst>
                                      </p:cBhvr>
                                      <p:to>
                                        <p:strVal val="hidden"/>
                                      </p:to>
                                    </p:set>
                                    <p:audio>
                                      <p:cMediaNode>
                                        <p:cTn display="0" masterRel="sameClick">
                                          <p:stCondLst>
                                            <p:cond evt="begin" delay="0">
                                              <p:tn val="365"/>
                                            </p:cond>
                                          </p:stCondLst>
                                          <p:endCondLst>
                                            <p:cond evt="onStopAudio" delay="0">
                                              <p:tgtEl>
                                                <p:sldTgt/>
                                              </p:tgtEl>
                                            </p:cond>
                                          </p:endCondLst>
                                        </p:cTn>
                                        <p:tgtEl>
                                          <p:sndTgt r:embed="rId2" name="click.wav"/>
                                        </p:tgtEl>
                                      </p:cMediaNode>
                                    </p:audio>
                                  </p:subTnLst>
                                </p:cTn>
                              </p:par>
                            </p:childTnLst>
                          </p:cTn>
                        </p:par>
                        <p:par>
                          <p:cTn id="367" fill="hold" nodeType="afterGroup">
                            <p:stCondLst>
                              <p:cond delay="119000"/>
                            </p:stCondLst>
                            <p:childTnLst>
                              <p:par>
                                <p:cTn id="368" presetID="11" presetClass="entr" presetSubtype="0" fill="hold" grpId="0" nodeType="afterEffect">
                                  <p:stCondLst>
                                    <p:cond delay="0"/>
                                  </p:stCondLst>
                                  <p:childTnLst>
                                    <p:set>
                                      <p:cBhvr>
                                        <p:cTn id="369" dur="1000">
                                          <p:stCondLst>
                                            <p:cond delay="0"/>
                                          </p:stCondLst>
                                        </p:cTn>
                                        <p:tgtEl>
                                          <p:spTgt spid="7305"/>
                                        </p:tgtEl>
                                        <p:attrNameLst>
                                          <p:attrName>style.visibility</p:attrName>
                                        </p:attrNameLst>
                                      </p:cBhvr>
                                      <p:to>
                                        <p:strVal val="visible"/>
                                      </p:to>
                                    </p:set>
                                  </p:childTnLst>
                                  <p:subTnLst>
                                    <p:audio>
                                      <p:cMediaNode>
                                        <p:cTn display="0" masterRel="sameClick">
                                          <p:stCondLst>
                                            <p:cond evt="begin" delay="0">
                                              <p:tn val="368"/>
                                            </p:cond>
                                          </p:stCondLst>
                                          <p:endCondLst>
                                            <p:cond evt="onStopAudio" delay="0">
                                              <p:tgtEl>
                                                <p:sldTgt/>
                                              </p:tgtEl>
                                            </p:cond>
                                          </p:endCondLst>
                                        </p:cTn>
                                        <p:tgtEl>
                                          <p:sndTgt r:embed="rId3" name="bell3.wav"/>
                                        </p:tgtEl>
                                      </p:cMediaNode>
                                    </p:audio>
                                  </p:subTnLst>
                                </p:cTn>
                              </p:par>
                            </p:childTnLst>
                          </p:cTn>
                        </p:par>
                      </p:childTnLst>
                    </p:cTn>
                  </p:par>
                </p:childTnLst>
              </p:cTn>
              <p:nextCondLst>
                <p:cond evt="onClick" delay="0">
                  <p:tgtEl>
                    <p:spTgt spid="3140"/>
                  </p:tgtEl>
                </p:cond>
              </p:nextCondLst>
            </p:seq>
          </p:childTnLst>
        </p:cTn>
      </p:par>
    </p:tnLst>
    <p:bldLst>
      <p:bldP spid="3074" grpId="0"/>
      <p:bldP spid="7184" grpId="0"/>
      <p:bldP spid="7184" grpId="1"/>
      <p:bldP spid="7243" grpId="0"/>
      <p:bldP spid="7243" grpId="1"/>
      <p:bldP spid="7244" grpId="0"/>
      <p:bldP spid="7244" grpId="1"/>
      <p:bldP spid="7245" grpId="0"/>
      <p:bldP spid="7245" grpId="1"/>
      <p:bldP spid="7246" grpId="0"/>
      <p:bldP spid="7246" grpId="1"/>
      <p:bldP spid="7247" grpId="0"/>
      <p:bldP spid="7247" grpId="1"/>
      <p:bldP spid="7248" grpId="0"/>
      <p:bldP spid="7248" grpId="1"/>
      <p:bldP spid="7249" grpId="0"/>
      <p:bldP spid="7249" grpId="1"/>
      <p:bldP spid="7250" grpId="0"/>
      <p:bldP spid="7250" grpId="1"/>
      <p:bldP spid="7251" grpId="0"/>
      <p:bldP spid="7251" grpId="1"/>
      <p:bldP spid="7252" grpId="0"/>
      <p:bldP spid="7252" grpId="1"/>
      <p:bldP spid="7253" grpId="0"/>
      <p:bldP spid="7253" grpId="1"/>
      <p:bldP spid="7254" grpId="0"/>
      <p:bldP spid="7254" grpId="1"/>
      <p:bldP spid="7255" grpId="0"/>
      <p:bldP spid="7255" grpId="1"/>
      <p:bldP spid="7256" grpId="0"/>
      <p:bldP spid="7256" grpId="1"/>
      <p:bldP spid="7257" grpId="0"/>
      <p:bldP spid="7257" grpId="1"/>
      <p:bldP spid="7258" grpId="0"/>
      <p:bldP spid="7258" grpId="1"/>
      <p:bldP spid="7259" grpId="0"/>
      <p:bldP spid="7259" grpId="1"/>
      <p:bldP spid="7260" grpId="0"/>
      <p:bldP spid="7260" grpId="1"/>
      <p:bldP spid="7261" grpId="0"/>
      <p:bldP spid="7261" grpId="1"/>
      <p:bldP spid="7262" grpId="0"/>
      <p:bldP spid="7262" grpId="1"/>
      <p:bldP spid="7263" grpId="0"/>
      <p:bldP spid="7263" grpId="1"/>
      <p:bldP spid="7264" grpId="0"/>
      <p:bldP spid="7264" grpId="1"/>
      <p:bldP spid="7265" grpId="0"/>
      <p:bldP spid="7265" grpId="1"/>
      <p:bldP spid="7266" grpId="0"/>
      <p:bldP spid="7266" grpId="1"/>
      <p:bldP spid="7267" grpId="0"/>
      <p:bldP spid="7267" grpId="1"/>
      <p:bldP spid="7268" grpId="0"/>
      <p:bldP spid="7268" grpId="1"/>
      <p:bldP spid="7270" grpId="0"/>
      <p:bldP spid="7270" grpId="1"/>
      <p:bldP spid="7271" grpId="0"/>
      <p:bldP spid="7271" grpId="1"/>
      <p:bldP spid="7272" grpId="0"/>
      <p:bldP spid="7272" grpId="1"/>
      <p:bldP spid="7273" grpId="0"/>
      <p:bldP spid="7273" grpId="1"/>
      <p:bldP spid="7274" grpId="0"/>
      <p:bldP spid="7274" grpId="1"/>
      <p:bldP spid="7275" grpId="0"/>
      <p:bldP spid="7275" grpId="1"/>
      <p:bldP spid="7276" grpId="0"/>
      <p:bldP spid="7276" grpId="1"/>
      <p:bldP spid="7277" grpId="0"/>
      <p:bldP spid="7277" grpId="1"/>
      <p:bldP spid="7278" grpId="0"/>
      <p:bldP spid="7278" grpId="1"/>
      <p:bldP spid="7279" grpId="0"/>
      <p:bldP spid="7279" grpId="1"/>
      <p:bldP spid="7280" grpId="0"/>
      <p:bldP spid="7280" grpId="1"/>
      <p:bldP spid="7281" grpId="0"/>
      <p:bldP spid="7281" grpId="1"/>
      <p:bldP spid="7282" grpId="0"/>
      <p:bldP spid="7282" grpId="1"/>
      <p:bldP spid="7283" grpId="0"/>
      <p:bldP spid="7283" grpId="1"/>
      <p:bldP spid="7284" grpId="0"/>
      <p:bldP spid="7284" grpId="1"/>
      <p:bldP spid="7285" grpId="0"/>
      <p:bldP spid="7285" grpId="1"/>
      <p:bldP spid="7286" grpId="0"/>
      <p:bldP spid="7286" grpId="1"/>
      <p:bldP spid="7287" grpId="0"/>
      <p:bldP spid="7287" grpId="1"/>
      <p:bldP spid="7288" grpId="0"/>
      <p:bldP spid="7288" grpId="1"/>
      <p:bldP spid="7289" grpId="0"/>
      <p:bldP spid="7289" grpId="1"/>
      <p:bldP spid="7290" grpId="0"/>
      <p:bldP spid="7290" grpId="1"/>
      <p:bldP spid="7291" grpId="0"/>
      <p:bldP spid="7291" grpId="1"/>
      <p:bldP spid="7292" grpId="0"/>
      <p:bldP spid="7292" grpId="1"/>
      <p:bldP spid="7293" grpId="0"/>
      <p:bldP spid="7293" grpId="1"/>
      <p:bldP spid="7294" grpId="0"/>
      <p:bldP spid="7294" grpId="1"/>
      <p:bldP spid="7295" grpId="0"/>
      <p:bldP spid="7295" grpId="1"/>
      <p:bldP spid="7296" grpId="0"/>
      <p:bldP spid="7296" grpId="1"/>
      <p:bldP spid="7297" grpId="0"/>
      <p:bldP spid="7297" grpId="1"/>
      <p:bldP spid="7298" grpId="0"/>
      <p:bldP spid="7298" grpId="1"/>
      <p:bldP spid="7299" grpId="0"/>
      <p:bldP spid="7299" grpId="1"/>
      <p:bldP spid="7300" grpId="0"/>
      <p:bldP spid="7300" grpId="1"/>
      <p:bldP spid="7301" grpId="0"/>
      <p:bldP spid="7301" grpId="1"/>
      <p:bldP spid="7305" grpId="0"/>
      <p:bldP spid="7305" grpId="1"/>
      <p:bldP spid="31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772" y="202826"/>
            <a:ext cx="1901079" cy="609600"/>
          </a:xfrm>
        </p:spPr>
        <p:txBody>
          <a:bodyPr>
            <a:noAutofit/>
          </a:bodyPr>
          <a:lstStyle/>
          <a:p>
            <a:pPr algn="l"/>
            <a:r>
              <a:rPr lang="en-US" sz="2800" dirty="0" smtClean="0">
                <a:solidFill>
                  <a:srgbClr val="FF0000"/>
                </a:solidFill>
                <a:latin typeface="Times New Roman" panose="02020603050405020304" pitchFamily="18" charset="0"/>
                <a:cs typeface="Times New Roman" panose="02020603050405020304" pitchFamily="18" charset="0"/>
              </a:rPr>
              <a:t>2.</a:t>
            </a:r>
            <a:r>
              <a:rPr lang="vi-VN" sz="2800" dirty="0" smtClean="0">
                <a:solidFill>
                  <a:srgbClr val="FF0000"/>
                </a:solidFill>
                <a:latin typeface="Times New Roman" panose="02020603050405020304" pitchFamily="18" charset="0"/>
                <a:cs typeface="Times New Roman" panose="02020603050405020304" pitchFamily="18" charset="0"/>
              </a:rPr>
              <a:t>Thể </a:t>
            </a:r>
            <a:r>
              <a:rPr lang="vi-VN" sz="2800" dirty="0">
                <a:solidFill>
                  <a:srgbClr val="FF0000"/>
                </a:solidFill>
                <a:latin typeface="Times New Roman" panose="02020603050405020304" pitchFamily="18" charset="0"/>
                <a:cs typeface="Times New Roman" panose="02020603050405020304" pitchFamily="18" charset="0"/>
              </a:rPr>
              <a:t>hiện </a:t>
            </a:r>
            <a:r>
              <a:rPr lang="vi-VN" sz="2800" dirty="0" smtClean="0">
                <a:latin typeface="Times New Roman" panose="02020603050405020304" pitchFamily="18" charset="0"/>
                <a:cs typeface="Times New Roman" panose="02020603050405020304" pitchFamily="18" charset="0"/>
              </a:rPr>
              <a:t/>
            </a:r>
            <a:br>
              <a:rPr lang="vi-VN" sz="2800" dirty="0" smtClean="0">
                <a:latin typeface="Times New Roman" panose="02020603050405020304" pitchFamily="18" charset="0"/>
                <a:cs typeface="Times New Roman" panose="02020603050405020304" pitchFamily="18" charset="0"/>
              </a:rPr>
            </a:br>
            <a:endParaRPr lang="en-US" sz="9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223" y="1237359"/>
            <a:ext cx="2779059" cy="3766670"/>
          </a:xfrm>
          <a:prstGeom prst="rect">
            <a:avLst/>
          </a:prstGeom>
        </p:spPr>
      </p:pic>
      <p:sp>
        <p:nvSpPr>
          <p:cNvPr id="4" name="Rectangle 3"/>
          <p:cNvSpPr/>
          <p:nvPr/>
        </p:nvSpPr>
        <p:spPr>
          <a:xfrm>
            <a:off x="536317" y="627760"/>
            <a:ext cx="8087730" cy="523220"/>
          </a:xfrm>
          <a:prstGeom prst="rect">
            <a:avLst/>
          </a:prstGeom>
        </p:spPr>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cộng</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4440" y="1237358"/>
            <a:ext cx="2671483" cy="37666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081" y="1237359"/>
            <a:ext cx="2571750" cy="38114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21" y="1237359"/>
            <a:ext cx="2673831" cy="3811495"/>
          </a:xfrm>
          <a:prstGeom prst="rect">
            <a:avLst/>
          </a:prstGeom>
        </p:spPr>
      </p:pic>
      <p:sp>
        <p:nvSpPr>
          <p:cNvPr id="8" name="Rectangle 7"/>
          <p:cNvSpPr/>
          <p:nvPr/>
        </p:nvSpPr>
        <p:spPr>
          <a:xfrm>
            <a:off x="197223" y="5090408"/>
            <a:ext cx="2474259" cy="1569660"/>
          </a:xfrm>
          <a:prstGeom prst="rect">
            <a:avLst/>
          </a:prstGeom>
        </p:spPr>
        <p:txBody>
          <a:bodyPr wrap="square">
            <a:spAutoFit/>
          </a:bodyPr>
          <a:lstStyle/>
          <a:p>
            <a:pPr algn="just">
              <a:spcAft>
                <a:spcPts val="0"/>
              </a:spcAft>
            </a:pPr>
            <a:r>
              <a:rPr lang="en-US" sz="2400" dirty="0" err="1" smtClean="0">
                <a:latin typeface="Times New Roman" panose="02020603050405020304" pitchFamily="18" charset="0"/>
                <a:ea typeface="Times New Roman" panose="02020603050405020304" pitchFamily="18" charset="0"/>
              </a:rPr>
              <a:t>Bước</a:t>
            </a:r>
            <a:r>
              <a:rPr lang="en-US" sz="2400" dirty="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rPr>
              <a:t>Chuẩn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hộp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màu</a:t>
            </a:r>
            <a:r>
              <a:rPr lang="en-US" sz="240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kéo</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compa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dán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3244440" y="5254894"/>
            <a:ext cx="2671483" cy="830997"/>
          </a:xfrm>
          <a:prstGeom prst="rect">
            <a:avLst/>
          </a:prstGeom>
        </p:spPr>
        <p:txBody>
          <a:bodyPr wrap="square">
            <a:spAutoFit/>
          </a:bodyPr>
          <a:lstStyle/>
          <a:p>
            <a:r>
              <a:rPr lang="en-US" sz="2400" dirty="0" err="1">
                <a:latin typeface="Times New Roman" panose="02020603050405020304" pitchFamily="18" charset="0"/>
                <a:ea typeface="Times New Roman" panose="02020603050405020304" pitchFamily="18" charset="0"/>
              </a:rPr>
              <a:t>Bước</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Dán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màu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hộp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giấy</a:t>
            </a:r>
            <a:r>
              <a:rPr lang="en-US" sz="2400" dirty="0">
                <a:latin typeface="Times New Roman" panose="02020603050405020304" pitchFamily="18" charset="0"/>
                <a:ea typeface="Times New Roman" panose="02020603050405020304" pitchFamily="18" charset="0"/>
              </a:rPr>
              <a:t>.</a:t>
            </a:r>
            <a:endParaRPr lang="en-US" sz="2400" dirty="0"/>
          </a:p>
        </p:txBody>
      </p:sp>
      <p:sp>
        <p:nvSpPr>
          <p:cNvPr id="10" name="Rectangle 9"/>
          <p:cNvSpPr/>
          <p:nvPr/>
        </p:nvSpPr>
        <p:spPr>
          <a:xfrm>
            <a:off x="6053848" y="5254894"/>
            <a:ext cx="2701983" cy="830997"/>
          </a:xfrm>
          <a:prstGeom prst="rect">
            <a:avLst/>
          </a:prstGeom>
        </p:spPr>
        <p:txBody>
          <a:bodyPr wrap="square">
            <a:spAutoFit/>
          </a:bodyPr>
          <a:lstStyle/>
          <a:p>
            <a:r>
              <a:rPr lang="en-US" sz="2400" dirty="0" err="1">
                <a:latin typeface="Times New Roman" panose="02020603050405020304" pitchFamily="18" charset="0"/>
                <a:ea typeface="Times New Roman" panose="02020603050405020304" pitchFamily="18" charset="0"/>
              </a:rPr>
              <a:t>Bước</a:t>
            </a:r>
            <a:r>
              <a:rPr lang="en-US" sz="2400" dirty="0">
                <a:latin typeface="Times New Roman" panose="02020603050405020304" pitchFamily="18" charset="0"/>
                <a:ea typeface="Times New Roman" panose="02020603050405020304" pitchFamily="18" charset="0"/>
              </a:rPr>
              <a:t> 3: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xe</a:t>
            </a:r>
            <a:r>
              <a:rPr lang="en-US" sz="2400" dirty="0">
                <a:latin typeface="Times New Roman" panose="02020603050405020304" pitchFamily="18" charset="0"/>
                <a:ea typeface="Times New Roman" panose="02020603050405020304" pitchFamily="18" charset="0"/>
              </a:rPr>
              <a:t> ô </a:t>
            </a:r>
            <a:r>
              <a:rPr lang="en-US" sz="2400" dirty="0" err="1">
                <a:latin typeface="Times New Roman" panose="02020603050405020304" pitchFamily="18" charset="0"/>
                <a:ea typeface="Times New Roman" panose="02020603050405020304" pitchFamily="18" charset="0"/>
              </a:rPr>
              <a:t>tô</a:t>
            </a:r>
            <a:endParaRPr lang="en-US" sz="2400" dirty="0"/>
          </a:p>
        </p:txBody>
      </p:sp>
      <p:sp>
        <p:nvSpPr>
          <p:cNvPr id="11" name="Rectangle 10"/>
          <p:cNvSpPr/>
          <p:nvPr/>
        </p:nvSpPr>
        <p:spPr>
          <a:xfrm>
            <a:off x="9123721" y="5090408"/>
            <a:ext cx="2673831" cy="1200329"/>
          </a:xfrm>
          <a:prstGeom prst="rect">
            <a:avLst/>
          </a:prstGeom>
        </p:spPr>
        <p:txBody>
          <a:bodyPr wrap="square">
            <a:spAutoFit/>
          </a:bodyPr>
          <a:lstStyle/>
          <a:p>
            <a:pPr algn="just">
              <a:spcAft>
                <a:spcPts val="0"/>
              </a:spcAft>
            </a:pPr>
            <a:r>
              <a:rPr lang="en-US" sz="2400" dirty="0" err="1">
                <a:latin typeface="Times New Roman" panose="02020603050405020304" pitchFamily="18" charset="0"/>
                <a:ea typeface="Times New Roman" panose="02020603050405020304" pitchFamily="18" charset="0"/>
              </a:rPr>
              <a:t>Bước</a:t>
            </a:r>
            <a:r>
              <a:rPr lang="en-US" sz="2400" dirty="0">
                <a:latin typeface="Times New Roman" panose="02020603050405020304" pitchFamily="18" charset="0"/>
                <a:ea typeface="Times New Roman" panose="02020603050405020304" pitchFamily="18" charset="0"/>
              </a:rPr>
              <a:t> 4: </a:t>
            </a:r>
            <a:r>
              <a:rPr lang="en-US" sz="2400" dirty="0" err="1">
                <a:latin typeface="Times New Roman" panose="02020603050405020304" pitchFamily="18" charset="0"/>
                <a:ea typeface="Times New Roman" panose="02020603050405020304" pitchFamily="18" charset="0"/>
              </a:rPr>
              <a:t>Gắn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phẩm</a:t>
            </a:r>
            <a:r>
              <a:rPr lang="en-US" sz="2400" dirty="0">
                <a:latin typeface="Times New Roman" panose="02020603050405020304" pitchFamily="18" charset="0"/>
                <a:ea typeface="Times New Roman" panose="02020603050405020304" pitchFamily="18" charset="0"/>
              </a:rPr>
              <a:t> ô </a:t>
            </a:r>
            <a:r>
              <a:rPr lang="en-US" sz="2400" dirty="0" err="1">
                <a:latin typeface="Times New Roman" panose="02020603050405020304" pitchFamily="18" charset="0"/>
                <a:ea typeface="Times New Roman" panose="02020603050405020304" pitchFamily="18" charset="0"/>
              </a:rPr>
              <a:t>tô</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369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25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25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25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2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315" y="327096"/>
            <a:ext cx="10275119" cy="954107"/>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3D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a:t>
            </a:r>
          </a:p>
        </p:txBody>
      </p:sp>
      <p:sp>
        <p:nvSpPr>
          <p:cNvPr id="8" name="Rectangle 7"/>
          <p:cNvSpPr/>
          <p:nvPr/>
        </p:nvSpPr>
        <p:spPr>
          <a:xfrm>
            <a:off x="268940" y="4583990"/>
            <a:ext cx="2474259" cy="2308324"/>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a:t>
            </a:r>
          </a:p>
        </p:txBody>
      </p:sp>
      <p:sp>
        <p:nvSpPr>
          <p:cNvPr id="9" name="Rectangle 8"/>
          <p:cNvSpPr/>
          <p:nvPr/>
        </p:nvSpPr>
        <p:spPr>
          <a:xfrm>
            <a:off x="3244440" y="5254894"/>
            <a:ext cx="2671483" cy="830997"/>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p>
        </p:txBody>
      </p:sp>
      <p:sp>
        <p:nvSpPr>
          <p:cNvPr id="10" name="Rectangle 9"/>
          <p:cNvSpPr/>
          <p:nvPr/>
        </p:nvSpPr>
        <p:spPr>
          <a:xfrm>
            <a:off x="6053848" y="5254894"/>
            <a:ext cx="2701983" cy="830997"/>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3:Thể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9123721" y="5090408"/>
            <a:ext cx="2673831" cy="830997"/>
          </a:xfrm>
          <a:prstGeom prst="rect">
            <a:avLst/>
          </a:prstGeom>
        </p:spPr>
        <p:txBody>
          <a:bodyPr wrap="square">
            <a:spAutoFit/>
          </a:bodyPr>
          <a:lstStyle/>
          <a:p>
            <a:pPr algn="just">
              <a:spcAft>
                <a:spcPts val="0"/>
              </a:spcAft>
            </a:pP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68" y="1399263"/>
            <a:ext cx="2468149" cy="3011372"/>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440" y="1399263"/>
            <a:ext cx="2439184" cy="301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721" y="1399263"/>
            <a:ext cx="2673831" cy="301137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847" y="1399263"/>
            <a:ext cx="2701983" cy="3011372"/>
          </a:xfrm>
          <a:prstGeom prst="rect">
            <a:avLst/>
          </a:prstGeom>
        </p:spPr>
      </p:pic>
    </p:spTree>
    <p:extLst>
      <p:ext uri="{BB962C8B-B14F-4D97-AF65-F5344CB8AC3E}">
        <p14:creationId xmlns:p14="http://schemas.microsoft.com/office/powerpoint/2010/main" val="6163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36678"/>
            <a:ext cx="9144000" cy="2387600"/>
          </a:xfrm>
        </p:spPr>
        <p:txBody>
          <a:bodyPr>
            <a:normAutofit/>
          </a:bodyPr>
          <a:lstStyle/>
          <a:p>
            <a:r>
              <a:rPr lang="vi-VN" sz="2400" dirty="0" smtClean="0">
                <a:latin typeface="Times New Roman" panose="02020603050405020304" pitchFamily="18" charset="0"/>
                <a:cs typeface="Times New Roman" panose="02020603050405020304" pitchFamily="18" charset="0"/>
              </a:rPr>
              <a:t>BÀI THAM KHẢO</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62116" y="928329"/>
            <a:ext cx="3410445" cy="2337385"/>
          </a:xfrm>
          <a:prstGeom prst="rect">
            <a:avLst/>
          </a:prstGeom>
          <a:ln w="19050">
            <a:solidFill>
              <a:srgbClr val="002060"/>
            </a:solidFill>
          </a:ln>
        </p:spPr>
      </p:pic>
      <p:pic>
        <p:nvPicPr>
          <p:cNvPr id="5" name="Picture 4"/>
          <p:cNvPicPr>
            <a:picLocks noChangeAspect="1"/>
          </p:cNvPicPr>
          <p:nvPr/>
        </p:nvPicPr>
        <p:blipFill rotWithShape="1">
          <a:blip r:embed="rId3"/>
          <a:srcRect l="3528" t="4738" r="4234" b="5746"/>
          <a:stretch/>
        </p:blipFill>
        <p:spPr>
          <a:xfrm>
            <a:off x="462116" y="3643121"/>
            <a:ext cx="3369655" cy="2286947"/>
          </a:xfrm>
          <a:prstGeom prst="rect">
            <a:avLst/>
          </a:prstGeom>
          <a:ln w="19050">
            <a:solidFill>
              <a:srgbClr val="002060"/>
            </a:solidFill>
          </a:ln>
        </p:spPr>
      </p:pic>
      <p:pic>
        <p:nvPicPr>
          <p:cNvPr id="6" name="Picture 5"/>
          <p:cNvPicPr>
            <a:picLocks noChangeAspect="1"/>
          </p:cNvPicPr>
          <p:nvPr/>
        </p:nvPicPr>
        <p:blipFill rotWithShape="1">
          <a:blip r:embed="rId4"/>
          <a:srcRect l="10386" r="7339" b="17540"/>
          <a:stretch/>
        </p:blipFill>
        <p:spPr>
          <a:xfrm>
            <a:off x="4397036" y="797701"/>
            <a:ext cx="3397928" cy="2468013"/>
          </a:xfrm>
          <a:prstGeom prst="rect">
            <a:avLst/>
          </a:prstGeom>
          <a:ln w="19050">
            <a:solidFill>
              <a:srgbClr val="002060"/>
            </a:solidFill>
          </a:ln>
        </p:spPr>
      </p:pic>
      <p:pic>
        <p:nvPicPr>
          <p:cNvPr id="7" name="Picture 6"/>
          <p:cNvPicPr>
            <a:picLocks noChangeAspect="1"/>
          </p:cNvPicPr>
          <p:nvPr/>
        </p:nvPicPr>
        <p:blipFill>
          <a:blip r:embed="rId5"/>
          <a:stretch>
            <a:fillRect/>
          </a:stretch>
        </p:blipFill>
        <p:spPr>
          <a:xfrm>
            <a:off x="4397036" y="3666650"/>
            <a:ext cx="3481771" cy="2272571"/>
          </a:xfrm>
          <a:prstGeom prst="rect">
            <a:avLst/>
          </a:prstGeom>
          <a:ln w="19050">
            <a:solidFill>
              <a:srgbClr val="002060"/>
            </a:solidFill>
          </a:ln>
        </p:spPr>
      </p:pic>
      <p:pic>
        <p:nvPicPr>
          <p:cNvPr id="8" name="Picture 7"/>
          <p:cNvPicPr>
            <a:picLocks noChangeAspect="1"/>
          </p:cNvPicPr>
          <p:nvPr/>
        </p:nvPicPr>
        <p:blipFill rotWithShape="1">
          <a:blip r:embed="rId6"/>
          <a:srcRect l="14175" t="42928" r="13879" b="2218"/>
          <a:stretch/>
        </p:blipFill>
        <p:spPr>
          <a:xfrm>
            <a:off x="8481717" y="928329"/>
            <a:ext cx="3065701" cy="2337385"/>
          </a:xfrm>
          <a:prstGeom prst="rect">
            <a:avLst/>
          </a:prstGeom>
          <a:ln w="19050">
            <a:solidFill>
              <a:srgbClr val="002060"/>
            </a:solidFill>
          </a:ln>
        </p:spPr>
      </p:pic>
      <p:pic>
        <p:nvPicPr>
          <p:cNvPr id="9" name="Picture 8"/>
          <p:cNvPicPr>
            <a:picLocks noChangeAspect="1"/>
          </p:cNvPicPr>
          <p:nvPr/>
        </p:nvPicPr>
        <p:blipFill rotWithShape="1">
          <a:blip r:embed="rId7"/>
          <a:srcRect l="11429" t="4921" r="13809" b="2804"/>
          <a:stretch/>
        </p:blipFill>
        <p:spPr>
          <a:xfrm>
            <a:off x="8444072" y="3601165"/>
            <a:ext cx="3004013" cy="2338056"/>
          </a:xfrm>
          <a:prstGeom prst="rect">
            <a:avLst/>
          </a:prstGeom>
          <a:ln w="19050">
            <a:solidFill>
              <a:srgbClr val="002060"/>
            </a:solidFill>
          </a:ln>
        </p:spPr>
      </p:pic>
    </p:spTree>
    <p:extLst>
      <p:ext uri="{BB962C8B-B14F-4D97-AF65-F5344CB8AC3E}">
        <p14:creationId xmlns:p14="http://schemas.microsoft.com/office/powerpoint/2010/main" val="416518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par>
                                <p:cTn id="30" presetID="3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par>
                                <p:cTn id="36" presetID="3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par>
                                <p:cTn id="42" presetID="31"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par>
                                <p:cTn id="48" presetID="31"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par>
                                <p:cTn id="54" presetID="31"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 calcmode="lin" valueType="num">
                                      <p:cBhvr>
                                        <p:cTn id="58" dur="1000" fill="hold"/>
                                        <p:tgtEl>
                                          <p:spTgt spid="9"/>
                                        </p:tgtEl>
                                        <p:attrNameLst>
                                          <p:attrName>style.rotation</p:attrName>
                                        </p:attrNameLst>
                                      </p:cBhvr>
                                      <p:tavLst>
                                        <p:tav tm="0">
                                          <p:val>
                                            <p:fltVal val="90"/>
                                          </p:val>
                                        </p:tav>
                                        <p:tav tm="100000">
                                          <p:val>
                                            <p:fltVal val="0"/>
                                          </p:val>
                                        </p:tav>
                                      </p:tavLst>
                                    </p:anim>
                                    <p:animEffect transition="in" filter="fade">
                                      <p:cBhvr>
                                        <p:cTn id="5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5950" y="-1868487"/>
            <a:ext cx="9144000" cy="2387600"/>
          </a:xfrm>
        </p:spPr>
        <p:txBody>
          <a:bodyPr>
            <a:normAutofit/>
          </a:bodyPr>
          <a:lstStyle/>
          <a:p>
            <a:r>
              <a:rPr lang="vi-VN" sz="2400" b="1" dirty="0" smtClean="0">
                <a:solidFill>
                  <a:srgbClr val="FF0000"/>
                </a:solidFill>
                <a:latin typeface="Times New Roman" panose="02020603050405020304" pitchFamily="18" charset="0"/>
                <a:cs typeface="Times New Roman" panose="02020603050405020304" pitchFamily="18" charset="0"/>
              </a:rPr>
              <a:t>Một số sản phẩm tái chế</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l="6562" r="18438"/>
          <a:stretch/>
        </p:blipFill>
        <p:spPr>
          <a:xfrm>
            <a:off x="447674" y="700881"/>
            <a:ext cx="3151139" cy="2363355"/>
          </a:xfrm>
          <a:prstGeom prst="rect">
            <a:avLst/>
          </a:prstGeom>
        </p:spPr>
      </p:pic>
      <p:pic>
        <p:nvPicPr>
          <p:cNvPr id="5" name="Picture 4"/>
          <p:cNvPicPr>
            <a:picLocks noChangeAspect="1"/>
          </p:cNvPicPr>
          <p:nvPr/>
        </p:nvPicPr>
        <p:blipFill>
          <a:blip r:embed="rId4"/>
          <a:stretch>
            <a:fillRect/>
          </a:stretch>
        </p:blipFill>
        <p:spPr>
          <a:xfrm>
            <a:off x="4126334" y="659175"/>
            <a:ext cx="3385753" cy="2405062"/>
          </a:xfrm>
          <a:prstGeom prst="rect">
            <a:avLst/>
          </a:prstGeom>
        </p:spPr>
      </p:pic>
      <p:pic>
        <p:nvPicPr>
          <p:cNvPr id="6" name="Picture 5"/>
          <p:cNvPicPr>
            <a:picLocks noChangeAspect="1"/>
          </p:cNvPicPr>
          <p:nvPr/>
        </p:nvPicPr>
        <p:blipFill>
          <a:blip r:embed="rId5"/>
          <a:stretch>
            <a:fillRect/>
          </a:stretch>
        </p:blipFill>
        <p:spPr>
          <a:xfrm>
            <a:off x="8171321" y="700881"/>
            <a:ext cx="3430129" cy="2363355"/>
          </a:xfrm>
          <a:prstGeom prst="rect">
            <a:avLst/>
          </a:prstGeom>
        </p:spPr>
      </p:pic>
      <p:pic>
        <p:nvPicPr>
          <p:cNvPr id="7" name="Picture 6"/>
          <p:cNvPicPr>
            <a:picLocks noChangeAspect="1"/>
          </p:cNvPicPr>
          <p:nvPr/>
        </p:nvPicPr>
        <p:blipFill>
          <a:blip r:embed="rId6"/>
          <a:stretch>
            <a:fillRect/>
          </a:stretch>
        </p:blipFill>
        <p:spPr>
          <a:xfrm>
            <a:off x="8096250" y="3676648"/>
            <a:ext cx="3505200" cy="2533651"/>
          </a:xfrm>
          <a:prstGeom prst="rect">
            <a:avLst/>
          </a:prstGeom>
        </p:spPr>
      </p:pic>
      <p:pic>
        <p:nvPicPr>
          <p:cNvPr id="8" name="Picture 7"/>
          <p:cNvPicPr>
            <a:picLocks noChangeAspect="1"/>
          </p:cNvPicPr>
          <p:nvPr/>
        </p:nvPicPr>
        <p:blipFill rotWithShape="1">
          <a:blip r:embed="rId7"/>
          <a:srcRect l="11687" t="2516" r="8714" b="23898"/>
          <a:stretch/>
        </p:blipFill>
        <p:spPr>
          <a:xfrm>
            <a:off x="4144503" y="3676648"/>
            <a:ext cx="3367585" cy="2533651"/>
          </a:xfrm>
          <a:prstGeom prst="rect">
            <a:avLst/>
          </a:prstGeom>
        </p:spPr>
      </p:pic>
      <p:pic>
        <p:nvPicPr>
          <p:cNvPr id="9" name="Picture 8"/>
          <p:cNvPicPr>
            <a:picLocks noChangeAspect="1"/>
          </p:cNvPicPr>
          <p:nvPr/>
        </p:nvPicPr>
        <p:blipFill rotWithShape="1">
          <a:blip r:embed="rId8"/>
          <a:srcRect l="20818" t="13128" r="9519" b="13325"/>
          <a:stretch/>
        </p:blipFill>
        <p:spPr>
          <a:xfrm>
            <a:off x="320105" y="3676649"/>
            <a:ext cx="3394646" cy="2533651"/>
          </a:xfrm>
          <a:prstGeom prst="rect">
            <a:avLst/>
          </a:prstGeom>
        </p:spPr>
      </p:pic>
    </p:spTree>
    <p:extLst>
      <p:ext uri="{BB962C8B-B14F-4D97-AF65-F5344CB8AC3E}">
        <p14:creationId xmlns:p14="http://schemas.microsoft.com/office/powerpoint/2010/main" val="8296008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par>
                                <p:cTn id="27" presetID="6"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390</Words>
  <Application>Microsoft Office PowerPoint</Application>
  <PresentationFormat>Widescreen</PresentationFormat>
  <Paragraphs>97</Paragraphs>
  <Slides>15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2.Thể hiện  </vt:lpstr>
      <vt:lpstr>PowerPoint Presentation</vt:lpstr>
      <vt:lpstr>BÀI THAM KHẢO</vt:lpstr>
      <vt:lpstr>Một số sản phẩm tái chế</vt:lpstr>
      <vt:lpstr>Bài tập  Em hãy tạo một sản phẩm phương tiện giao thông công cộng có thể vẽ, làm mô hình hoặc nặn</vt:lpstr>
      <vt:lpstr>                                                 Thảo luận:  Trưng bày sản phẩm mỹ thuật và thảo luận : - Quan sát sản phẩm đã được tiện bạn có thể gợi ý cần thay đổi và thêm bớt những chi tiết nào để sản phẩm hiệu quả tạo hình tốt hơn ?Vì sao cần phải thêm bớt những chi tiết ấy - Sản phẩm nào cho bạn thấy là tiện nhất? Vì sao?</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46</cp:revision>
  <dcterms:created xsi:type="dcterms:W3CDTF">2023-07-28T09:05:33Z</dcterms:created>
  <dcterms:modified xsi:type="dcterms:W3CDTF">2025-02-18T16:14:11Z</dcterms:modified>
</cp:coreProperties>
</file>