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87" r:id="rId2"/>
  </p:sldMasterIdLst>
  <p:notesMasterIdLst>
    <p:notesMasterId r:id="rId32"/>
  </p:notesMasterIdLst>
  <p:sldIdLst>
    <p:sldId id="475" r:id="rId3"/>
    <p:sldId id="476" r:id="rId4"/>
    <p:sldId id="460" r:id="rId5"/>
    <p:sldId id="461" r:id="rId6"/>
    <p:sldId id="459" r:id="rId7"/>
    <p:sldId id="258" r:id="rId8"/>
    <p:sldId id="412" r:id="rId9"/>
    <p:sldId id="462" r:id="rId10"/>
    <p:sldId id="413" r:id="rId11"/>
    <p:sldId id="415" r:id="rId12"/>
    <p:sldId id="416" r:id="rId13"/>
    <p:sldId id="419" r:id="rId14"/>
    <p:sldId id="474" r:id="rId15"/>
    <p:sldId id="464" r:id="rId16"/>
    <p:sldId id="463" r:id="rId17"/>
    <p:sldId id="417" r:id="rId18"/>
    <p:sldId id="478" r:id="rId19"/>
    <p:sldId id="465" r:id="rId20"/>
    <p:sldId id="466" r:id="rId21"/>
    <p:sldId id="421" r:id="rId22"/>
    <p:sldId id="467" r:id="rId23"/>
    <p:sldId id="468" r:id="rId24"/>
    <p:sldId id="473" r:id="rId25"/>
    <p:sldId id="477" r:id="rId26"/>
    <p:sldId id="422" r:id="rId27"/>
    <p:sldId id="471" r:id="rId28"/>
    <p:sldId id="423" r:id="rId29"/>
    <p:sldId id="472" r:id="rId30"/>
    <p:sldId id="44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6" y="7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8E4A1-7FB5-4722-811D-E9237790EF97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8C5CC-09BC-4FC4-BC9E-2291D22EF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2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0CA3D-749D-660F-FD61-FFDDB136C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0B3A5C-26A0-9246-5939-A77E60FC7B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D12504-CF75-5247-E556-25A9D27AF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C9063-FC3F-B864-4249-9C8CF1FC38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8C5CC-09BC-4FC4-BC9E-2291D22EF2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8C5CC-09BC-4FC4-BC9E-2291D22EF2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0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6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1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75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/>
          <p:cNvSpPr>
            <a:spLocks/>
          </p:cNvSpPr>
          <p:nvPr/>
        </p:nvSpPr>
        <p:spPr bwMode="auto">
          <a:xfrm>
            <a:off x="-609600" y="463551"/>
            <a:ext cx="2305051" cy="3119967"/>
          </a:xfrm>
          <a:custGeom>
            <a:avLst/>
            <a:gdLst>
              <a:gd name="T0" fmla="*/ 2147483646 w 29738"/>
              <a:gd name="T1" fmla="*/ 2147483646 h 40284"/>
              <a:gd name="T2" fmla="*/ 2147483646 w 29738"/>
              <a:gd name="T3" fmla="*/ 2147483646 h 40284"/>
              <a:gd name="T4" fmla="*/ 2147483646 w 29738"/>
              <a:gd name="T5" fmla="*/ 636971702 h 40284"/>
              <a:gd name="T6" fmla="*/ 2147483646 w 29738"/>
              <a:gd name="T7" fmla="*/ 2147483646 h 40284"/>
              <a:gd name="T8" fmla="*/ 891960082 w 29738"/>
              <a:gd name="T9" fmla="*/ 1713547475 h 40284"/>
              <a:gd name="T10" fmla="*/ 2147483646 w 29738"/>
              <a:gd name="T11" fmla="*/ 2147483646 h 40284"/>
              <a:gd name="T12" fmla="*/ 506690451 w 29738"/>
              <a:gd name="T13" fmla="*/ 2147483646 h 40284"/>
              <a:gd name="T14" fmla="*/ 2047187812 w 29738"/>
              <a:gd name="T15" fmla="*/ 2147483646 h 40284"/>
              <a:gd name="T16" fmla="*/ 0 w 29738"/>
              <a:gd name="T17" fmla="*/ 2147483646 h 40284"/>
              <a:gd name="T18" fmla="*/ 2021844482 w 29738"/>
              <a:gd name="T19" fmla="*/ 2147483646 h 40284"/>
              <a:gd name="T20" fmla="*/ 1950917725 w 29738"/>
              <a:gd name="T21" fmla="*/ 2147483646 h 40284"/>
              <a:gd name="T22" fmla="*/ 96270087 w 29738"/>
              <a:gd name="T23" fmla="*/ 2147483646 h 40284"/>
              <a:gd name="T24" fmla="*/ 994516195 w 29738"/>
              <a:gd name="T25" fmla="*/ 2147483646 h 40284"/>
              <a:gd name="T26" fmla="*/ 1910251501 w 29738"/>
              <a:gd name="T27" fmla="*/ 2147483646 h 40284"/>
              <a:gd name="T28" fmla="*/ 385077034 w 29738"/>
              <a:gd name="T29" fmla="*/ 2147483646 h 40284"/>
              <a:gd name="T30" fmla="*/ 1829304308 w 29738"/>
              <a:gd name="T31" fmla="*/ 2147483646 h 40284"/>
              <a:gd name="T32" fmla="*/ 1574292963 w 29738"/>
              <a:gd name="T33" fmla="*/ 2147483646 h 40284"/>
              <a:gd name="T34" fmla="*/ 2147483646 w 29738"/>
              <a:gd name="T35" fmla="*/ 2147483646 h 40284"/>
              <a:gd name="T36" fmla="*/ 2001607698 w 29738"/>
              <a:gd name="T37" fmla="*/ 2147483646 h 40284"/>
              <a:gd name="T38" fmla="*/ 2036971406 w 29738"/>
              <a:gd name="T39" fmla="*/ 2147483646 h 40284"/>
              <a:gd name="T40" fmla="*/ 2147483646 w 29738"/>
              <a:gd name="T41" fmla="*/ 2147483646 h 40284"/>
              <a:gd name="T42" fmla="*/ 2147483646 w 29738"/>
              <a:gd name="T43" fmla="*/ 2147483646 h 40284"/>
              <a:gd name="T44" fmla="*/ 2147483646 w 29738"/>
              <a:gd name="T45" fmla="*/ 2147483646 h 40284"/>
              <a:gd name="T46" fmla="*/ 2147483646 w 29738"/>
              <a:gd name="T47" fmla="*/ 2147483646 h 40284"/>
              <a:gd name="T48" fmla="*/ 2147483646 w 29738"/>
              <a:gd name="T49" fmla="*/ 2147483646 h 40284"/>
              <a:gd name="T50" fmla="*/ 2147483646 w 29738"/>
              <a:gd name="T51" fmla="*/ 2147483646 h 40284"/>
              <a:gd name="T52" fmla="*/ 2147483646 w 29738"/>
              <a:gd name="T53" fmla="*/ 2147483646 h 40284"/>
              <a:gd name="T54" fmla="*/ 2147483646 w 29738"/>
              <a:gd name="T55" fmla="*/ 2147483646 h 40284"/>
              <a:gd name="T56" fmla="*/ 2147483646 w 29738"/>
              <a:gd name="T57" fmla="*/ 2147483646 h 40284"/>
              <a:gd name="T58" fmla="*/ 2147483646 w 29738"/>
              <a:gd name="T59" fmla="*/ 2147483646 h 40284"/>
              <a:gd name="T60" fmla="*/ 2147483646 w 29738"/>
              <a:gd name="T61" fmla="*/ 2147483646 h 40284"/>
              <a:gd name="T62" fmla="*/ 2147483646 w 29738"/>
              <a:gd name="T63" fmla="*/ 2147483646 h 40284"/>
              <a:gd name="T64" fmla="*/ 2147483646 w 29738"/>
              <a:gd name="T65" fmla="*/ 2147483646 h 40284"/>
              <a:gd name="T66" fmla="*/ 2147483646 w 29738"/>
              <a:gd name="T67" fmla="*/ 1536765163 h 40284"/>
              <a:gd name="T68" fmla="*/ 2147483646 w 29738"/>
              <a:gd name="T69" fmla="*/ 202263491 h 40284"/>
              <a:gd name="T70" fmla="*/ 2147483646 w 29738"/>
              <a:gd name="T71" fmla="*/ 1253557148 h 40284"/>
              <a:gd name="T72" fmla="*/ 214748364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oogle Shape;10;p2"/>
          <p:cNvGrpSpPr>
            <a:grpSpLocks/>
          </p:cNvGrpSpPr>
          <p:nvPr/>
        </p:nvGrpSpPr>
        <p:grpSpPr bwMode="auto">
          <a:xfrm rot="10800000">
            <a:off x="8765118" y="-535517"/>
            <a:ext cx="1972733" cy="1657351"/>
            <a:chOff x="4649450" y="3501085"/>
            <a:chExt cx="1170736" cy="983475"/>
          </a:xfrm>
        </p:grpSpPr>
        <p:sp>
          <p:nvSpPr>
            <p:cNvPr id="6" name="Google Shape;11;p2"/>
            <p:cNvSpPr/>
            <p:nvPr/>
          </p:nvSpPr>
          <p:spPr>
            <a:xfrm>
              <a:off x="4654475" y="4150454"/>
              <a:ext cx="455984" cy="168309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Google Shape;12;p2"/>
            <p:cNvSpPr>
              <a:spLocks/>
            </p:cNvSpPr>
            <p:nvPr/>
          </p:nvSpPr>
          <p:spPr bwMode="auto">
            <a:xfrm>
              <a:off x="4702761" y="350108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4841642" y="3611616"/>
              <a:ext cx="811476" cy="762413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oogle Shape;16;p2"/>
          <p:cNvGrpSpPr>
            <a:grpSpLocks/>
          </p:cNvGrpSpPr>
          <p:nvPr/>
        </p:nvGrpSpPr>
        <p:grpSpPr bwMode="auto">
          <a:xfrm>
            <a:off x="-1049867" y="3003551"/>
            <a:ext cx="2669117" cy="2144183"/>
            <a:chOff x="4649450" y="3527425"/>
            <a:chExt cx="1224050" cy="983475"/>
          </a:xfrm>
        </p:grpSpPr>
        <p:sp>
          <p:nvSpPr>
            <p:cNvPr id="10" name="Google Shape;17;p2"/>
            <p:cNvSpPr/>
            <p:nvPr/>
          </p:nvSpPr>
          <p:spPr>
            <a:xfrm>
              <a:off x="4649450" y="4150713"/>
              <a:ext cx="456228" cy="167957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oogle Shape;18;p2"/>
            <p:cNvSpPr/>
            <p:nvPr/>
          </p:nvSpPr>
          <p:spPr>
            <a:xfrm>
              <a:off x="4756227" y="3527425"/>
              <a:ext cx="1117273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oogle Shape;19;p2"/>
            <p:cNvSpPr/>
            <p:nvPr/>
          </p:nvSpPr>
          <p:spPr>
            <a:xfrm>
              <a:off x="4841648" y="3611889"/>
              <a:ext cx="812474" cy="762121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" name="Google Shape;20;p2"/>
          <p:cNvSpPr/>
          <p:nvPr/>
        </p:nvSpPr>
        <p:spPr>
          <a:xfrm>
            <a:off x="-546100" y="4055534"/>
            <a:ext cx="2302933" cy="31199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Google Shape;21;p2"/>
          <p:cNvSpPr>
            <a:spLocks/>
          </p:cNvSpPr>
          <p:nvPr/>
        </p:nvSpPr>
        <p:spPr bwMode="auto">
          <a:xfrm rot="5400000" flipH="1">
            <a:off x="624418" y="5613401"/>
            <a:ext cx="1517649" cy="2055284"/>
          </a:xfrm>
          <a:custGeom>
            <a:avLst/>
            <a:gdLst>
              <a:gd name="T0" fmla="*/ 834495636 w 29738"/>
              <a:gd name="T1" fmla="*/ 914706111 h 40284"/>
              <a:gd name="T2" fmla="*/ 766477918 w 29738"/>
              <a:gd name="T3" fmla="*/ 1030290237 h 40284"/>
              <a:gd name="T4" fmla="*/ 632011587 w 29738"/>
              <a:gd name="T5" fmla="*/ 182089660 h 40284"/>
              <a:gd name="T6" fmla="*/ 662404788 w 29738"/>
              <a:gd name="T7" fmla="*/ 1260058682 h 40284"/>
              <a:gd name="T8" fmla="*/ 254577013 w 29738"/>
              <a:gd name="T9" fmla="*/ 489848809 h 40284"/>
              <a:gd name="T10" fmla="*/ 623321133 w 29738"/>
              <a:gd name="T11" fmla="*/ 1372786142 h 40284"/>
              <a:gd name="T12" fmla="*/ 144615962 w 29738"/>
              <a:gd name="T13" fmla="*/ 812119728 h 40284"/>
              <a:gd name="T14" fmla="*/ 584293131 w 29738"/>
              <a:gd name="T15" fmla="*/ 1508598201 h 40284"/>
              <a:gd name="T16" fmla="*/ 0 w 29738"/>
              <a:gd name="T17" fmla="*/ 1189241077 h 40284"/>
              <a:gd name="T18" fmla="*/ 577058907 w 29738"/>
              <a:gd name="T19" fmla="*/ 1536050546 h 40284"/>
              <a:gd name="T20" fmla="*/ 556816791 w 29738"/>
              <a:gd name="T21" fmla="*/ 1621325661 h 40284"/>
              <a:gd name="T22" fmla="*/ 27476340 w 29738"/>
              <a:gd name="T23" fmla="*/ 1628552981 h 40284"/>
              <a:gd name="T24" fmla="*/ 283848015 w 29738"/>
              <a:gd name="T25" fmla="*/ 1699372040 h 40284"/>
              <a:gd name="T26" fmla="*/ 545209475 w 29738"/>
              <a:gd name="T27" fmla="*/ 1670405706 h 40284"/>
              <a:gd name="T28" fmla="*/ 109905360 w 29738"/>
              <a:gd name="T29" fmla="*/ 1911772126 h 40284"/>
              <a:gd name="T30" fmla="*/ 522106227 w 29738"/>
              <a:gd name="T31" fmla="*/ 1783133167 h 40284"/>
              <a:gd name="T32" fmla="*/ 449322826 w 29738"/>
              <a:gd name="T33" fmla="*/ 2147483646 h 40284"/>
              <a:gd name="T34" fmla="*/ 793954296 w 29738"/>
              <a:gd name="T35" fmla="*/ 2072122735 h 40284"/>
              <a:gd name="T36" fmla="*/ 571283822 w 29738"/>
              <a:gd name="T37" fmla="*/ 1670405706 h 40284"/>
              <a:gd name="T38" fmla="*/ 581376307 w 29738"/>
              <a:gd name="T39" fmla="*/ 1628552981 h 40284"/>
              <a:gd name="T40" fmla="*/ 1113465131 w 29738"/>
              <a:gd name="T41" fmla="*/ 1689286600 h 40284"/>
              <a:gd name="T42" fmla="*/ 1326154463 w 29738"/>
              <a:gd name="T43" fmla="*/ 1654549882 h 40284"/>
              <a:gd name="T44" fmla="*/ 667731590 w 29738"/>
              <a:gd name="T45" fmla="*/ 1499353249 h 40284"/>
              <a:gd name="T46" fmla="*/ 639245849 w 29738"/>
              <a:gd name="T47" fmla="*/ 1401641163 h 40284"/>
              <a:gd name="T48" fmla="*/ 1366695802 w 29738"/>
              <a:gd name="T49" fmla="*/ 1414695997 h 40284"/>
              <a:gd name="T50" fmla="*/ 1244453520 w 29738"/>
              <a:gd name="T51" fmla="*/ 1423996624 h 40284"/>
              <a:gd name="T52" fmla="*/ 645020934 w 29738"/>
              <a:gd name="T53" fmla="*/ 1385785339 h 40284"/>
              <a:gd name="T54" fmla="*/ 996269818 w 29738"/>
              <a:gd name="T55" fmla="*/ 1344324982 h 40284"/>
              <a:gd name="T56" fmla="*/ 1441890560 w 29738"/>
              <a:gd name="T57" fmla="*/ 1226834461 h 40284"/>
              <a:gd name="T58" fmla="*/ 697058245 w 29738"/>
              <a:gd name="T59" fmla="*/ 1236919900 h 40284"/>
              <a:gd name="T60" fmla="*/ 918943459 w 29738"/>
              <a:gd name="T61" fmla="*/ 1107384853 h 40284"/>
              <a:gd name="T62" fmla="*/ 1483833932 w 29738"/>
              <a:gd name="T63" fmla="*/ 838116629 h 40284"/>
              <a:gd name="T64" fmla="*/ 856139745 w 29738"/>
              <a:gd name="T65" fmla="*/ 923390291 h 40284"/>
              <a:gd name="T66" fmla="*/ 1638543872 w 29738"/>
              <a:gd name="T67" fmla="*/ 439311904 h 40284"/>
              <a:gd name="T68" fmla="*/ 1667477896 w 29738"/>
              <a:gd name="T69" fmla="*/ 57819862 h 40284"/>
              <a:gd name="T70" fmla="*/ 1287126460 w 29738"/>
              <a:gd name="T71" fmla="*/ 358351768 h 40284"/>
              <a:gd name="T72" fmla="*/ 1158436669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Google Shape;22;p2"/>
          <p:cNvSpPr/>
          <p:nvPr/>
        </p:nvSpPr>
        <p:spPr>
          <a:xfrm rot="16200000" flipH="1">
            <a:off x="9986434" y="-753533"/>
            <a:ext cx="2300817" cy="311784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oogle Shape;23;p2"/>
          <p:cNvGrpSpPr>
            <a:grpSpLocks/>
          </p:cNvGrpSpPr>
          <p:nvPr/>
        </p:nvGrpSpPr>
        <p:grpSpPr bwMode="auto">
          <a:xfrm rot="10800000">
            <a:off x="10737851" y="2237317"/>
            <a:ext cx="1674283" cy="1346200"/>
            <a:chOff x="4649450" y="3527425"/>
            <a:chExt cx="1224050" cy="983475"/>
          </a:xfrm>
        </p:grpSpPr>
        <p:sp>
          <p:nvSpPr>
            <p:cNvPr id="19" name="Google Shape;24;p2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oogle Shape;25;p2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oogle Shape;26;p2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Google Shape;27;p2"/>
          <p:cNvSpPr>
            <a:spLocks/>
          </p:cNvSpPr>
          <p:nvPr/>
        </p:nvSpPr>
        <p:spPr bwMode="auto">
          <a:xfrm rot="10800000">
            <a:off x="11063818" y="347134"/>
            <a:ext cx="1703916" cy="2307167"/>
          </a:xfrm>
          <a:custGeom>
            <a:avLst/>
            <a:gdLst>
              <a:gd name="T0" fmla="*/ 1181011851 w 29738"/>
              <a:gd name="T1" fmla="*/ 1293906892 h 40284"/>
              <a:gd name="T2" fmla="*/ 1084750983 w 29738"/>
              <a:gd name="T3" fmla="*/ 1457406840 h 40284"/>
              <a:gd name="T4" fmla="*/ 894448983 w 29738"/>
              <a:gd name="T5" fmla="*/ 257576911 h 40284"/>
              <a:gd name="T6" fmla="*/ 937460385 w 29738"/>
              <a:gd name="T7" fmla="*/ 1782428816 h 40284"/>
              <a:gd name="T8" fmla="*/ 360286658 w 29738"/>
              <a:gd name="T9" fmla="*/ 692919915 h 40284"/>
              <a:gd name="T10" fmla="*/ 882148162 w 29738"/>
              <a:gd name="T11" fmla="*/ 1941889891 h 40284"/>
              <a:gd name="T12" fmla="*/ 204665620 w 29738"/>
              <a:gd name="T13" fmla="*/ 1148791341 h 40284"/>
              <a:gd name="T14" fmla="*/ 826915311 w 29738"/>
              <a:gd name="T15" fmla="*/ 2134001506 h 40284"/>
              <a:gd name="T16" fmla="*/ 0 w 29738"/>
              <a:gd name="T17" fmla="*/ 1682252027 h 40284"/>
              <a:gd name="T18" fmla="*/ 816677247 w 29738"/>
              <a:gd name="T19" fmla="*/ 2147483646 h 40284"/>
              <a:gd name="T20" fmla="*/ 788029421 w 29738"/>
              <a:gd name="T21" fmla="*/ 2147483646 h 40284"/>
              <a:gd name="T22" fmla="*/ 38885889 w 29738"/>
              <a:gd name="T23" fmla="*/ 2147483646 h 40284"/>
              <a:gd name="T24" fmla="*/ 401711748 w 29738"/>
              <a:gd name="T25" fmla="*/ 2147483646 h 40284"/>
              <a:gd name="T26" fmla="*/ 771601240 w 29738"/>
              <a:gd name="T27" fmla="*/ 2147483646 h 40284"/>
              <a:gd name="T28" fmla="*/ 155541667 w 29738"/>
              <a:gd name="T29" fmla="*/ 2147483646 h 40284"/>
              <a:gd name="T30" fmla="*/ 738905468 w 29738"/>
              <a:gd name="T31" fmla="*/ 2147483646 h 40284"/>
              <a:gd name="T32" fmla="*/ 635898624 w 29738"/>
              <a:gd name="T33" fmla="*/ 2147483646 h 40284"/>
              <a:gd name="T34" fmla="*/ 1123636872 w 29738"/>
              <a:gd name="T35" fmla="*/ 2147483646 h 40284"/>
              <a:gd name="T36" fmla="*/ 808503744 w 29738"/>
              <a:gd name="T37" fmla="*/ 2147483646 h 40284"/>
              <a:gd name="T38" fmla="*/ 822787950 w 29738"/>
              <a:gd name="T39" fmla="*/ 2147483646 h 40284"/>
              <a:gd name="T40" fmla="*/ 1575820642 w 29738"/>
              <a:gd name="T41" fmla="*/ 2147483646 h 40284"/>
              <a:gd name="T42" fmla="*/ 1876826546 w 29738"/>
              <a:gd name="T43" fmla="*/ 2147483646 h 40284"/>
              <a:gd name="T44" fmla="*/ 945000420 w 29738"/>
              <a:gd name="T45" fmla="*/ 2120925414 h 40284"/>
              <a:gd name="T46" fmla="*/ 904685199 w 29738"/>
              <a:gd name="T47" fmla="*/ 1982704903 h 40284"/>
              <a:gd name="T48" fmla="*/ 1934203373 w 29738"/>
              <a:gd name="T49" fmla="*/ 2001172330 h 40284"/>
              <a:gd name="T50" fmla="*/ 1761201223 w 29738"/>
              <a:gd name="T51" fmla="*/ 2014327759 h 40284"/>
              <a:gd name="T52" fmla="*/ 912860549 w 29738"/>
              <a:gd name="T53" fmla="*/ 1960276134 h 40284"/>
              <a:gd name="T54" fmla="*/ 1409961540 w 29738"/>
              <a:gd name="T55" fmla="*/ 1901628389 h 40284"/>
              <a:gd name="T56" fmla="*/ 2040622934 w 29738"/>
              <a:gd name="T57" fmla="*/ 1735430948 h 40284"/>
              <a:gd name="T58" fmla="*/ 986504924 w 29738"/>
              <a:gd name="T59" fmla="*/ 1749697091 h 40284"/>
              <a:gd name="T60" fmla="*/ 1300526335 w 29738"/>
              <a:gd name="T61" fmla="*/ 1566462174 h 40284"/>
              <a:gd name="T62" fmla="*/ 2099983104 w 29738"/>
              <a:gd name="T63" fmla="*/ 1185565632 h 40284"/>
              <a:gd name="T64" fmla="*/ 1211644867 w 29738"/>
              <a:gd name="T65" fmla="*/ 1306189574 h 40284"/>
              <a:gd name="T66" fmla="*/ 2147483646 w 29738"/>
              <a:gd name="T67" fmla="*/ 621432283 h 40284"/>
              <a:gd name="T68" fmla="*/ 2147483646 w 29738"/>
              <a:gd name="T69" fmla="*/ 81790588 h 40284"/>
              <a:gd name="T70" fmla="*/ 1821593737 w 29738"/>
              <a:gd name="T71" fmla="*/ 506910014 h 40284"/>
              <a:gd name="T72" fmla="*/ 1639465197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Google Shape;28;p2"/>
          <p:cNvSpPr/>
          <p:nvPr/>
        </p:nvSpPr>
        <p:spPr>
          <a:xfrm rot="10800000">
            <a:off x="10676467" y="2895600"/>
            <a:ext cx="2476500" cy="33549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" name="Google Shape;29;p2"/>
          <p:cNvGrpSpPr>
            <a:grpSpLocks/>
          </p:cNvGrpSpPr>
          <p:nvPr/>
        </p:nvGrpSpPr>
        <p:grpSpPr bwMode="auto">
          <a:xfrm>
            <a:off x="1940985" y="6180667"/>
            <a:ext cx="1517649" cy="1219200"/>
            <a:chOff x="4649450" y="3527425"/>
            <a:chExt cx="1224050" cy="983475"/>
          </a:xfrm>
        </p:grpSpPr>
        <p:sp>
          <p:nvSpPr>
            <p:cNvPr id="25" name="Google Shape;30;p2"/>
            <p:cNvSpPr/>
            <p:nvPr/>
          </p:nvSpPr>
          <p:spPr>
            <a:xfrm>
              <a:off x="4649450" y="4150635"/>
              <a:ext cx="455817" cy="167327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Google Shape;31;p2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Google Shape;32;p2"/>
            <p:cNvSpPr/>
            <p:nvPr/>
          </p:nvSpPr>
          <p:spPr>
            <a:xfrm>
              <a:off x="4842361" y="3612796"/>
              <a:ext cx="810913" cy="76151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231800" y="2558867"/>
            <a:ext cx="7728400" cy="1422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080600" y="4544984"/>
            <a:ext cx="6030800" cy="61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0207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4;p3"/>
          <p:cNvGrpSpPr>
            <a:grpSpLocks/>
          </p:cNvGrpSpPr>
          <p:nvPr/>
        </p:nvGrpSpPr>
        <p:grpSpPr bwMode="auto">
          <a:xfrm>
            <a:off x="8693151" y="6322484"/>
            <a:ext cx="601133" cy="601133"/>
            <a:chOff x="4887569" y="4595026"/>
            <a:chExt cx="381145" cy="381032"/>
          </a:xfrm>
        </p:grpSpPr>
        <p:sp>
          <p:nvSpPr>
            <p:cNvPr id="5" name="Google Shape;35;p3"/>
            <p:cNvSpPr>
              <a:spLocks/>
            </p:cNvSpPr>
            <p:nvPr/>
          </p:nvSpPr>
          <p:spPr bwMode="auto">
            <a:xfrm>
              <a:off x="5162374" y="4614573"/>
              <a:ext cx="94000" cy="103505"/>
            </a:xfrm>
            <a:custGeom>
              <a:avLst/>
              <a:gdLst>
                <a:gd name="T0" fmla="*/ 1874 w 7526"/>
                <a:gd name="T1" fmla="*/ 0 h 8287"/>
                <a:gd name="T2" fmla="*/ 14664087 w 7526"/>
                <a:gd name="T3" fmla="*/ 16146905 h 8287"/>
                <a:gd name="T4" fmla="*/ 13479420 w 7526"/>
                <a:gd name="T5" fmla="*/ 13456037 h 8287"/>
                <a:gd name="T6" fmla="*/ 2575882 w 7526"/>
                <a:gd name="T7" fmla="*/ 1438016 h 8287"/>
                <a:gd name="T8" fmla="*/ 1874 w 7526"/>
                <a:gd name="T9" fmla="*/ 0 h 8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Google Shape;36;p3"/>
            <p:cNvSpPr>
              <a:spLocks/>
            </p:cNvSpPr>
            <p:nvPr/>
          </p:nvSpPr>
          <p:spPr bwMode="auto">
            <a:xfrm>
              <a:off x="5125791" y="4601034"/>
              <a:ext cx="140550" cy="154814"/>
            </a:xfrm>
            <a:custGeom>
              <a:avLst/>
              <a:gdLst>
                <a:gd name="T0" fmla="*/ 1874 w 11253"/>
                <a:gd name="T1" fmla="*/ 1874 h 12395"/>
                <a:gd name="T2" fmla="*/ 21923951 w 11253"/>
                <a:gd name="T3" fmla="*/ 24151134 h 12395"/>
                <a:gd name="T4" fmla="*/ 21600410 w 11253"/>
                <a:gd name="T5" fmla="*/ 22411109 h 12395"/>
                <a:gd name="T6" fmla="*/ 1695093 w 11253"/>
                <a:gd name="T7" fmla="*/ 489060 h 12395"/>
                <a:gd name="T8" fmla="*/ 1874 w 11253"/>
                <a:gd name="T9" fmla="*/ 1874 h 1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Google Shape;37;p3"/>
            <p:cNvSpPr>
              <a:spLocks/>
            </p:cNvSpPr>
            <p:nvPr/>
          </p:nvSpPr>
          <p:spPr bwMode="auto">
            <a:xfrm>
              <a:off x="5096802" y="4595976"/>
              <a:ext cx="171912" cy="189323"/>
            </a:xfrm>
            <a:custGeom>
              <a:avLst/>
              <a:gdLst>
                <a:gd name="T0" fmla="*/ 0 w 13764"/>
                <a:gd name="T1" fmla="*/ 1873 h 15158"/>
                <a:gd name="T2" fmla="*/ 26818172 w 13764"/>
                <a:gd name="T3" fmla="*/ 29532402 h 15158"/>
                <a:gd name="T4" fmla="*/ 26771372 w 13764"/>
                <a:gd name="T5" fmla="*/ 28094407 h 15158"/>
                <a:gd name="T6" fmla="*/ 1414602 w 13764"/>
                <a:gd name="T7" fmla="*/ 163644 h 15158"/>
                <a:gd name="T8" fmla="*/ 0 w 13764"/>
                <a:gd name="T9" fmla="*/ 1873 h 15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Google Shape;38;p3"/>
            <p:cNvSpPr>
              <a:spLocks/>
            </p:cNvSpPr>
            <p:nvPr/>
          </p:nvSpPr>
          <p:spPr bwMode="auto">
            <a:xfrm>
              <a:off x="5071659" y="4595026"/>
              <a:ext cx="196318" cy="215253"/>
            </a:xfrm>
            <a:custGeom>
              <a:avLst/>
              <a:gdLst>
                <a:gd name="T0" fmla="*/ 837880 w 15718"/>
                <a:gd name="T1" fmla="*/ 0 h 17234"/>
                <a:gd name="T2" fmla="*/ 1874 w 15718"/>
                <a:gd name="T3" fmla="*/ 9667 h 17234"/>
                <a:gd name="T4" fmla="*/ 30485445 w 15718"/>
                <a:gd name="T5" fmla="*/ 33579593 h 17234"/>
                <a:gd name="T6" fmla="*/ 30623809 w 15718"/>
                <a:gd name="T7" fmla="*/ 32326756 h 17234"/>
                <a:gd name="T8" fmla="*/ 1254871 w 15718"/>
                <a:gd name="T9" fmla="*/ 9667 h 17234"/>
                <a:gd name="T10" fmla="*/ 837880 w 15718"/>
                <a:gd name="T11" fmla="*/ 0 h 17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oogle Shape;39;p3"/>
            <p:cNvSpPr>
              <a:spLocks/>
            </p:cNvSpPr>
            <p:nvPr/>
          </p:nvSpPr>
          <p:spPr bwMode="auto">
            <a:xfrm>
              <a:off x="5049215" y="4596275"/>
              <a:ext cx="215190" cy="236161"/>
            </a:xfrm>
            <a:custGeom>
              <a:avLst/>
              <a:gdLst>
                <a:gd name="T0" fmla="*/ 1137863 w 17229"/>
                <a:gd name="T1" fmla="*/ 1874 h 18908"/>
                <a:gd name="T2" fmla="*/ 0 w 17229"/>
                <a:gd name="T3" fmla="*/ 140250 h 18908"/>
                <a:gd name="T4" fmla="*/ 33314382 w 17229"/>
                <a:gd name="T5" fmla="*/ 36841166 h 18908"/>
                <a:gd name="T6" fmla="*/ 33567729 w 17229"/>
                <a:gd name="T7" fmla="*/ 35726695 h 18908"/>
                <a:gd name="T8" fmla="*/ 1137863 w 17229"/>
                <a:gd name="T9" fmla="*/ 1874 h 18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oogle Shape;40;p3"/>
            <p:cNvSpPr>
              <a:spLocks/>
            </p:cNvSpPr>
            <p:nvPr/>
          </p:nvSpPr>
          <p:spPr bwMode="auto">
            <a:xfrm>
              <a:off x="5028694" y="4599848"/>
              <a:ext cx="230203" cy="252523"/>
            </a:xfrm>
            <a:custGeom>
              <a:avLst/>
              <a:gdLst>
                <a:gd name="T0" fmla="*/ 1044413 w 18431"/>
                <a:gd name="T1" fmla="*/ 0 h 20218"/>
                <a:gd name="T2" fmla="*/ 0 w 18431"/>
                <a:gd name="T3" fmla="*/ 255221 h 20218"/>
                <a:gd name="T4" fmla="*/ 35539416 w 18431"/>
                <a:gd name="T5" fmla="*/ 39391802 h 20218"/>
                <a:gd name="T6" fmla="*/ 35911631 w 18431"/>
                <a:gd name="T7" fmla="*/ 38417581 h 20218"/>
                <a:gd name="T8" fmla="*/ 1044413 w 18431"/>
                <a:gd name="T9" fmla="*/ 0 h 20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oogle Shape;41;p3"/>
            <p:cNvSpPr>
              <a:spLocks/>
            </p:cNvSpPr>
            <p:nvPr/>
          </p:nvSpPr>
          <p:spPr bwMode="auto">
            <a:xfrm>
              <a:off x="5009946" y="4605343"/>
              <a:ext cx="241519" cy="265163"/>
            </a:xfrm>
            <a:custGeom>
              <a:avLst/>
              <a:gdLst>
                <a:gd name="T0" fmla="*/ 952849 w 19337"/>
                <a:gd name="T1" fmla="*/ 1874 h 21230"/>
                <a:gd name="T2" fmla="*/ 1873 w 19337"/>
                <a:gd name="T3" fmla="*/ 348821 h 21230"/>
                <a:gd name="T4" fmla="*/ 37234693 w 19337"/>
                <a:gd name="T5" fmla="*/ 41365553 h 21230"/>
                <a:gd name="T6" fmla="*/ 37676952 w 19337"/>
                <a:gd name="T7" fmla="*/ 40459502 h 21230"/>
                <a:gd name="T8" fmla="*/ 952849 w 19337"/>
                <a:gd name="T9" fmla="*/ 1874 h 2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oogle Shape;42;p3"/>
            <p:cNvSpPr>
              <a:spLocks/>
            </p:cNvSpPr>
            <p:nvPr/>
          </p:nvSpPr>
          <p:spPr bwMode="auto">
            <a:xfrm>
              <a:off x="4992548" y="4612487"/>
              <a:ext cx="250150" cy="274680"/>
            </a:xfrm>
            <a:custGeom>
              <a:avLst/>
              <a:gdLst>
                <a:gd name="T0" fmla="*/ 882644 w 20028"/>
                <a:gd name="T1" fmla="*/ 0 h 21992"/>
                <a:gd name="T2" fmla="*/ 1874 w 20028"/>
                <a:gd name="T3" fmla="*/ 442258 h 21992"/>
                <a:gd name="T4" fmla="*/ 38511047 w 20028"/>
                <a:gd name="T5" fmla="*/ 42848207 h 21992"/>
                <a:gd name="T6" fmla="*/ 39021639 w 20028"/>
                <a:gd name="T7" fmla="*/ 42014237 h 21992"/>
                <a:gd name="T8" fmla="*/ 882644 w 20028"/>
                <a:gd name="T9" fmla="*/ 0 h 219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oogle Shape;43;p3"/>
            <p:cNvSpPr>
              <a:spLocks/>
            </p:cNvSpPr>
            <p:nvPr/>
          </p:nvSpPr>
          <p:spPr bwMode="auto">
            <a:xfrm>
              <a:off x="4976486" y="4621106"/>
              <a:ext cx="255945" cy="281075"/>
            </a:xfrm>
            <a:custGeom>
              <a:avLst/>
              <a:gdLst>
                <a:gd name="T0" fmla="*/ 814473 w 20492"/>
                <a:gd name="T1" fmla="*/ 1874 h 22504"/>
                <a:gd name="T2" fmla="*/ 1873 w 20492"/>
                <a:gd name="T3" fmla="*/ 512465 h 22504"/>
                <a:gd name="T4" fmla="*/ 39346785 w 20492"/>
                <a:gd name="T5" fmla="*/ 43847737 h 22504"/>
                <a:gd name="T6" fmla="*/ 39927420 w 20492"/>
                <a:gd name="T7" fmla="*/ 43081938 h 22504"/>
                <a:gd name="T8" fmla="*/ 814473 w 20492"/>
                <a:gd name="T9" fmla="*/ 1874 h 22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oogle Shape;44;p3"/>
            <p:cNvSpPr>
              <a:spLocks/>
            </p:cNvSpPr>
            <p:nvPr/>
          </p:nvSpPr>
          <p:spPr bwMode="auto">
            <a:xfrm>
              <a:off x="4961623" y="4631222"/>
              <a:ext cx="259355" cy="284784"/>
            </a:xfrm>
            <a:custGeom>
              <a:avLst/>
              <a:gdLst>
                <a:gd name="T0" fmla="*/ 765800 w 20765"/>
                <a:gd name="T1" fmla="*/ 1873 h 22801"/>
                <a:gd name="T2" fmla="*/ 0 w 20765"/>
                <a:gd name="T3" fmla="*/ 557228 h 22801"/>
                <a:gd name="T4" fmla="*/ 39832019 w 20765"/>
                <a:gd name="T5" fmla="*/ 44426179 h 22801"/>
                <a:gd name="T6" fmla="*/ 40459455 w 20765"/>
                <a:gd name="T7" fmla="*/ 43730575 h 22801"/>
                <a:gd name="T8" fmla="*/ 765800 w 20765"/>
                <a:gd name="T9" fmla="*/ 1873 h 22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oogle Shape;45;p3"/>
            <p:cNvSpPr>
              <a:spLocks/>
            </p:cNvSpPr>
            <p:nvPr/>
          </p:nvSpPr>
          <p:spPr bwMode="auto">
            <a:xfrm>
              <a:off x="4947934" y="4642526"/>
              <a:ext cx="260404" cy="285984"/>
            </a:xfrm>
            <a:custGeom>
              <a:avLst/>
              <a:gdLst>
                <a:gd name="T0" fmla="*/ 697479 w 20849"/>
                <a:gd name="T1" fmla="*/ 0 h 22897"/>
                <a:gd name="T2" fmla="*/ 327288 w 20849"/>
                <a:gd name="T3" fmla="*/ 302021 h 22897"/>
                <a:gd name="T4" fmla="*/ 1873 w 20849"/>
                <a:gd name="T5" fmla="*/ 627436 h 22897"/>
                <a:gd name="T6" fmla="*/ 39950837 w 20849"/>
                <a:gd name="T7" fmla="*/ 44611805 h 22897"/>
                <a:gd name="T8" fmla="*/ 40297635 w 20849"/>
                <a:gd name="T9" fmla="*/ 44309784 h 22897"/>
                <a:gd name="T10" fmla="*/ 40623049 w 20849"/>
                <a:gd name="T11" fmla="*/ 43986243 h 22897"/>
                <a:gd name="T12" fmla="*/ 697479 w 20849"/>
                <a:gd name="T13" fmla="*/ 0 h 228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Google Shape;46;p3"/>
            <p:cNvSpPr>
              <a:spLocks/>
            </p:cNvSpPr>
            <p:nvPr/>
          </p:nvSpPr>
          <p:spPr bwMode="auto">
            <a:xfrm>
              <a:off x="4935294" y="4655016"/>
              <a:ext cx="259367" cy="284784"/>
            </a:xfrm>
            <a:custGeom>
              <a:avLst/>
              <a:gdLst>
                <a:gd name="T0" fmla="*/ 627434 w 20766"/>
                <a:gd name="T1" fmla="*/ 1873 h 22801"/>
                <a:gd name="T2" fmla="*/ 1873 w 20766"/>
                <a:gd name="T3" fmla="*/ 697478 h 22801"/>
                <a:gd name="T4" fmla="*/ 39716899 w 20766"/>
                <a:gd name="T5" fmla="*/ 44426179 h 22801"/>
                <a:gd name="T6" fmla="*/ 40459304 w 20766"/>
                <a:gd name="T7" fmla="*/ 43868951 h 22801"/>
                <a:gd name="T8" fmla="*/ 627434 w 20766"/>
                <a:gd name="T9" fmla="*/ 1873 h 22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47;p3"/>
            <p:cNvSpPr>
              <a:spLocks/>
            </p:cNvSpPr>
            <p:nvPr/>
          </p:nvSpPr>
          <p:spPr bwMode="auto">
            <a:xfrm>
              <a:off x="4923853" y="4668842"/>
              <a:ext cx="255933" cy="281075"/>
            </a:xfrm>
            <a:custGeom>
              <a:avLst/>
              <a:gdLst>
                <a:gd name="T0" fmla="*/ 580636 w 20491"/>
                <a:gd name="T1" fmla="*/ 1874 h 22504"/>
                <a:gd name="T2" fmla="*/ 0 w 20491"/>
                <a:gd name="T3" fmla="*/ 767673 h 22504"/>
                <a:gd name="T4" fmla="*/ 39113247 w 20491"/>
                <a:gd name="T5" fmla="*/ 43847737 h 22504"/>
                <a:gd name="T6" fmla="*/ 39925698 w 20491"/>
                <a:gd name="T7" fmla="*/ 43337309 h 22504"/>
                <a:gd name="T8" fmla="*/ 580636 w 20491"/>
                <a:gd name="T9" fmla="*/ 1874 h 22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Google Shape;48;p3"/>
            <p:cNvSpPr>
              <a:spLocks/>
            </p:cNvSpPr>
            <p:nvPr/>
          </p:nvSpPr>
          <p:spPr bwMode="auto">
            <a:xfrm>
              <a:off x="4913586" y="4684018"/>
              <a:ext cx="250137" cy="274530"/>
            </a:xfrm>
            <a:custGeom>
              <a:avLst/>
              <a:gdLst>
                <a:gd name="T0" fmla="*/ 512464 w 20027"/>
                <a:gd name="T1" fmla="*/ 0 h 21980"/>
                <a:gd name="T2" fmla="*/ 1873 w 20027"/>
                <a:gd name="T3" fmla="*/ 812449 h 21980"/>
                <a:gd name="T4" fmla="*/ 38140703 w 20027"/>
                <a:gd name="T5" fmla="*/ 42824769 h 21980"/>
                <a:gd name="T6" fmla="*/ 39021322 w 20027"/>
                <a:gd name="T7" fmla="*/ 42384384 h 21980"/>
                <a:gd name="T8" fmla="*/ 512464 w 20027"/>
                <a:gd name="T9" fmla="*/ 0 h 21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oogle Shape;49;p3"/>
            <p:cNvSpPr>
              <a:spLocks/>
            </p:cNvSpPr>
            <p:nvPr/>
          </p:nvSpPr>
          <p:spPr bwMode="auto">
            <a:xfrm>
              <a:off x="4904818" y="4700517"/>
              <a:ext cx="241507" cy="265163"/>
            </a:xfrm>
            <a:custGeom>
              <a:avLst/>
              <a:gdLst>
                <a:gd name="T0" fmla="*/ 440386 w 19336"/>
                <a:gd name="T1" fmla="*/ 1874 h 21230"/>
                <a:gd name="T2" fmla="*/ 0 w 19336"/>
                <a:gd name="T3" fmla="*/ 906051 h 21230"/>
                <a:gd name="T4" fmla="*/ 36724402 w 19336"/>
                <a:gd name="T5" fmla="*/ 41365553 h 21230"/>
                <a:gd name="T6" fmla="*/ 37675229 w 19336"/>
                <a:gd name="T7" fmla="*/ 41016732 h 21230"/>
                <a:gd name="T8" fmla="*/ 440386 w 19336"/>
                <a:gd name="T9" fmla="*/ 1874 h 2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oogle Shape;50;p3"/>
            <p:cNvSpPr>
              <a:spLocks/>
            </p:cNvSpPr>
            <p:nvPr/>
          </p:nvSpPr>
          <p:spPr bwMode="auto">
            <a:xfrm>
              <a:off x="4897524" y="4718665"/>
              <a:ext cx="230066" cy="252523"/>
            </a:xfrm>
            <a:custGeom>
              <a:avLst/>
              <a:gdLst>
                <a:gd name="T0" fmla="*/ 348821 w 18420"/>
                <a:gd name="T1" fmla="*/ 0 h 20218"/>
                <a:gd name="T2" fmla="*/ 1874 w 18420"/>
                <a:gd name="T3" fmla="*/ 997627 h 20218"/>
                <a:gd name="T4" fmla="*/ 34845956 w 18420"/>
                <a:gd name="T5" fmla="*/ 39391802 h 20218"/>
                <a:gd name="T6" fmla="*/ 35890383 w 18420"/>
                <a:gd name="T7" fmla="*/ 39136419 h 20218"/>
                <a:gd name="T8" fmla="*/ 348821 w 18420"/>
                <a:gd name="T9" fmla="*/ 0 h 20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oogle Shape;51;p3"/>
            <p:cNvSpPr>
              <a:spLocks/>
            </p:cNvSpPr>
            <p:nvPr/>
          </p:nvSpPr>
          <p:spPr bwMode="auto">
            <a:xfrm>
              <a:off x="4891878" y="4738587"/>
              <a:ext cx="215340" cy="236161"/>
            </a:xfrm>
            <a:custGeom>
              <a:avLst/>
              <a:gdLst>
                <a:gd name="T0" fmla="*/ 255221 w 17241"/>
                <a:gd name="T1" fmla="*/ 1874 h 18908"/>
                <a:gd name="T2" fmla="*/ 0 w 17241"/>
                <a:gd name="T3" fmla="*/ 1114471 h 18908"/>
                <a:gd name="T4" fmla="*/ 32431770 w 17241"/>
                <a:gd name="T5" fmla="*/ 36841166 h 18908"/>
                <a:gd name="T6" fmla="*/ 33593028 w 17241"/>
                <a:gd name="T7" fmla="*/ 36700916 h 18908"/>
                <a:gd name="T8" fmla="*/ 255221 w 17241"/>
                <a:gd name="T9" fmla="*/ 1874 h 18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oogle Shape;52;p3"/>
            <p:cNvSpPr>
              <a:spLocks/>
            </p:cNvSpPr>
            <p:nvPr/>
          </p:nvSpPr>
          <p:spPr bwMode="auto">
            <a:xfrm>
              <a:off x="4888456" y="4760744"/>
              <a:ext cx="196155" cy="215315"/>
            </a:xfrm>
            <a:custGeom>
              <a:avLst/>
              <a:gdLst>
                <a:gd name="T0" fmla="*/ 116844 w 15705"/>
                <a:gd name="T1" fmla="*/ 1873 h 17239"/>
                <a:gd name="T2" fmla="*/ 0 w 15705"/>
                <a:gd name="T3" fmla="*/ 1254870 h 17239"/>
                <a:gd name="T4" fmla="*/ 29347224 w 15705"/>
                <a:gd name="T5" fmla="*/ 33569631 h 17239"/>
                <a:gd name="T6" fmla="*/ 29972634 w 15705"/>
                <a:gd name="T7" fmla="*/ 33587254 h 17239"/>
                <a:gd name="T8" fmla="*/ 30600055 w 15705"/>
                <a:gd name="T9" fmla="*/ 33569631 h 17239"/>
                <a:gd name="T10" fmla="*/ 116844 w 15705"/>
                <a:gd name="T11" fmla="*/ 1873 h 17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oogle Shape;53;p3"/>
            <p:cNvSpPr>
              <a:spLocks/>
            </p:cNvSpPr>
            <p:nvPr/>
          </p:nvSpPr>
          <p:spPr bwMode="auto">
            <a:xfrm>
              <a:off x="4887569" y="4785736"/>
              <a:ext cx="171912" cy="189461"/>
            </a:xfrm>
            <a:custGeom>
              <a:avLst/>
              <a:gdLst>
                <a:gd name="T0" fmla="*/ 0 w 13764"/>
                <a:gd name="T1" fmla="*/ 0 h 15169"/>
                <a:gd name="T2" fmla="*/ 46800 w 13764"/>
                <a:gd name="T3" fmla="*/ 1438013 h 15169"/>
                <a:gd name="T4" fmla="*/ 25401697 w 13764"/>
                <a:gd name="T5" fmla="*/ 29368953 h 15169"/>
                <a:gd name="T6" fmla="*/ 26818172 w 13764"/>
                <a:gd name="T7" fmla="*/ 29555991 h 15169"/>
                <a:gd name="T8" fmla="*/ 0 w 13764"/>
                <a:gd name="T9" fmla="*/ 0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Google Shape;54;p3"/>
            <p:cNvSpPr>
              <a:spLocks/>
            </p:cNvSpPr>
            <p:nvPr/>
          </p:nvSpPr>
          <p:spPr bwMode="auto">
            <a:xfrm>
              <a:off x="4889942" y="4815175"/>
              <a:ext cx="140537" cy="154963"/>
            </a:xfrm>
            <a:custGeom>
              <a:avLst/>
              <a:gdLst>
                <a:gd name="T0" fmla="*/ 1873 w 11252"/>
                <a:gd name="T1" fmla="*/ 1873 h 12407"/>
                <a:gd name="T2" fmla="*/ 325413 w 11252"/>
                <a:gd name="T3" fmla="*/ 1763258 h 12407"/>
                <a:gd name="T4" fmla="*/ 20207027 w 11252"/>
                <a:gd name="T5" fmla="*/ 23663676 h 12407"/>
                <a:gd name="T6" fmla="*/ 21923635 w 11252"/>
                <a:gd name="T7" fmla="*/ 24174103 h 12407"/>
                <a:gd name="T8" fmla="*/ 1873 w 11252"/>
                <a:gd name="T9" fmla="*/ 1873 h 124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Google Shape;55;p3"/>
            <p:cNvSpPr>
              <a:spLocks/>
            </p:cNvSpPr>
            <p:nvPr/>
          </p:nvSpPr>
          <p:spPr bwMode="auto">
            <a:xfrm>
              <a:off x="4899909" y="4852945"/>
              <a:ext cx="93987" cy="103517"/>
            </a:xfrm>
            <a:custGeom>
              <a:avLst/>
              <a:gdLst>
                <a:gd name="T0" fmla="*/ 0 w 7525"/>
                <a:gd name="T1" fmla="*/ 1873 h 8288"/>
                <a:gd name="T2" fmla="*/ 0 w 7525"/>
                <a:gd name="T3" fmla="*/ 1873 h 8288"/>
                <a:gd name="T4" fmla="*/ 1182625 w 7525"/>
                <a:gd name="T5" fmla="*/ 2692716 h 8288"/>
                <a:gd name="T6" fmla="*/ 12086041 w 7525"/>
                <a:gd name="T7" fmla="*/ 14708744 h 8288"/>
                <a:gd name="T8" fmla="*/ 14661910 w 7525"/>
                <a:gd name="T9" fmla="*/ 16146754 h 8288"/>
                <a:gd name="T10" fmla="*/ 0 w 7525"/>
                <a:gd name="T11" fmla="*/ 1873 h 8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oogle Shape;58;p3"/>
          <p:cNvGrpSpPr>
            <a:grpSpLocks/>
          </p:cNvGrpSpPr>
          <p:nvPr/>
        </p:nvGrpSpPr>
        <p:grpSpPr bwMode="auto">
          <a:xfrm>
            <a:off x="8693151" y="6322484"/>
            <a:ext cx="601133" cy="601133"/>
            <a:chOff x="4887569" y="4595026"/>
            <a:chExt cx="381145" cy="381032"/>
          </a:xfrm>
        </p:grpSpPr>
        <p:sp>
          <p:nvSpPr>
            <p:cNvPr id="27" name="Google Shape;59;p3"/>
            <p:cNvSpPr>
              <a:spLocks/>
            </p:cNvSpPr>
            <p:nvPr/>
          </p:nvSpPr>
          <p:spPr bwMode="auto">
            <a:xfrm>
              <a:off x="5162374" y="4614573"/>
              <a:ext cx="94000" cy="103505"/>
            </a:xfrm>
            <a:custGeom>
              <a:avLst/>
              <a:gdLst>
                <a:gd name="T0" fmla="*/ 1874 w 7526"/>
                <a:gd name="T1" fmla="*/ 0 h 8287"/>
                <a:gd name="T2" fmla="*/ 14664087 w 7526"/>
                <a:gd name="T3" fmla="*/ 16146905 h 8287"/>
                <a:gd name="T4" fmla="*/ 13479420 w 7526"/>
                <a:gd name="T5" fmla="*/ 13456037 h 8287"/>
                <a:gd name="T6" fmla="*/ 2575882 w 7526"/>
                <a:gd name="T7" fmla="*/ 1438016 h 8287"/>
                <a:gd name="T8" fmla="*/ 1874 w 7526"/>
                <a:gd name="T9" fmla="*/ 0 h 8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Google Shape;60;p3"/>
            <p:cNvSpPr>
              <a:spLocks/>
            </p:cNvSpPr>
            <p:nvPr/>
          </p:nvSpPr>
          <p:spPr bwMode="auto">
            <a:xfrm>
              <a:off x="5125791" y="4601034"/>
              <a:ext cx="140550" cy="154814"/>
            </a:xfrm>
            <a:custGeom>
              <a:avLst/>
              <a:gdLst>
                <a:gd name="T0" fmla="*/ 1874 w 11253"/>
                <a:gd name="T1" fmla="*/ 1874 h 12395"/>
                <a:gd name="T2" fmla="*/ 21923951 w 11253"/>
                <a:gd name="T3" fmla="*/ 24151134 h 12395"/>
                <a:gd name="T4" fmla="*/ 21600410 w 11253"/>
                <a:gd name="T5" fmla="*/ 22411109 h 12395"/>
                <a:gd name="T6" fmla="*/ 1695093 w 11253"/>
                <a:gd name="T7" fmla="*/ 489060 h 12395"/>
                <a:gd name="T8" fmla="*/ 1874 w 11253"/>
                <a:gd name="T9" fmla="*/ 1874 h 1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Google Shape;61;p3"/>
            <p:cNvSpPr>
              <a:spLocks/>
            </p:cNvSpPr>
            <p:nvPr/>
          </p:nvSpPr>
          <p:spPr bwMode="auto">
            <a:xfrm>
              <a:off x="5096802" y="4595976"/>
              <a:ext cx="171912" cy="189323"/>
            </a:xfrm>
            <a:custGeom>
              <a:avLst/>
              <a:gdLst>
                <a:gd name="T0" fmla="*/ 0 w 13764"/>
                <a:gd name="T1" fmla="*/ 1873 h 15158"/>
                <a:gd name="T2" fmla="*/ 26818172 w 13764"/>
                <a:gd name="T3" fmla="*/ 29532402 h 15158"/>
                <a:gd name="T4" fmla="*/ 26771372 w 13764"/>
                <a:gd name="T5" fmla="*/ 28094407 h 15158"/>
                <a:gd name="T6" fmla="*/ 1414602 w 13764"/>
                <a:gd name="T7" fmla="*/ 163644 h 15158"/>
                <a:gd name="T8" fmla="*/ 0 w 13764"/>
                <a:gd name="T9" fmla="*/ 1873 h 15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Google Shape;62;p3"/>
            <p:cNvSpPr>
              <a:spLocks/>
            </p:cNvSpPr>
            <p:nvPr/>
          </p:nvSpPr>
          <p:spPr bwMode="auto">
            <a:xfrm>
              <a:off x="5071659" y="4595026"/>
              <a:ext cx="196318" cy="215253"/>
            </a:xfrm>
            <a:custGeom>
              <a:avLst/>
              <a:gdLst>
                <a:gd name="T0" fmla="*/ 837880 w 15718"/>
                <a:gd name="T1" fmla="*/ 0 h 17234"/>
                <a:gd name="T2" fmla="*/ 1874 w 15718"/>
                <a:gd name="T3" fmla="*/ 9667 h 17234"/>
                <a:gd name="T4" fmla="*/ 30485445 w 15718"/>
                <a:gd name="T5" fmla="*/ 33579593 h 17234"/>
                <a:gd name="T6" fmla="*/ 30623809 w 15718"/>
                <a:gd name="T7" fmla="*/ 32326756 h 17234"/>
                <a:gd name="T8" fmla="*/ 1254871 w 15718"/>
                <a:gd name="T9" fmla="*/ 9667 h 17234"/>
                <a:gd name="T10" fmla="*/ 837880 w 15718"/>
                <a:gd name="T11" fmla="*/ 0 h 17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Google Shape;63;p3"/>
            <p:cNvSpPr>
              <a:spLocks/>
            </p:cNvSpPr>
            <p:nvPr/>
          </p:nvSpPr>
          <p:spPr bwMode="auto">
            <a:xfrm>
              <a:off x="5049215" y="4596275"/>
              <a:ext cx="215190" cy="236161"/>
            </a:xfrm>
            <a:custGeom>
              <a:avLst/>
              <a:gdLst>
                <a:gd name="T0" fmla="*/ 1137863 w 17229"/>
                <a:gd name="T1" fmla="*/ 1874 h 18908"/>
                <a:gd name="T2" fmla="*/ 0 w 17229"/>
                <a:gd name="T3" fmla="*/ 140250 h 18908"/>
                <a:gd name="T4" fmla="*/ 33314382 w 17229"/>
                <a:gd name="T5" fmla="*/ 36841166 h 18908"/>
                <a:gd name="T6" fmla="*/ 33567729 w 17229"/>
                <a:gd name="T7" fmla="*/ 35726695 h 18908"/>
                <a:gd name="T8" fmla="*/ 1137863 w 17229"/>
                <a:gd name="T9" fmla="*/ 1874 h 18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Google Shape;64;p3"/>
            <p:cNvSpPr>
              <a:spLocks/>
            </p:cNvSpPr>
            <p:nvPr/>
          </p:nvSpPr>
          <p:spPr bwMode="auto">
            <a:xfrm>
              <a:off x="5028694" y="4599848"/>
              <a:ext cx="230203" cy="252523"/>
            </a:xfrm>
            <a:custGeom>
              <a:avLst/>
              <a:gdLst>
                <a:gd name="T0" fmla="*/ 1044413 w 18431"/>
                <a:gd name="T1" fmla="*/ 0 h 20218"/>
                <a:gd name="T2" fmla="*/ 0 w 18431"/>
                <a:gd name="T3" fmla="*/ 255221 h 20218"/>
                <a:gd name="T4" fmla="*/ 35539416 w 18431"/>
                <a:gd name="T5" fmla="*/ 39391802 h 20218"/>
                <a:gd name="T6" fmla="*/ 35911631 w 18431"/>
                <a:gd name="T7" fmla="*/ 38417581 h 20218"/>
                <a:gd name="T8" fmla="*/ 1044413 w 18431"/>
                <a:gd name="T9" fmla="*/ 0 h 20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Google Shape;65;p3"/>
            <p:cNvSpPr>
              <a:spLocks/>
            </p:cNvSpPr>
            <p:nvPr/>
          </p:nvSpPr>
          <p:spPr bwMode="auto">
            <a:xfrm>
              <a:off x="5009946" y="4605343"/>
              <a:ext cx="241519" cy="265163"/>
            </a:xfrm>
            <a:custGeom>
              <a:avLst/>
              <a:gdLst>
                <a:gd name="T0" fmla="*/ 952849 w 19337"/>
                <a:gd name="T1" fmla="*/ 1874 h 21230"/>
                <a:gd name="T2" fmla="*/ 1873 w 19337"/>
                <a:gd name="T3" fmla="*/ 348821 h 21230"/>
                <a:gd name="T4" fmla="*/ 37234693 w 19337"/>
                <a:gd name="T5" fmla="*/ 41365553 h 21230"/>
                <a:gd name="T6" fmla="*/ 37676952 w 19337"/>
                <a:gd name="T7" fmla="*/ 40459502 h 21230"/>
                <a:gd name="T8" fmla="*/ 952849 w 19337"/>
                <a:gd name="T9" fmla="*/ 1874 h 2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Google Shape;66;p3"/>
            <p:cNvSpPr>
              <a:spLocks/>
            </p:cNvSpPr>
            <p:nvPr/>
          </p:nvSpPr>
          <p:spPr bwMode="auto">
            <a:xfrm>
              <a:off x="4992548" y="4612487"/>
              <a:ext cx="250150" cy="274680"/>
            </a:xfrm>
            <a:custGeom>
              <a:avLst/>
              <a:gdLst>
                <a:gd name="T0" fmla="*/ 882644 w 20028"/>
                <a:gd name="T1" fmla="*/ 0 h 21992"/>
                <a:gd name="T2" fmla="*/ 1874 w 20028"/>
                <a:gd name="T3" fmla="*/ 442258 h 21992"/>
                <a:gd name="T4" fmla="*/ 38511047 w 20028"/>
                <a:gd name="T5" fmla="*/ 42848207 h 21992"/>
                <a:gd name="T6" fmla="*/ 39021639 w 20028"/>
                <a:gd name="T7" fmla="*/ 42014237 h 21992"/>
                <a:gd name="T8" fmla="*/ 882644 w 20028"/>
                <a:gd name="T9" fmla="*/ 0 h 219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Google Shape;67;p3"/>
            <p:cNvSpPr>
              <a:spLocks/>
            </p:cNvSpPr>
            <p:nvPr/>
          </p:nvSpPr>
          <p:spPr bwMode="auto">
            <a:xfrm>
              <a:off x="4976486" y="4621106"/>
              <a:ext cx="255945" cy="281075"/>
            </a:xfrm>
            <a:custGeom>
              <a:avLst/>
              <a:gdLst>
                <a:gd name="T0" fmla="*/ 814473 w 20492"/>
                <a:gd name="T1" fmla="*/ 1874 h 22504"/>
                <a:gd name="T2" fmla="*/ 1873 w 20492"/>
                <a:gd name="T3" fmla="*/ 512465 h 22504"/>
                <a:gd name="T4" fmla="*/ 39346785 w 20492"/>
                <a:gd name="T5" fmla="*/ 43847737 h 22504"/>
                <a:gd name="T6" fmla="*/ 39927420 w 20492"/>
                <a:gd name="T7" fmla="*/ 43081938 h 22504"/>
                <a:gd name="T8" fmla="*/ 814473 w 20492"/>
                <a:gd name="T9" fmla="*/ 1874 h 22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Google Shape;68;p3"/>
            <p:cNvSpPr>
              <a:spLocks/>
            </p:cNvSpPr>
            <p:nvPr/>
          </p:nvSpPr>
          <p:spPr bwMode="auto">
            <a:xfrm>
              <a:off x="4961623" y="4631222"/>
              <a:ext cx="259355" cy="284784"/>
            </a:xfrm>
            <a:custGeom>
              <a:avLst/>
              <a:gdLst>
                <a:gd name="T0" fmla="*/ 765800 w 20765"/>
                <a:gd name="T1" fmla="*/ 1873 h 22801"/>
                <a:gd name="T2" fmla="*/ 0 w 20765"/>
                <a:gd name="T3" fmla="*/ 557228 h 22801"/>
                <a:gd name="T4" fmla="*/ 39832019 w 20765"/>
                <a:gd name="T5" fmla="*/ 44426179 h 22801"/>
                <a:gd name="T6" fmla="*/ 40459455 w 20765"/>
                <a:gd name="T7" fmla="*/ 43730575 h 22801"/>
                <a:gd name="T8" fmla="*/ 765800 w 20765"/>
                <a:gd name="T9" fmla="*/ 1873 h 22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Google Shape;69;p3"/>
            <p:cNvSpPr>
              <a:spLocks/>
            </p:cNvSpPr>
            <p:nvPr/>
          </p:nvSpPr>
          <p:spPr bwMode="auto">
            <a:xfrm>
              <a:off x="4947934" y="4642526"/>
              <a:ext cx="260404" cy="285984"/>
            </a:xfrm>
            <a:custGeom>
              <a:avLst/>
              <a:gdLst>
                <a:gd name="T0" fmla="*/ 697479 w 20849"/>
                <a:gd name="T1" fmla="*/ 0 h 22897"/>
                <a:gd name="T2" fmla="*/ 327288 w 20849"/>
                <a:gd name="T3" fmla="*/ 302021 h 22897"/>
                <a:gd name="T4" fmla="*/ 1873 w 20849"/>
                <a:gd name="T5" fmla="*/ 627436 h 22897"/>
                <a:gd name="T6" fmla="*/ 39950837 w 20849"/>
                <a:gd name="T7" fmla="*/ 44611805 h 22897"/>
                <a:gd name="T8" fmla="*/ 40297635 w 20849"/>
                <a:gd name="T9" fmla="*/ 44309784 h 22897"/>
                <a:gd name="T10" fmla="*/ 40623049 w 20849"/>
                <a:gd name="T11" fmla="*/ 43986243 h 22897"/>
                <a:gd name="T12" fmla="*/ 697479 w 20849"/>
                <a:gd name="T13" fmla="*/ 0 h 228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Google Shape;70;p3"/>
            <p:cNvSpPr>
              <a:spLocks/>
            </p:cNvSpPr>
            <p:nvPr/>
          </p:nvSpPr>
          <p:spPr bwMode="auto">
            <a:xfrm>
              <a:off x="4935294" y="4655016"/>
              <a:ext cx="259367" cy="284784"/>
            </a:xfrm>
            <a:custGeom>
              <a:avLst/>
              <a:gdLst>
                <a:gd name="T0" fmla="*/ 627434 w 20766"/>
                <a:gd name="T1" fmla="*/ 1873 h 22801"/>
                <a:gd name="T2" fmla="*/ 1873 w 20766"/>
                <a:gd name="T3" fmla="*/ 697478 h 22801"/>
                <a:gd name="T4" fmla="*/ 39716899 w 20766"/>
                <a:gd name="T5" fmla="*/ 44426179 h 22801"/>
                <a:gd name="T6" fmla="*/ 40459304 w 20766"/>
                <a:gd name="T7" fmla="*/ 43868951 h 22801"/>
                <a:gd name="T8" fmla="*/ 627434 w 20766"/>
                <a:gd name="T9" fmla="*/ 1873 h 22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Google Shape;71;p3"/>
            <p:cNvSpPr>
              <a:spLocks/>
            </p:cNvSpPr>
            <p:nvPr/>
          </p:nvSpPr>
          <p:spPr bwMode="auto">
            <a:xfrm>
              <a:off x="4923853" y="4668842"/>
              <a:ext cx="255933" cy="281075"/>
            </a:xfrm>
            <a:custGeom>
              <a:avLst/>
              <a:gdLst>
                <a:gd name="T0" fmla="*/ 580636 w 20491"/>
                <a:gd name="T1" fmla="*/ 1874 h 22504"/>
                <a:gd name="T2" fmla="*/ 0 w 20491"/>
                <a:gd name="T3" fmla="*/ 767673 h 22504"/>
                <a:gd name="T4" fmla="*/ 39113247 w 20491"/>
                <a:gd name="T5" fmla="*/ 43847737 h 22504"/>
                <a:gd name="T6" fmla="*/ 39925698 w 20491"/>
                <a:gd name="T7" fmla="*/ 43337309 h 22504"/>
                <a:gd name="T8" fmla="*/ 580636 w 20491"/>
                <a:gd name="T9" fmla="*/ 1874 h 22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Google Shape;72;p3"/>
            <p:cNvSpPr>
              <a:spLocks/>
            </p:cNvSpPr>
            <p:nvPr/>
          </p:nvSpPr>
          <p:spPr bwMode="auto">
            <a:xfrm>
              <a:off x="4913586" y="4684018"/>
              <a:ext cx="250137" cy="274530"/>
            </a:xfrm>
            <a:custGeom>
              <a:avLst/>
              <a:gdLst>
                <a:gd name="T0" fmla="*/ 512464 w 20027"/>
                <a:gd name="T1" fmla="*/ 0 h 21980"/>
                <a:gd name="T2" fmla="*/ 1873 w 20027"/>
                <a:gd name="T3" fmla="*/ 812449 h 21980"/>
                <a:gd name="T4" fmla="*/ 38140703 w 20027"/>
                <a:gd name="T5" fmla="*/ 42824769 h 21980"/>
                <a:gd name="T6" fmla="*/ 39021322 w 20027"/>
                <a:gd name="T7" fmla="*/ 42384384 h 21980"/>
                <a:gd name="T8" fmla="*/ 512464 w 20027"/>
                <a:gd name="T9" fmla="*/ 0 h 21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Google Shape;73;p3"/>
            <p:cNvSpPr>
              <a:spLocks/>
            </p:cNvSpPr>
            <p:nvPr/>
          </p:nvSpPr>
          <p:spPr bwMode="auto">
            <a:xfrm>
              <a:off x="4904818" y="4700517"/>
              <a:ext cx="241507" cy="265163"/>
            </a:xfrm>
            <a:custGeom>
              <a:avLst/>
              <a:gdLst>
                <a:gd name="T0" fmla="*/ 440386 w 19336"/>
                <a:gd name="T1" fmla="*/ 1874 h 21230"/>
                <a:gd name="T2" fmla="*/ 0 w 19336"/>
                <a:gd name="T3" fmla="*/ 906051 h 21230"/>
                <a:gd name="T4" fmla="*/ 36724402 w 19336"/>
                <a:gd name="T5" fmla="*/ 41365553 h 21230"/>
                <a:gd name="T6" fmla="*/ 37675229 w 19336"/>
                <a:gd name="T7" fmla="*/ 41016732 h 21230"/>
                <a:gd name="T8" fmla="*/ 440386 w 19336"/>
                <a:gd name="T9" fmla="*/ 1874 h 2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Google Shape;74;p3"/>
            <p:cNvSpPr>
              <a:spLocks/>
            </p:cNvSpPr>
            <p:nvPr/>
          </p:nvSpPr>
          <p:spPr bwMode="auto">
            <a:xfrm>
              <a:off x="4897524" y="4718665"/>
              <a:ext cx="230066" cy="252523"/>
            </a:xfrm>
            <a:custGeom>
              <a:avLst/>
              <a:gdLst>
                <a:gd name="T0" fmla="*/ 348821 w 18420"/>
                <a:gd name="T1" fmla="*/ 0 h 20218"/>
                <a:gd name="T2" fmla="*/ 1874 w 18420"/>
                <a:gd name="T3" fmla="*/ 997627 h 20218"/>
                <a:gd name="T4" fmla="*/ 34845956 w 18420"/>
                <a:gd name="T5" fmla="*/ 39391802 h 20218"/>
                <a:gd name="T6" fmla="*/ 35890383 w 18420"/>
                <a:gd name="T7" fmla="*/ 39136419 h 20218"/>
                <a:gd name="T8" fmla="*/ 348821 w 18420"/>
                <a:gd name="T9" fmla="*/ 0 h 20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Google Shape;75;p3"/>
            <p:cNvSpPr>
              <a:spLocks/>
            </p:cNvSpPr>
            <p:nvPr/>
          </p:nvSpPr>
          <p:spPr bwMode="auto">
            <a:xfrm>
              <a:off x="4891878" y="4738587"/>
              <a:ext cx="215340" cy="236161"/>
            </a:xfrm>
            <a:custGeom>
              <a:avLst/>
              <a:gdLst>
                <a:gd name="T0" fmla="*/ 255221 w 17241"/>
                <a:gd name="T1" fmla="*/ 1874 h 18908"/>
                <a:gd name="T2" fmla="*/ 0 w 17241"/>
                <a:gd name="T3" fmla="*/ 1114471 h 18908"/>
                <a:gd name="T4" fmla="*/ 32431770 w 17241"/>
                <a:gd name="T5" fmla="*/ 36841166 h 18908"/>
                <a:gd name="T6" fmla="*/ 33593028 w 17241"/>
                <a:gd name="T7" fmla="*/ 36700916 h 18908"/>
                <a:gd name="T8" fmla="*/ 255221 w 17241"/>
                <a:gd name="T9" fmla="*/ 1874 h 18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Google Shape;76;p3"/>
            <p:cNvSpPr>
              <a:spLocks/>
            </p:cNvSpPr>
            <p:nvPr/>
          </p:nvSpPr>
          <p:spPr bwMode="auto">
            <a:xfrm>
              <a:off x="4888456" y="4760744"/>
              <a:ext cx="196155" cy="215315"/>
            </a:xfrm>
            <a:custGeom>
              <a:avLst/>
              <a:gdLst>
                <a:gd name="T0" fmla="*/ 116844 w 15705"/>
                <a:gd name="T1" fmla="*/ 1873 h 17239"/>
                <a:gd name="T2" fmla="*/ 0 w 15705"/>
                <a:gd name="T3" fmla="*/ 1254870 h 17239"/>
                <a:gd name="T4" fmla="*/ 29347224 w 15705"/>
                <a:gd name="T5" fmla="*/ 33569631 h 17239"/>
                <a:gd name="T6" fmla="*/ 29972634 w 15705"/>
                <a:gd name="T7" fmla="*/ 33587254 h 17239"/>
                <a:gd name="T8" fmla="*/ 30600055 w 15705"/>
                <a:gd name="T9" fmla="*/ 33569631 h 17239"/>
                <a:gd name="T10" fmla="*/ 116844 w 15705"/>
                <a:gd name="T11" fmla="*/ 1873 h 17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Google Shape;77;p3"/>
            <p:cNvSpPr>
              <a:spLocks/>
            </p:cNvSpPr>
            <p:nvPr/>
          </p:nvSpPr>
          <p:spPr bwMode="auto">
            <a:xfrm>
              <a:off x="4887569" y="4785736"/>
              <a:ext cx="171912" cy="189461"/>
            </a:xfrm>
            <a:custGeom>
              <a:avLst/>
              <a:gdLst>
                <a:gd name="T0" fmla="*/ 0 w 13764"/>
                <a:gd name="T1" fmla="*/ 0 h 15169"/>
                <a:gd name="T2" fmla="*/ 46800 w 13764"/>
                <a:gd name="T3" fmla="*/ 1438013 h 15169"/>
                <a:gd name="T4" fmla="*/ 25401697 w 13764"/>
                <a:gd name="T5" fmla="*/ 29368953 h 15169"/>
                <a:gd name="T6" fmla="*/ 26818172 w 13764"/>
                <a:gd name="T7" fmla="*/ 29555991 h 15169"/>
                <a:gd name="T8" fmla="*/ 0 w 13764"/>
                <a:gd name="T9" fmla="*/ 0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Google Shape;78;p3"/>
            <p:cNvSpPr>
              <a:spLocks/>
            </p:cNvSpPr>
            <p:nvPr/>
          </p:nvSpPr>
          <p:spPr bwMode="auto">
            <a:xfrm>
              <a:off x="4889942" y="4815175"/>
              <a:ext cx="140537" cy="154963"/>
            </a:xfrm>
            <a:custGeom>
              <a:avLst/>
              <a:gdLst>
                <a:gd name="T0" fmla="*/ 1873 w 11252"/>
                <a:gd name="T1" fmla="*/ 1873 h 12407"/>
                <a:gd name="T2" fmla="*/ 325413 w 11252"/>
                <a:gd name="T3" fmla="*/ 1763258 h 12407"/>
                <a:gd name="T4" fmla="*/ 20207027 w 11252"/>
                <a:gd name="T5" fmla="*/ 23663676 h 12407"/>
                <a:gd name="T6" fmla="*/ 21923635 w 11252"/>
                <a:gd name="T7" fmla="*/ 24174103 h 12407"/>
                <a:gd name="T8" fmla="*/ 1873 w 11252"/>
                <a:gd name="T9" fmla="*/ 1873 h 124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Google Shape;79;p3"/>
            <p:cNvSpPr>
              <a:spLocks/>
            </p:cNvSpPr>
            <p:nvPr/>
          </p:nvSpPr>
          <p:spPr bwMode="auto">
            <a:xfrm>
              <a:off x="4899909" y="4852945"/>
              <a:ext cx="93987" cy="103517"/>
            </a:xfrm>
            <a:custGeom>
              <a:avLst/>
              <a:gdLst>
                <a:gd name="T0" fmla="*/ 0 w 7525"/>
                <a:gd name="T1" fmla="*/ 1873 h 8288"/>
                <a:gd name="T2" fmla="*/ 0 w 7525"/>
                <a:gd name="T3" fmla="*/ 1873 h 8288"/>
                <a:gd name="T4" fmla="*/ 1182625 w 7525"/>
                <a:gd name="T5" fmla="*/ 2692716 h 8288"/>
                <a:gd name="T6" fmla="*/ 12086041 w 7525"/>
                <a:gd name="T7" fmla="*/ 14708744 h 8288"/>
                <a:gd name="T8" fmla="*/ 14661910 w 7525"/>
                <a:gd name="T9" fmla="*/ 16146754 h 8288"/>
                <a:gd name="T10" fmla="*/ 0 w 7525"/>
                <a:gd name="T11" fmla="*/ 1873 h 8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8" name="Google Shape;80;p3"/>
          <p:cNvSpPr>
            <a:spLocks/>
          </p:cNvSpPr>
          <p:nvPr/>
        </p:nvSpPr>
        <p:spPr bwMode="auto">
          <a:xfrm flipH="1">
            <a:off x="10401301" y="1037167"/>
            <a:ext cx="1629833" cy="2205567"/>
          </a:xfrm>
          <a:custGeom>
            <a:avLst/>
            <a:gdLst>
              <a:gd name="T0" fmla="*/ 1033569074 w 29738"/>
              <a:gd name="T1" fmla="*/ 1130385438 h 40284"/>
              <a:gd name="T2" fmla="*/ 949325330 w 29738"/>
              <a:gd name="T3" fmla="*/ 1273223064 h 40284"/>
              <a:gd name="T4" fmla="*/ 782780867 w 29738"/>
              <a:gd name="T5" fmla="*/ 225024261 h 40284"/>
              <a:gd name="T6" fmla="*/ 820423588 w 29738"/>
              <a:gd name="T7" fmla="*/ 1557170062 h 40284"/>
              <a:gd name="T8" fmla="*/ 315307476 w 29738"/>
              <a:gd name="T9" fmla="*/ 605350195 h 40284"/>
              <a:gd name="T10" fmla="*/ 772016379 w 29738"/>
              <a:gd name="T11" fmla="*/ 1696476859 h 40284"/>
              <a:gd name="T12" fmla="*/ 179113411 w 29738"/>
              <a:gd name="T13" fmla="*/ 1003610114 h 40284"/>
              <a:gd name="T14" fmla="*/ 723678473 w 29738"/>
              <a:gd name="T15" fmla="*/ 1864311769 h 40284"/>
              <a:gd name="T16" fmla="*/ 0 w 29738"/>
              <a:gd name="T17" fmla="*/ 1469653512 h 40284"/>
              <a:gd name="T18" fmla="*/ 714720172 w 29738"/>
              <a:gd name="T19" fmla="*/ 1898238904 h 40284"/>
              <a:gd name="T20" fmla="*/ 689648125 w 29738"/>
              <a:gd name="T21" fmla="*/ 2003618606 h 40284"/>
              <a:gd name="T22" fmla="*/ 34030348 w 29738"/>
              <a:gd name="T23" fmla="*/ 2012550182 h 40284"/>
              <a:gd name="T24" fmla="*/ 351561347 w 29738"/>
              <a:gd name="T25" fmla="*/ 2100068416 h 40284"/>
              <a:gd name="T26" fmla="*/ 675271264 w 29738"/>
              <a:gd name="T27" fmla="*/ 2064271320 h 40284"/>
              <a:gd name="T28" fmla="*/ 136123077 w 29738"/>
              <a:gd name="T29" fmla="*/ 2147483646 h 40284"/>
              <a:gd name="T30" fmla="*/ 646657791 w 29738"/>
              <a:gd name="T31" fmla="*/ 2147483646 h 40284"/>
              <a:gd name="T32" fmla="*/ 556510532 w 29738"/>
              <a:gd name="T33" fmla="*/ 2147483646 h 40284"/>
              <a:gd name="T34" fmla="*/ 983355678 w 29738"/>
              <a:gd name="T35" fmla="*/ 2147483646 h 40284"/>
              <a:gd name="T36" fmla="*/ 707566372 w 29738"/>
              <a:gd name="T37" fmla="*/ 2064271320 h 40284"/>
              <a:gd name="T38" fmla="*/ 720067785 w 29738"/>
              <a:gd name="T39" fmla="*/ 2012550182 h 40284"/>
              <a:gd name="T40" fmla="*/ 1379086698 w 29738"/>
              <a:gd name="T41" fmla="*/ 2087604369 h 40284"/>
              <a:gd name="T42" fmla="*/ 1642514840 w 29738"/>
              <a:gd name="T43" fmla="*/ 2044676508 h 40284"/>
              <a:gd name="T44" fmla="*/ 827021528 w 29738"/>
              <a:gd name="T45" fmla="*/ 1852886406 h 40284"/>
              <a:gd name="T46" fmla="*/ 791740854 w 29738"/>
              <a:gd name="T47" fmla="*/ 1732135696 h 40284"/>
              <a:gd name="T48" fmla="*/ 1692728236 w 29738"/>
              <a:gd name="T49" fmla="*/ 1748267146 h 40284"/>
              <a:gd name="T50" fmla="*/ 1541324362 w 29738"/>
              <a:gd name="T51" fmla="*/ 1759761700 h 40284"/>
              <a:gd name="T52" fmla="*/ 798894654 w 29738"/>
              <a:gd name="T53" fmla="*/ 1712540884 h 40284"/>
              <a:gd name="T54" fmla="*/ 1233934373 w 29738"/>
              <a:gd name="T55" fmla="*/ 1661305355 h 40284"/>
              <a:gd name="T56" fmla="*/ 1785861019 w 29738"/>
              <a:gd name="T57" fmla="*/ 1516112160 h 40284"/>
              <a:gd name="T58" fmla="*/ 863344661 w 29738"/>
              <a:gd name="T59" fmla="*/ 1528574524 h 40284"/>
              <a:gd name="T60" fmla="*/ 1138162414 w 29738"/>
              <a:gd name="T61" fmla="*/ 1368495931 h 40284"/>
              <a:gd name="T62" fmla="*/ 1837811299 w 29738"/>
              <a:gd name="T63" fmla="*/ 1035736439 h 40284"/>
              <a:gd name="T64" fmla="*/ 1060376360 w 29738"/>
              <a:gd name="T65" fmla="*/ 1141116141 h 40284"/>
              <a:gd name="T66" fmla="*/ 2029426123 w 29738"/>
              <a:gd name="T67" fmla="*/ 542898354 h 40284"/>
              <a:gd name="T68" fmla="*/ 2065262658 w 29738"/>
              <a:gd name="T69" fmla="*/ 71454250 h 40284"/>
              <a:gd name="T70" fmla="*/ 1594176893 w 29738"/>
              <a:gd name="T71" fmla="*/ 442848607 h 40284"/>
              <a:gd name="T72" fmla="*/ 1434786271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9" name="Google Shape;81;p3"/>
          <p:cNvGrpSpPr>
            <a:grpSpLocks/>
          </p:cNvGrpSpPr>
          <p:nvPr/>
        </p:nvGrpSpPr>
        <p:grpSpPr bwMode="auto">
          <a:xfrm flipH="1">
            <a:off x="10454218" y="2832100"/>
            <a:ext cx="1885949" cy="1515533"/>
            <a:chOff x="4649450" y="3527425"/>
            <a:chExt cx="1224050" cy="983475"/>
          </a:xfrm>
        </p:grpSpPr>
        <p:sp>
          <p:nvSpPr>
            <p:cNvPr id="50" name="Google Shape;82;p3"/>
            <p:cNvSpPr/>
            <p:nvPr/>
          </p:nvSpPr>
          <p:spPr>
            <a:xfrm>
              <a:off x="4649450" y="4151025"/>
              <a:ext cx="456100" cy="16757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Google Shape;83;p3"/>
            <p:cNvSpPr/>
            <p:nvPr/>
          </p:nvSpPr>
          <p:spPr>
            <a:xfrm>
              <a:off x="4756606" y="3527425"/>
              <a:ext cx="1116894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Google Shape;84;p3"/>
            <p:cNvSpPr/>
            <p:nvPr/>
          </p:nvSpPr>
          <p:spPr>
            <a:xfrm>
              <a:off x="4841781" y="3612586"/>
              <a:ext cx="811912" cy="760957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3" name="Google Shape;85;p3"/>
          <p:cNvSpPr/>
          <p:nvPr/>
        </p:nvSpPr>
        <p:spPr>
          <a:xfrm flipH="1">
            <a:off x="10551584" y="3458634"/>
            <a:ext cx="1885949" cy="25548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Google Shape;86;p3"/>
          <p:cNvSpPr>
            <a:spLocks/>
          </p:cNvSpPr>
          <p:nvPr/>
        </p:nvSpPr>
        <p:spPr bwMode="auto">
          <a:xfrm rot="16200000">
            <a:off x="10960101" y="5822952"/>
            <a:ext cx="1071033" cy="1452033"/>
          </a:xfrm>
          <a:custGeom>
            <a:avLst/>
            <a:gdLst>
              <a:gd name="T0" fmla="*/ 293304800 w 29738"/>
              <a:gd name="T1" fmla="*/ 322548935 h 40284"/>
              <a:gd name="T2" fmla="*/ 269397604 w 29738"/>
              <a:gd name="T3" fmla="*/ 363306785 h 40284"/>
              <a:gd name="T4" fmla="*/ 222136304 w 29738"/>
              <a:gd name="T5" fmla="*/ 64209140 h 40284"/>
              <a:gd name="T6" fmla="*/ 232818878 w 29738"/>
              <a:gd name="T7" fmla="*/ 444329905 h 40284"/>
              <a:gd name="T8" fmla="*/ 89477185 w 29738"/>
              <a:gd name="T9" fmla="*/ 172733736 h 40284"/>
              <a:gd name="T10" fmla="*/ 219081331 w 29738"/>
              <a:gd name="T11" fmla="*/ 484079939 h 40284"/>
              <a:gd name="T12" fmla="*/ 50828497 w 29738"/>
              <a:gd name="T13" fmla="*/ 286374079 h 40284"/>
              <a:gd name="T14" fmla="*/ 205364204 w 29738"/>
              <a:gd name="T15" fmla="*/ 531970573 h 40284"/>
              <a:gd name="T16" fmla="*/ 0 w 29738"/>
              <a:gd name="T17" fmla="*/ 419357051 h 40284"/>
              <a:gd name="T18" fmla="*/ 202822156 w 29738"/>
              <a:gd name="T19" fmla="*/ 541651741 h 40284"/>
              <a:gd name="T20" fmla="*/ 195707508 w 29738"/>
              <a:gd name="T21" fmla="*/ 571721337 h 40284"/>
              <a:gd name="T22" fmla="*/ 9657425 w 29738"/>
              <a:gd name="T23" fmla="*/ 574269722 h 40284"/>
              <a:gd name="T24" fmla="*/ 99765037 w 29738"/>
              <a:gd name="T25" fmla="*/ 599242575 h 40284"/>
              <a:gd name="T26" fmla="*/ 191627386 w 29738"/>
              <a:gd name="T27" fmla="*/ 589027897 h 40284"/>
              <a:gd name="T28" fmla="*/ 38628997 w 29738"/>
              <a:gd name="T29" fmla="*/ 674139943 h 40284"/>
              <a:gd name="T30" fmla="*/ 183507307 w 29738"/>
              <a:gd name="T31" fmla="*/ 628778661 h 40284"/>
              <a:gd name="T32" fmla="*/ 157925599 w 29738"/>
              <a:gd name="T33" fmla="*/ 795861708 h 40284"/>
              <a:gd name="T34" fmla="*/ 279055028 w 29738"/>
              <a:gd name="T35" fmla="*/ 730684249 h 40284"/>
              <a:gd name="T36" fmla="*/ 200792333 w 29738"/>
              <a:gd name="T37" fmla="*/ 589027897 h 40284"/>
              <a:gd name="T38" fmla="*/ 204339811 w 29738"/>
              <a:gd name="T39" fmla="*/ 574269722 h 40284"/>
              <a:gd name="T40" fmla="*/ 391355186 w 29738"/>
              <a:gd name="T41" fmla="*/ 595686402 h 40284"/>
              <a:gd name="T42" fmla="*/ 466110543 w 29738"/>
              <a:gd name="T43" fmla="*/ 583437115 h 40284"/>
              <a:gd name="T44" fmla="*/ 234691116 w 29738"/>
              <a:gd name="T45" fmla="*/ 528710391 h 40284"/>
              <a:gd name="T46" fmla="*/ 224679081 w 29738"/>
              <a:gd name="T47" fmla="*/ 494255148 h 40284"/>
              <a:gd name="T48" fmla="*/ 480359557 w 29738"/>
              <a:gd name="T49" fmla="*/ 498858579 h 40284"/>
              <a:gd name="T50" fmla="*/ 437394339 w 29738"/>
              <a:gd name="T51" fmla="*/ 502137765 h 40284"/>
              <a:gd name="T52" fmla="*/ 226708932 w 29738"/>
              <a:gd name="T53" fmla="*/ 488663635 h 40284"/>
              <a:gd name="T54" fmla="*/ 350164422 w 29738"/>
              <a:gd name="T55" fmla="*/ 474043575 h 40284"/>
              <a:gd name="T56" fmla="*/ 506789082 w 29738"/>
              <a:gd name="T57" fmla="*/ 432614127 h 40284"/>
              <a:gd name="T58" fmla="*/ 244998659 w 29738"/>
              <a:gd name="T59" fmla="*/ 436170273 h 40284"/>
              <a:gd name="T60" fmla="*/ 322985565 w 29738"/>
              <a:gd name="T61" fmla="*/ 390492563 h 40284"/>
              <a:gd name="T62" fmla="*/ 521531358 w 29738"/>
              <a:gd name="T63" fmla="*/ 295541472 h 40284"/>
              <a:gd name="T64" fmla="*/ 300911953 w 29738"/>
              <a:gd name="T65" fmla="*/ 325611068 h 40284"/>
              <a:gd name="T66" fmla="*/ 575907306 w 29738"/>
              <a:gd name="T67" fmla="*/ 154912671 h 40284"/>
              <a:gd name="T68" fmla="*/ 586076955 w 29738"/>
              <a:gd name="T69" fmla="*/ 20389157 h 40284"/>
              <a:gd name="T70" fmla="*/ 452392714 w 29738"/>
              <a:gd name="T71" fmla="*/ 126363936 h 40284"/>
              <a:gd name="T72" fmla="*/ 407161238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Google Shape;87;p3"/>
          <p:cNvSpPr/>
          <p:nvPr/>
        </p:nvSpPr>
        <p:spPr>
          <a:xfrm rot="5400000">
            <a:off x="62441" y="-890059"/>
            <a:ext cx="1570568" cy="212725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8" name="Google Shape;88;p3"/>
          <p:cNvGrpSpPr>
            <a:grpSpLocks/>
          </p:cNvGrpSpPr>
          <p:nvPr/>
        </p:nvGrpSpPr>
        <p:grpSpPr bwMode="auto">
          <a:xfrm rot="10800000" flipH="1">
            <a:off x="-480484" y="958851"/>
            <a:ext cx="1265768" cy="1018116"/>
            <a:chOff x="4649450" y="3527425"/>
            <a:chExt cx="1224050" cy="983475"/>
          </a:xfrm>
        </p:grpSpPr>
        <p:sp>
          <p:nvSpPr>
            <p:cNvPr id="59" name="Google Shape;89;p3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Google Shape;90;p3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Google Shape;91;p3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" name="Google Shape;92;p3"/>
          <p:cNvSpPr>
            <a:spLocks/>
          </p:cNvSpPr>
          <p:nvPr/>
        </p:nvSpPr>
        <p:spPr bwMode="auto">
          <a:xfrm rot="10800000" flipH="1">
            <a:off x="-262467" y="-137583"/>
            <a:ext cx="1159933" cy="1572684"/>
          </a:xfrm>
          <a:custGeom>
            <a:avLst/>
            <a:gdLst>
              <a:gd name="T0" fmla="*/ 372570612 w 29738"/>
              <a:gd name="T1" fmla="*/ 409817025 h 40284"/>
              <a:gd name="T2" fmla="*/ 342203073 w 29738"/>
              <a:gd name="T3" fmla="*/ 461603104 h 40284"/>
              <a:gd name="T4" fmla="*/ 282169678 w 29738"/>
              <a:gd name="T5" fmla="*/ 81582075 h 40284"/>
              <a:gd name="T6" fmla="*/ 295738183 w 29738"/>
              <a:gd name="T7" fmla="*/ 564546884 h 40284"/>
              <a:gd name="T8" fmla="*/ 113658625 w 29738"/>
              <a:gd name="T9" fmla="*/ 219467420 h 40284"/>
              <a:gd name="T10" fmla="*/ 278288691 w 29738"/>
              <a:gd name="T11" fmla="*/ 615052170 h 40284"/>
              <a:gd name="T12" fmla="*/ 64565601 w 29738"/>
              <a:gd name="T13" fmla="*/ 363855517 h 40284"/>
              <a:gd name="T14" fmla="*/ 260864913 w 29738"/>
              <a:gd name="T15" fmla="*/ 675900067 h 40284"/>
              <a:gd name="T16" fmla="*/ 0 w 29738"/>
              <a:gd name="T17" fmla="*/ 532817680 h 40284"/>
              <a:gd name="T18" fmla="*/ 257635175 w 29738"/>
              <a:gd name="T19" fmla="*/ 688199983 h 40284"/>
              <a:gd name="T20" fmla="*/ 248597208 w 29738"/>
              <a:gd name="T21" fmla="*/ 726405353 h 40284"/>
              <a:gd name="T22" fmla="*/ 12266827 w 29738"/>
              <a:gd name="T23" fmla="*/ 729643421 h 40284"/>
              <a:gd name="T24" fmla="*/ 126727329 w 29738"/>
              <a:gd name="T25" fmla="*/ 761372655 h 40284"/>
              <a:gd name="T26" fmla="*/ 243415421 w 29738"/>
              <a:gd name="T27" fmla="*/ 748394615 h 40284"/>
              <a:gd name="T28" fmla="*/ 49068187 w 29738"/>
              <a:gd name="T29" fmla="*/ 856534589 h 40284"/>
              <a:gd name="T30" fmla="*/ 233100642 w 29738"/>
              <a:gd name="T31" fmla="*/ 798899872 h 40284"/>
              <a:gd name="T32" fmla="*/ 200605590 w 29738"/>
              <a:gd name="T33" fmla="*/ 1011189023 h 40284"/>
              <a:gd name="T34" fmla="*/ 354470749 w 29738"/>
              <a:gd name="T35" fmla="*/ 928376693 h 40284"/>
              <a:gd name="T36" fmla="*/ 255056685 w 29738"/>
              <a:gd name="T37" fmla="*/ 748394615 h 40284"/>
              <a:gd name="T38" fmla="*/ 259563265 w 29738"/>
              <a:gd name="T39" fmla="*/ 729643421 h 40284"/>
              <a:gd name="T40" fmla="*/ 497119965 w 29738"/>
              <a:gd name="T41" fmla="*/ 756853736 h 40284"/>
              <a:gd name="T42" fmla="*/ 592077971 w 29738"/>
              <a:gd name="T43" fmla="*/ 741290893 h 40284"/>
              <a:gd name="T44" fmla="*/ 298116401 w 29738"/>
              <a:gd name="T45" fmla="*/ 671757541 h 40284"/>
              <a:gd name="T46" fmla="*/ 285399416 w 29738"/>
              <a:gd name="T47" fmla="*/ 627979614 h 40284"/>
              <a:gd name="T48" fmla="*/ 610177834 w 29738"/>
              <a:gd name="T49" fmla="*/ 633828223 h 40284"/>
              <a:gd name="T50" fmla="*/ 555601797 w 29738"/>
              <a:gd name="T51" fmla="*/ 637995636 h 40284"/>
              <a:gd name="T52" fmla="*/ 287977906 w 29738"/>
              <a:gd name="T53" fmla="*/ 620875891 h 40284"/>
              <a:gd name="T54" fmla="*/ 444797232 w 29738"/>
              <a:gd name="T55" fmla="*/ 602300464 h 40284"/>
              <a:gd name="T56" fmla="*/ 643750304 w 29738"/>
              <a:gd name="T57" fmla="*/ 549661344 h 40284"/>
              <a:gd name="T58" fmla="*/ 311209912 w 29738"/>
              <a:gd name="T59" fmla="*/ 554179385 h 40284"/>
              <a:gd name="T60" fmla="*/ 410273984 w 29738"/>
              <a:gd name="T61" fmla="*/ 496143475 h 40284"/>
              <a:gd name="T62" fmla="*/ 662475760 w 29738"/>
              <a:gd name="T63" fmla="*/ 375502988 h 40284"/>
              <a:gd name="T64" fmla="*/ 382234142 w 29738"/>
              <a:gd name="T65" fmla="*/ 413708358 h 40284"/>
              <a:gd name="T66" fmla="*/ 731547941 w 29738"/>
              <a:gd name="T67" fmla="*/ 196825742 h 40284"/>
              <a:gd name="T68" fmla="*/ 744466017 w 29738"/>
              <a:gd name="T69" fmla="*/ 25905483 h 40284"/>
              <a:gd name="T70" fmla="*/ 574653315 w 29738"/>
              <a:gd name="T71" fmla="*/ 160552760 h 40284"/>
              <a:gd name="T72" fmla="*/ 517198410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3" name="Google Shape;93;p3"/>
          <p:cNvGrpSpPr>
            <a:grpSpLocks/>
          </p:cNvGrpSpPr>
          <p:nvPr/>
        </p:nvGrpSpPr>
        <p:grpSpPr bwMode="auto">
          <a:xfrm flipH="1">
            <a:off x="11036301" y="5234517"/>
            <a:ext cx="1401233" cy="1126067"/>
            <a:chOff x="4649450" y="3527425"/>
            <a:chExt cx="1224050" cy="983475"/>
          </a:xfrm>
        </p:grpSpPr>
        <p:sp>
          <p:nvSpPr>
            <p:cNvPr id="64" name="Google Shape;94;p3"/>
            <p:cNvSpPr/>
            <p:nvPr/>
          </p:nvSpPr>
          <p:spPr>
            <a:xfrm>
              <a:off x="4649450" y="4150415"/>
              <a:ext cx="456707" cy="168227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Google Shape;95;p3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Google Shape;96;p3"/>
            <p:cNvSpPr/>
            <p:nvPr/>
          </p:nvSpPr>
          <p:spPr>
            <a:xfrm>
              <a:off x="4841748" y="3612462"/>
              <a:ext cx="811718" cy="761639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2659567" y="2593547"/>
            <a:ext cx="2900800" cy="72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/>
          </p:nvPr>
        </p:nvSpPr>
        <p:spPr>
          <a:xfrm>
            <a:off x="827367" y="2438151"/>
            <a:ext cx="1945600" cy="103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22527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9;p4"/>
          <p:cNvGrpSpPr>
            <a:grpSpLocks/>
          </p:cNvGrpSpPr>
          <p:nvPr/>
        </p:nvGrpSpPr>
        <p:grpSpPr bwMode="auto">
          <a:xfrm rot="10800000">
            <a:off x="10047817" y="-359833"/>
            <a:ext cx="1242483" cy="1043517"/>
            <a:chOff x="4649450" y="3501085"/>
            <a:chExt cx="1170736" cy="983475"/>
          </a:xfrm>
        </p:grpSpPr>
        <p:sp>
          <p:nvSpPr>
            <p:cNvPr id="5" name="Google Shape;100;p4"/>
            <p:cNvSpPr/>
            <p:nvPr/>
          </p:nvSpPr>
          <p:spPr>
            <a:xfrm>
              <a:off x="4649450" y="4151416"/>
              <a:ext cx="456726" cy="167570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Google Shape;101;p4"/>
            <p:cNvSpPr>
              <a:spLocks/>
            </p:cNvSpPr>
            <p:nvPr/>
          </p:nvSpPr>
          <p:spPr bwMode="auto">
            <a:xfrm>
              <a:off x="4702761" y="350108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Google Shape;102;p4"/>
            <p:cNvSpPr/>
            <p:nvPr/>
          </p:nvSpPr>
          <p:spPr>
            <a:xfrm>
              <a:off x="4840916" y="3620778"/>
              <a:ext cx="811737" cy="760049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Google Shape;103;p4"/>
          <p:cNvSpPr/>
          <p:nvPr/>
        </p:nvSpPr>
        <p:spPr>
          <a:xfrm>
            <a:off x="-368300" y="5141384"/>
            <a:ext cx="1303867" cy="17674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Google Shape;104;p4"/>
          <p:cNvSpPr>
            <a:spLocks/>
          </p:cNvSpPr>
          <p:nvPr/>
        </p:nvSpPr>
        <p:spPr bwMode="auto">
          <a:xfrm rot="5400000" flipH="1">
            <a:off x="101601" y="6250518"/>
            <a:ext cx="859367" cy="1164167"/>
          </a:xfrm>
          <a:custGeom>
            <a:avLst/>
            <a:gdLst>
              <a:gd name="T0" fmla="*/ 151511295 w 29738"/>
              <a:gd name="T1" fmla="*/ 166230914 h 40284"/>
              <a:gd name="T2" fmla="*/ 139161873 w 29738"/>
              <a:gd name="T3" fmla="*/ 187236329 h 40284"/>
              <a:gd name="T4" fmla="*/ 114748164 w 29738"/>
              <a:gd name="T5" fmla="*/ 33091251 h 40284"/>
              <a:gd name="T6" fmla="*/ 120266180 w 29738"/>
              <a:gd name="T7" fmla="*/ 228992528 h 40284"/>
              <a:gd name="T8" fmla="*/ 46220839 w 29738"/>
              <a:gd name="T9" fmla="*/ 89020972 h 40284"/>
              <a:gd name="T10" fmla="*/ 113170293 w 29738"/>
              <a:gd name="T11" fmla="*/ 249478368 h 40284"/>
              <a:gd name="T12" fmla="*/ 26256494 w 29738"/>
              <a:gd name="T13" fmla="*/ 147587515 h 40284"/>
              <a:gd name="T14" fmla="*/ 106084311 w 29738"/>
              <a:gd name="T15" fmla="*/ 274159754 h 40284"/>
              <a:gd name="T16" fmla="*/ 0 w 29738"/>
              <a:gd name="T17" fmla="*/ 216122171 h 40284"/>
              <a:gd name="T18" fmla="*/ 104770922 w 29738"/>
              <a:gd name="T19" fmla="*/ 279148731 h 40284"/>
              <a:gd name="T20" fmla="*/ 101095669 w 29738"/>
              <a:gd name="T21" fmla="*/ 294645594 h 40284"/>
              <a:gd name="T22" fmla="*/ 4988621 w 29738"/>
              <a:gd name="T23" fmla="*/ 295959074 h 40284"/>
              <a:gd name="T24" fmla="*/ 51535472 w 29738"/>
              <a:gd name="T25" fmla="*/ 308828977 h 40284"/>
              <a:gd name="T26" fmla="*/ 98988424 w 29738"/>
              <a:gd name="T27" fmla="*/ 303565171 h 40284"/>
              <a:gd name="T28" fmla="*/ 19954484 w 29738"/>
              <a:gd name="T29" fmla="*/ 347428779 h 40284"/>
              <a:gd name="T30" fmla="*/ 94793680 w 29738"/>
              <a:gd name="T31" fmla="*/ 324051011 h 40284"/>
              <a:gd name="T32" fmla="*/ 81578989 w 29738"/>
              <a:gd name="T33" fmla="*/ 410159854 h 40284"/>
              <a:gd name="T34" fmla="*/ 144150494 w 29738"/>
              <a:gd name="T35" fmla="*/ 376569705 h 40284"/>
              <a:gd name="T36" fmla="*/ 103722447 w 29738"/>
              <a:gd name="T37" fmla="*/ 303565171 h 40284"/>
              <a:gd name="T38" fmla="*/ 105554916 w 29738"/>
              <a:gd name="T39" fmla="*/ 295959074 h 40284"/>
              <a:gd name="T40" fmla="*/ 202161298 w 29738"/>
              <a:gd name="T41" fmla="*/ 306996377 h 40284"/>
              <a:gd name="T42" fmla="*/ 240777076 w 29738"/>
              <a:gd name="T43" fmla="*/ 300683581 h 40284"/>
              <a:gd name="T44" fmla="*/ 121233358 w 29738"/>
              <a:gd name="T45" fmla="*/ 272479372 h 40284"/>
              <a:gd name="T46" fmla="*/ 116061553 w 29738"/>
              <a:gd name="T47" fmla="*/ 254721973 h 40284"/>
              <a:gd name="T48" fmla="*/ 248137877 w 29738"/>
              <a:gd name="T49" fmla="*/ 257094803 h 40284"/>
              <a:gd name="T50" fmla="*/ 225943681 w 29738"/>
              <a:gd name="T51" fmla="*/ 258784570 h 40284"/>
              <a:gd name="T52" fmla="*/ 117110461 w 29738"/>
              <a:gd name="T53" fmla="*/ 251840860 h 40284"/>
              <a:gd name="T54" fmla="*/ 180883087 w 29738"/>
              <a:gd name="T55" fmla="*/ 244306179 h 40284"/>
              <a:gd name="T56" fmla="*/ 261790350 w 29738"/>
              <a:gd name="T57" fmla="*/ 222954541 h 40284"/>
              <a:gd name="T58" fmla="*/ 126558307 w 29738"/>
              <a:gd name="T59" fmla="*/ 224787119 h 40284"/>
              <a:gd name="T60" fmla="*/ 166843547 w 29738"/>
              <a:gd name="T61" fmla="*/ 201246339 h 40284"/>
              <a:gd name="T62" fmla="*/ 269405750 w 29738"/>
              <a:gd name="T63" fmla="*/ 152312022 h 40284"/>
              <a:gd name="T64" fmla="*/ 155441125 w 29738"/>
              <a:gd name="T65" fmla="*/ 167808886 h 40284"/>
              <a:gd name="T66" fmla="*/ 297494690 w 29738"/>
              <a:gd name="T67" fmla="*/ 79836904 h 40284"/>
              <a:gd name="T68" fmla="*/ 302747771 w 29738"/>
              <a:gd name="T69" fmla="*/ 10507866 h 40284"/>
              <a:gd name="T70" fmla="*/ 233691072 w 29738"/>
              <a:gd name="T71" fmla="*/ 65123629 h 40284"/>
              <a:gd name="T72" fmla="*/ 210326293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Google Shape;105;p4"/>
          <p:cNvSpPr/>
          <p:nvPr/>
        </p:nvSpPr>
        <p:spPr>
          <a:xfrm rot="16200000" flipH="1">
            <a:off x="10817226" y="-496359"/>
            <a:ext cx="1449917" cy="19642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oogle Shape;106;p4"/>
          <p:cNvGrpSpPr>
            <a:grpSpLocks/>
          </p:cNvGrpSpPr>
          <p:nvPr/>
        </p:nvGrpSpPr>
        <p:grpSpPr bwMode="auto">
          <a:xfrm rot="10800000">
            <a:off x="11290301" y="1388533"/>
            <a:ext cx="1056217" cy="846667"/>
            <a:chOff x="4649450" y="3527425"/>
            <a:chExt cx="1224050" cy="983475"/>
          </a:xfrm>
        </p:grpSpPr>
        <p:sp>
          <p:nvSpPr>
            <p:cNvPr id="12" name="Google Shape;107;p4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oogle Shape;108;p4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oogle Shape;109;p4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Google Shape;110;p4"/>
          <p:cNvSpPr>
            <a:spLocks/>
          </p:cNvSpPr>
          <p:nvPr/>
        </p:nvSpPr>
        <p:spPr bwMode="auto">
          <a:xfrm rot="10800000">
            <a:off x="11495618" y="196851"/>
            <a:ext cx="1073149" cy="1454149"/>
          </a:xfrm>
          <a:custGeom>
            <a:avLst/>
            <a:gdLst>
              <a:gd name="T0" fmla="*/ 295046500 w 29738"/>
              <a:gd name="T1" fmla="*/ 323960983 h 40284"/>
              <a:gd name="T2" fmla="*/ 270997885 w 29738"/>
              <a:gd name="T3" fmla="*/ 364897810 h 40284"/>
              <a:gd name="T4" fmla="*/ 223455869 w 29738"/>
              <a:gd name="T5" fmla="*/ 64490949 h 40284"/>
              <a:gd name="T6" fmla="*/ 234201201 w 29738"/>
              <a:gd name="T7" fmla="*/ 446275241 h 40284"/>
              <a:gd name="T8" fmla="*/ 90009083 w 29738"/>
              <a:gd name="T9" fmla="*/ 173489664 h 40284"/>
              <a:gd name="T10" fmla="*/ 220382951 w 29738"/>
              <a:gd name="T11" fmla="*/ 486199860 h 40284"/>
              <a:gd name="T12" fmla="*/ 51130606 w 29738"/>
              <a:gd name="T13" fmla="*/ 287627852 h 40284"/>
              <a:gd name="T14" fmla="*/ 206583755 w 29738"/>
              <a:gd name="T15" fmla="*/ 534299818 h 40284"/>
              <a:gd name="T16" fmla="*/ 0 w 29738"/>
              <a:gd name="T17" fmla="*/ 421192898 h 40284"/>
              <a:gd name="T18" fmla="*/ 204026536 w 29738"/>
              <a:gd name="T19" fmla="*/ 544023142 h 40284"/>
              <a:gd name="T20" fmla="*/ 196869088 w 29738"/>
              <a:gd name="T21" fmla="*/ 574224436 h 40284"/>
              <a:gd name="T22" fmla="*/ 9714666 w 29738"/>
              <a:gd name="T23" fmla="*/ 576783898 h 40284"/>
              <a:gd name="T24" fmla="*/ 100358129 w 29738"/>
              <a:gd name="T25" fmla="*/ 601866242 h 40284"/>
              <a:gd name="T26" fmla="*/ 192765505 w 29738"/>
              <a:gd name="T27" fmla="*/ 591607114 h 40284"/>
              <a:gd name="T28" fmla="*/ 38858720 w 29738"/>
              <a:gd name="T29" fmla="*/ 677091992 h 40284"/>
              <a:gd name="T30" fmla="*/ 184597176 w 29738"/>
              <a:gd name="T31" fmla="*/ 631531733 h 40284"/>
              <a:gd name="T32" fmla="*/ 158863758 w 29738"/>
              <a:gd name="T33" fmla="*/ 799346148 h 40284"/>
              <a:gd name="T34" fmla="*/ 280712552 w 29738"/>
              <a:gd name="T35" fmla="*/ 733883303 h 40284"/>
              <a:gd name="T36" fmla="*/ 201984257 w 29738"/>
              <a:gd name="T37" fmla="*/ 591607114 h 40284"/>
              <a:gd name="T38" fmla="*/ 205553089 w 29738"/>
              <a:gd name="T39" fmla="*/ 576783898 h 40284"/>
              <a:gd name="T40" fmla="*/ 393679553 w 29738"/>
              <a:gd name="T41" fmla="*/ 598293840 h 40284"/>
              <a:gd name="T42" fmla="*/ 468878559 w 29738"/>
              <a:gd name="T43" fmla="*/ 585991237 h 40284"/>
              <a:gd name="T44" fmla="*/ 236084526 w 29738"/>
              <a:gd name="T45" fmla="*/ 531025708 h 40284"/>
              <a:gd name="T46" fmla="*/ 226013115 w 29738"/>
              <a:gd name="T47" fmla="*/ 496418675 h 40284"/>
              <a:gd name="T48" fmla="*/ 483212507 w 29738"/>
              <a:gd name="T49" fmla="*/ 501042135 h 40284"/>
              <a:gd name="T50" fmla="*/ 439992381 w 29738"/>
              <a:gd name="T51" fmla="*/ 504336009 h 40284"/>
              <a:gd name="T52" fmla="*/ 228055366 w 29738"/>
              <a:gd name="T53" fmla="*/ 490803529 h 40284"/>
              <a:gd name="T54" fmla="*/ 352243830 w 29738"/>
              <a:gd name="T55" fmla="*/ 476119577 h 40284"/>
              <a:gd name="T56" fmla="*/ 509798584 w 29738"/>
              <a:gd name="T57" fmla="*/ 434507710 h 40284"/>
              <a:gd name="T58" fmla="*/ 246453329 w 29738"/>
              <a:gd name="T59" fmla="*/ 438079380 h 40284"/>
              <a:gd name="T60" fmla="*/ 324903990 w 29738"/>
              <a:gd name="T61" fmla="*/ 392201743 h 40284"/>
              <a:gd name="T62" fmla="*/ 524628446 w 29738"/>
              <a:gd name="T63" fmla="*/ 296835190 h 40284"/>
              <a:gd name="T64" fmla="*/ 302699131 w 29738"/>
              <a:gd name="T65" fmla="*/ 327036458 h 40284"/>
              <a:gd name="T66" fmla="*/ 579327153 w 29738"/>
              <a:gd name="T67" fmla="*/ 155591001 h 40284"/>
              <a:gd name="T68" fmla="*/ 589557518 w 29738"/>
              <a:gd name="T69" fmla="*/ 20477943 h 40284"/>
              <a:gd name="T70" fmla="*/ 455079362 w 29738"/>
              <a:gd name="T71" fmla="*/ 126917197 h 40284"/>
              <a:gd name="T72" fmla="*/ 409579624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Google Shape;111;p4"/>
          <p:cNvSpPr/>
          <p:nvPr/>
        </p:nvSpPr>
        <p:spPr>
          <a:xfrm rot="10800000">
            <a:off x="11252200" y="1803401"/>
            <a:ext cx="1559984" cy="21124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1038000" y="1898667"/>
            <a:ext cx="10198400" cy="456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0638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AutoNum type="arabicPeriod"/>
              <a:defRPr sz="1467"/>
            </a:lvl1pPr>
            <a:lvl2pPr marL="1219140" lvl="1" indent="-4063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063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278" lvl="3" indent="-4063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848" lvl="4" indent="-4063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418" lvl="5" indent="-4063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6987" lvl="6" indent="-4063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557" lvl="7" indent="-4063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126" lvl="8" indent="-40638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1241200" y="806967"/>
            <a:ext cx="79340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060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8;p5"/>
          <p:cNvSpPr>
            <a:spLocks/>
          </p:cNvSpPr>
          <p:nvPr/>
        </p:nvSpPr>
        <p:spPr bwMode="auto">
          <a:xfrm rot="16200000" flipH="1">
            <a:off x="8909050" y="-472016"/>
            <a:ext cx="1234017" cy="1670051"/>
          </a:xfrm>
          <a:custGeom>
            <a:avLst/>
            <a:gdLst>
              <a:gd name="T0" fmla="*/ 448614712 w 29738"/>
              <a:gd name="T1" fmla="*/ 490743449 h 40284"/>
              <a:gd name="T2" fmla="*/ 412049355 w 29738"/>
              <a:gd name="T3" fmla="*/ 552755989 h 40284"/>
              <a:gd name="T4" fmla="*/ 339762240 w 29738"/>
              <a:gd name="T5" fmla="*/ 97691621 h 40284"/>
              <a:gd name="T6" fmla="*/ 356100479 w 29738"/>
              <a:gd name="T7" fmla="*/ 676027941 h 40284"/>
              <a:gd name="T8" fmla="*/ 136857411 w 29738"/>
              <a:gd name="T9" fmla="*/ 262805724 h 40284"/>
              <a:gd name="T10" fmla="*/ 335089765 w 29738"/>
              <a:gd name="T11" fmla="*/ 736506242 h 40284"/>
              <a:gd name="T12" fmla="*/ 77743185 w 29738"/>
              <a:gd name="T13" fmla="*/ 435706058 h 40284"/>
              <a:gd name="T14" fmla="*/ 314109053 w 29738"/>
              <a:gd name="T15" fmla="*/ 809369634 h 40284"/>
              <a:gd name="T16" fmla="*/ 0 w 29738"/>
              <a:gd name="T17" fmla="*/ 638032516 h 40284"/>
              <a:gd name="T18" fmla="*/ 310220144 w 29738"/>
              <a:gd name="T19" fmla="*/ 824098149 h 40284"/>
              <a:gd name="T20" fmla="*/ 299338005 w 29738"/>
              <a:gd name="T21" fmla="*/ 869847905 h 40284"/>
              <a:gd name="T22" fmla="*/ 14771048 w 29738"/>
              <a:gd name="T23" fmla="*/ 873725567 h 40284"/>
              <a:gd name="T24" fmla="*/ 152593186 w 29738"/>
              <a:gd name="T25" fmla="*/ 911720028 h 40284"/>
              <a:gd name="T26" fmla="*/ 293097344 w 29738"/>
              <a:gd name="T27" fmla="*/ 896180399 h 40284"/>
              <a:gd name="T28" fmla="*/ 59084192 w 29738"/>
              <a:gd name="T29" fmla="*/ 1025674402 h 40284"/>
              <a:gd name="T30" fmla="*/ 280678047 w 29738"/>
              <a:gd name="T31" fmla="*/ 956658700 h 40284"/>
              <a:gd name="T32" fmla="*/ 241549774 w 29738"/>
              <a:gd name="T33" fmla="*/ 1210868010 h 40284"/>
              <a:gd name="T34" fmla="*/ 426820403 w 29738"/>
              <a:gd name="T35" fmla="*/ 1111703061 h 40284"/>
              <a:gd name="T36" fmla="*/ 307114829 w 29738"/>
              <a:gd name="T37" fmla="*/ 896180399 h 40284"/>
              <a:gd name="T38" fmla="*/ 312540897 w 29738"/>
              <a:gd name="T39" fmla="*/ 873725567 h 40284"/>
              <a:gd name="T40" fmla="*/ 598584947 w 29738"/>
              <a:gd name="T41" fmla="*/ 906310056 h 40284"/>
              <a:gd name="T42" fmla="*/ 712924488 w 29738"/>
              <a:gd name="T43" fmla="*/ 887672972 h 40284"/>
              <a:gd name="T44" fmla="*/ 358964596 w 29738"/>
              <a:gd name="T45" fmla="*/ 804410163 h 40284"/>
              <a:gd name="T46" fmla="*/ 343650185 w 29738"/>
              <a:gd name="T47" fmla="*/ 751986890 h 40284"/>
              <a:gd name="T48" fmla="*/ 734718828 w 29738"/>
              <a:gd name="T49" fmla="*/ 758990052 h 40284"/>
              <a:gd name="T50" fmla="*/ 669003639 w 29738"/>
              <a:gd name="T51" fmla="*/ 763980460 h 40284"/>
              <a:gd name="T52" fmla="*/ 346755499 w 29738"/>
              <a:gd name="T53" fmla="*/ 743480395 h 40284"/>
              <a:gd name="T54" fmla="*/ 535582777 w 29738"/>
              <a:gd name="T55" fmla="*/ 721236342 h 40284"/>
              <a:gd name="T56" fmla="*/ 775143062 w 29738"/>
              <a:gd name="T57" fmla="*/ 658202905 h 40284"/>
              <a:gd name="T58" fmla="*/ 374729439 w 29738"/>
              <a:gd name="T59" fmla="*/ 663612878 h 40284"/>
              <a:gd name="T60" fmla="*/ 494012684 w 29738"/>
              <a:gd name="T61" fmla="*/ 594116700 h 40284"/>
              <a:gd name="T62" fmla="*/ 797691930 w 29738"/>
              <a:gd name="T63" fmla="*/ 449653431 h 40284"/>
              <a:gd name="T64" fmla="*/ 460250444 w 29738"/>
              <a:gd name="T65" fmla="*/ 495403218 h 40284"/>
              <a:gd name="T66" fmla="*/ 880861184 w 29738"/>
              <a:gd name="T67" fmla="*/ 235693052 h 40284"/>
              <a:gd name="T68" fmla="*/ 896415827 w 29738"/>
              <a:gd name="T69" fmla="*/ 31021241 h 40284"/>
              <a:gd name="T70" fmla="*/ 691943807 w 29738"/>
              <a:gd name="T71" fmla="*/ 192257712 h 40284"/>
              <a:gd name="T72" fmla="*/ 622761041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oogle Shape;119;p5"/>
          <p:cNvGrpSpPr>
            <a:grpSpLocks/>
          </p:cNvGrpSpPr>
          <p:nvPr/>
        </p:nvGrpSpPr>
        <p:grpSpPr bwMode="auto">
          <a:xfrm rot="5400000" flipH="1">
            <a:off x="-411691" y="5070475"/>
            <a:ext cx="914400" cy="768351"/>
            <a:chOff x="4649450" y="3501085"/>
            <a:chExt cx="1170736" cy="983475"/>
          </a:xfrm>
        </p:grpSpPr>
        <p:sp>
          <p:nvSpPr>
            <p:cNvPr id="9" name="Google Shape;120;p5"/>
            <p:cNvSpPr/>
            <p:nvPr/>
          </p:nvSpPr>
          <p:spPr>
            <a:xfrm>
              <a:off x="4649449" y="4097132"/>
              <a:ext cx="455286" cy="17068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oogle Shape;121;p5"/>
            <p:cNvSpPr>
              <a:spLocks/>
            </p:cNvSpPr>
            <p:nvPr/>
          </p:nvSpPr>
          <p:spPr bwMode="auto">
            <a:xfrm>
              <a:off x="4702761" y="350108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oogle Shape;122;p5"/>
            <p:cNvSpPr/>
            <p:nvPr/>
          </p:nvSpPr>
          <p:spPr>
            <a:xfrm>
              <a:off x="4814762" y="3574238"/>
              <a:ext cx="813011" cy="761313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oogle Shape;123;p5"/>
          <p:cNvGrpSpPr>
            <a:grpSpLocks/>
          </p:cNvGrpSpPr>
          <p:nvPr/>
        </p:nvGrpSpPr>
        <p:grpSpPr bwMode="auto">
          <a:xfrm rot="16200000" flipH="1">
            <a:off x="9910234" y="-349250"/>
            <a:ext cx="1428751" cy="1149351"/>
            <a:chOff x="4649450" y="3527425"/>
            <a:chExt cx="1224050" cy="983475"/>
          </a:xfrm>
        </p:grpSpPr>
        <p:sp>
          <p:nvSpPr>
            <p:cNvPr id="13" name="Google Shape;124;p5"/>
            <p:cNvSpPr/>
            <p:nvPr/>
          </p:nvSpPr>
          <p:spPr>
            <a:xfrm>
              <a:off x="4656704" y="4150473"/>
              <a:ext cx="456980" cy="168441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oogle Shape;125;p5"/>
            <p:cNvSpPr/>
            <p:nvPr/>
          </p:nvSpPr>
          <p:spPr>
            <a:xfrm>
              <a:off x="4763695" y="3527426"/>
              <a:ext cx="1117058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oogle Shape;126;p5"/>
            <p:cNvSpPr/>
            <p:nvPr/>
          </p:nvSpPr>
          <p:spPr>
            <a:xfrm>
              <a:off x="4848925" y="3612551"/>
              <a:ext cx="812407" cy="760698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Google Shape;127;p5"/>
          <p:cNvSpPr/>
          <p:nvPr/>
        </p:nvSpPr>
        <p:spPr>
          <a:xfrm rot="16200000" flipH="1">
            <a:off x="10830984" y="-438150"/>
            <a:ext cx="1234017" cy="167005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Google Shape;128;p5"/>
          <p:cNvSpPr>
            <a:spLocks/>
          </p:cNvSpPr>
          <p:nvPr/>
        </p:nvSpPr>
        <p:spPr bwMode="auto">
          <a:xfrm rot="10800000">
            <a:off x="11590867" y="262467"/>
            <a:ext cx="812800" cy="1098551"/>
          </a:xfrm>
          <a:custGeom>
            <a:avLst/>
            <a:gdLst>
              <a:gd name="T0" fmla="*/ 128191800 w 29738"/>
              <a:gd name="T1" fmla="*/ 139677244 h 40284"/>
              <a:gd name="T2" fmla="*/ 117743262 w 29738"/>
              <a:gd name="T3" fmla="*/ 157327398 h 40284"/>
              <a:gd name="T4" fmla="*/ 97087420 w 29738"/>
              <a:gd name="T5" fmla="*/ 27805448 h 40284"/>
              <a:gd name="T6" fmla="*/ 101755950 w 29738"/>
              <a:gd name="T7" fmla="*/ 192413505 h 40284"/>
              <a:gd name="T8" fmla="*/ 39107261 w 29738"/>
              <a:gd name="T9" fmla="*/ 74800825 h 40284"/>
              <a:gd name="T10" fmla="*/ 95751990 w 29738"/>
              <a:gd name="T11" fmla="*/ 209627344 h 40284"/>
              <a:gd name="T12" fmla="*/ 22215244 w 29738"/>
              <a:gd name="T13" fmla="*/ 124012405 h 40284"/>
              <a:gd name="T14" fmla="*/ 89756866 w 29738"/>
              <a:gd name="T15" fmla="*/ 230365862 h 40284"/>
              <a:gd name="T16" fmla="*/ 0 w 29738"/>
              <a:gd name="T17" fmla="*/ 181599371 h 40284"/>
              <a:gd name="T18" fmla="*/ 88645409 w 29738"/>
              <a:gd name="T19" fmla="*/ 234558157 h 40284"/>
              <a:gd name="T20" fmla="*/ 85535850 w 29738"/>
              <a:gd name="T21" fmla="*/ 247579721 h 40284"/>
              <a:gd name="T22" fmla="*/ 4221016 w 29738"/>
              <a:gd name="T23" fmla="*/ 248683221 h 40284"/>
              <a:gd name="T24" fmla="*/ 43603517 w 29738"/>
              <a:gd name="T25" fmla="*/ 259497355 h 40284"/>
              <a:gd name="T26" fmla="*/ 83752907 w 29738"/>
              <a:gd name="T27" fmla="*/ 255074151 h 40284"/>
              <a:gd name="T28" fmla="*/ 16883202 w 29738"/>
              <a:gd name="T29" fmla="*/ 291931372 h 40284"/>
              <a:gd name="T30" fmla="*/ 80203808 w 29738"/>
              <a:gd name="T31" fmla="*/ 272287989 h 40284"/>
              <a:gd name="T32" fmla="*/ 69023271 w 29738"/>
              <a:gd name="T33" fmla="*/ 344642108 h 40284"/>
              <a:gd name="T34" fmla="*/ 121964278 w 29738"/>
              <a:gd name="T35" fmla="*/ 316417116 h 40284"/>
              <a:gd name="T36" fmla="*/ 87758334 w 29738"/>
              <a:gd name="T37" fmla="*/ 255074151 h 40284"/>
              <a:gd name="T38" fmla="*/ 89308921 w 29738"/>
              <a:gd name="T39" fmla="*/ 248683221 h 40284"/>
              <a:gd name="T40" fmla="*/ 171046077 w 29738"/>
              <a:gd name="T41" fmla="*/ 257957560 h 40284"/>
              <a:gd name="T42" fmla="*/ 203718653 w 29738"/>
              <a:gd name="T43" fmla="*/ 252652971 h 40284"/>
              <a:gd name="T44" fmla="*/ 102574107 w 29738"/>
              <a:gd name="T45" fmla="*/ 228954080 h 40284"/>
              <a:gd name="T46" fmla="*/ 98198467 w 29738"/>
              <a:gd name="T47" fmla="*/ 214033409 h 40284"/>
              <a:gd name="T48" fmla="*/ 209946584 w 29738"/>
              <a:gd name="T49" fmla="*/ 216026638 h 40284"/>
              <a:gd name="T50" fmla="*/ 191168248 w 29738"/>
              <a:gd name="T51" fmla="*/ 217447215 h 40284"/>
              <a:gd name="T52" fmla="*/ 99085521 w 29738"/>
              <a:gd name="T53" fmla="*/ 211612229 h 40284"/>
              <a:gd name="T54" fmla="*/ 153043013 w 29738"/>
              <a:gd name="T55" fmla="*/ 205281123 h 40284"/>
              <a:gd name="T56" fmla="*/ 221497744 w 29738"/>
              <a:gd name="T57" fmla="*/ 187340235 h 40284"/>
              <a:gd name="T58" fmla="*/ 107079178 w 29738"/>
              <a:gd name="T59" fmla="*/ 188880051 h 40284"/>
              <a:gd name="T60" fmla="*/ 141164505 w 29738"/>
              <a:gd name="T61" fmla="*/ 169099860 h 40284"/>
              <a:gd name="T62" fmla="*/ 227940833 w 29738"/>
              <a:gd name="T63" fmla="*/ 127982155 h 40284"/>
              <a:gd name="T64" fmla="*/ 131516905 w 29738"/>
              <a:gd name="T65" fmla="*/ 141003289 h 40284"/>
              <a:gd name="T66" fmla="*/ 251706644 w 29738"/>
              <a:gd name="T67" fmla="*/ 67083850 h 40284"/>
              <a:gd name="T68" fmla="*/ 256151632 w 29738"/>
              <a:gd name="T69" fmla="*/ 8829249 h 40284"/>
              <a:gd name="T70" fmla="*/ 197723528 w 29738"/>
              <a:gd name="T71" fmla="*/ 54721126 h 40284"/>
              <a:gd name="T72" fmla="*/ 177954330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Google Shape;129;p5"/>
          <p:cNvSpPr/>
          <p:nvPr/>
        </p:nvSpPr>
        <p:spPr>
          <a:xfrm>
            <a:off x="-198967" y="5594351"/>
            <a:ext cx="1066800" cy="144568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oogle Shape;130;p5"/>
          <p:cNvGrpSpPr>
            <a:grpSpLocks/>
          </p:cNvGrpSpPr>
          <p:nvPr/>
        </p:nvGrpSpPr>
        <p:grpSpPr bwMode="auto">
          <a:xfrm rot="5400000" flipH="1">
            <a:off x="922867" y="6208185"/>
            <a:ext cx="774700" cy="622300"/>
            <a:chOff x="4649450" y="3527425"/>
            <a:chExt cx="1224050" cy="983475"/>
          </a:xfrm>
        </p:grpSpPr>
        <p:sp>
          <p:nvSpPr>
            <p:cNvPr id="20" name="Google Shape;131;p5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oogle Shape;132;p5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oogle Shape;133;p5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" name="Google Shape;134;p5"/>
          <p:cNvSpPr>
            <a:spLocks/>
          </p:cNvSpPr>
          <p:nvPr/>
        </p:nvSpPr>
        <p:spPr bwMode="auto">
          <a:xfrm rot="5400000" flipH="1">
            <a:off x="262467" y="6142567"/>
            <a:ext cx="789517" cy="1068917"/>
          </a:xfrm>
          <a:custGeom>
            <a:avLst/>
            <a:gdLst>
              <a:gd name="T0" fmla="*/ 117488419 w 29738"/>
              <a:gd name="T1" fmla="*/ 128676118 h 40284"/>
              <a:gd name="T2" fmla="*/ 107912202 w 29738"/>
              <a:gd name="T3" fmla="*/ 144936191 h 40284"/>
              <a:gd name="T4" fmla="*/ 88980632 w 29738"/>
              <a:gd name="T5" fmla="*/ 25615468 h 40284"/>
              <a:gd name="T6" fmla="*/ 93259465 w 29738"/>
              <a:gd name="T7" fmla="*/ 177258682 h 40284"/>
              <a:gd name="T8" fmla="*/ 35841871 w 29738"/>
              <a:gd name="T9" fmla="*/ 68909625 h 40284"/>
              <a:gd name="T10" fmla="*/ 87757090 w 29738"/>
              <a:gd name="T11" fmla="*/ 193116756 h 40284"/>
              <a:gd name="T12" fmla="*/ 20360483 w 29738"/>
              <a:gd name="T13" fmla="*/ 114244998 h 40284"/>
              <a:gd name="T14" fmla="*/ 82262261 w 29738"/>
              <a:gd name="T15" fmla="*/ 212222022 h 40284"/>
              <a:gd name="T16" fmla="*/ 0 w 29738"/>
              <a:gd name="T17" fmla="*/ 167296548 h 40284"/>
              <a:gd name="T18" fmla="*/ 81244109 w 29738"/>
              <a:gd name="T19" fmla="*/ 216083872 h 40284"/>
              <a:gd name="T20" fmla="*/ 78393810 w 29738"/>
              <a:gd name="T21" fmla="*/ 228079699 h 40284"/>
              <a:gd name="T22" fmla="*/ 3868470 w 29738"/>
              <a:gd name="T23" fmla="*/ 229096754 h 40284"/>
              <a:gd name="T24" fmla="*/ 39962903 w 29738"/>
              <a:gd name="T25" fmla="*/ 239058888 h 40284"/>
              <a:gd name="T26" fmla="*/ 76759905 w 29738"/>
              <a:gd name="T27" fmla="*/ 234984377 h 40284"/>
              <a:gd name="T28" fmla="*/ 15473463 w 29738"/>
              <a:gd name="T29" fmla="*/ 268938582 h 40284"/>
              <a:gd name="T30" fmla="*/ 73507169 w 29738"/>
              <a:gd name="T31" fmla="*/ 250842054 h 40284"/>
              <a:gd name="T32" fmla="*/ 63259725 w 29738"/>
              <a:gd name="T33" fmla="*/ 317497384 h 40284"/>
              <a:gd name="T34" fmla="*/ 111780673 w 29738"/>
              <a:gd name="T35" fmla="*/ 291495779 h 40284"/>
              <a:gd name="T36" fmla="*/ 80430930 w 29738"/>
              <a:gd name="T37" fmla="*/ 234984377 h 40284"/>
              <a:gd name="T38" fmla="*/ 81851918 w 29738"/>
              <a:gd name="T39" fmla="*/ 229096754 h 40284"/>
              <a:gd name="T40" fmla="*/ 156764225 w 29738"/>
              <a:gd name="T41" fmla="*/ 237640252 h 40284"/>
              <a:gd name="T42" fmla="*/ 186708829 w 29738"/>
              <a:gd name="T43" fmla="*/ 232753844 h 40284"/>
              <a:gd name="T44" fmla="*/ 94009603 w 29738"/>
              <a:gd name="T45" fmla="*/ 210921398 h 40284"/>
              <a:gd name="T46" fmla="*/ 89999202 w 29738"/>
              <a:gd name="T47" fmla="*/ 197175844 h 40284"/>
              <a:gd name="T48" fmla="*/ 192416575 w 29738"/>
              <a:gd name="T49" fmla="*/ 199012300 h 40284"/>
              <a:gd name="T50" fmla="*/ 175206123 w 29738"/>
              <a:gd name="T51" fmla="*/ 200320446 h 40284"/>
              <a:gd name="T52" fmla="*/ 90812381 w 29738"/>
              <a:gd name="T53" fmla="*/ 194945311 h 40284"/>
              <a:gd name="T54" fmla="*/ 140264267 w 29738"/>
              <a:gd name="T55" fmla="*/ 189112734 h 40284"/>
              <a:gd name="T56" fmla="*/ 203003416 w 29738"/>
              <a:gd name="T57" fmla="*/ 172584954 h 40284"/>
              <a:gd name="T58" fmla="*/ 98138560 w 29738"/>
              <a:gd name="T59" fmla="*/ 174003590 h 40284"/>
              <a:gd name="T60" fmla="*/ 129377693 w 29738"/>
              <a:gd name="T61" fmla="*/ 155781109 h 40284"/>
              <a:gd name="T62" fmla="*/ 208908608 w 29738"/>
              <a:gd name="T63" fmla="*/ 117902087 h 40284"/>
              <a:gd name="T64" fmla="*/ 120535765 w 29738"/>
              <a:gd name="T65" fmla="*/ 129897934 h 40284"/>
              <a:gd name="T66" fmla="*/ 230690079 w 29738"/>
              <a:gd name="T67" fmla="*/ 61800206 h 40284"/>
              <a:gd name="T68" fmla="*/ 234763522 w 29738"/>
              <a:gd name="T69" fmla="*/ 8133997 h 40284"/>
              <a:gd name="T70" fmla="*/ 181214000 w 29738"/>
              <a:gd name="T71" fmla="*/ 50411098 h 40284"/>
              <a:gd name="T72" fmla="*/ 163095629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Google Shape;135;p5"/>
          <p:cNvSpPr/>
          <p:nvPr/>
        </p:nvSpPr>
        <p:spPr>
          <a:xfrm rot="5400000" flipH="1">
            <a:off x="1506010" y="5900209"/>
            <a:ext cx="1149349" cy="15536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Google Shape;136;p5"/>
          <p:cNvGrpSpPr>
            <a:grpSpLocks/>
          </p:cNvGrpSpPr>
          <p:nvPr/>
        </p:nvGrpSpPr>
        <p:grpSpPr bwMode="auto">
          <a:xfrm rot="16200000" flipH="1">
            <a:off x="11670243" y="1190626"/>
            <a:ext cx="812800" cy="654049"/>
            <a:chOff x="4649450" y="3527425"/>
            <a:chExt cx="1224050" cy="983475"/>
          </a:xfrm>
        </p:grpSpPr>
        <p:sp>
          <p:nvSpPr>
            <p:cNvPr id="26" name="Google Shape;137;p5"/>
            <p:cNvSpPr/>
            <p:nvPr/>
          </p:nvSpPr>
          <p:spPr>
            <a:xfrm>
              <a:off x="4636699" y="4151248"/>
              <a:ext cx="455830" cy="168686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Google Shape;138;p5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Google Shape;139;p5"/>
            <p:cNvSpPr/>
            <p:nvPr/>
          </p:nvSpPr>
          <p:spPr>
            <a:xfrm>
              <a:off x="4827957" y="3613359"/>
              <a:ext cx="812845" cy="760683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4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2466877" y="3131667"/>
            <a:ext cx="2799600" cy="54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2"/>
          </p:nvPr>
        </p:nvSpPr>
        <p:spPr>
          <a:xfrm>
            <a:off x="2571077" y="3659167"/>
            <a:ext cx="2591200" cy="106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6763493" y="3131667"/>
            <a:ext cx="2799600" cy="54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ubTitle" idx="4"/>
          </p:nvPr>
        </p:nvSpPr>
        <p:spPr>
          <a:xfrm>
            <a:off x="6867693" y="3659167"/>
            <a:ext cx="2591200" cy="106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19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0;p7"/>
          <p:cNvSpPr>
            <a:spLocks/>
          </p:cNvSpPr>
          <p:nvPr/>
        </p:nvSpPr>
        <p:spPr bwMode="auto">
          <a:xfrm rot="15781205">
            <a:off x="8534401" y="5554135"/>
            <a:ext cx="1416049" cy="1919816"/>
          </a:xfrm>
          <a:custGeom>
            <a:avLst/>
            <a:gdLst>
              <a:gd name="T0" fmla="*/ 677868025 w 29738"/>
              <a:gd name="T1" fmla="*/ 745495377 h 40284"/>
              <a:gd name="T2" fmla="*/ 622616531 w 29738"/>
              <a:gd name="T3" fmla="*/ 839697823 h 40284"/>
              <a:gd name="T4" fmla="*/ 513388893 w 29738"/>
              <a:gd name="T5" fmla="*/ 148404865 h 40284"/>
              <a:gd name="T6" fmla="*/ 538076093 w 29738"/>
              <a:gd name="T7" fmla="*/ 1026961770 h 40284"/>
              <a:gd name="T8" fmla="*/ 206795261 w 29738"/>
              <a:gd name="T9" fmla="*/ 399231871 h 40284"/>
              <a:gd name="T10" fmla="*/ 506328158 w 29738"/>
              <a:gd name="T11" fmla="*/ 1118836503 h 40284"/>
              <a:gd name="T12" fmla="*/ 117471978 w 29738"/>
              <a:gd name="T13" fmla="*/ 661886375 h 40284"/>
              <a:gd name="T14" fmla="*/ 474626114 w 29738"/>
              <a:gd name="T15" fmla="*/ 1229523089 h 40284"/>
              <a:gd name="T16" fmla="*/ 0 w 29738"/>
              <a:gd name="T17" fmla="*/ 969243549 h 40284"/>
              <a:gd name="T18" fmla="*/ 468750233 w 29738"/>
              <a:gd name="T19" fmla="*/ 1251898031 h 40284"/>
              <a:gd name="T20" fmla="*/ 452306123 w 29738"/>
              <a:gd name="T21" fmla="*/ 1321396535 h 40284"/>
              <a:gd name="T22" fmla="*/ 22318705 w 29738"/>
              <a:gd name="T23" fmla="*/ 1327287302 h 40284"/>
              <a:gd name="T24" fmla="*/ 230571775 w 29738"/>
              <a:gd name="T25" fmla="*/ 1385005560 h 40284"/>
              <a:gd name="T26" fmla="*/ 442878179 w 29738"/>
              <a:gd name="T27" fmla="*/ 1361397778 h 40284"/>
              <a:gd name="T28" fmla="*/ 89277392 w 29738"/>
              <a:gd name="T29" fmla="*/ 1558114330 h 40284"/>
              <a:gd name="T30" fmla="*/ 424111537 w 29738"/>
              <a:gd name="T31" fmla="*/ 1453272511 h 40284"/>
              <a:gd name="T32" fmla="*/ 364987811 w 29738"/>
              <a:gd name="T33" fmla="*/ 1839444043 h 40284"/>
              <a:gd name="T34" fmla="*/ 644935236 w 29738"/>
              <a:gd name="T35" fmla="*/ 1688802180 h 40284"/>
              <a:gd name="T36" fmla="*/ 464057921 w 29738"/>
              <a:gd name="T37" fmla="*/ 1361397778 h 40284"/>
              <a:gd name="T38" fmla="*/ 472257655 w 29738"/>
              <a:gd name="T39" fmla="*/ 1327287302 h 40284"/>
              <a:gd name="T40" fmla="*/ 904477072 w 29738"/>
              <a:gd name="T41" fmla="*/ 1376785829 h 40284"/>
              <a:gd name="T42" fmla="*/ 1077245221 w 29738"/>
              <a:gd name="T43" fmla="*/ 1348475406 h 40284"/>
              <a:gd name="T44" fmla="*/ 542403595 w 29738"/>
              <a:gd name="T45" fmla="*/ 1221988118 h 40284"/>
              <a:gd name="T46" fmla="*/ 519264810 w 29738"/>
              <a:gd name="T47" fmla="*/ 1142352284 h 40284"/>
              <a:gd name="T48" fmla="*/ 1110178011 w 29738"/>
              <a:gd name="T49" fmla="*/ 1152991693 h 40284"/>
              <a:gd name="T50" fmla="*/ 1010879623 w 29738"/>
              <a:gd name="T51" fmla="*/ 1160571377 h 40284"/>
              <a:gd name="T52" fmla="*/ 523955836 w 29738"/>
              <a:gd name="T53" fmla="*/ 1129429912 h 40284"/>
              <a:gd name="T54" fmla="*/ 809277872 w 29738"/>
              <a:gd name="T55" fmla="*/ 1095638834 h 40284"/>
              <a:gd name="T56" fmla="*/ 1171259531 w 29738"/>
              <a:gd name="T57" fmla="*/ 999884186 h 40284"/>
              <a:gd name="T58" fmla="*/ 566226037 w 29738"/>
              <a:gd name="T59" fmla="*/ 1008102666 h 40284"/>
              <a:gd name="T60" fmla="*/ 746465623 w 29738"/>
              <a:gd name="T61" fmla="*/ 902530085 h 40284"/>
              <a:gd name="T62" fmla="*/ 1205331283 w 29738"/>
              <a:gd name="T63" fmla="*/ 683073228 h 40284"/>
              <a:gd name="T64" fmla="*/ 695449812 w 29738"/>
              <a:gd name="T65" fmla="*/ 752572983 h 40284"/>
              <a:gd name="T66" fmla="*/ 1331001709 w 29738"/>
              <a:gd name="T67" fmla="*/ 358043790 h 40284"/>
              <a:gd name="T68" fmla="*/ 1354505305 w 29738"/>
              <a:gd name="T69" fmla="*/ 47124849 h 40284"/>
              <a:gd name="T70" fmla="*/ 1045543178 w 29738"/>
              <a:gd name="T71" fmla="*/ 292061088 h 40284"/>
              <a:gd name="T72" fmla="*/ 941007852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oogle Shape;191;p7"/>
          <p:cNvGrpSpPr>
            <a:grpSpLocks/>
          </p:cNvGrpSpPr>
          <p:nvPr/>
        </p:nvGrpSpPr>
        <p:grpSpPr bwMode="auto">
          <a:xfrm rot="5400000">
            <a:off x="-461433" y="1047751"/>
            <a:ext cx="956733" cy="787400"/>
            <a:chOff x="4626556" y="3501085"/>
            <a:chExt cx="1193630" cy="983475"/>
          </a:xfrm>
        </p:grpSpPr>
        <p:sp>
          <p:nvSpPr>
            <p:cNvPr id="6" name="Google Shape;192;p7"/>
            <p:cNvSpPr/>
            <p:nvPr/>
          </p:nvSpPr>
          <p:spPr>
            <a:xfrm>
              <a:off x="4637120" y="4127655"/>
              <a:ext cx="456853" cy="169200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Google Shape;193;p7"/>
            <p:cNvSpPr>
              <a:spLocks/>
            </p:cNvSpPr>
            <p:nvPr/>
          </p:nvSpPr>
          <p:spPr bwMode="auto">
            <a:xfrm>
              <a:off x="4702761" y="350108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Google Shape;194;p7"/>
            <p:cNvSpPr/>
            <p:nvPr/>
          </p:nvSpPr>
          <p:spPr>
            <a:xfrm>
              <a:off x="4808769" y="3596260"/>
              <a:ext cx="813358" cy="764045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oogle Shape;195;p7"/>
          <p:cNvGrpSpPr>
            <a:grpSpLocks/>
          </p:cNvGrpSpPr>
          <p:nvPr/>
        </p:nvGrpSpPr>
        <p:grpSpPr bwMode="auto">
          <a:xfrm rot="16200000">
            <a:off x="9684810" y="6012391"/>
            <a:ext cx="1642533" cy="1318684"/>
            <a:chOff x="4649450" y="3527425"/>
            <a:chExt cx="1224050" cy="983475"/>
          </a:xfrm>
        </p:grpSpPr>
        <p:sp>
          <p:nvSpPr>
            <p:cNvPr id="10" name="Google Shape;196;p7"/>
            <p:cNvSpPr/>
            <p:nvPr/>
          </p:nvSpPr>
          <p:spPr>
            <a:xfrm>
              <a:off x="4655759" y="4150976"/>
              <a:ext cx="455863" cy="167333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oogle Shape;197;p7"/>
            <p:cNvSpPr/>
            <p:nvPr/>
          </p:nvSpPr>
          <p:spPr>
            <a:xfrm>
              <a:off x="4756712" y="3527425"/>
              <a:ext cx="1116788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oogle Shape;198;p7"/>
            <p:cNvSpPr/>
            <p:nvPr/>
          </p:nvSpPr>
          <p:spPr>
            <a:xfrm>
              <a:off x="4848200" y="3612670"/>
              <a:ext cx="812352" cy="76089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" name="Google Shape;199;p7"/>
          <p:cNvSpPr/>
          <p:nvPr/>
        </p:nvSpPr>
        <p:spPr>
          <a:xfrm rot="18110386">
            <a:off x="10707159" y="5337176"/>
            <a:ext cx="1418167" cy="19198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Google Shape;200;p7"/>
          <p:cNvSpPr>
            <a:spLocks/>
          </p:cNvSpPr>
          <p:nvPr/>
        </p:nvSpPr>
        <p:spPr bwMode="auto">
          <a:xfrm rot="857611" flipH="1">
            <a:off x="11040534" y="3989918"/>
            <a:ext cx="1595967" cy="2628900"/>
          </a:xfrm>
          <a:custGeom>
            <a:avLst/>
            <a:gdLst>
              <a:gd name="T0" fmla="*/ 970468512 w 29738"/>
              <a:gd name="T1" fmla="*/ 1914203640 h 40284"/>
              <a:gd name="T2" fmla="*/ 891367858 w 29738"/>
              <a:gd name="T3" fmla="*/ 2147483646 h 40284"/>
              <a:gd name="T4" fmla="*/ 734992440 w 29738"/>
              <a:gd name="T5" fmla="*/ 381057959 h 40284"/>
              <a:gd name="T6" fmla="*/ 770335323 w 29738"/>
              <a:gd name="T7" fmla="*/ 2147483646 h 40284"/>
              <a:gd name="T8" fmla="*/ 296057103 w 29738"/>
              <a:gd name="T9" fmla="*/ 1025106743 h 40284"/>
              <a:gd name="T10" fmla="*/ 724884526 w 29738"/>
              <a:gd name="T11" fmla="*/ 2147483646 h 40284"/>
              <a:gd name="T12" fmla="*/ 168179576 w 29738"/>
              <a:gd name="T13" fmla="*/ 1699521495 h 40284"/>
              <a:gd name="T14" fmla="*/ 679496923 w 29738"/>
              <a:gd name="T15" fmla="*/ 2147483646 h 40284"/>
              <a:gd name="T16" fmla="*/ 0 w 29738"/>
              <a:gd name="T17" fmla="*/ 2147483646 h 40284"/>
              <a:gd name="T18" fmla="*/ 671085294 w 29738"/>
              <a:gd name="T19" fmla="*/ 2147483646 h 40284"/>
              <a:gd name="T20" fmla="*/ 647543350 w 29738"/>
              <a:gd name="T21" fmla="*/ 2147483646 h 40284"/>
              <a:gd name="T22" fmla="*/ 31953573 w 29738"/>
              <a:gd name="T23" fmla="*/ 2147483646 h 40284"/>
              <a:gd name="T24" fmla="*/ 330097433 w 29738"/>
              <a:gd name="T25" fmla="*/ 2147483646 h 40284"/>
              <a:gd name="T26" fmla="*/ 634044516 w 29738"/>
              <a:gd name="T27" fmla="*/ 2147483646 h 40284"/>
              <a:gd name="T28" fmla="*/ 127812723 w 29738"/>
              <a:gd name="T29" fmla="*/ 2147483646 h 40284"/>
              <a:gd name="T30" fmla="*/ 607178107 w 29738"/>
              <a:gd name="T31" fmla="*/ 2147483646 h 40284"/>
              <a:gd name="T32" fmla="*/ 522535053 w 29738"/>
              <a:gd name="T33" fmla="*/ 2147483646 h 40284"/>
              <a:gd name="T34" fmla="*/ 923321431 w 29738"/>
              <a:gd name="T35" fmla="*/ 2147483646 h 40284"/>
              <a:gd name="T36" fmla="*/ 664368259 w 29738"/>
              <a:gd name="T37" fmla="*/ 2147483646 h 40284"/>
              <a:gd name="T38" fmla="*/ 676106004 w 29738"/>
              <a:gd name="T39" fmla="*/ 2147483646 h 40284"/>
              <a:gd name="T40" fmla="*/ 1294892248 w 29738"/>
              <a:gd name="T41" fmla="*/ 2147483646 h 40284"/>
              <a:gd name="T42" fmla="*/ 1542237283 w 29738"/>
              <a:gd name="T43" fmla="*/ 2147483646 h 40284"/>
              <a:gd name="T44" fmla="*/ 776530669 w 29738"/>
              <a:gd name="T45" fmla="*/ 2147483646 h 40284"/>
              <a:gd name="T46" fmla="*/ 743404110 w 29738"/>
              <a:gd name="T47" fmla="*/ 2147483646 h 40284"/>
              <a:gd name="T48" fmla="*/ 1589384364 w 29738"/>
              <a:gd name="T49" fmla="*/ 2147483646 h 40284"/>
              <a:gd name="T50" fmla="*/ 1447225490 w 29738"/>
              <a:gd name="T51" fmla="*/ 2147483646 h 40284"/>
              <a:gd name="T52" fmla="*/ 750121104 w 29738"/>
              <a:gd name="T53" fmla="*/ 2147483646 h 40284"/>
              <a:gd name="T54" fmla="*/ 1158601442 w 29738"/>
              <a:gd name="T55" fmla="*/ 2147483646 h 40284"/>
              <a:gd name="T56" fmla="*/ 1676831845 w 29738"/>
              <a:gd name="T57" fmla="*/ 2147483646 h 40284"/>
              <a:gd name="T58" fmla="*/ 810635762 w 29738"/>
              <a:gd name="T59" fmla="*/ 2147483646 h 40284"/>
              <a:gd name="T60" fmla="*/ 1068675203 w 29738"/>
              <a:gd name="T61" fmla="*/ 2147483646 h 40284"/>
              <a:gd name="T62" fmla="*/ 1725610367 w 29738"/>
              <a:gd name="T63" fmla="*/ 1753924484 h 40284"/>
              <a:gd name="T64" fmla="*/ 995640287 w 29738"/>
              <a:gd name="T65" fmla="*/ 1932376293 h 40284"/>
              <a:gd name="T66" fmla="*/ 1905526078 w 29738"/>
              <a:gd name="T67" fmla="*/ 919347944 h 40284"/>
              <a:gd name="T68" fmla="*/ 1939175936 w 29738"/>
              <a:gd name="T69" fmla="*/ 121001691 h 40284"/>
              <a:gd name="T70" fmla="*/ 1496849680 w 29738"/>
              <a:gd name="T71" fmla="*/ 749922553 h 40284"/>
              <a:gd name="T72" fmla="*/ 1347191297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Google Shape;201;p7"/>
          <p:cNvSpPr/>
          <p:nvPr/>
        </p:nvSpPr>
        <p:spPr>
          <a:xfrm rot="10800000" flipH="1">
            <a:off x="-330200" y="-198967"/>
            <a:ext cx="1094317" cy="14816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oogle Shape;202;p7"/>
          <p:cNvGrpSpPr>
            <a:grpSpLocks/>
          </p:cNvGrpSpPr>
          <p:nvPr/>
        </p:nvGrpSpPr>
        <p:grpSpPr bwMode="auto">
          <a:xfrm rot="5400000">
            <a:off x="628651" y="-175684"/>
            <a:ext cx="797984" cy="641351"/>
            <a:chOff x="4649450" y="3527425"/>
            <a:chExt cx="1224050" cy="983475"/>
          </a:xfrm>
        </p:grpSpPr>
        <p:sp>
          <p:nvSpPr>
            <p:cNvPr id="17" name="Google Shape;203;p7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Google Shape;204;p7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oogle Shape;205;p7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" name="Google Shape;206;p7"/>
          <p:cNvSpPr>
            <a:spLocks/>
          </p:cNvSpPr>
          <p:nvPr/>
        </p:nvSpPr>
        <p:spPr bwMode="auto">
          <a:xfrm rot="5400000">
            <a:off x="141817" y="-376766"/>
            <a:ext cx="810684" cy="1098551"/>
          </a:xfrm>
          <a:custGeom>
            <a:avLst/>
            <a:gdLst>
              <a:gd name="T0" fmla="*/ 127193281 w 29738"/>
              <a:gd name="T1" fmla="*/ 139677244 h 40284"/>
              <a:gd name="T2" fmla="*/ 116826269 w 29738"/>
              <a:gd name="T3" fmla="*/ 157327398 h 40284"/>
              <a:gd name="T4" fmla="*/ 96330928 w 29738"/>
              <a:gd name="T5" fmla="*/ 27805448 h 40284"/>
              <a:gd name="T6" fmla="*/ 100963484 w 29738"/>
              <a:gd name="T7" fmla="*/ 192413505 h 40284"/>
              <a:gd name="T8" fmla="*/ 38802323 w 29738"/>
              <a:gd name="T9" fmla="*/ 74800825 h 40284"/>
              <a:gd name="T10" fmla="*/ 95006212 w 29738"/>
              <a:gd name="T11" fmla="*/ 209627344 h 40284"/>
              <a:gd name="T12" fmla="*/ 22042035 w 29738"/>
              <a:gd name="T13" fmla="*/ 124012405 h 40284"/>
              <a:gd name="T14" fmla="*/ 89057712 w 29738"/>
              <a:gd name="T15" fmla="*/ 230365862 h 40284"/>
              <a:gd name="T16" fmla="*/ 0 w 29738"/>
              <a:gd name="T17" fmla="*/ 181599371 h 40284"/>
              <a:gd name="T18" fmla="*/ 87954954 w 29738"/>
              <a:gd name="T19" fmla="*/ 234558157 h 40284"/>
              <a:gd name="T20" fmla="*/ 84869521 w 29738"/>
              <a:gd name="T21" fmla="*/ 247579721 h 40284"/>
              <a:gd name="T22" fmla="*/ 4187782 w 29738"/>
              <a:gd name="T23" fmla="*/ 248683221 h 40284"/>
              <a:gd name="T24" fmla="*/ 43263914 w 29738"/>
              <a:gd name="T25" fmla="*/ 259497355 h 40284"/>
              <a:gd name="T26" fmla="*/ 83100440 w 29738"/>
              <a:gd name="T27" fmla="*/ 255074151 h 40284"/>
              <a:gd name="T28" fmla="*/ 16751517 w 29738"/>
              <a:gd name="T29" fmla="*/ 291931372 h 40284"/>
              <a:gd name="T30" fmla="*/ 79579411 w 29738"/>
              <a:gd name="T31" fmla="*/ 272287989 h 40284"/>
              <a:gd name="T32" fmla="*/ 68485453 w 29738"/>
              <a:gd name="T33" fmla="*/ 344642108 h 40284"/>
              <a:gd name="T34" fmla="*/ 121014051 w 29738"/>
              <a:gd name="T35" fmla="*/ 316417116 h 40284"/>
              <a:gd name="T36" fmla="*/ 87074605 w 29738"/>
              <a:gd name="T37" fmla="*/ 255074151 h 40284"/>
              <a:gd name="T38" fmla="*/ 88613346 w 29738"/>
              <a:gd name="T39" fmla="*/ 248683221 h 40284"/>
              <a:gd name="T40" fmla="*/ 169713545 w 29738"/>
              <a:gd name="T41" fmla="*/ 257957560 h 40284"/>
              <a:gd name="T42" fmla="*/ 202131793 w 29738"/>
              <a:gd name="T43" fmla="*/ 252652971 h 40284"/>
              <a:gd name="T44" fmla="*/ 101775279 w 29738"/>
              <a:gd name="T45" fmla="*/ 228954080 h 40284"/>
              <a:gd name="T46" fmla="*/ 97433685 w 29738"/>
              <a:gd name="T47" fmla="*/ 214033409 h 40284"/>
              <a:gd name="T48" fmla="*/ 208311044 w 29738"/>
              <a:gd name="T49" fmla="*/ 216026638 h 40284"/>
              <a:gd name="T50" fmla="*/ 189679242 w 29738"/>
              <a:gd name="T51" fmla="*/ 217447215 h 40284"/>
              <a:gd name="T52" fmla="*/ 98313625 w 29738"/>
              <a:gd name="T53" fmla="*/ 211612229 h 40284"/>
              <a:gd name="T54" fmla="*/ 151850909 w 29738"/>
              <a:gd name="T55" fmla="*/ 205281123 h 40284"/>
              <a:gd name="T56" fmla="*/ 219772451 w 29738"/>
              <a:gd name="T57" fmla="*/ 187340235 h 40284"/>
              <a:gd name="T58" fmla="*/ 106245232 w 29738"/>
              <a:gd name="T59" fmla="*/ 188880051 h 40284"/>
              <a:gd name="T60" fmla="*/ 140064703 w 29738"/>
              <a:gd name="T61" fmla="*/ 169099860 h 40284"/>
              <a:gd name="T62" fmla="*/ 226165297 w 29738"/>
              <a:gd name="T63" fmla="*/ 127982155 h 40284"/>
              <a:gd name="T64" fmla="*/ 130492352 w 29738"/>
              <a:gd name="T65" fmla="*/ 141003289 h 40284"/>
              <a:gd name="T66" fmla="*/ 249746093 w 29738"/>
              <a:gd name="T67" fmla="*/ 67083850 h 40284"/>
              <a:gd name="T68" fmla="*/ 254156242 w 29738"/>
              <a:gd name="T69" fmla="*/ 8829249 h 40284"/>
              <a:gd name="T70" fmla="*/ 196183293 w 29738"/>
              <a:gd name="T71" fmla="*/ 54721126 h 40284"/>
              <a:gd name="T72" fmla="*/ 176568300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Google Shape;207;p7"/>
          <p:cNvSpPr/>
          <p:nvPr/>
        </p:nvSpPr>
        <p:spPr>
          <a:xfrm rot="5400000">
            <a:off x="1254125" y="-735542"/>
            <a:ext cx="1178984" cy="15959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Google Shape;208;p7"/>
          <p:cNvSpPr/>
          <p:nvPr/>
        </p:nvSpPr>
        <p:spPr>
          <a:xfrm rot="482232">
            <a:off x="-194733" y="4942418"/>
            <a:ext cx="1513417" cy="205104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Google Shape;209;p7"/>
          <p:cNvSpPr>
            <a:spLocks/>
          </p:cNvSpPr>
          <p:nvPr/>
        </p:nvSpPr>
        <p:spPr bwMode="auto">
          <a:xfrm rot="2442351">
            <a:off x="455084" y="5158318"/>
            <a:ext cx="1701800" cy="2806700"/>
          </a:xfrm>
          <a:custGeom>
            <a:avLst/>
            <a:gdLst>
              <a:gd name="T0" fmla="*/ 1176617784 w 29738"/>
              <a:gd name="T1" fmla="*/ 2147483646 h 40284"/>
              <a:gd name="T2" fmla="*/ 1080713718 w 29738"/>
              <a:gd name="T3" fmla="*/ 2147483646 h 40284"/>
              <a:gd name="T4" fmla="*/ 891119861 w 29738"/>
              <a:gd name="T5" fmla="*/ 463722993 h 40284"/>
              <a:gd name="T6" fmla="*/ 933972911 w 29738"/>
              <a:gd name="T7" fmla="*/ 2147483646 h 40284"/>
              <a:gd name="T8" fmla="*/ 358946591 w 29738"/>
              <a:gd name="T9" fmla="*/ 1247482263 h 40284"/>
              <a:gd name="T10" fmla="*/ 878866163 w 29738"/>
              <a:gd name="T11" fmla="*/ 2147483646 h 40284"/>
              <a:gd name="T12" fmla="*/ 203903372 w 29738"/>
              <a:gd name="T13" fmla="*/ 2068199447 h 40284"/>
              <a:gd name="T14" fmla="*/ 823838559 w 29738"/>
              <a:gd name="T15" fmla="*/ 2147483646 h 40284"/>
              <a:gd name="T16" fmla="*/ 0 w 29738"/>
              <a:gd name="T17" fmla="*/ 2147483646 h 40284"/>
              <a:gd name="T18" fmla="*/ 813638789 w 29738"/>
              <a:gd name="T19" fmla="*/ 2147483646 h 40284"/>
              <a:gd name="T20" fmla="*/ 785097100 w 29738"/>
              <a:gd name="T21" fmla="*/ 2147483646 h 40284"/>
              <a:gd name="T22" fmla="*/ 38741459 w 29738"/>
              <a:gd name="T23" fmla="*/ 2147483646 h 40284"/>
              <a:gd name="T24" fmla="*/ 400217273 w 29738"/>
              <a:gd name="T25" fmla="*/ 2147483646 h 40284"/>
              <a:gd name="T26" fmla="*/ 768731811 w 29738"/>
              <a:gd name="T27" fmla="*/ 2147483646 h 40284"/>
              <a:gd name="T28" fmla="*/ 154963989 w 29738"/>
              <a:gd name="T29" fmla="*/ 2147483646 h 40284"/>
              <a:gd name="T30" fmla="*/ 736157717 w 29738"/>
              <a:gd name="T31" fmla="*/ 2147483646 h 40284"/>
              <a:gd name="T32" fmla="*/ 633533649 w 29738"/>
              <a:gd name="T33" fmla="*/ 2147483646 h 40284"/>
              <a:gd name="T34" fmla="*/ 1119455176 w 29738"/>
              <a:gd name="T35" fmla="*/ 2147483646 h 40284"/>
              <a:gd name="T36" fmla="*/ 805494837 w 29738"/>
              <a:gd name="T37" fmla="*/ 2147483646 h 40284"/>
              <a:gd name="T38" fmla="*/ 819726967 w 29738"/>
              <a:gd name="T39" fmla="*/ 2147483646 h 40284"/>
              <a:gd name="T40" fmla="*/ 1569956596 w 29738"/>
              <a:gd name="T41" fmla="*/ 2147483646 h 40284"/>
              <a:gd name="T42" fmla="*/ 1869843222 w 29738"/>
              <a:gd name="T43" fmla="*/ 2147483646 h 40284"/>
              <a:gd name="T44" fmla="*/ 941483238 w 29738"/>
              <a:gd name="T45" fmla="*/ 2147483646 h 40284"/>
              <a:gd name="T46" fmla="*/ 901319673 w 29738"/>
              <a:gd name="T47" fmla="*/ 2147483646 h 40284"/>
              <a:gd name="T48" fmla="*/ 1927005830 w 29738"/>
              <a:gd name="T49" fmla="*/ 2147483646 h 40284"/>
              <a:gd name="T50" fmla="*/ 1754648621 w 29738"/>
              <a:gd name="T51" fmla="*/ 2147483646 h 40284"/>
              <a:gd name="T52" fmla="*/ 909463626 w 29738"/>
              <a:gd name="T53" fmla="*/ 2147483646 h 40284"/>
              <a:gd name="T54" fmla="*/ 1404715453 w 29738"/>
              <a:gd name="T55" fmla="*/ 2147483646 h 40284"/>
              <a:gd name="T56" fmla="*/ 2033030436 w 29738"/>
              <a:gd name="T57" fmla="*/ 2147483646 h 40284"/>
              <a:gd name="T58" fmla="*/ 982833107 w 29738"/>
              <a:gd name="T59" fmla="*/ 2147483646 h 40284"/>
              <a:gd name="T60" fmla="*/ 1295686372 w 29738"/>
              <a:gd name="T61" fmla="*/ 2147483646 h 40284"/>
              <a:gd name="T62" fmla="*/ 2092169589 w 29738"/>
              <a:gd name="T63" fmla="*/ 2134404218 h 40284"/>
              <a:gd name="T64" fmla="*/ 1207136061 w 29738"/>
              <a:gd name="T65" fmla="*/ 2147483646 h 40284"/>
              <a:gd name="T66" fmla="*/ 2147483646 w 29738"/>
              <a:gd name="T67" fmla="*/ 1118780760 h 40284"/>
              <a:gd name="T68" fmla="*/ 2147483646 w 29738"/>
              <a:gd name="T69" fmla="*/ 147250115 h 40284"/>
              <a:gd name="T70" fmla="*/ 1814815661 w 29738"/>
              <a:gd name="T71" fmla="*/ 912605465 h 40284"/>
              <a:gd name="T72" fmla="*/ 1633365800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1"/>
          </p:nvPr>
        </p:nvSpPr>
        <p:spPr>
          <a:xfrm>
            <a:off x="1496433" y="1834600"/>
            <a:ext cx="4637600" cy="24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2331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40" lvl="1" indent="-42331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09" lvl="2" indent="-42331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278" lvl="3" indent="-42331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848" lvl="4" indent="-42331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418" lvl="5" indent="-42331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6987" lvl="6" indent="-42331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557" lvl="7" indent="-42331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126" lvl="8" indent="-42331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746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1;p8"/>
          <p:cNvSpPr>
            <a:spLocks/>
          </p:cNvSpPr>
          <p:nvPr/>
        </p:nvSpPr>
        <p:spPr bwMode="auto">
          <a:xfrm rot="1142206" flipH="1">
            <a:off x="11004551" y="3558118"/>
            <a:ext cx="1938867" cy="3009900"/>
          </a:xfrm>
          <a:custGeom>
            <a:avLst/>
            <a:gdLst>
              <a:gd name="T0" fmla="*/ 1740018394 w 29738"/>
              <a:gd name="T1" fmla="*/ 2147483646 h 40284"/>
              <a:gd name="T2" fmla="*/ 1598193636 w 29738"/>
              <a:gd name="T3" fmla="*/ 2147483646 h 40284"/>
              <a:gd name="T4" fmla="*/ 1317815051 w 29738"/>
              <a:gd name="T5" fmla="*/ 571908122 h 40284"/>
              <a:gd name="T6" fmla="*/ 1381188373 w 29738"/>
              <a:gd name="T7" fmla="*/ 2147483646 h 40284"/>
              <a:gd name="T8" fmla="*/ 530820739 w 29738"/>
              <a:gd name="T9" fmla="*/ 1538518129 h 40284"/>
              <a:gd name="T10" fmla="*/ 1299693041 w 29738"/>
              <a:gd name="T11" fmla="*/ 2147483646 h 40284"/>
              <a:gd name="T12" fmla="*/ 301539650 w 29738"/>
              <a:gd name="T13" fmla="*/ 2147483646 h 40284"/>
              <a:gd name="T14" fmla="*/ 1218317265 w 29738"/>
              <a:gd name="T15" fmla="*/ 2147483646 h 40284"/>
              <a:gd name="T16" fmla="*/ 0 w 29738"/>
              <a:gd name="T17" fmla="*/ 2147483646 h 40284"/>
              <a:gd name="T18" fmla="*/ 1203234310 w 29738"/>
              <a:gd name="T19" fmla="*/ 2147483646 h 40284"/>
              <a:gd name="T20" fmla="*/ 1161024499 w 29738"/>
              <a:gd name="T21" fmla="*/ 2147483646 h 40284"/>
              <a:gd name="T22" fmla="*/ 57290371 w 29738"/>
              <a:gd name="T23" fmla="*/ 2147483646 h 40284"/>
              <a:gd name="T24" fmla="*/ 591853182 w 29738"/>
              <a:gd name="T25" fmla="*/ 2147483646 h 40284"/>
              <a:gd name="T26" fmla="*/ 1136821933 w 29738"/>
              <a:gd name="T27" fmla="*/ 2147483646 h 40284"/>
              <a:gd name="T28" fmla="*/ 229163928 w 29738"/>
              <a:gd name="T29" fmla="*/ 2147483646 h 40284"/>
              <a:gd name="T30" fmla="*/ 1088651173 w 29738"/>
              <a:gd name="T31" fmla="*/ 2147483646 h 40284"/>
              <a:gd name="T32" fmla="*/ 936886625 w 29738"/>
              <a:gd name="T33" fmla="*/ 2147483646 h 40284"/>
              <a:gd name="T34" fmla="*/ 1655484006 w 29738"/>
              <a:gd name="T35" fmla="*/ 2147483646 h 40284"/>
              <a:gd name="T36" fmla="*/ 1191190410 w 29738"/>
              <a:gd name="T37" fmla="*/ 2147483646 h 40284"/>
              <a:gd name="T38" fmla="*/ 1212236759 w 29738"/>
              <a:gd name="T39" fmla="*/ 2147483646 h 40284"/>
              <a:gd name="T40" fmla="*/ 2147483646 w 29738"/>
              <a:gd name="T41" fmla="*/ 2147483646 h 40284"/>
              <a:gd name="T42" fmla="*/ 2147483646 w 29738"/>
              <a:gd name="T43" fmla="*/ 2147483646 h 40284"/>
              <a:gd name="T44" fmla="*/ 1392294934 w 29738"/>
              <a:gd name="T45" fmla="*/ 2147483646 h 40284"/>
              <a:gd name="T46" fmla="*/ 1332898007 w 29738"/>
              <a:gd name="T47" fmla="*/ 2147483646 h 40284"/>
              <a:gd name="T48" fmla="*/ 2147483646 w 29738"/>
              <a:gd name="T49" fmla="*/ 2147483646 h 40284"/>
              <a:gd name="T50" fmla="*/ 2147483646 w 29738"/>
              <a:gd name="T51" fmla="*/ 2147483646 h 40284"/>
              <a:gd name="T52" fmla="*/ 1344941907 w 29738"/>
              <a:gd name="T53" fmla="*/ 2147483646 h 40284"/>
              <a:gd name="T54" fmla="*/ 2077333469 w 29738"/>
              <a:gd name="T55" fmla="*/ 2147483646 h 40284"/>
              <a:gd name="T56" fmla="*/ 2147483646 w 29738"/>
              <a:gd name="T57" fmla="*/ 2147483646 h 40284"/>
              <a:gd name="T58" fmla="*/ 1453444538 w 29738"/>
              <a:gd name="T59" fmla="*/ 2147483646 h 40284"/>
              <a:gd name="T60" fmla="*/ 1916100223 w 29738"/>
              <a:gd name="T61" fmla="*/ 2147483646 h 40284"/>
              <a:gd name="T62" fmla="*/ 2147483646 w 29738"/>
              <a:gd name="T63" fmla="*/ 2147483646 h 40284"/>
              <a:gd name="T64" fmla="*/ 1785150099 w 29738"/>
              <a:gd name="T65" fmla="*/ 2147483646 h 40284"/>
              <a:gd name="T66" fmla="*/ 2147483646 w 29738"/>
              <a:gd name="T67" fmla="*/ 1379792023 h 40284"/>
              <a:gd name="T68" fmla="*/ 2147483646 w 29738"/>
              <a:gd name="T69" fmla="*/ 181602680 h 40284"/>
              <a:gd name="T70" fmla="*/ 2147483646 w 29738"/>
              <a:gd name="T71" fmla="*/ 1125511904 h 40284"/>
              <a:gd name="T72" fmla="*/ 214748364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Google Shape;213;p8"/>
          <p:cNvSpPr>
            <a:spLocks/>
          </p:cNvSpPr>
          <p:nvPr/>
        </p:nvSpPr>
        <p:spPr bwMode="auto">
          <a:xfrm rot="16200000">
            <a:off x="8165042" y="5244043"/>
            <a:ext cx="1494367" cy="2025651"/>
          </a:xfrm>
          <a:custGeom>
            <a:avLst/>
            <a:gdLst>
              <a:gd name="T0" fmla="*/ 796674631 w 29738"/>
              <a:gd name="T1" fmla="*/ 875707617 h 40284"/>
              <a:gd name="T2" fmla="*/ 731740648 w 29738"/>
              <a:gd name="T3" fmla="*/ 986365611 h 40284"/>
              <a:gd name="T4" fmla="*/ 603368343 w 29738"/>
              <a:gd name="T5" fmla="*/ 174326564 h 40284"/>
              <a:gd name="T6" fmla="*/ 632383029 w 29738"/>
              <a:gd name="T7" fmla="*/ 1206338971 h 40284"/>
              <a:gd name="T8" fmla="*/ 243039030 w 29738"/>
              <a:gd name="T9" fmla="*/ 468964151 h 40284"/>
              <a:gd name="T10" fmla="*/ 595070319 w 29738"/>
              <a:gd name="T11" fmla="*/ 1314259063 h 40284"/>
              <a:gd name="T12" fmla="*/ 138060877 w 29738"/>
              <a:gd name="T13" fmla="*/ 777496031 h 40284"/>
              <a:gd name="T14" fmla="*/ 557811579 w 29738"/>
              <a:gd name="T15" fmla="*/ 1444280063 h 40284"/>
              <a:gd name="T16" fmla="*/ 0 w 29738"/>
              <a:gd name="T17" fmla="*/ 1138538695 h 40284"/>
              <a:gd name="T18" fmla="*/ 550905573 w 29738"/>
              <a:gd name="T19" fmla="*/ 1470563853 h 40284"/>
              <a:gd name="T20" fmla="*/ 531580892 w 29738"/>
              <a:gd name="T21" fmla="*/ 1552201588 h 40284"/>
              <a:gd name="T22" fmla="*/ 26230688 w 29738"/>
              <a:gd name="T23" fmla="*/ 1559120977 h 40284"/>
              <a:gd name="T24" fmla="*/ 270982764 w 29738"/>
              <a:gd name="T25" fmla="*/ 1626921291 h 40284"/>
              <a:gd name="T26" fmla="*/ 520498870 w 29738"/>
              <a:gd name="T27" fmla="*/ 1599189578 h 40284"/>
              <a:gd name="T28" fmla="*/ 104924183 w 29738"/>
              <a:gd name="T29" fmla="*/ 1830265286 h 40284"/>
              <a:gd name="T30" fmla="*/ 498444160 w 29738"/>
              <a:gd name="T31" fmla="*/ 1707111103 h 40284"/>
              <a:gd name="T32" fmla="*/ 428957768 w 29738"/>
              <a:gd name="T33" fmla="*/ 2147483646 h 40284"/>
              <a:gd name="T34" fmla="*/ 757971336 w 29738"/>
              <a:gd name="T35" fmla="*/ 1983779564 h 40284"/>
              <a:gd name="T36" fmla="*/ 545392942 w 29738"/>
              <a:gd name="T37" fmla="*/ 1599189578 h 40284"/>
              <a:gd name="T38" fmla="*/ 555027581 w 29738"/>
              <a:gd name="T39" fmla="*/ 1559120977 h 40284"/>
              <a:gd name="T40" fmla="*/ 1063001269 w 29738"/>
              <a:gd name="T41" fmla="*/ 1617265395 h 40284"/>
              <a:gd name="T42" fmla="*/ 1266051568 w 29738"/>
              <a:gd name="T43" fmla="*/ 1584009530 h 40284"/>
              <a:gd name="T44" fmla="*/ 637468124 w 29738"/>
              <a:gd name="T45" fmla="*/ 1435430588 h 40284"/>
              <a:gd name="T46" fmla="*/ 610274387 w 29738"/>
              <a:gd name="T47" fmla="*/ 1341884123 h 40284"/>
              <a:gd name="T48" fmla="*/ 1304754863 w 29738"/>
              <a:gd name="T49" fmla="*/ 1354381707 h 40284"/>
              <a:gd name="T50" fmla="*/ 1188054063 w 29738"/>
              <a:gd name="T51" fmla="*/ 1363285225 h 40284"/>
              <a:gd name="T52" fmla="*/ 615788413 w 29738"/>
              <a:gd name="T53" fmla="*/ 1326704075 h 40284"/>
              <a:gd name="T54" fmla="*/ 951117110 w 29738"/>
              <a:gd name="T55" fmla="*/ 1287010947 h 40284"/>
              <a:gd name="T56" fmla="*/ 1376542315 w 29738"/>
              <a:gd name="T57" fmla="*/ 1174531029 h 40284"/>
              <a:gd name="T58" fmla="*/ 665465791 w 29738"/>
              <a:gd name="T59" fmla="*/ 1184185491 h 40284"/>
              <a:gd name="T60" fmla="*/ 877295620 w 29738"/>
              <a:gd name="T61" fmla="*/ 1060172240 h 40284"/>
              <a:gd name="T62" fmla="*/ 1416585053 w 29738"/>
              <a:gd name="T63" fmla="*/ 802384622 h 40284"/>
              <a:gd name="T64" fmla="*/ 817338755 w 29738"/>
              <a:gd name="T65" fmla="*/ 884022319 h 40284"/>
              <a:gd name="T66" fmla="*/ 1564282002 w 29738"/>
              <a:gd name="T67" fmla="*/ 420582319 h 40284"/>
              <a:gd name="T68" fmla="*/ 1591904707 w 29738"/>
              <a:gd name="T69" fmla="*/ 55355302 h 40284"/>
              <a:gd name="T70" fmla="*/ 1228791396 w 29738"/>
              <a:gd name="T71" fmla="*/ 343074933 h 40284"/>
              <a:gd name="T72" fmla="*/ 1105934549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oogle Shape;214;p8"/>
          <p:cNvGrpSpPr>
            <a:grpSpLocks/>
          </p:cNvGrpSpPr>
          <p:nvPr/>
        </p:nvGrpSpPr>
        <p:grpSpPr bwMode="auto">
          <a:xfrm rot="16200000">
            <a:off x="9378952" y="5727701"/>
            <a:ext cx="1731433" cy="1392767"/>
            <a:chOff x="4649450" y="3527425"/>
            <a:chExt cx="1224050" cy="983475"/>
          </a:xfrm>
        </p:grpSpPr>
        <p:sp>
          <p:nvSpPr>
            <p:cNvPr id="7" name="Google Shape;215;p8"/>
            <p:cNvSpPr/>
            <p:nvPr/>
          </p:nvSpPr>
          <p:spPr>
            <a:xfrm>
              <a:off x="4655435" y="4150690"/>
              <a:ext cx="456400" cy="167400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Google Shape;216;p8"/>
            <p:cNvSpPr/>
            <p:nvPr/>
          </p:nvSpPr>
          <p:spPr>
            <a:xfrm>
              <a:off x="4761679" y="3527425"/>
              <a:ext cx="1117807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oogle Shape;217;p8"/>
            <p:cNvSpPr/>
            <p:nvPr/>
          </p:nvSpPr>
          <p:spPr>
            <a:xfrm>
              <a:off x="4842484" y="3612619"/>
              <a:ext cx="811045" cy="760774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Google Shape;218;p8"/>
          <p:cNvSpPr/>
          <p:nvPr/>
        </p:nvSpPr>
        <p:spPr>
          <a:xfrm rot="18301854">
            <a:off x="10703985" y="5113867"/>
            <a:ext cx="1494367" cy="20277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Google Shape;219;p8"/>
          <p:cNvSpPr/>
          <p:nvPr/>
        </p:nvSpPr>
        <p:spPr>
          <a:xfrm rot="10800000" flipH="1">
            <a:off x="-345017" y="-400051"/>
            <a:ext cx="1665817" cy="225636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Google Shape;220;p8"/>
          <p:cNvSpPr>
            <a:spLocks/>
          </p:cNvSpPr>
          <p:nvPr/>
        </p:nvSpPr>
        <p:spPr bwMode="auto">
          <a:xfrm rot="5400000">
            <a:off x="375708" y="-669926"/>
            <a:ext cx="1231901" cy="1670051"/>
          </a:xfrm>
          <a:custGeom>
            <a:avLst/>
            <a:gdLst>
              <a:gd name="T0" fmla="*/ 446311095 w 29738"/>
              <a:gd name="T1" fmla="*/ 490743449 h 40284"/>
              <a:gd name="T2" fmla="*/ 409932805 w 29738"/>
              <a:gd name="T3" fmla="*/ 552755989 h 40284"/>
              <a:gd name="T4" fmla="*/ 338016951 w 29738"/>
              <a:gd name="T5" fmla="*/ 97691621 h 40284"/>
              <a:gd name="T6" fmla="*/ 354272183 w 29738"/>
              <a:gd name="T7" fmla="*/ 676027941 h 40284"/>
              <a:gd name="T8" fmla="*/ 136154872 w 29738"/>
              <a:gd name="T9" fmla="*/ 262805724 h 40284"/>
              <a:gd name="T10" fmla="*/ 333369141 w 29738"/>
              <a:gd name="T11" fmla="*/ 736506242 h 40284"/>
              <a:gd name="T12" fmla="*/ 77344549 w 29738"/>
              <a:gd name="T13" fmla="*/ 435706058 h 40284"/>
              <a:gd name="T14" fmla="*/ 312496050 w 29738"/>
              <a:gd name="T15" fmla="*/ 809369634 h 40284"/>
              <a:gd name="T16" fmla="*/ 0 w 29738"/>
              <a:gd name="T17" fmla="*/ 638032516 h 40284"/>
              <a:gd name="T18" fmla="*/ 308627231 w 29738"/>
              <a:gd name="T19" fmla="*/ 824098149 h 40284"/>
              <a:gd name="T20" fmla="*/ 297800724 w 29738"/>
              <a:gd name="T21" fmla="*/ 869847905 h 40284"/>
              <a:gd name="T22" fmla="*/ 14695326 w 29738"/>
              <a:gd name="T23" fmla="*/ 873725567 h 40284"/>
              <a:gd name="T24" fmla="*/ 151809698 w 29738"/>
              <a:gd name="T25" fmla="*/ 911720028 h 40284"/>
              <a:gd name="T26" fmla="*/ 291593040 w 29738"/>
              <a:gd name="T27" fmla="*/ 896180399 h 40284"/>
              <a:gd name="T28" fmla="*/ 58780403 w 29738"/>
              <a:gd name="T29" fmla="*/ 1025674402 h 40284"/>
              <a:gd name="T30" fmla="*/ 279236547 w 29738"/>
              <a:gd name="T31" fmla="*/ 956658700 h 40284"/>
              <a:gd name="T32" fmla="*/ 240309928 w 29738"/>
              <a:gd name="T33" fmla="*/ 1210868010 h 40284"/>
              <a:gd name="T34" fmla="*/ 424628131 w 29738"/>
              <a:gd name="T35" fmla="*/ 1111703061 h 40284"/>
              <a:gd name="T36" fmla="*/ 305538364 w 29738"/>
              <a:gd name="T37" fmla="*/ 896180399 h 40284"/>
              <a:gd name="T38" fmla="*/ 310936176 w 29738"/>
              <a:gd name="T39" fmla="*/ 873725567 h 40284"/>
              <a:gd name="T40" fmla="*/ 595511660 w 29738"/>
              <a:gd name="T41" fmla="*/ 906310056 h 40284"/>
              <a:gd name="T42" fmla="*/ 709263485 w 29738"/>
              <a:gd name="T43" fmla="*/ 887672972 h 40284"/>
              <a:gd name="T44" fmla="*/ 357120701 w 29738"/>
              <a:gd name="T45" fmla="*/ 804410163 h 40284"/>
              <a:gd name="T46" fmla="*/ 341885770 w 29738"/>
              <a:gd name="T47" fmla="*/ 751986890 h 40284"/>
              <a:gd name="T48" fmla="*/ 730946448 w 29738"/>
              <a:gd name="T49" fmla="*/ 758990052 h 40284"/>
              <a:gd name="T50" fmla="*/ 665567421 w 29738"/>
              <a:gd name="T51" fmla="*/ 763980460 h 40284"/>
              <a:gd name="T52" fmla="*/ 344974637 w 29738"/>
              <a:gd name="T53" fmla="*/ 743480395 h 40284"/>
              <a:gd name="T54" fmla="*/ 532832517 w 29738"/>
              <a:gd name="T55" fmla="*/ 721236342 h 40284"/>
              <a:gd name="T56" fmla="*/ 771162675 w 29738"/>
              <a:gd name="T57" fmla="*/ 658202905 h 40284"/>
              <a:gd name="T58" fmla="*/ 372805446 w 29738"/>
              <a:gd name="T59" fmla="*/ 663612878 h 40284"/>
              <a:gd name="T60" fmla="*/ 491476312 w 29738"/>
              <a:gd name="T61" fmla="*/ 594116700 h 40284"/>
              <a:gd name="T62" fmla="*/ 793594708 w 29738"/>
              <a:gd name="T63" fmla="*/ 449653431 h 40284"/>
              <a:gd name="T64" fmla="*/ 457886671 w 29738"/>
              <a:gd name="T65" fmla="*/ 495403218 h 40284"/>
              <a:gd name="T66" fmla="*/ 876337069 w 29738"/>
              <a:gd name="T67" fmla="*/ 235693052 h 40284"/>
              <a:gd name="T68" fmla="*/ 891812348 w 29738"/>
              <a:gd name="T69" fmla="*/ 31021241 h 40284"/>
              <a:gd name="T70" fmla="*/ 688390394 w 29738"/>
              <a:gd name="T71" fmla="*/ 192257712 h 40284"/>
              <a:gd name="T72" fmla="*/ 61956340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Google Shape;221;p8"/>
          <p:cNvSpPr>
            <a:spLocks/>
          </p:cNvSpPr>
          <p:nvPr/>
        </p:nvSpPr>
        <p:spPr bwMode="auto">
          <a:xfrm rot="8874477">
            <a:off x="-590550" y="2214034"/>
            <a:ext cx="1792817" cy="2429933"/>
          </a:xfrm>
          <a:custGeom>
            <a:avLst/>
            <a:gdLst>
              <a:gd name="T0" fmla="*/ 1375681030 w 29738"/>
              <a:gd name="T1" fmla="*/ 1511641838 h 40284"/>
              <a:gd name="T2" fmla="*/ 1263552523 w 29738"/>
              <a:gd name="T3" fmla="*/ 1702656802 h 40284"/>
              <a:gd name="T4" fmla="*/ 1041883769 w 29738"/>
              <a:gd name="T5" fmla="*/ 300920678 h 40284"/>
              <a:gd name="T6" fmla="*/ 1091986451 w 29738"/>
              <a:gd name="T7" fmla="*/ 2082373923 h 40284"/>
              <a:gd name="T8" fmla="*/ 419675384 w 29738"/>
              <a:gd name="T9" fmla="*/ 809524292 h 40284"/>
              <a:gd name="T10" fmla="*/ 1027554358 w 29738"/>
              <a:gd name="T11" fmla="*/ 2147483646 h 40284"/>
              <a:gd name="T12" fmla="*/ 238400364 w 29738"/>
              <a:gd name="T13" fmla="*/ 1342106622 h 40284"/>
              <a:gd name="T14" fmla="*/ 963218392 w 29738"/>
              <a:gd name="T15" fmla="*/ 2147483646 h 40284"/>
              <a:gd name="T16" fmla="*/ 0 w 29738"/>
              <a:gd name="T17" fmla="*/ 1965337608 h 40284"/>
              <a:gd name="T18" fmla="*/ 951293260 w 29738"/>
              <a:gd name="T19" fmla="*/ 2147483646 h 40284"/>
              <a:gd name="T20" fmla="*/ 917922098 w 29738"/>
              <a:gd name="T21" fmla="*/ 2147483646 h 40284"/>
              <a:gd name="T22" fmla="*/ 45296249 w 29738"/>
              <a:gd name="T23" fmla="*/ 2147483646 h 40284"/>
              <a:gd name="T24" fmla="*/ 467927901 w 29738"/>
              <a:gd name="T25" fmla="*/ 2147483646 h 40284"/>
              <a:gd name="T26" fmla="*/ 898786299 w 29738"/>
              <a:gd name="T27" fmla="*/ 2147483646 h 40284"/>
              <a:gd name="T28" fmla="*/ 181181018 w 29738"/>
              <a:gd name="T29" fmla="*/ 2147483646 h 40284"/>
              <a:gd name="T30" fmla="*/ 860702751 w 29738"/>
              <a:gd name="T31" fmla="*/ 2147483646 h 40284"/>
              <a:gd name="T32" fmla="*/ 740715461 w 29738"/>
              <a:gd name="T33" fmla="*/ 2147483646 h 40284"/>
              <a:gd name="T34" fmla="*/ 1308848817 w 29738"/>
              <a:gd name="T35" fmla="*/ 2147483646 h 40284"/>
              <a:gd name="T36" fmla="*/ 941772362 w 29738"/>
              <a:gd name="T37" fmla="*/ 2147483646 h 40284"/>
              <a:gd name="T38" fmla="*/ 958409879 w 29738"/>
              <a:gd name="T39" fmla="*/ 2147483646 h 40284"/>
              <a:gd name="T40" fmla="*/ 1835566167 w 29738"/>
              <a:gd name="T41" fmla="*/ 2147483646 h 40284"/>
              <a:gd name="T42" fmla="*/ 2147483646 w 29738"/>
              <a:gd name="T43" fmla="*/ 2147483646 h 40284"/>
              <a:gd name="T44" fmla="*/ 1100767265 w 29738"/>
              <a:gd name="T45" fmla="*/ 2147483646 h 40284"/>
              <a:gd name="T46" fmla="*/ 1053808901 w 29738"/>
              <a:gd name="T47" fmla="*/ 2147483646 h 40284"/>
              <a:gd name="T48" fmla="*/ 2147483646 w 29738"/>
              <a:gd name="T49" fmla="*/ 2147483646 h 40284"/>
              <a:gd name="T50" fmla="*/ 2051504422 w 29738"/>
              <a:gd name="T51" fmla="*/ 2147483646 h 40284"/>
              <a:gd name="T52" fmla="*/ 1063329754 w 29738"/>
              <a:gd name="T53" fmla="*/ 2147483646 h 40284"/>
              <a:gd name="T54" fmla="*/ 1642368049 w 29738"/>
              <a:gd name="T55" fmla="*/ 2147483646 h 40284"/>
              <a:gd name="T56" fmla="*/ 2147483646 w 29738"/>
              <a:gd name="T57" fmla="*/ 2027466079 h 40284"/>
              <a:gd name="T58" fmla="*/ 1149113830 w 29738"/>
              <a:gd name="T59" fmla="*/ 2044132060 h 40284"/>
              <a:gd name="T60" fmla="*/ 1514896132 w 29738"/>
              <a:gd name="T61" fmla="*/ 1830063538 h 40284"/>
              <a:gd name="T62" fmla="*/ 2147483646 w 29738"/>
              <a:gd name="T63" fmla="*/ 1385070143 h 40284"/>
              <a:gd name="T64" fmla="*/ 1411362378 w 29738"/>
              <a:gd name="T65" fmla="*/ 1525993021 h 40284"/>
              <a:gd name="T66" fmla="*/ 2147483646 w 29738"/>
              <a:gd name="T67" fmla="*/ 726006191 h 40284"/>
              <a:gd name="T68" fmla="*/ 2147483646 w 29738"/>
              <a:gd name="T69" fmla="*/ 95554532 h 40284"/>
              <a:gd name="T70" fmla="*/ 2121851040 w 29738"/>
              <a:gd name="T71" fmla="*/ 592211787 h 40284"/>
              <a:gd name="T72" fmla="*/ 1909703139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oogle Shape;223;p8"/>
          <p:cNvGrpSpPr>
            <a:grpSpLocks/>
          </p:cNvGrpSpPr>
          <p:nvPr/>
        </p:nvGrpSpPr>
        <p:grpSpPr bwMode="auto">
          <a:xfrm rot="5400000">
            <a:off x="-556684" y="1236134"/>
            <a:ext cx="1454151" cy="1200151"/>
            <a:chOff x="4626556" y="3501085"/>
            <a:chExt cx="1193630" cy="983475"/>
          </a:xfrm>
        </p:grpSpPr>
        <p:sp>
          <p:nvSpPr>
            <p:cNvPr id="15" name="Google Shape;224;p8"/>
            <p:cNvSpPr>
              <a:spLocks/>
            </p:cNvSpPr>
            <p:nvPr/>
          </p:nvSpPr>
          <p:spPr bwMode="auto">
            <a:xfrm>
              <a:off x="4626556" y="4118393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Google Shape;225;p8"/>
            <p:cNvSpPr/>
            <p:nvPr/>
          </p:nvSpPr>
          <p:spPr>
            <a:xfrm>
              <a:off x="4703004" y="3501085"/>
              <a:ext cx="1117182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226;p8"/>
            <p:cNvSpPr>
              <a:spLocks/>
            </p:cNvSpPr>
            <p:nvPr/>
          </p:nvSpPr>
          <p:spPr bwMode="auto">
            <a:xfrm>
              <a:off x="4809818" y="3586908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3400000" y="2007184"/>
            <a:ext cx="5392000" cy="1771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2" name="Google Shape;222;p8"/>
          <p:cNvSpPr txBox="1">
            <a:spLocks noGrp="1"/>
          </p:cNvSpPr>
          <p:nvPr>
            <p:ph type="body" idx="1"/>
          </p:nvPr>
        </p:nvSpPr>
        <p:spPr>
          <a:xfrm>
            <a:off x="3400000" y="3778417"/>
            <a:ext cx="5392000" cy="107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233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40" lvl="1" indent="-42331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4596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29;p9"/>
          <p:cNvGrpSpPr>
            <a:grpSpLocks/>
          </p:cNvGrpSpPr>
          <p:nvPr/>
        </p:nvGrpSpPr>
        <p:grpSpPr bwMode="auto">
          <a:xfrm>
            <a:off x="8693151" y="6322484"/>
            <a:ext cx="601133" cy="601133"/>
            <a:chOff x="4887569" y="4595026"/>
            <a:chExt cx="381145" cy="381032"/>
          </a:xfrm>
        </p:grpSpPr>
        <p:sp>
          <p:nvSpPr>
            <p:cNvPr id="5" name="Google Shape;230;p9"/>
            <p:cNvSpPr>
              <a:spLocks/>
            </p:cNvSpPr>
            <p:nvPr/>
          </p:nvSpPr>
          <p:spPr bwMode="auto">
            <a:xfrm>
              <a:off x="5162374" y="4614573"/>
              <a:ext cx="94000" cy="103505"/>
            </a:xfrm>
            <a:custGeom>
              <a:avLst/>
              <a:gdLst>
                <a:gd name="T0" fmla="*/ 1874 w 7526"/>
                <a:gd name="T1" fmla="*/ 0 h 8287"/>
                <a:gd name="T2" fmla="*/ 14664087 w 7526"/>
                <a:gd name="T3" fmla="*/ 16146905 h 8287"/>
                <a:gd name="T4" fmla="*/ 13479420 w 7526"/>
                <a:gd name="T5" fmla="*/ 13456037 h 8287"/>
                <a:gd name="T6" fmla="*/ 2575882 w 7526"/>
                <a:gd name="T7" fmla="*/ 1438016 h 8287"/>
                <a:gd name="T8" fmla="*/ 1874 w 7526"/>
                <a:gd name="T9" fmla="*/ 0 h 8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Google Shape;231;p9"/>
            <p:cNvSpPr>
              <a:spLocks/>
            </p:cNvSpPr>
            <p:nvPr/>
          </p:nvSpPr>
          <p:spPr bwMode="auto">
            <a:xfrm>
              <a:off x="5125791" y="4601034"/>
              <a:ext cx="140550" cy="154814"/>
            </a:xfrm>
            <a:custGeom>
              <a:avLst/>
              <a:gdLst>
                <a:gd name="T0" fmla="*/ 1874 w 11253"/>
                <a:gd name="T1" fmla="*/ 1874 h 12395"/>
                <a:gd name="T2" fmla="*/ 21923951 w 11253"/>
                <a:gd name="T3" fmla="*/ 24151134 h 12395"/>
                <a:gd name="T4" fmla="*/ 21600410 w 11253"/>
                <a:gd name="T5" fmla="*/ 22411109 h 12395"/>
                <a:gd name="T6" fmla="*/ 1695093 w 11253"/>
                <a:gd name="T7" fmla="*/ 489060 h 12395"/>
                <a:gd name="T8" fmla="*/ 1874 w 11253"/>
                <a:gd name="T9" fmla="*/ 1874 h 1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Google Shape;232;p9"/>
            <p:cNvSpPr>
              <a:spLocks/>
            </p:cNvSpPr>
            <p:nvPr/>
          </p:nvSpPr>
          <p:spPr bwMode="auto">
            <a:xfrm>
              <a:off x="5096802" y="4595976"/>
              <a:ext cx="171912" cy="189323"/>
            </a:xfrm>
            <a:custGeom>
              <a:avLst/>
              <a:gdLst>
                <a:gd name="T0" fmla="*/ 0 w 13764"/>
                <a:gd name="T1" fmla="*/ 1873 h 15158"/>
                <a:gd name="T2" fmla="*/ 26818172 w 13764"/>
                <a:gd name="T3" fmla="*/ 29532402 h 15158"/>
                <a:gd name="T4" fmla="*/ 26771372 w 13764"/>
                <a:gd name="T5" fmla="*/ 28094407 h 15158"/>
                <a:gd name="T6" fmla="*/ 1414602 w 13764"/>
                <a:gd name="T7" fmla="*/ 163644 h 15158"/>
                <a:gd name="T8" fmla="*/ 0 w 13764"/>
                <a:gd name="T9" fmla="*/ 1873 h 15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Google Shape;233;p9"/>
            <p:cNvSpPr>
              <a:spLocks/>
            </p:cNvSpPr>
            <p:nvPr/>
          </p:nvSpPr>
          <p:spPr bwMode="auto">
            <a:xfrm>
              <a:off x="5071659" y="4595026"/>
              <a:ext cx="196318" cy="215253"/>
            </a:xfrm>
            <a:custGeom>
              <a:avLst/>
              <a:gdLst>
                <a:gd name="T0" fmla="*/ 837880 w 15718"/>
                <a:gd name="T1" fmla="*/ 0 h 17234"/>
                <a:gd name="T2" fmla="*/ 1874 w 15718"/>
                <a:gd name="T3" fmla="*/ 9667 h 17234"/>
                <a:gd name="T4" fmla="*/ 30485445 w 15718"/>
                <a:gd name="T5" fmla="*/ 33579593 h 17234"/>
                <a:gd name="T6" fmla="*/ 30623809 w 15718"/>
                <a:gd name="T7" fmla="*/ 32326756 h 17234"/>
                <a:gd name="T8" fmla="*/ 1254871 w 15718"/>
                <a:gd name="T9" fmla="*/ 9667 h 17234"/>
                <a:gd name="T10" fmla="*/ 837880 w 15718"/>
                <a:gd name="T11" fmla="*/ 0 h 17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oogle Shape;234;p9"/>
            <p:cNvSpPr>
              <a:spLocks/>
            </p:cNvSpPr>
            <p:nvPr/>
          </p:nvSpPr>
          <p:spPr bwMode="auto">
            <a:xfrm>
              <a:off x="5049215" y="4596275"/>
              <a:ext cx="215190" cy="236161"/>
            </a:xfrm>
            <a:custGeom>
              <a:avLst/>
              <a:gdLst>
                <a:gd name="T0" fmla="*/ 1137863 w 17229"/>
                <a:gd name="T1" fmla="*/ 1874 h 18908"/>
                <a:gd name="T2" fmla="*/ 0 w 17229"/>
                <a:gd name="T3" fmla="*/ 140250 h 18908"/>
                <a:gd name="T4" fmla="*/ 33314382 w 17229"/>
                <a:gd name="T5" fmla="*/ 36841166 h 18908"/>
                <a:gd name="T6" fmla="*/ 33567729 w 17229"/>
                <a:gd name="T7" fmla="*/ 35726695 h 18908"/>
                <a:gd name="T8" fmla="*/ 1137863 w 17229"/>
                <a:gd name="T9" fmla="*/ 1874 h 18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oogle Shape;235;p9"/>
            <p:cNvSpPr>
              <a:spLocks/>
            </p:cNvSpPr>
            <p:nvPr/>
          </p:nvSpPr>
          <p:spPr bwMode="auto">
            <a:xfrm>
              <a:off x="5028694" y="4599848"/>
              <a:ext cx="230203" cy="252523"/>
            </a:xfrm>
            <a:custGeom>
              <a:avLst/>
              <a:gdLst>
                <a:gd name="T0" fmla="*/ 1044413 w 18431"/>
                <a:gd name="T1" fmla="*/ 0 h 20218"/>
                <a:gd name="T2" fmla="*/ 0 w 18431"/>
                <a:gd name="T3" fmla="*/ 255221 h 20218"/>
                <a:gd name="T4" fmla="*/ 35539416 w 18431"/>
                <a:gd name="T5" fmla="*/ 39391802 h 20218"/>
                <a:gd name="T6" fmla="*/ 35911631 w 18431"/>
                <a:gd name="T7" fmla="*/ 38417581 h 20218"/>
                <a:gd name="T8" fmla="*/ 1044413 w 18431"/>
                <a:gd name="T9" fmla="*/ 0 h 20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oogle Shape;236;p9"/>
            <p:cNvSpPr>
              <a:spLocks/>
            </p:cNvSpPr>
            <p:nvPr/>
          </p:nvSpPr>
          <p:spPr bwMode="auto">
            <a:xfrm>
              <a:off x="5009946" y="4605343"/>
              <a:ext cx="241519" cy="265163"/>
            </a:xfrm>
            <a:custGeom>
              <a:avLst/>
              <a:gdLst>
                <a:gd name="T0" fmla="*/ 952849 w 19337"/>
                <a:gd name="T1" fmla="*/ 1874 h 21230"/>
                <a:gd name="T2" fmla="*/ 1873 w 19337"/>
                <a:gd name="T3" fmla="*/ 348821 h 21230"/>
                <a:gd name="T4" fmla="*/ 37234693 w 19337"/>
                <a:gd name="T5" fmla="*/ 41365553 h 21230"/>
                <a:gd name="T6" fmla="*/ 37676952 w 19337"/>
                <a:gd name="T7" fmla="*/ 40459502 h 21230"/>
                <a:gd name="T8" fmla="*/ 952849 w 19337"/>
                <a:gd name="T9" fmla="*/ 1874 h 2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oogle Shape;237;p9"/>
            <p:cNvSpPr>
              <a:spLocks/>
            </p:cNvSpPr>
            <p:nvPr/>
          </p:nvSpPr>
          <p:spPr bwMode="auto">
            <a:xfrm>
              <a:off x="4992548" y="4612487"/>
              <a:ext cx="250150" cy="274680"/>
            </a:xfrm>
            <a:custGeom>
              <a:avLst/>
              <a:gdLst>
                <a:gd name="T0" fmla="*/ 882644 w 20028"/>
                <a:gd name="T1" fmla="*/ 0 h 21992"/>
                <a:gd name="T2" fmla="*/ 1874 w 20028"/>
                <a:gd name="T3" fmla="*/ 442258 h 21992"/>
                <a:gd name="T4" fmla="*/ 38511047 w 20028"/>
                <a:gd name="T5" fmla="*/ 42848207 h 21992"/>
                <a:gd name="T6" fmla="*/ 39021639 w 20028"/>
                <a:gd name="T7" fmla="*/ 42014237 h 21992"/>
                <a:gd name="T8" fmla="*/ 882644 w 20028"/>
                <a:gd name="T9" fmla="*/ 0 h 219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oogle Shape;238;p9"/>
            <p:cNvSpPr>
              <a:spLocks/>
            </p:cNvSpPr>
            <p:nvPr/>
          </p:nvSpPr>
          <p:spPr bwMode="auto">
            <a:xfrm>
              <a:off x="4976486" y="4621106"/>
              <a:ext cx="255945" cy="281075"/>
            </a:xfrm>
            <a:custGeom>
              <a:avLst/>
              <a:gdLst>
                <a:gd name="T0" fmla="*/ 814473 w 20492"/>
                <a:gd name="T1" fmla="*/ 1874 h 22504"/>
                <a:gd name="T2" fmla="*/ 1873 w 20492"/>
                <a:gd name="T3" fmla="*/ 512465 h 22504"/>
                <a:gd name="T4" fmla="*/ 39346785 w 20492"/>
                <a:gd name="T5" fmla="*/ 43847737 h 22504"/>
                <a:gd name="T6" fmla="*/ 39927420 w 20492"/>
                <a:gd name="T7" fmla="*/ 43081938 h 22504"/>
                <a:gd name="T8" fmla="*/ 814473 w 20492"/>
                <a:gd name="T9" fmla="*/ 1874 h 22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oogle Shape;239;p9"/>
            <p:cNvSpPr>
              <a:spLocks/>
            </p:cNvSpPr>
            <p:nvPr/>
          </p:nvSpPr>
          <p:spPr bwMode="auto">
            <a:xfrm>
              <a:off x="4961623" y="4631222"/>
              <a:ext cx="259355" cy="284784"/>
            </a:xfrm>
            <a:custGeom>
              <a:avLst/>
              <a:gdLst>
                <a:gd name="T0" fmla="*/ 765800 w 20765"/>
                <a:gd name="T1" fmla="*/ 1873 h 22801"/>
                <a:gd name="T2" fmla="*/ 0 w 20765"/>
                <a:gd name="T3" fmla="*/ 557228 h 22801"/>
                <a:gd name="T4" fmla="*/ 39832019 w 20765"/>
                <a:gd name="T5" fmla="*/ 44426179 h 22801"/>
                <a:gd name="T6" fmla="*/ 40459455 w 20765"/>
                <a:gd name="T7" fmla="*/ 43730575 h 22801"/>
                <a:gd name="T8" fmla="*/ 765800 w 20765"/>
                <a:gd name="T9" fmla="*/ 1873 h 22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oogle Shape;240;p9"/>
            <p:cNvSpPr>
              <a:spLocks/>
            </p:cNvSpPr>
            <p:nvPr/>
          </p:nvSpPr>
          <p:spPr bwMode="auto">
            <a:xfrm>
              <a:off x="4947934" y="4642526"/>
              <a:ext cx="260404" cy="285984"/>
            </a:xfrm>
            <a:custGeom>
              <a:avLst/>
              <a:gdLst>
                <a:gd name="T0" fmla="*/ 697479 w 20849"/>
                <a:gd name="T1" fmla="*/ 0 h 22897"/>
                <a:gd name="T2" fmla="*/ 327288 w 20849"/>
                <a:gd name="T3" fmla="*/ 302021 h 22897"/>
                <a:gd name="T4" fmla="*/ 1873 w 20849"/>
                <a:gd name="T5" fmla="*/ 627436 h 22897"/>
                <a:gd name="T6" fmla="*/ 39950837 w 20849"/>
                <a:gd name="T7" fmla="*/ 44611805 h 22897"/>
                <a:gd name="T8" fmla="*/ 40297635 w 20849"/>
                <a:gd name="T9" fmla="*/ 44309784 h 22897"/>
                <a:gd name="T10" fmla="*/ 40623049 w 20849"/>
                <a:gd name="T11" fmla="*/ 43986243 h 22897"/>
                <a:gd name="T12" fmla="*/ 697479 w 20849"/>
                <a:gd name="T13" fmla="*/ 0 h 228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Google Shape;241;p9"/>
            <p:cNvSpPr>
              <a:spLocks/>
            </p:cNvSpPr>
            <p:nvPr/>
          </p:nvSpPr>
          <p:spPr bwMode="auto">
            <a:xfrm>
              <a:off x="4935294" y="4655016"/>
              <a:ext cx="259367" cy="284784"/>
            </a:xfrm>
            <a:custGeom>
              <a:avLst/>
              <a:gdLst>
                <a:gd name="T0" fmla="*/ 627434 w 20766"/>
                <a:gd name="T1" fmla="*/ 1873 h 22801"/>
                <a:gd name="T2" fmla="*/ 1873 w 20766"/>
                <a:gd name="T3" fmla="*/ 697478 h 22801"/>
                <a:gd name="T4" fmla="*/ 39716899 w 20766"/>
                <a:gd name="T5" fmla="*/ 44426179 h 22801"/>
                <a:gd name="T6" fmla="*/ 40459304 w 20766"/>
                <a:gd name="T7" fmla="*/ 43868951 h 22801"/>
                <a:gd name="T8" fmla="*/ 627434 w 20766"/>
                <a:gd name="T9" fmla="*/ 1873 h 22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242;p9"/>
            <p:cNvSpPr>
              <a:spLocks/>
            </p:cNvSpPr>
            <p:nvPr/>
          </p:nvSpPr>
          <p:spPr bwMode="auto">
            <a:xfrm>
              <a:off x="4923853" y="4668842"/>
              <a:ext cx="255933" cy="281075"/>
            </a:xfrm>
            <a:custGeom>
              <a:avLst/>
              <a:gdLst>
                <a:gd name="T0" fmla="*/ 580636 w 20491"/>
                <a:gd name="T1" fmla="*/ 1874 h 22504"/>
                <a:gd name="T2" fmla="*/ 0 w 20491"/>
                <a:gd name="T3" fmla="*/ 767673 h 22504"/>
                <a:gd name="T4" fmla="*/ 39113247 w 20491"/>
                <a:gd name="T5" fmla="*/ 43847737 h 22504"/>
                <a:gd name="T6" fmla="*/ 39925698 w 20491"/>
                <a:gd name="T7" fmla="*/ 43337309 h 22504"/>
                <a:gd name="T8" fmla="*/ 580636 w 20491"/>
                <a:gd name="T9" fmla="*/ 1874 h 22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Google Shape;243;p9"/>
            <p:cNvSpPr>
              <a:spLocks/>
            </p:cNvSpPr>
            <p:nvPr/>
          </p:nvSpPr>
          <p:spPr bwMode="auto">
            <a:xfrm>
              <a:off x="4913586" y="4684018"/>
              <a:ext cx="250137" cy="274530"/>
            </a:xfrm>
            <a:custGeom>
              <a:avLst/>
              <a:gdLst>
                <a:gd name="T0" fmla="*/ 512464 w 20027"/>
                <a:gd name="T1" fmla="*/ 0 h 21980"/>
                <a:gd name="T2" fmla="*/ 1873 w 20027"/>
                <a:gd name="T3" fmla="*/ 812449 h 21980"/>
                <a:gd name="T4" fmla="*/ 38140703 w 20027"/>
                <a:gd name="T5" fmla="*/ 42824769 h 21980"/>
                <a:gd name="T6" fmla="*/ 39021322 w 20027"/>
                <a:gd name="T7" fmla="*/ 42384384 h 21980"/>
                <a:gd name="T8" fmla="*/ 512464 w 20027"/>
                <a:gd name="T9" fmla="*/ 0 h 21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oogle Shape;244;p9"/>
            <p:cNvSpPr>
              <a:spLocks/>
            </p:cNvSpPr>
            <p:nvPr/>
          </p:nvSpPr>
          <p:spPr bwMode="auto">
            <a:xfrm>
              <a:off x="4904818" y="4700517"/>
              <a:ext cx="241507" cy="265163"/>
            </a:xfrm>
            <a:custGeom>
              <a:avLst/>
              <a:gdLst>
                <a:gd name="T0" fmla="*/ 440386 w 19336"/>
                <a:gd name="T1" fmla="*/ 1874 h 21230"/>
                <a:gd name="T2" fmla="*/ 0 w 19336"/>
                <a:gd name="T3" fmla="*/ 906051 h 21230"/>
                <a:gd name="T4" fmla="*/ 36724402 w 19336"/>
                <a:gd name="T5" fmla="*/ 41365553 h 21230"/>
                <a:gd name="T6" fmla="*/ 37675229 w 19336"/>
                <a:gd name="T7" fmla="*/ 41016732 h 21230"/>
                <a:gd name="T8" fmla="*/ 440386 w 19336"/>
                <a:gd name="T9" fmla="*/ 1874 h 2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oogle Shape;245;p9"/>
            <p:cNvSpPr>
              <a:spLocks/>
            </p:cNvSpPr>
            <p:nvPr/>
          </p:nvSpPr>
          <p:spPr bwMode="auto">
            <a:xfrm>
              <a:off x="4897524" y="4718665"/>
              <a:ext cx="230066" cy="252523"/>
            </a:xfrm>
            <a:custGeom>
              <a:avLst/>
              <a:gdLst>
                <a:gd name="T0" fmla="*/ 348821 w 18420"/>
                <a:gd name="T1" fmla="*/ 0 h 20218"/>
                <a:gd name="T2" fmla="*/ 1874 w 18420"/>
                <a:gd name="T3" fmla="*/ 997627 h 20218"/>
                <a:gd name="T4" fmla="*/ 34845956 w 18420"/>
                <a:gd name="T5" fmla="*/ 39391802 h 20218"/>
                <a:gd name="T6" fmla="*/ 35890383 w 18420"/>
                <a:gd name="T7" fmla="*/ 39136419 h 20218"/>
                <a:gd name="T8" fmla="*/ 348821 w 18420"/>
                <a:gd name="T9" fmla="*/ 0 h 20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oogle Shape;246;p9"/>
            <p:cNvSpPr>
              <a:spLocks/>
            </p:cNvSpPr>
            <p:nvPr/>
          </p:nvSpPr>
          <p:spPr bwMode="auto">
            <a:xfrm>
              <a:off x="4891878" y="4738587"/>
              <a:ext cx="215340" cy="236161"/>
            </a:xfrm>
            <a:custGeom>
              <a:avLst/>
              <a:gdLst>
                <a:gd name="T0" fmla="*/ 255221 w 17241"/>
                <a:gd name="T1" fmla="*/ 1874 h 18908"/>
                <a:gd name="T2" fmla="*/ 0 w 17241"/>
                <a:gd name="T3" fmla="*/ 1114471 h 18908"/>
                <a:gd name="T4" fmla="*/ 32431770 w 17241"/>
                <a:gd name="T5" fmla="*/ 36841166 h 18908"/>
                <a:gd name="T6" fmla="*/ 33593028 w 17241"/>
                <a:gd name="T7" fmla="*/ 36700916 h 18908"/>
                <a:gd name="T8" fmla="*/ 255221 w 17241"/>
                <a:gd name="T9" fmla="*/ 1874 h 18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oogle Shape;247;p9"/>
            <p:cNvSpPr>
              <a:spLocks/>
            </p:cNvSpPr>
            <p:nvPr/>
          </p:nvSpPr>
          <p:spPr bwMode="auto">
            <a:xfrm>
              <a:off x="4888456" y="4760744"/>
              <a:ext cx="196155" cy="215315"/>
            </a:xfrm>
            <a:custGeom>
              <a:avLst/>
              <a:gdLst>
                <a:gd name="T0" fmla="*/ 116844 w 15705"/>
                <a:gd name="T1" fmla="*/ 1873 h 17239"/>
                <a:gd name="T2" fmla="*/ 0 w 15705"/>
                <a:gd name="T3" fmla="*/ 1254870 h 17239"/>
                <a:gd name="T4" fmla="*/ 29347224 w 15705"/>
                <a:gd name="T5" fmla="*/ 33569631 h 17239"/>
                <a:gd name="T6" fmla="*/ 29972634 w 15705"/>
                <a:gd name="T7" fmla="*/ 33587254 h 17239"/>
                <a:gd name="T8" fmla="*/ 30600055 w 15705"/>
                <a:gd name="T9" fmla="*/ 33569631 h 17239"/>
                <a:gd name="T10" fmla="*/ 116844 w 15705"/>
                <a:gd name="T11" fmla="*/ 1873 h 17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oogle Shape;248;p9"/>
            <p:cNvSpPr>
              <a:spLocks/>
            </p:cNvSpPr>
            <p:nvPr/>
          </p:nvSpPr>
          <p:spPr bwMode="auto">
            <a:xfrm>
              <a:off x="4887569" y="4785736"/>
              <a:ext cx="171912" cy="189461"/>
            </a:xfrm>
            <a:custGeom>
              <a:avLst/>
              <a:gdLst>
                <a:gd name="T0" fmla="*/ 0 w 13764"/>
                <a:gd name="T1" fmla="*/ 0 h 15169"/>
                <a:gd name="T2" fmla="*/ 46800 w 13764"/>
                <a:gd name="T3" fmla="*/ 1438013 h 15169"/>
                <a:gd name="T4" fmla="*/ 25401697 w 13764"/>
                <a:gd name="T5" fmla="*/ 29368953 h 15169"/>
                <a:gd name="T6" fmla="*/ 26818172 w 13764"/>
                <a:gd name="T7" fmla="*/ 29555991 h 15169"/>
                <a:gd name="T8" fmla="*/ 0 w 13764"/>
                <a:gd name="T9" fmla="*/ 0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Google Shape;249;p9"/>
            <p:cNvSpPr>
              <a:spLocks/>
            </p:cNvSpPr>
            <p:nvPr/>
          </p:nvSpPr>
          <p:spPr bwMode="auto">
            <a:xfrm>
              <a:off x="4889942" y="4815175"/>
              <a:ext cx="140537" cy="154963"/>
            </a:xfrm>
            <a:custGeom>
              <a:avLst/>
              <a:gdLst>
                <a:gd name="T0" fmla="*/ 1873 w 11252"/>
                <a:gd name="T1" fmla="*/ 1873 h 12407"/>
                <a:gd name="T2" fmla="*/ 325413 w 11252"/>
                <a:gd name="T3" fmla="*/ 1763258 h 12407"/>
                <a:gd name="T4" fmla="*/ 20207027 w 11252"/>
                <a:gd name="T5" fmla="*/ 23663676 h 12407"/>
                <a:gd name="T6" fmla="*/ 21923635 w 11252"/>
                <a:gd name="T7" fmla="*/ 24174103 h 12407"/>
                <a:gd name="T8" fmla="*/ 1873 w 11252"/>
                <a:gd name="T9" fmla="*/ 1873 h 124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Google Shape;250;p9"/>
            <p:cNvSpPr>
              <a:spLocks/>
            </p:cNvSpPr>
            <p:nvPr/>
          </p:nvSpPr>
          <p:spPr bwMode="auto">
            <a:xfrm>
              <a:off x="4899909" y="4852945"/>
              <a:ext cx="93987" cy="103517"/>
            </a:xfrm>
            <a:custGeom>
              <a:avLst/>
              <a:gdLst>
                <a:gd name="T0" fmla="*/ 0 w 7525"/>
                <a:gd name="T1" fmla="*/ 1873 h 8288"/>
                <a:gd name="T2" fmla="*/ 0 w 7525"/>
                <a:gd name="T3" fmla="*/ 1873 h 8288"/>
                <a:gd name="T4" fmla="*/ 1182625 w 7525"/>
                <a:gd name="T5" fmla="*/ 2692716 h 8288"/>
                <a:gd name="T6" fmla="*/ 12086041 w 7525"/>
                <a:gd name="T7" fmla="*/ 14708744 h 8288"/>
                <a:gd name="T8" fmla="*/ 14661910 w 7525"/>
                <a:gd name="T9" fmla="*/ 16146754 h 8288"/>
                <a:gd name="T10" fmla="*/ 0 w 7525"/>
                <a:gd name="T11" fmla="*/ 1873 h 8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" name="Google Shape;252;p9"/>
          <p:cNvSpPr>
            <a:spLocks/>
          </p:cNvSpPr>
          <p:nvPr/>
        </p:nvSpPr>
        <p:spPr bwMode="auto">
          <a:xfrm rot="10800000" flipH="1">
            <a:off x="-505884" y="2946401"/>
            <a:ext cx="2034117" cy="2758017"/>
          </a:xfrm>
          <a:custGeom>
            <a:avLst/>
            <a:gdLst>
              <a:gd name="T0" fmla="*/ 2009268037 w 29738"/>
              <a:gd name="T1" fmla="*/ 2147483646 h 40284"/>
              <a:gd name="T2" fmla="*/ 1845497052 w 29738"/>
              <a:gd name="T3" fmla="*/ 2147483646 h 40284"/>
              <a:gd name="T4" fmla="*/ 1521734426 w 29738"/>
              <a:gd name="T5" fmla="*/ 440008258 h 40284"/>
              <a:gd name="T6" fmla="*/ 1594911297 w 29738"/>
              <a:gd name="T7" fmla="*/ 2147483646 h 40284"/>
              <a:gd name="T8" fmla="*/ 612959384 w 29738"/>
              <a:gd name="T9" fmla="*/ 1183689260 h 40284"/>
              <a:gd name="T10" fmla="*/ 1500806455 w 29738"/>
              <a:gd name="T11" fmla="*/ 2147483646 h 40284"/>
              <a:gd name="T12" fmla="*/ 348198814 w 29738"/>
              <a:gd name="T13" fmla="*/ 1962434956 h 40284"/>
              <a:gd name="T14" fmla="*/ 1406838432 w 29738"/>
              <a:gd name="T15" fmla="*/ 2147483646 h 40284"/>
              <a:gd name="T16" fmla="*/ 0 w 29738"/>
              <a:gd name="T17" fmla="*/ 2147483646 h 40284"/>
              <a:gd name="T18" fmla="*/ 1389421242 w 29738"/>
              <a:gd name="T19" fmla="*/ 2147483646 h 40284"/>
              <a:gd name="T20" fmla="*/ 1340683174 w 29738"/>
              <a:gd name="T21" fmla="*/ 2147483646 h 40284"/>
              <a:gd name="T22" fmla="*/ 66155258 w 29738"/>
              <a:gd name="T23" fmla="*/ 2147483646 h 40284"/>
              <a:gd name="T24" fmla="*/ 683436029 w 29738"/>
              <a:gd name="T25" fmla="*/ 2147483646 h 40284"/>
              <a:gd name="T26" fmla="*/ 1312733538 w 29738"/>
              <a:gd name="T27" fmla="*/ 2147483646 h 40284"/>
              <a:gd name="T28" fmla="*/ 264626367 w 29738"/>
              <a:gd name="T29" fmla="*/ 2147483646 h 40284"/>
              <a:gd name="T30" fmla="*/ 1257108059 w 29738"/>
              <a:gd name="T31" fmla="*/ 2147483646 h 40284"/>
              <a:gd name="T32" fmla="*/ 1081862537 w 29738"/>
              <a:gd name="T33" fmla="*/ 2147483646 h 40284"/>
              <a:gd name="T34" fmla="*/ 1911652361 w 29738"/>
              <a:gd name="T35" fmla="*/ 2147483646 h 40284"/>
              <a:gd name="T36" fmla="*/ 1375514885 w 29738"/>
              <a:gd name="T37" fmla="*/ 2147483646 h 40284"/>
              <a:gd name="T38" fmla="*/ 1399816818 w 29738"/>
              <a:gd name="T39" fmla="*/ 2147483646 h 40284"/>
              <a:gd name="T40" fmla="*/ 2147483646 w 29738"/>
              <a:gd name="T41" fmla="*/ 2147483646 h 40284"/>
              <a:gd name="T42" fmla="*/ 2147483646 w 29738"/>
              <a:gd name="T43" fmla="*/ 2147483646 h 40284"/>
              <a:gd name="T44" fmla="*/ 1607738641 w 29738"/>
              <a:gd name="T45" fmla="*/ 2147483646 h 40284"/>
              <a:gd name="T46" fmla="*/ 1539151615 w 29738"/>
              <a:gd name="T47" fmla="*/ 2147483646 h 40284"/>
              <a:gd name="T48" fmla="*/ 2147483646 w 29738"/>
              <a:gd name="T49" fmla="*/ 2147483646 h 40284"/>
              <a:gd name="T50" fmla="*/ 2147483646 w 29738"/>
              <a:gd name="T51" fmla="*/ 2147483646 h 40284"/>
              <a:gd name="T52" fmla="*/ 1553057972 w 29738"/>
              <a:gd name="T53" fmla="*/ 2147483646 h 40284"/>
              <a:gd name="T54" fmla="*/ 2147483646 w 29738"/>
              <a:gd name="T55" fmla="*/ 2147483646 h 40284"/>
              <a:gd name="T56" fmla="*/ 2147483646 w 29738"/>
              <a:gd name="T57" fmla="*/ 2147483646 h 40284"/>
              <a:gd name="T58" fmla="*/ 1678349541 w 29738"/>
              <a:gd name="T59" fmla="*/ 2147483646 h 40284"/>
              <a:gd name="T60" fmla="*/ 2147483646 w 29738"/>
              <a:gd name="T61" fmla="*/ 2147483646 h 40284"/>
              <a:gd name="T62" fmla="*/ 2147483646 w 29738"/>
              <a:gd name="T63" fmla="*/ 2025255589 h 40284"/>
              <a:gd name="T64" fmla="*/ 2061382683 w 29738"/>
              <a:gd name="T65" fmla="*/ 2147483646 h 40284"/>
              <a:gd name="T66" fmla="*/ 2147483646 w 29738"/>
              <a:gd name="T67" fmla="*/ 1061570484 h 40284"/>
              <a:gd name="T68" fmla="*/ 2147483646 w 29738"/>
              <a:gd name="T69" fmla="*/ 139718338 h 40284"/>
              <a:gd name="T70" fmla="*/ 2147483646 w 29738"/>
              <a:gd name="T71" fmla="*/ 865934207 h 40284"/>
              <a:gd name="T72" fmla="*/ 214748364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7" name="Google Shape;253;p9"/>
          <p:cNvGrpSpPr>
            <a:grpSpLocks/>
          </p:cNvGrpSpPr>
          <p:nvPr/>
        </p:nvGrpSpPr>
        <p:grpSpPr bwMode="auto">
          <a:xfrm rot="10800000" flipH="1">
            <a:off x="-827618" y="1720851"/>
            <a:ext cx="2355851" cy="1894416"/>
            <a:chOff x="4649450" y="3527425"/>
            <a:chExt cx="1224050" cy="983475"/>
          </a:xfrm>
        </p:grpSpPr>
        <p:sp>
          <p:nvSpPr>
            <p:cNvPr id="28" name="Google Shape;254;p9"/>
            <p:cNvSpPr/>
            <p:nvPr/>
          </p:nvSpPr>
          <p:spPr>
            <a:xfrm>
              <a:off x="4649450" y="4150476"/>
              <a:ext cx="456407" cy="16812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Google Shape;255;p9"/>
            <p:cNvSpPr/>
            <p:nvPr/>
          </p:nvSpPr>
          <p:spPr>
            <a:xfrm>
              <a:off x="4760528" y="3527425"/>
              <a:ext cx="1117371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Google Shape;256;p9"/>
            <p:cNvSpPr/>
            <p:nvPr/>
          </p:nvSpPr>
          <p:spPr>
            <a:xfrm>
              <a:off x="4846310" y="3612036"/>
              <a:ext cx="811634" cy="761507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" name="Google Shape;257;p9"/>
          <p:cNvSpPr/>
          <p:nvPr/>
        </p:nvSpPr>
        <p:spPr>
          <a:xfrm rot="10800000" flipH="1">
            <a:off x="-383117" y="-69851"/>
            <a:ext cx="2034117" cy="275590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Google Shape;258;p9"/>
          <p:cNvSpPr>
            <a:spLocks/>
          </p:cNvSpPr>
          <p:nvPr/>
        </p:nvSpPr>
        <p:spPr bwMode="auto">
          <a:xfrm rot="5400000">
            <a:off x="437093" y="-877358"/>
            <a:ext cx="1877484" cy="2544233"/>
          </a:xfrm>
          <a:custGeom>
            <a:avLst/>
            <a:gdLst>
              <a:gd name="T0" fmla="*/ 1579932427 w 29738"/>
              <a:gd name="T1" fmla="*/ 1735148518 h 40284"/>
              <a:gd name="T2" fmla="*/ 1451156237 w 29738"/>
              <a:gd name="T3" fmla="*/ 1954406134 h 40284"/>
              <a:gd name="T4" fmla="*/ 1196574539 w 29738"/>
              <a:gd name="T5" fmla="*/ 345413780 h 40284"/>
              <a:gd name="T6" fmla="*/ 1254115307 w 29738"/>
              <a:gd name="T7" fmla="*/ 2147483646 h 40284"/>
              <a:gd name="T8" fmla="*/ 481984844 w 29738"/>
              <a:gd name="T9" fmla="*/ 929217468 h 40284"/>
              <a:gd name="T10" fmla="*/ 1180119864 w 29738"/>
              <a:gd name="T11" fmla="*/ 2147483646 h 40284"/>
              <a:gd name="T12" fmla="*/ 273796346 w 29738"/>
              <a:gd name="T13" fmla="*/ 1540547257 h 40284"/>
              <a:gd name="T14" fmla="*/ 1106229824 w 29738"/>
              <a:gd name="T15" fmla="*/ 2147483646 h 40284"/>
              <a:gd name="T16" fmla="*/ 0 w 29738"/>
              <a:gd name="T17" fmla="*/ 2147483646 h 40284"/>
              <a:gd name="T18" fmla="*/ 1092532944 w 29738"/>
              <a:gd name="T19" fmla="*/ 2147483646 h 40284"/>
              <a:gd name="T20" fmla="*/ 1054209050 w 29738"/>
              <a:gd name="T21" fmla="*/ 2147483646 h 40284"/>
              <a:gd name="T22" fmla="*/ 52020774 w 29738"/>
              <a:gd name="T23" fmla="*/ 2147483646 h 40284"/>
              <a:gd name="T24" fmla="*/ 537402411 w 29738"/>
              <a:gd name="T25" fmla="*/ 2147483646 h 40284"/>
              <a:gd name="T26" fmla="*/ 1032232155 w 29738"/>
              <a:gd name="T27" fmla="*/ 2147483646 h 40284"/>
              <a:gd name="T28" fmla="*/ 208080918 w 29738"/>
              <a:gd name="T29" fmla="*/ 2147483646 h 40284"/>
              <a:gd name="T30" fmla="*/ 988493621 w 29738"/>
              <a:gd name="T31" fmla="*/ 2147483646 h 40284"/>
              <a:gd name="T32" fmla="*/ 850693016 w 29738"/>
              <a:gd name="T33" fmla="*/ 2147483646 h 40284"/>
              <a:gd name="T34" fmla="*/ 1503177011 w 29738"/>
              <a:gd name="T35" fmla="*/ 2147483646 h 40284"/>
              <a:gd name="T36" fmla="*/ 1081598311 w 29738"/>
              <a:gd name="T37" fmla="*/ 2147483646 h 40284"/>
              <a:gd name="T38" fmla="*/ 1100707604 w 29738"/>
              <a:gd name="T39" fmla="*/ 2147483646 h 40284"/>
              <a:gd name="T40" fmla="*/ 2108097488 w 29738"/>
              <a:gd name="T41" fmla="*/ 2147483646 h 40284"/>
              <a:gd name="T42" fmla="*/ 2147483646 w 29738"/>
              <a:gd name="T43" fmla="*/ 2147483646 h 40284"/>
              <a:gd name="T44" fmla="*/ 1264200186 w 29738"/>
              <a:gd name="T45" fmla="*/ 2147483646 h 40284"/>
              <a:gd name="T46" fmla="*/ 1210269146 w 29738"/>
              <a:gd name="T47" fmla="*/ 2147483646 h 40284"/>
              <a:gd name="T48" fmla="*/ 2147483646 w 29738"/>
              <a:gd name="T49" fmla="*/ 2147483646 h 40284"/>
              <a:gd name="T50" fmla="*/ 2147483646 w 29738"/>
              <a:gd name="T51" fmla="*/ 2147483646 h 40284"/>
              <a:gd name="T52" fmla="*/ 1221203779 w 29738"/>
              <a:gd name="T53" fmla="*/ 2147483646 h 40284"/>
              <a:gd name="T54" fmla="*/ 1886216561 w 29738"/>
              <a:gd name="T55" fmla="*/ 2147483646 h 40284"/>
              <a:gd name="T56" fmla="*/ 2147483646 w 29738"/>
              <a:gd name="T57" fmla="*/ 2147483646 h 40284"/>
              <a:gd name="T58" fmla="*/ 1319725380 w 29738"/>
              <a:gd name="T59" fmla="*/ 2147483646 h 40284"/>
              <a:gd name="T60" fmla="*/ 1739815330 w 29738"/>
              <a:gd name="T61" fmla="*/ 2100650382 h 40284"/>
              <a:gd name="T62" fmla="*/ 2147483646 w 29738"/>
              <a:gd name="T63" fmla="*/ 1589862288 h 40284"/>
              <a:gd name="T64" fmla="*/ 1620910987 w 29738"/>
              <a:gd name="T65" fmla="*/ 1751621993 h 40284"/>
              <a:gd name="T66" fmla="*/ 2147483646 w 29738"/>
              <a:gd name="T67" fmla="*/ 833351711 h 40284"/>
              <a:gd name="T68" fmla="*/ 2147483646 w 29738"/>
              <a:gd name="T69" fmla="*/ 109682642 h 40284"/>
              <a:gd name="T70" fmla="*/ 2147483646 w 29738"/>
              <a:gd name="T71" fmla="*/ 679774886 h 40284"/>
              <a:gd name="T72" fmla="*/ 214748364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3" name="Google Shape;259;p9"/>
          <p:cNvGrpSpPr>
            <a:grpSpLocks/>
          </p:cNvGrpSpPr>
          <p:nvPr/>
        </p:nvGrpSpPr>
        <p:grpSpPr bwMode="auto">
          <a:xfrm rot="10800000" flipH="1">
            <a:off x="1813985" y="-266700"/>
            <a:ext cx="1339849" cy="1077384"/>
            <a:chOff x="4649450" y="3527425"/>
            <a:chExt cx="1224050" cy="983475"/>
          </a:xfrm>
        </p:grpSpPr>
        <p:sp>
          <p:nvSpPr>
            <p:cNvPr id="34" name="Google Shape;260;p9"/>
            <p:cNvSpPr/>
            <p:nvPr/>
          </p:nvSpPr>
          <p:spPr>
            <a:xfrm>
              <a:off x="4657185" y="4149584"/>
              <a:ext cx="456360" cy="170032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Google Shape;261;p9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Google Shape;262;p9"/>
            <p:cNvSpPr/>
            <p:nvPr/>
          </p:nvSpPr>
          <p:spPr>
            <a:xfrm>
              <a:off x="4842823" y="3612440"/>
              <a:ext cx="810232" cy="761276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" name="Google Shape;263;p9"/>
          <p:cNvSpPr>
            <a:spLocks/>
          </p:cNvSpPr>
          <p:nvPr/>
        </p:nvSpPr>
        <p:spPr bwMode="auto">
          <a:xfrm flipH="1">
            <a:off x="10394951" y="4235451"/>
            <a:ext cx="2034116" cy="2758016"/>
          </a:xfrm>
          <a:custGeom>
            <a:avLst/>
            <a:gdLst>
              <a:gd name="T0" fmla="*/ 2009262769 w 29738"/>
              <a:gd name="T1" fmla="*/ 2147483646 h 40284"/>
              <a:gd name="T2" fmla="*/ 1845491995 w 29738"/>
              <a:gd name="T3" fmla="*/ 2147483646 h 40284"/>
              <a:gd name="T4" fmla="*/ 1521732453 w 29738"/>
              <a:gd name="T5" fmla="*/ 440007840 h 40284"/>
              <a:gd name="T6" fmla="*/ 1594909226 w 29738"/>
              <a:gd name="T7" fmla="*/ 2147483646 h 40284"/>
              <a:gd name="T8" fmla="*/ 612958571 w 29738"/>
              <a:gd name="T9" fmla="*/ 1183688123 h 40284"/>
              <a:gd name="T10" fmla="*/ 1500804496 w 29738"/>
              <a:gd name="T11" fmla="*/ 2147483646 h 40284"/>
              <a:gd name="T12" fmla="*/ 348198329 w 29738"/>
              <a:gd name="T13" fmla="*/ 1962433032 h 40284"/>
              <a:gd name="T14" fmla="*/ 1406836586 w 29738"/>
              <a:gd name="T15" fmla="*/ 2147483646 h 40284"/>
              <a:gd name="T16" fmla="*/ 0 w 29738"/>
              <a:gd name="T17" fmla="*/ 2147483646 h 40284"/>
              <a:gd name="T18" fmla="*/ 1389419408 w 29738"/>
              <a:gd name="T19" fmla="*/ 2147483646 h 40284"/>
              <a:gd name="T20" fmla="*/ 1340678756 w 29738"/>
              <a:gd name="T21" fmla="*/ 2147483646 h 40284"/>
              <a:gd name="T22" fmla="*/ 66155163 w 29738"/>
              <a:gd name="T23" fmla="*/ 2147483646 h 40284"/>
              <a:gd name="T24" fmla="*/ 683435171 w 29738"/>
              <a:gd name="T25" fmla="*/ 2147483646 h 40284"/>
              <a:gd name="T26" fmla="*/ 1312731857 w 29738"/>
              <a:gd name="T27" fmla="*/ 2147483646 h 40284"/>
              <a:gd name="T28" fmla="*/ 264625988 w 29738"/>
              <a:gd name="T29" fmla="*/ 2147483646 h 40284"/>
              <a:gd name="T30" fmla="*/ 1257106414 w 29738"/>
              <a:gd name="T31" fmla="*/ 2147483646 h 40284"/>
              <a:gd name="T32" fmla="*/ 1081858494 w 29738"/>
              <a:gd name="T33" fmla="*/ 2147483646 h 40284"/>
              <a:gd name="T34" fmla="*/ 1911649826 w 29738"/>
              <a:gd name="T35" fmla="*/ 2147483646 h 40284"/>
              <a:gd name="T36" fmla="*/ 1375513060 w 29738"/>
              <a:gd name="T37" fmla="*/ 2147483646 h 40284"/>
              <a:gd name="T38" fmla="*/ 1399814977 w 29738"/>
              <a:gd name="T39" fmla="*/ 2147483646 h 40284"/>
              <a:gd name="T40" fmla="*/ 2147483646 w 29738"/>
              <a:gd name="T41" fmla="*/ 2147483646 h 40284"/>
              <a:gd name="T42" fmla="*/ 2147483646 w 29738"/>
              <a:gd name="T43" fmla="*/ 2147483646 h 40284"/>
              <a:gd name="T44" fmla="*/ 1607733894 w 29738"/>
              <a:gd name="T45" fmla="*/ 2147483646 h 40284"/>
              <a:gd name="T46" fmla="*/ 1539149580 w 29738"/>
              <a:gd name="T47" fmla="*/ 2147483646 h 40284"/>
              <a:gd name="T48" fmla="*/ 2147483646 w 29738"/>
              <a:gd name="T49" fmla="*/ 2147483646 h 40284"/>
              <a:gd name="T50" fmla="*/ 2147483646 w 29738"/>
              <a:gd name="T51" fmla="*/ 2147483646 h 40284"/>
              <a:gd name="T52" fmla="*/ 1553055928 w 29738"/>
              <a:gd name="T53" fmla="*/ 2147483646 h 40284"/>
              <a:gd name="T54" fmla="*/ 2147483646 w 29738"/>
              <a:gd name="T55" fmla="*/ 2147483646 h 40284"/>
              <a:gd name="T56" fmla="*/ 2147483646 w 29738"/>
              <a:gd name="T57" fmla="*/ 2147483646 h 40284"/>
              <a:gd name="T58" fmla="*/ 1678347313 w 29738"/>
              <a:gd name="T59" fmla="*/ 2147483646 h 40284"/>
              <a:gd name="T60" fmla="*/ 2147483646 w 29738"/>
              <a:gd name="T61" fmla="*/ 2147483646 h 40284"/>
              <a:gd name="T62" fmla="*/ 2147483646 w 29738"/>
              <a:gd name="T63" fmla="*/ 2025251016 h 40284"/>
              <a:gd name="T64" fmla="*/ 2061379998 w 29738"/>
              <a:gd name="T65" fmla="*/ 2147483646 h 40284"/>
              <a:gd name="T66" fmla="*/ 2147483646 w 29738"/>
              <a:gd name="T67" fmla="*/ 1061566839 h 40284"/>
              <a:gd name="T68" fmla="*/ 2147483646 w 29738"/>
              <a:gd name="T69" fmla="*/ 139718219 h 40284"/>
              <a:gd name="T70" fmla="*/ 2147483646 w 29738"/>
              <a:gd name="T71" fmla="*/ 865933378 h 40284"/>
              <a:gd name="T72" fmla="*/ 214748364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8" name="Google Shape;228;p9"/>
          <p:cNvSpPr txBox="1">
            <a:spLocks noGrp="1"/>
          </p:cNvSpPr>
          <p:nvPr>
            <p:ph type="title"/>
          </p:nvPr>
        </p:nvSpPr>
        <p:spPr>
          <a:xfrm>
            <a:off x="3346899" y="656037"/>
            <a:ext cx="1945600" cy="103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1" name="Google Shape;251;p9"/>
          <p:cNvSpPr txBox="1">
            <a:spLocks noGrp="1"/>
          </p:cNvSpPr>
          <p:nvPr>
            <p:ph type="title" idx="2"/>
          </p:nvPr>
        </p:nvSpPr>
        <p:spPr>
          <a:xfrm>
            <a:off x="5334000" y="806967"/>
            <a:ext cx="35908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864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5;p10"/>
          <p:cNvGrpSpPr>
            <a:grpSpLocks/>
          </p:cNvGrpSpPr>
          <p:nvPr/>
        </p:nvGrpSpPr>
        <p:grpSpPr bwMode="auto">
          <a:xfrm>
            <a:off x="8693151" y="6322484"/>
            <a:ext cx="601133" cy="601133"/>
            <a:chOff x="4887569" y="4595026"/>
            <a:chExt cx="381145" cy="381032"/>
          </a:xfrm>
        </p:grpSpPr>
        <p:sp>
          <p:nvSpPr>
            <p:cNvPr id="4" name="Google Shape;266;p10"/>
            <p:cNvSpPr>
              <a:spLocks/>
            </p:cNvSpPr>
            <p:nvPr/>
          </p:nvSpPr>
          <p:spPr bwMode="auto">
            <a:xfrm>
              <a:off x="5162374" y="4614573"/>
              <a:ext cx="94000" cy="103505"/>
            </a:xfrm>
            <a:custGeom>
              <a:avLst/>
              <a:gdLst>
                <a:gd name="T0" fmla="*/ 1874 w 7526"/>
                <a:gd name="T1" fmla="*/ 0 h 8287"/>
                <a:gd name="T2" fmla="*/ 14664087 w 7526"/>
                <a:gd name="T3" fmla="*/ 16146905 h 8287"/>
                <a:gd name="T4" fmla="*/ 13479420 w 7526"/>
                <a:gd name="T5" fmla="*/ 13456037 h 8287"/>
                <a:gd name="T6" fmla="*/ 2575882 w 7526"/>
                <a:gd name="T7" fmla="*/ 1438016 h 8287"/>
                <a:gd name="T8" fmla="*/ 1874 w 7526"/>
                <a:gd name="T9" fmla="*/ 0 h 8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Google Shape;267;p10"/>
            <p:cNvSpPr>
              <a:spLocks/>
            </p:cNvSpPr>
            <p:nvPr/>
          </p:nvSpPr>
          <p:spPr bwMode="auto">
            <a:xfrm>
              <a:off x="5125791" y="4601034"/>
              <a:ext cx="140550" cy="154814"/>
            </a:xfrm>
            <a:custGeom>
              <a:avLst/>
              <a:gdLst>
                <a:gd name="T0" fmla="*/ 1874 w 11253"/>
                <a:gd name="T1" fmla="*/ 1874 h 12395"/>
                <a:gd name="T2" fmla="*/ 21923951 w 11253"/>
                <a:gd name="T3" fmla="*/ 24151134 h 12395"/>
                <a:gd name="T4" fmla="*/ 21600410 w 11253"/>
                <a:gd name="T5" fmla="*/ 22411109 h 12395"/>
                <a:gd name="T6" fmla="*/ 1695093 w 11253"/>
                <a:gd name="T7" fmla="*/ 489060 h 12395"/>
                <a:gd name="T8" fmla="*/ 1874 w 11253"/>
                <a:gd name="T9" fmla="*/ 1874 h 1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Google Shape;268;p10"/>
            <p:cNvSpPr>
              <a:spLocks/>
            </p:cNvSpPr>
            <p:nvPr/>
          </p:nvSpPr>
          <p:spPr bwMode="auto">
            <a:xfrm>
              <a:off x="5096802" y="4595976"/>
              <a:ext cx="171912" cy="189323"/>
            </a:xfrm>
            <a:custGeom>
              <a:avLst/>
              <a:gdLst>
                <a:gd name="T0" fmla="*/ 0 w 13764"/>
                <a:gd name="T1" fmla="*/ 1873 h 15158"/>
                <a:gd name="T2" fmla="*/ 26818172 w 13764"/>
                <a:gd name="T3" fmla="*/ 29532402 h 15158"/>
                <a:gd name="T4" fmla="*/ 26771372 w 13764"/>
                <a:gd name="T5" fmla="*/ 28094407 h 15158"/>
                <a:gd name="T6" fmla="*/ 1414602 w 13764"/>
                <a:gd name="T7" fmla="*/ 163644 h 15158"/>
                <a:gd name="T8" fmla="*/ 0 w 13764"/>
                <a:gd name="T9" fmla="*/ 1873 h 15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Google Shape;269;p10"/>
            <p:cNvSpPr>
              <a:spLocks/>
            </p:cNvSpPr>
            <p:nvPr/>
          </p:nvSpPr>
          <p:spPr bwMode="auto">
            <a:xfrm>
              <a:off x="5071659" y="4595026"/>
              <a:ext cx="196318" cy="215253"/>
            </a:xfrm>
            <a:custGeom>
              <a:avLst/>
              <a:gdLst>
                <a:gd name="T0" fmla="*/ 837880 w 15718"/>
                <a:gd name="T1" fmla="*/ 0 h 17234"/>
                <a:gd name="T2" fmla="*/ 1874 w 15718"/>
                <a:gd name="T3" fmla="*/ 9667 h 17234"/>
                <a:gd name="T4" fmla="*/ 30485445 w 15718"/>
                <a:gd name="T5" fmla="*/ 33579593 h 17234"/>
                <a:gd name="T6" fmla="*/ 30623809 w 15718"/>
                <a:gd name="T7" fmla="*/ 32326756 h 17234"/>
                <a:gd name="T8" fmla="*/ 1254871 w 15718"/>
                <a:gd name="T9" fmla="*/ 9667 h 17234"/>
                <a:gd name="T10" fmla="*/ 837880 w 15718"/>
                <a:gd name="T11" fmla="*/ 0 h 17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Google Shape;270;p10"/>
            <p:cNvSpPr>
              <a:spLocks/>
            </p:cNvSpPr>
            <p:nvPr/>
          </p:nvSpPr>
          <p:spPr bwMode="auto">
            <a:xfrm>
              <a:off x="5049215" y="4596275"/>
              <a:ext cx="215190" cy="236161"/>
            </a:xfrm>
            <a:custGeom>
              <a:avLst/>
              <a:gdLst>
                <a:gd name="T0" fmla="*/ 1137863 w 17229"/>
                <a:gd name="T1" fmla="*/ 1874 h 18908"/>
                <a:gd name="T2" fmla="*/ 0 w 17229"/>
                <a:gd name="T3" fmla="*/ 140250 h 18908"/>
                <a:gd name="T4" fmla="*/ 33314382 w 17229"/>
                <a:gd name="T5" fmla="*/ 36841166 h 18908"/>
                <a:gd name="T6" fmla="*/ 33567729 w 17229"/>
                <a:gd name="T7" fmla="*/ 35726695 h 18908"/>
                <a:gd name="T8" fmla="*/ 1137863 w 17229"/>
                <a:gd name="T9" fmla="*/ 1874 h 18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oogle Shape;271;p10"/>
            <p:cNvSpPr>
              <a:spLocks/>
            </p:cNvSpPr>
            <p:nvPr/>
          </p:nvSpPr>
          <p:spPr bwMode="auto">
            <a:xfrm>
              <a:off x="5028694" y="4599848"/>
              <a:ext cx="230203" cy="252523"/>
            </a:xfrm>
            <a:custGeom>
              <a:avLst/>
              <a:gdLst>
                <a:gd name="T0" fmla="*/ 1044413 w 18431"/>
                <a:gd name="T1" fmla="*/ 0 h 20218"/>
                <a:gd name="T2" fmla="*/ 0 w 18431"/>
                <a:gd name="T3" fmla="*/ 255221 h 20218"/>
                <a:gd name="T4" fmla="*/ 35539416 w 18431"/>
                <a:gd name="T5" fmla="*/ 39391802 h 20218"/>
                <a:gd name="T6" fmla="*/ 35911631 w 18431"/>
                <a:gd name="T7" fmla="*/ 38417581 h 20218"/>
                <a:gd name="T8" fmla="*/ 1044413 w 18431"/>
                <a:gd name="T9" fmla="*/ 0 h 20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oogle Shape;272;p10"/>
            <p:cNvSpPr>
              <a:spLocks/>
            </p:cNvSpPr>
            <p:nvPr/>
          </p:nvSpPr>
          <p:spPr bwMode="auto">
            <a:xfrm>
              <a:off x="5009946" y="4605343"/>
              <a:ext cx="241519" cy="265163"/>
            </a:xfrm>
            <a:custGeom>
              <a:avLst/>
              <a:gdLst>
                <a:gd name="T0" fmla="*/ 952849 w 19337"/>
                <a:gd name="T1" fmla="*/ 1874 h 21230"/>
                <a:gd name="T2" fmla="*/ 1873 w 19337"/>
                <a:gd name="T3" fmla="*/ 348821 h 21230"/>
                <a:gd name="T4" fmla="*/ 37234693 w 19337"/>
                <a:gd name="T5" fmla="*/ 41365553 h 21230"/>
                <a:gd name="T6" fmla="*/ 37676952 w 19337"/>
                <a:gd name="T7" fmla="*/ 40459502 h 21230"/>
                <a:gd name="T8" fmla="*/ 952849 w 19337"/>
                <a:gd name="T9" fmla="*/ 1874 h 2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oogle Shape;273;p10"/>
            <p:cNvSpPr>
              <a:spLocks/>
            </p:cNvSpPr>
            <p:nvPr/>
          </p:nvSpPr>
          <p:spPr bwMode="auto">
            <a:xfrm>
              <a:off x="4992548" y="4612487"/>
              <a:ext cx="250150" cy="274680"/>
            </a:xfrm>
            <a:custGeom>
              <a:avLst/>
              <a:gdLst>
                <a:gd name="T0" fmla="*/ 882644 w 20028"/>
                <a:gd name="T1" fmla="*/ 0 h 21992"/>
                <a:gd name="T2" fmla="*/ 1874 w 20028"/>
                <a:gd name="T3" fmla="*/ 442258 h 21992"/>
                <a:gd name="T4" fmla="*/ 38511047 w 20028"/>
                <a:gd name="T5" fmla="*/ 42848207 h 21992"/>
                <a:gd name="T6" fmla="*/ 39021639 w 20028"/>
                <a:gd name="T7" fmla="*/ 42014237 h 21992"/>
                <a:gd name="T8" fmla="*/ 882644 w 20028"/>
                <a:gd name="T9" fmla="*/ 0 h 219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oogle Shape;274;p10"/>
            <p:cNvSpPr>
              <a:spLocks/>
            </p:cNvSpPr>
            <p:nvPr/>
          </p:nvSpPr>
          <p:spPr bwMode="auto">
            <a:xfrm>
              <a:off x="4976486" y="4621106"/>
              <a:ext cx="255945" cy="281075"/>
            </a:xfrm>
            <a:custGeom>
              <a:avLst/>
              <a:gdLst>
                <a:gd name="T0" fmla="*/ 814473 w 20492"/>
                <a:gd name="T1" fmla="*/ 1874 h 22504"/>
                <a:gd name="T2" fmla="*/ 1873 w 20492"/>
                <a:gd name="T3" fmla="*/ 512465 h 22504"/>
                <a:gd name="T4" fmla="*/ 39346785 w 20492"/>
                <a:gd name="T5" fmla="*/ 43847737 h 22504"/>
                <a:gd name="T6" fmla="*/ 39927420 w 20492"/>
                <a:gd name="T7" fmla="*/ 43081938 h 22504"/>
                <a:gd name="T8" fmla="*/ 814473 w 20492"/>
                <a:gd name="T9" fmla="*/ 1874 h 22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oogle Shape;275;p10"/>
            <p:cNvSpPr>
              <a:spLocks/>
            </p:cNvSpPr>
            <p:nvPr/>
          </p:nvSpPr>
          <p:spPr bwMode="auto">
            <a:xfrm>
              <a:off x="4961623" y="4631222"/>
              <a:ext cx="259355" cy="284784"/>
            </a:xfrm>
            <a:custGeom>
              <a:avLst/>
              <a:gdLst>
                <a:gd name="T0" fmla="*/ 765800 w 20765"/>
                <a:gd name="T1" fmla="*/ 1873 h 22801"/>
                <a:gd name="T2" fmla="*/ 0 w 20765"/>
                <a:gd name="T3" fmla="*/ 557228 h 22801"/>
                <a:gd name="T4" fmla="*/ 39832019 w 20765"/>
                <a:gd name="T5" fmla="*/ 44426179 h 22801"/>
                <a:gd name="T6" fmla="*/ 40459455 w 20765"/>
                <a:gd name="T7" fmla="*/ 43730575 h 22801"/>
                <a:gd name="T8" fmla="*/ 765800 w 20765"/>
                <a:gd name="T9" fmla="*/ 1873 h 22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oogle Shape;276;p10"/>
            <p:cNvSpPr>
              <a:spLocks/>
            </p:cNvSpPr>
            <p:nvPr/>
          </p:nvSpPr>
          <p:spPr bwMode="auto">
            <a:xfrm>
              <a:off x="4947934" y="4642526"/>
              <a:ext cx="260404" cy="285984"/>
            </a:xfrm>
            <a:custGeom>
              <a:avLst/>
              <a:gdLst>
                <a:gd name="T0" fmla="*/ 697479 w 20849"/>
                <a:gd name="T1" fmla="*/ 0 h 22897"/>
                <a:gd name="T2" fmla="*/ 327288 w 20849"/>
                <a:gd name="T3" fmla="*/ 302021 h 22897"/>
                <a:gd name="T4" fmla="*/ 1873 w 20849"/>
                <a:gd name="T5" fmla="*/ 627436 h 22897"/>
                <a:gd name="T6" fmla="*/ 39950837 w 20849"/>
                <a:gd name="T7" fmla="*/ 44611805 h 22897"/>
                <a:gd name="T8" fmla="*/ 40297635 w 20849"/>
                <a:gd name="T9" fmla="*/ 44309784 h 22897"/>
                <a:gd name="T10" fmla="*/ 40623049 w 20849"/>
                <a:gd name="T11" fmla="*/ 43986243 h 22897"/>
                <a:gd name="T12" fmla="*/ 697479 w 20849"/>
                <a:gd name="T13" fmla="*/ 0 h 228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oogle Shape;277;p10"/>
            <p:cNvSpPr>
              <a:spLocks/>
            </p:cNvSpPr>
            <p:nvPr/>
          </p:nvSpPr>
          <p:spPr bwMode="auto">
            <a:xfrm>
              <a:off x="4935294" y="4655016"/>
              <a:ext cx="259367" cy="284784"/>
            </a:xfrm>
            <a:custGeom>
              <a:avLst/>
              <a:gdLst>
                <a:gd name="T0" fmla="*/ 627434 w 20766"/>
                <a:gd name="T1" fmla="*/ 1873 h 22801"/>
                <a:gd name="T2" fmla="*/ 1873 w 20766"/>
                <a:gd name="T3" fmla="*/ 697478 h 22801"/>
                <a:gd name="T4" fmla="*/ 39716899 w 20766"/>
                <a:gd name="T5" fmla="*/ 44426179 h 22801"/>
                <a:gd name="T6" fmla="*/ 40459304 w 20766"/>
                <a:gd name="T7" fmla="*/ 43868951 h 22801"/>
                <a:gd name="T8" fmla="*/ 627434 w 20766"/>
                <a:gd name="T9" fmla="*/ 1873 h 22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Google Shape;278;p10"/>
            <p:cNvSpPr>
              <a:spLocks/>
            </p:cNvSpPr>
            <p:nvPr/>
          </p:nvSpPr>
          <p:spPr bwMode="auto">
            <a:xfrm>
              <a:off x="4923853" y="4668842"/>
              <a:ext cx="255933" cy="281075"/>
            </a:xfrm>
            <a:custGeom>
              <a:avLst/>
              <a:gdLst>
                <a:gd name="T0" fmla="*/ 580636 w 20491"/>
                <a:gd name="T1" fmla="*/ 1874 h 22504"/>
                <a:gd name="T2" fmla="*/ 0 w 20491"/>
                <a:gd name="T3" fmla="*/ 767673 h 22504"/>
                <a:gd name="T4" fmla="*/ 39113247 w 20491"/>
                <a:gd name="T5" fmla="*/ 43847737 h 22504"/>
                <a:gd name="T6" fmla="*/ 39925698 w 20491"/>
                <a:gd name="T7" fmla="*/ 43337309 h 22504"/>
                <a:gd name="T8" fmla="*/ 580636 w 20491"/>
                <a:gd name="T9" fmla="*/ 1874 h 22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279;p10"/>
            <p:cNvSpPr>
              <a:spLocks/>
            </p:cNvSpPr>
            <p:nvPr/>
          </p:nvSpPr>
          <p:spPr bwMode="auto">
            <a:xfrm>
              <a:off x="4913586" y="4684018"/>
              <a:ext cx="250137" cy="274530"/>
            </a:xfrm>
            <a:custGeom>
              <a:avLst/>
              <a:gdLst>
                <a:gd name="T0" fmla="*/ 512464 w 20027"/>
                <a:gd name="T1" fmla="*/ 0 h 21980"/>
                <a:gd name="T2" fmla="*/ 1873 w 20027"/>
                <a:gd name="T3" fmla="*/ 812449 h 21980"/>
                <a:gd name="T4" fmla="*/ 38140703 w 20027"/>
                <a:gd name="T5" fmla="*/ 42824769 h 21980"/>
                <a:gd name="T6" fmla="*/ 39021322 w 20027"/>
                <a:gd name="T7" fmla="*/ 42384384 h 21980"/>
                <a:gd name="T8" fmla="*/ 512464 w 20027"/>
                <a:gd name="T9" fmla="*/ 0 h 21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Google Shape;280;p10"/>
            <p:cNvSpPr>
              <a:spLocks/>
            </p:cNvSpPr>
            <p:nvPr/>
          </p:nvSpPr>
          <p:spPr bwMode="auto">
            <a:xfrm>
              <a:off x="4904818" y="4700517"/>
              <a:ext cx="241507" cy="265163"/>
            </a:xfrm>
            <a:custGeom>
              <a:avLst/>
              <a:gdLst>
                <a:gd name="T0" fmla="*/ 440386 w 19336"/>
                <a:gd name="T1" fmla="*/ 1874 h 21230"/>
                <a:gd name="T2" fmla="*/ 0 w 19336"/>
                <a:gd name="T3" fmla="*/ 906051 h 21230"/>
                <a:gd name="T4" fmla="*/ 36724402 w 19336"/>
                <a:gd name="T5" fmla="*/ 41365553 h 21230"/>
                <a:gd name="T6" fmla="*/ 37675229 w 19336"/>
                <a:gd name="T7" fmla="*/ 41016732 h 21230"/>
                <a:gd name="T8" fmla="*/ 440386 w 19336"/>
                <a:gd name="T9" fmla="*/ 1874 h 2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oogle Shape;281;p10"/>
            <p:cNvSpPr>
              <a:spLocks/>
            </p:cNvSpPr>
            <p:nvPr/>
          </p:nvSpPr>
          <p:spPr bwMode="auto">
            <a:xfrm>
              <a:off x="4897524" y="4718665"/>
              <a:ext cx="230066" cy="252523"/>
            </a:xfrm>
            <a:custGeom>
              <a:avLst/>
              <a:gdLst>
                <a:gd name="T0" fmla="*/ 348821 w 18420"/>
                <a:gd name="T1" fmla="*/ 0 h 20218"/>
                <a:gd name="T2" fmla="*/ 1874 w 18420"/>
                <a:gd name="T3" fmla="*/ 997627 h 20218"/>
                <a:gd name="T4" fmla="*/ 34845956 w 18420"/>
                <a:gd name="T5" fmla="*/ 39391802 h 20218"/>
                <a:gd name="T6" fmla="*/ 35890383 w 18420"/>
                <a:gd name="T7" fmla="*/ 39136419 h 20218"/>
                <a:gd name="T8" fmla="*/ 348821 w 18420"/>
                <a:gd name="T9" fmla="*/ 0 h 20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oogle Shape;282;p10"/>
            <p:cNvSpPr>
              <a:spLocks/>
            </p:cNvSpPr>
            <p:nvPr/>
          </p:nvSpPr>
          <p:spPr bwMode="auto">
            <a:xfrm>
              <a:off x="4891878" y="4738587"/>
              <a:ext cx="215340" cy="236161"/>
            </a:xfrm>
            <a:custGeom>
              <a:avLst/>
              <a:gdLst>
                <a:gd name="T0" fmla="*/ 255221 w 17241"/>
                <a:gd name="T1" fmla="*/ 1874 h 18908"/>
                <a:gd name="T2" fmla="*/ 0 w 17241"/>
                <a:gd name="T3" fmla="*/ 1114471 h 18908"/>
                <a:gd name="T4" fmla="*/ 32431770 w 17241"/>
                <a:gd name="T5" fmla="*/ 36841166 h 18908"/>
                <a:gd name="T6" fmla="*/ 33593028 w 17241"/>
                <a:gd name="T7" fmla="*/ 36700916 h 18908"/>
                <a:gd name="T8" fmla="*/ 255221 w 17241"/>
                <a:gd name="T9" fmla="*/ 1874 h 18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oogle Shape;283;p10"/>
            <p:cNvSpPr>
              <a:spLocks/>
            </p:cNvSpPr>
            <p:nvPr/>
          </p:nvSpPr>
          <p:spPr bwMode="auto">
            <a:xfrm>
              <a:off x="4888456" y="4760744"/>
              <a:ext cx="196155" cy="215315"/>
            </a:xfrm>
            <a:custGeom>
              <a:avLst/>
              <a:gdLst>
                <a:gd name="T0" fmla="*/ 116844 w 15705"/>
                <a:gd name="T1" fmla="*/ 1873 h 17239"/>
                <a:gd name="T2" fmla="*/ 0 w 15705"/>
                <a:gd name="T3" fmla="*/ 1254870 h 17239"/>
                <a:gd name="T4" fmla="*/ 29347224 w 15705"/>
                <a:gd name="T5" fmla="*/ 33569631 h 17239"/>
                <a:gd name="T6" fmla="*/ 29972634 w 15705"/>
                <a:gd name="T7" fmla="*/ 33587254 h 17239"/>
                <a:gd name="T8" fmla="*/ 30600055 w 15705"/>
                <a:gd name="T9" fmla="*/ 33569631 h 17239"/>
                <a:gd name="T10" fmla="*/ 116844 w 15705"/>
                <a:gd name="T11" fmla="*/ 1873 h 17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oogle Shape;284;p10"/>
            <p:cNvSpPr>
              <a:spLocks/>
            </p:cNvSpPr>
            <p:nvPr/>
          </p:nvSpPr>
          <p:spPr bwMode="auto">
            <a:xfrm>
              <a:off x="4887569" y="4785736"/>
              <a:ext cx="171912" cy="189461"/>
            </a:xfrm>
            <a:custGeom>
              <a:avLst/>
              <a:gdLst>
                <a:gd name="T0" fmla="*/ 0 w 13764"/>
                <a:gd name="T1" fmla="*/ 0 h 15169"/>
                <a:gd name="T2" fmla="*/ 46800 w 13764"/>
                <a:gd name="T3" fmla="*/ 1438013 h 15169"/>
                <a:gd name="T4" fmla="*/ 25401697 w 13764"/>
                <a:gd name="T5" fmla="*/ 29368953 h 15169"/>
                <a:gd name="T6" fmla="*/ 26818172 w 13764"/>
                <a:gd name="T7" fmla="*/ 29555991 h 15169"/>
                <a:gd name="T8" fmla="*/ 0 w 13764"/>
                <a:gd name="T9" fmla="*/ 0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oogle Shape;285;p10"/>
            <p:cNvSpPr>
              <a:spLocks/>
            </p:cNvSpPr>
            <p:nvPr/>
          </p:nvSpPr>
          <p:spPr bwMode="auto">
            <a:xfrm>
              <a:off x="4889942" y="4815175"/>
              <a:ext cx="140537" cy="154963"/>
            </a:xfrm>
            <a:custGeom>
              <a:avLst/>
              <a:gdLst>
                <a:gd name="T0" fmla="*/ 1873 w 11252"/>
                <a:gd name="T1" fmla="*/ 1873 h 12407"/>
                <a:gd name="T2" fmla="*/ 325413 w 11252"/>
                <a:gd name="T3" fmla="*/ 1763258 h 12407"/>
                <a:gd name="T4" fmla="*/ 20207027 w 11252"/>
                <a:gd name="T5" fmla="*/ 23663676 h 12407"/>
                <a:gd name="T6" fmla="*/ 21923635 w 11252"/>
                <a:gd name="T7" fmla="*/ 24174103 h 12407"/>
                <a:gd name="T8" fmla="*/ 1873 w 11252"/>
                <a:gd name="T9" fmla="*/ 1873 h 124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Google Shape;286;p10"/>
            <p:cNvSpPr>
              <a:spLocks/>
            </p:cNvSpPr>
            <p:nvPr/>
          </p:nvSpPr>
          <p:spPr bwMode="auto">
            <a:xfrm>
              <a:off x="4899909" y="4852945"/>
              <a:ext cx="93987" cy="103517"/>
            </a:xfrm>
            <a:custGeom>
              <a:avLst/>
              <a:gdLst>
                <a:gd name="T0" fmla="*/ 0 w 7525"/>
                <a:gd name="T1" fmla="*/ 1873 h 8288"/>
                <a:gd name="T2" fmla="*/ 0 w 7525"/>
                <a:gd name="T3" fmla="*/ 1873 h 8288"/>
                <a:gd name="T4" fmla="*/ 1182625 w 7525"/>
                <a:gd name="T5" fmla="*/ 2692716 h 8288"/>
                <a:gd name="T6" fmla="*/ 12086041 w 7525"/>
                <a:gd name="T7" fmla="*/ 14708744 h 8288"/>
                <a:gd name="T8" fmla="*/ 14661910 w 7525"/>
                <a:gd name="T9" fmla="*/ 16146754 h 8288"/>
                <a:gd name="T10" fmla="*/ 0 w 7525"/>
                <a:gd name="T11" fmla="*/ 1873 h 8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" name="Google Shape;288;p10"/>
          <p:cNvSpPr>
            <a:spLocks/>
          </p:cNvSpPr>
          <p:nvPr/>
        </p:nvSpPr>
        <p:spPr bwMode="auto">
          <a:xfrm flipH="1">
            <a:off x="11186585" y="3058585"/>
            <a:ext cx="1375833" cy="1864783"/>
          </a:xfrm>
          <a:custGeom>
            <a:avLst/>
            <a:gdLst>
              <a:gd name="T0" fmla="*/ 621738345 w 29738"/>
              <a:gd name="T1" fmla="*/ 683204229 h 40284"/>
              <a:gd name="T2" fmla="*/ 571061478 w 29738"/>
              <a:gd name="T3" fmla="*/ 769536320 h 40284"/>
              <a:gd name="T4" fmla="*/ 470878102 w 29738"/>
              <a:gd name="T5" fmla="*/ 136004670 h 40284"/>
              <a:gd name="T6" fmla="*/ 493521926 w 29738"/>
              <a:gd name="T7" fmla="*/ 941153090 h 40284"/>
              <a:gd name="T8" fmla="*/ 189671554 w 29738"/>
              <a:gd name="T9" fmla="*/ 365873678 h 40284"/>
              <a:gd name="T10" fmla="*/ 464402912 w 29738"/>
              <a:gd name="T11" fmla="*/ 1025350534 h 40284"/>
              <a:gd name="T12" fmla="*/ 107744572 w 29738"/>
              <a:gd name="T13" fmla="*/ 606581215 h 40284"/>
              <a:gd name="T14" fmla="*/ 435324842 w 29738"/>
              <a:gd name="T15" fmla="*/ 1126789337 h 40284"/>
              <a:gd name="T16" fmla="*/ 0 w 29738"/>
              <a:gd name="T17" fmla="*/ 888257449 h 40284"/>
              <a:gd name="T18" fmla="*/ 429935691 w 29738"/>
              <a:gd name="T19" fmla="*/ 1147294759 h 40284"/>
              <a:gd name="T20" fmla="*/ 414854244 w 29738"/>
              <a:gd name="T21" fmla="*/ 1210986746 h 40284"/>
              <a:gd name="T22" fmla="*/ 20470598 w 29738"/>
              <a:gd name="T23" fmla="*/ 1216384311 h 40284"/>
              <a:gd name="T24" fmla="*/ 211479828 w 29738"/>
              <a:gd name="T25" fmla="*/ 1269279987 h 40284"/>
              <a:gd name="T26" fmla="*/ 406205828 w 29738"/>
              <a:gd name="T27" fmla="*/ 1247645113 h 40284"/>
              <a:gd name="T28" fmla="*/ 81884823 w 29738"/>
              <a:gd name="T29" fmla="*/ 1427924761 h 40284"/>
              <a:gd name="T30" fmla="*/ 388993280 w 29738"/>
              <a:gd name="T31" fmla="*/ 1331842557 h 40284"/>
              <a:gd name="T32" fmla="*/ 334765781 w 29738"/>
              <a:gd name="T33" fmla="*/ 1685747074 h 40284"/>
              <a:gd name="T34" fmla="*/ 591532111 w 29738"/>
              <a:gd name="T35" fmla="*/ 1547692122 h 40284"/>
              <a:gd name="T36" fmla="*/ 425632545 w 29738"/>
              <a:gd name="T37" fmla="*/ 1247645113 h 40284"/>
              <a:gd name="T38" fmla="*/ 433152797 w 29738"/>
              <a:gd name="T39" fmla="*/ 1216384311 h 40284"/>
              <a:gd name="T40" fmla="*/ 829582044 w 29738"/>
              <a:gd name="T41" fmla="*/ 1261747740 h 40284"/>
              <a:gd name="T42" fmla="*/ 988045608 w 29738"/>
              <a:gd name="T43" fmla="*/ 1235801354 h 40284"/>
              <a:gd name="T44" fmla="*/ 497490366 w 29738"/>
              <a:gd name="T45" fmla="*/ 1119883857 h 40284"/>
              <a:gd name="T46" fmla="*/ 476267253 w 29738"/>
              <a:gd name="T47" fmla="*/ 1046902224 h 40284"/>
              <a:gd name="T48" fmla="*/ 1018251877 w 29738"/>
              <a:gd name="T49" fmla="*/ 1056652303 h 40284"/>
              <a:gd name="T50" fmla="*/ 927175601 w 29738"/>
              <a:gd name="T51" fmla="*/ 1063598750 h 40284"/>
              <a:gd name="T52" fmla="*/ 480570399 w 29738"/>
              <a:gd name="T53" fmla="*/ 1035058430 h 40284"/>
              <a:gd name="T54" fmla="*/ 742267126 w 29738"/>
              <a:gd name="T55" fmla="*/ 1004091762 h 40284"/>
              <a:gd name="T56" fmla="*/ 1074275735 w 29738"/>
              <a:gd name="T57" fmla="*/ 916337336 h 40284"/>
              <a:gd name="T58" fmla="*/ 519340765 w 29738"/>
              <a:gd name="T59" fmla="*/ 923869549 h 40284"/>
              <a:gd name="T60" fmla="*/ 684655170 w 29738"/>
              <a:gd name="T61" fmla="*/ 827118394 h 40284"/>
              <a:gd name="T62" fmla="*/ 1105525850 w 29738"/>
              <a:gd name="T63" fmla="*/ 625998223 h 40284"/>
              <a:gd name="T64" fmla="*/ 637863674 w 29738"/>
              <a:gd name="T65" fmla="*/ 689690210 h 40284"/>
              <a:gd name="T66" fmla="*/ 1220790708 w 29738"/>
              <a:gd name="T67" fmla="*/ 328126862 h 40284"/>
              <a:gd name="T68" fmla="*/ 1242347312 w 29738"/>
              <a:gd name="T69" fmla="*/ 43186564 h 40284"/>
              <a:gd name="T70" fmla="*/ 958968753 w 29738"/>
              <a:gd name="T71" fmla="*/ 267656792 h 40284"/>
              <a:gd name="T72" fmla="*/ 863088488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Google Shape;289;p10"/>
          <p:cNvGrpSpPr>
            <a:grpSpLocks/>
          </p:cNvGrpSpPr>
          <p:nvPr/>
        </p:nvGrpSpPr>
        <p:grpSpPr bwMode="auto">
          <a:xfrm flipH="1">
            <a:off x="11231034" y="4578351"/>
            <a:ext cx="1595967" cy="1280583"/>
            <a:chOff x="4649450" y="3527425"/>
            <a:chExt cx="1224050" cy="983475"/>
          </a:xfrm>
        </p:grpSpPr>
        <p:sp>
          <p:nvSpPr>
            <p:cNvPr id="27" name="Google Shape;290;p10"/>
            <p:cNvSpPr/>
            <p:nvPr/>
          </p:nvSpPr>
          <p:spPr>
            <a:xfrm>
              <a:off x="4649450" y="4150021"/>
              <a:ext cx="456177" cy="169060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Google Shape;291;p10"/>
            <p:cNvSpPr/>
            <p:nvPr/>
          </p:nvSpPr>
          <p:spPr>
            <a:xfrm>
              <a:off x="4756595" y="3527425"/>
              <a:ext cx="111690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Google Shape;292;p10"/>
            <p:cNvSpPr/>
            <p:nvPr/>
          </p:nvSpPr>
          <p:spPr>
            <a:xfrm>
              <a:off x="4842635" y="3611955"/>
              <a:ext cx="811704" cy="762396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" name="Google Shape;293;p10"/>
          <p:cNvSpPr/>
          <p:nvPr/>
        </p:nvSpPr>
        <p:spPr>
          <a:xfrm flipH="1">
            <a:off x="11148484" y="5207000"/>
            <a:ext cx="1377949" cy="18647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294;p10"/>
          <p:cNvSpPr>
            <a:spLocks/>
          </p:cNvSpPr>
          <p:nvPr/>
        </p:nvSpPr>
        <p:spPr bwMode="auto">
          <a:xfrm rot="16200000">
            <a:off x="10872260" y="6048376"/>
            <a:ext cx="908049" cy="1227667"/>
          </a:xfrm>
          <a:custGeom>
            <a:avLst/>
            <a:gdLst>
              <a:gd name="T0" fmla="*/ 178746632 w 29738"/>
              <a:gd name="T1" fmla="*/ 194942962 h 40284"/>
              <a:gd name="T2" fmla="*/ 164177483 w 29738"/>
              <a:gd name="T3" fmla="*/ 219576544 h 40284"/>
              <a:gd name="T4" fmla="*/ 135375329 w 29738"/>
              <a:gd name="T5" fmla="*/ 38807313 h 40284"/>
              <a:gd name="T6" fmla="*/ 141885029 w 29738"/>
              <a:gd name="T7" fmla="*/ 268544884 h 40284"/>
              <a:gd name="T8" fmla="*/ 54529839 w 29738"/>
              <a:gd name="T9" fmla="*/ 104396922 h 40284"/>
              <a:gd name="T10" fmla="*/ 133513482 w 29738"/>
              <a:gd name="T11" fmla="*/ 292569341 h 40284"/>
              <a:gd name="T12" fmla="*/ 30976053 w 29738"/>
              <a:gd name="T13" fmla="*/ 173079743 h 40284"/>
              <a:gd name="T14" fmla="*/ 125154003 w 29738"/>
              <a:gd name="T15" fmla="*/ 321513379 h 40284"/>
              <a:gd name="T16" fmla="*/ 0 w 29738"/>
              <a:gd name="T17" fmla="*/ 253451706 h 40284"/>
              <a:gd name="T18" fmla="*/ 123604735 w 29738"/>
              <a:gd name="T19" fmla="*/ 327364475 h 40284"/>
              <a:gd name="T20" fmla="*/ 119268454 w 29738"/>
              <a:gd name="T21" fmla="*/ 345538362 h 40284"/>
              <a:gd name="T22" fmla="*/ 5885572 w 29738"/>
              <a:gd name="T23" fmla="*/ 347078431 h 40284"/>
              <a:gd name="T24" fmla="*/ 60799327 w 29738"/>
              <a:gd name="T25" fmla="*/ 362171632 h 40284"/>
              <a:gd name="T26" fmla="*/ 116782479 w 29738"/>
              <a:gd name="T27" fmla="*/ 355998214 h 40284"/>
              <a:gd name="T28" fmla="*/ 23541213 w 29738"/>
              <a:gd name="T29" fmla="*/ 407438115 h 40284"/>
              <a:gd name="T30" fmla="*/ 111833613 w 29738"/>
              <a:gd name="T31" fmla="*/ 380022649 h 40284"/>
              <a:gd name="T32" fmla="*/ 96243825 w 29738"/>
              <a:gd name="T33" fmla="*/ 481004518 h 40284"/>
              <a:gd name="T34" fmla="*/ 170063032 w 29738"/>
              <a:gd name="T35" fmla="*/ 441612627 h 40284"/>
              <a:gd name="T36" fmla="*/ 122367518 w 29738"/>
              <a:gd name="T37" fmla="*/ 355998214 h 40284"/>
              <a:gd name="T38" fmla="*/ 124529372 w 29738"/>
              <a:gd name="T39" fmla="*/ 347078431 h 40284"/>
              <a:gd name="T40" fmla="*/ 238501228 w 29738"/>
              <a:gd name="T41" fmla="*/ 360021867 h 40284"/>
              <a:gd name="T42" fmla="*/ 284058499 w 29738"/>
              <a:gd name="T43" fmla="*/ 352618679 h 40284"/>
              <a:gd name="T44" fmla="*/ 143026266 w 29738"/>
              <a:gd name="T45" fmla="*/ 319543357 h 40284"/>
              <a:gd name="T46" fmla="*/ 136924621 w 29738"/>
              <a:gd name="T47" fmla="*/ 298718714 h 40284"/>
              <a:gd name="T48" fmla="*/ 292742625 w 29738"/>
              <a:gd name="T49" fmla="*/ 301501123 h 40284"/>
              <a:gd name="T50" fmla="*/ 266558610 w 29738"/>
              <a:gd name="T51" fmla="*/ 303483168 h 40284"/>
              <a:gd name="T52" fmla="*/ 138161837 w 29738"/>
              <a:gd name="T53" fmla="*/ 295339705 h 40284"/>
              <a:gd name="T54" fmla="*/ 213398151 w 29738"/>
              <a:gd name="T55" fmla="*/ 286503531 h 40284"/>
              <a:gd name="T56" fmla="*/ 308848997 w 29738"/>
              <a:gd name="T57" fmla="*/ 261464018 h 40284"/>
              <a:gd name="T58" fmla="*/ 149307801 w 29738"/>
              <a:gd name="T59" fmla="*/ 263613257 h 40284"/>
              <a:gd name="T60" fmla="*/ 196834968 w 29738"/>
              <a:gd name="T61" fmla="*/ 236006597 h 40284"/>
              <a:gd name="T62" fmla="*/ 317833633 w 29738"/>
              <a:gd name="T63" fmla="*/ 178619992 h 40284"/>
              <a:gd name="T64" fmla="*/ 183382919 w 29738"/>
              <a:gd name="T65" fmla="*/ 196793353 h 40284"/>
              <a:gd name="T66" fmla="*/ 350971518 w 29738"/>
              <a:gd name="T67" fmla="*/ 93626749 h 40284"/>
              <a:gd name="T68" fmla="*/ 357169142 w 29738"/>
              <a:gd name="T69" fmla="*/ 12322791 h 40284"/>
              <a:gd name="T70" fmla="*/ 275699021 w 29738"/>
              <a:gd name="T71" fmla="*/ 76372309 h 40284"/>
              <a:gd name="T72" fmla="*/ 24813410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Google Shape;295;p10"/>
          <p:cNvSpPr/>
          <p:nvPr/>
        </p:nvSpPr>
        <p:spPr>
          <a:xfrm rot="6446550">
            <a:off x="-13759" y="-462492"/>
            <a:ext cx="1883835" cy="25505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Google Shape;296;p10"/>
          <p:cNvSpPr>
            <a:spLocks/>
          </p:cNvSpPr>
          <p:nvPr/>
        </p:nvSpPr>
        <p:spPr bwMode="auto">
          <a:xfrm rot="9719030" flipH="1">
            <a:off x="-313266" y="450851"/>
            <a:ext cx="1392767" cy="1888067"/>
          </a:xfrm>
          <a:custGeom>
            <a:avLst/>
            <a:gdLst>
              <a:gd name="T0" fmla="*/ 644977853 w 29738"/>
              <a:gd name="T1" fmla="*/ 709116565 h 40284"/>
              <a:gd name="T2" fmla="*/ 592406766 w 29738"/>
              <a:gd name="T3" fmla="*/ 798722714 h 40284"/>
              <a:gd name="T4" fmla="*/ 488478684 w 29738"/>
              <a:gd name="T5" fmla="*/ 141163249 h 40284"/>
              <a:gd name="T6" fmla="*/ 511969608 w 29738"/>
              <a:gd name="T7" fmla="*/ 976848897 h 40284"/>
              <a:gd name="T8" fmla="*/ 196761533 w 29738"/>
              <a:gd name="T9" fmla="*/ 379750520 h 40284"/>
              <a:gd name="T10" fmla="*/ 481761727 w 29738"/>
              <a:gd name="T11" fmla="*/ 1064239541 h 40284"/>
              <a:gd name="T12" fmla="*/ 111772757 w 29738"/>
              <a:gd name="T13" fmla="*/ 629588295 h 40284"/>
              <a:gd name="T14" fmla="*/ 451597016 w 29738"/>
              <a:gd name="T15" fmla="*/ 1169525973 h 40284"/>
              <a:gd name="T16" fmla="*/ 0 w 29738"/>
              <a:gd name="T17" fmla="*/ 921946940 h 40284"/>
              <a:gd name="T18" fmla="*/ 446006513 w 29738"/>
              <a:gd name="T19" fmla="*/ 1190808624 h 40284"/>
              <a:gd name="T20" fmla="*/ 430361563 w 29738"/>
              <a:gd name="T21" fmla="*/ 1256916618 h 40284"/>
              <a:gd name="T22" fmla="*/ 21236718 w 29738"/>
              <a:gd name="T23" fmla="*/ 1262520252 h 40284"/>
              <a:gd name="T24" fmla="*/ 219383828 w 29738"/>
              <a:gd name="T25" fmla="*/ 1317420979 h 40284"/>
              <a:gd name="T26" fmla="*/ 421389135 w 29738"/>
              <a:gd name="T27" fmla="*/ 1294965668 h 40284"/>
              <a:gd name="T28" fmla="*/ 84945571 w 29738"/>
              <a:gd name="T29" fmla="*/ 1482082383 h 40284"/>
              <a:gd name="T30" fmla="*/ 403534342 w 29738"/>
              <a:gd name="T31" fmla="*/ 1382356313 h 40284"/>
              <a:gd name="T32" fmla="*/ 347279072 w 29738"/>
              <a:gd name="T33" fmla="*/ 1749684934 h 40284"/>
              <a:gd name="T34" fmla="*/ 613643484 w 29738"/>
              <a:gd name="T35" fmla="*/ 1606392689 h 40284"/>
              <a:gd name="T36" fmla="*/ 441542534 w 29738"/>
              <a:gd name="T37" fmla="*/ 1294965668 h 40284"/>
              <a:gd name="T38" fmla="*/ 449344039 w 29738"/>
              <a:gd name="T39" fmla="*/ 1262520252 h 40284"/>
              <a:gd name="T40" fmla="*/ 860592317 w 29738"/>
              <a:gd name="T41" fmla="*/ 1309603071 h 40284"/>
              <a:gd name="T42" fmla="*/ 1024978101 w 29738"/>
              <a:gd name="T43" fmla="*/ 1282673515 h 40284"/>
              <a:gd name="T44" fmla="*/ 516086895 w 29738"/>
              <a:gd name="T45" fmla="*/ 1162359250 h 40284"/>
              <a:gd name="T46" fmla="*/ 494070416 w 29738"/>
              <a:gd name="T47" fmla="*/ 1086608344 h 40284"/>
              <a:gd name="T48" fmla="*/ 1056312471 w 29738"/>
              <a:gd name="T49" fmla="*/ 1096729460 h 40284"/>
              <a:gd name="T50" fmla="*/ 961833090 w 29738"/>
              <a:gd name="T51" fmla="*/ 1103939419 h 40284"/>
              <a:gd name="T52" fmla="*/ 498534431 w 29738"/>
              <a:gd name="T53" fmla="*/ 1074316190 h 40284"/>
              <a:gd name="T54" fmla="*/ 770011844 w 29738"/>
              <a:gd name="T55" fmla="*/ 1042174731 h 40284"/>
              <a:gd name="T56" fmla="*/ 1114430857 w 29738"/>
              <a:gd name="T57" fmla="*/ 951091965 h 40284"/>
              <a:gd name="T58" fmla="*/ 538752395 w 29738"/>
              <a:gd name="T59" fmla="*/ 958909873 h 40284"/>
              <a:gd name="T60" fmla="*/ 710247527 w 29738"/>
              <a:gd name="T61" fmla="*/ 858489382 h 40284"/>
              <a:gd name="T62" fmla="*/ 1146848545 w 29738"/>
              <a:gd name="T63" fmla="*/ 649741593 h 40284"/>
              <a:gd name="T64" fmla="*/ 661707352 w 29738"/>
              <a:gd name="T65" fmla="*/ 715849587 h 40284"/>
              <a:gd name="T66" fmla="*/ 1266422842 w 29738"/>
              <a:gd name="T67" fmla="*/ 340572082 h 40284"/>
              <a:gd name="T68" fmla="*/ 1288786013 w 29738"/>
              <a:gd name="T69" fmla="*/ 44825308 h 40284"/>
              <a:gd name="T70" fmla="*/ 994814655 w 29738"/>
              <a:gd name="T71" fmla="*/ 277808981 h 40284"/>
              <a:gd name="T72" fmla="*/ 895350587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Google Shape;297;p10"/>
          <p:cNvSpPr/>
          <p:nvPr/>
        </p:nvSpPr>
        <p:spPr>
          <a:xfrm rot="11406399" flipH="1">
            <a:off x="-535517" y="2459568"/>
            <a:ext cx="2027768" cy="27474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oogle Shape;298;p10"/>
          <p:cNvGrpSpPr>
            <a:grpSpLocks/>
          </p:cNvGrpSpPr>
          <p:nvPr/>
        </p:nvGrpSpPr>
        <p:grpSpPr bwMode="auto">
          <a:xfrm flipH="1">
            <a:off x="10026651" y="6388100"/>
            <a:ext cx="905933" cy="728133"/>
            <a:chOff x="4649450" y="3527425"/>
            <a:chExt cx="1224050" cy="983475"/>
          </a:xfrm>
        </p:grpSpPr>
        <p:sp>
          <p:nvSpPr>
            <p:cNvPr id="36" name="Google Shape;299;p10"/>
            <p:cNvSpPr/>
            <p:nvPr/>
          </p:nvSpPr>
          <p:spPr>
            <a:xfrm>
              <a:off x="4649450" y="4150674"/>
              <a:ext cx="457589" cy="168678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Google Shape;300;p10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Google Shape;301;p10"/>
            <p:cNvSpPr/>
            <p:nvPr/>
          </p:nvSpPr>
          <p:spPr>
            <a:xfrm>
              <a:off x="4841066" y="3613193"/>
              <a:ext cx="812220" cy="760478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oogle Shape;302;p10"/>
          <p:cNvGrpSpPr>
            <a:grpSpLocks/>
          </p:cNvGrpSpPr>
          <p:nvPr/>
        </p:nvGrpSpPr>
        <p:grpSpPr bwMode="auto">
          <a:xfrm rot="10800000" flipH="1">
            <a:off x="-302683" y="1845733"/>
            <a:ext cx="1371601" cy="1100667"/>
            <a:chOff x="4649450" y="3527425"/>
            <a:chExt cx="1224050" cy="983475"/>
          </a:xfrm>
        </p:grpSpPr>
        <p:sp>
          <p:nvSpPr>
            <p:cNvPr id="40" name="Google Shape;303;p10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Google Shape;304;p10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Google Shape;305;p10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7" name="Google Shape;287;p10"/>
          <p:cNvSpPr txBox="1">
            <a:spLocks noGrp="1"/>
          </p:cNvSpPr>
          <p:nvPr>
            <p:ph type="title"/>
          </p:nvPr>
        </p:nvSpPr>
        <p:spPr>
          <a:xfrm>
            <a:off x="6870733" y="517367"/>
            <a:ext cx="4586400" cy="150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039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05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7;p11"/>
          <p:cNvSpPr/>
          <p:nvPr/>
        </p:nvSpPr>
        <p:spPr>
          <a:xfrm flipH="1">
            <a:off x="10866967" y="1697567"/>
            <a:ext cx="1769533" cy="365760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oogle Shape;310;p11"/>
          <p:cNvGrpSpPr>
            <a:grpSpLocks/>
          </p:cNvGrpSpPr>
          <p:nvPr/>
        </p:nvGrpSpPr>
        <p:grpSpPr bwMode="auto">
          <a:xfrm>
            <a:off x="8693151" y="6322484"/>
            <a:ext cx="601133" cy="601133"/>
            <a:chOff x="4887569" y="4595026"/>
            <a:chExt cx="381145" cy="381032"/>
          </a:xfrm>
        </p:grpSpPr>
        <p:sp>
          <p:nvSpPr>
            <p:cNvPr id="6" name="Google Shape;311;p11"/>
            <p:cNvSpPr>
              <a:spLocks/>
            </p:cNvSpPr>
            <p:nvPr/>
          </p:nvSpPr>
          <p:spPr bwMode="auto">
            <a:xfrm>
              <a:off x="5162374" y="4614573"/>
              <a:ext cx="94000" cy="103505"/>
            </a:xfrm>
            <a:custGeom>
              <a:avLst/>
              <a:gdLst>
                <a:gd name="T0" fmla="*/ 1874 w 7526"/>
                <a:gd name="T1" fmla="*/ 0 h 8287"/>
                <a:gd name="T2" fmla="*/ 14664087 w 7526"/>
                <a:gd name="T3" fmla="*/ 16146905 h 8287"/>
                <a:gd name="T4" fmla="*/ 13479420 w 7526"/>
                <a:gd name="T5" fmla="*/ 13456037 h 8287"/>
                <a:gd name="T6" fmla="*/ 2575882 w 7526"/>
                <a:gd name="T7" fmla="*/ 1438016 h 8287"/>
                <a:gd name="T8" fmla="*/ 1874 w 7526"/>
                <a:gd name="T9" fmla="*/ 0 h 8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Google Shape;312;p11"/>
            <p:cNvSpPr>
              <a:spLocks/>
            </p:cNvSpPr>
            <p:nvPr/>
          </p:nvSpPr>
          <p:spPr bwMode="auto">
            <a:xfrm>
              <a:off x="5125791" y="4601034"/>
              <a:ext cx="140550" cy="154814"/>
            </a:xfrm>
            <a:custGeom>
              <a:avLst/>
              <a:gdLst>
                <a:gd name="T0" fmla="*/ 1874 w 11253"/>
                <a:gd name="T1" fmla="*/ 1874 h 12395"/>
                <a:gd name="T2" fmla="*/ 21923951 w 11253"/>
                <a:gd name="T3" fmla="*/ 24151134 h 12395"/>
                <a:gd name="T4" fmla="*/ 21600410 w 11253"/>
                <a:gd name="T5" fmla="*/ 22411109 h 12395"/>
                <a:gd name="T6" fmla="*/ 1695093 w 11253"/>
                <a:gd name="T7" fmla="*/ 489060 h 12395"/>
                <a:gd name="T8" fmla="*/ 1874 w 11253"/>
                <a:gd name="T9" fmla="*/ 1874 h 1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Google Shape;313;p11"/>
            <p:cNvSpPr>
              <a:spLocks/>
            </p:cNvSpPr>
            <p:nvPr/>
          </p:nvSpPr>
          <p:spPr bwMode="auto">
            <a:xfrm>
              <a:off x="5096802" y="4595976"/>
              <a:ext cx="171912" cy="189323"/>
            </a:xfrm>
            <a:custGeom>
              <a:avLst/>
              <a:gdLst>
                <a:gd name="T0" fmla="*/ 0 w 13764"/>
                <a:gd name="T1" fmla="*/ 1873 h 15158"/>
                <a:gd name="T2" fmla="*/ 26818172 w 13764"/>
                <a:gd name="T3" fmla="*/ 29532402 h 15158"/>
                <a:gd name="T4" fmla="*/ 26771372 w 13764"/>
                <a:gd name="T5" fmla="*/ 28094407 h 15158"/>
                <a:gd name="T6" fmla="*/ 1414602 w 13764"/>
                <a:gd name="T7" fmla="*/ 163644 h 15158"/>
                <a:gd name="T8" fmla="*/ 0 w 13764"/>
                <a:gd name="T9" fmla="*/ 1873 h 15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oogle Shape;314;p11"/>
            <p:cNvSpPr>
              <a:spLocks/>
            </p:cNvSpPr>
            <p:nvPr/>
          </p:nvSpPr>
          <p:spPr bwMode="auto">
            <a:xfrm>
              <a:off x="5071659" y="4595026"/>
              <a:ext cx="196318" cy="215253"/>
            </a:xfrm>
            <a:custGeom>
              <a:avLst/>
              <a:gdLst>
                <a:gd name="T0" fmla="*/ 837880 w 15718"/>
                <a:gd name="T1" fmla="*/ 0 h 17234"/>
                <a:gd name="T2" fmla="*/ 1874 w 15718"/>
                <a:gd name="T3" fmla="*/ 9667 h 17234"/>
                <a:gd name="T4" fmla="*/ 30485445 w 15718"/>
                <a:gd name="T5" fmla="*/ 33579593 h 17234"/>
                <a:gd name="T6" fmla="*/ 30623809 w 15718"/>
                <a:gd name="T7" fmla="*/ 32326756 h 17234"/>
                <a:gd name="T8" fmla="*/ 1254871 w 15718"/>
                <a:gd name="T9" fmla="*/ 9667 h 17234"/>
                <a:gd name="T10" fmla="*/ 837880 w 15718"/>
                <a:gd name="T11" fmla="*/ 0 h 17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oogle Shape;315;p11"/>
            <p:cNvSpPr>
              <a:spLocks/>
            </p:cNvSpPr>
            <p:nvPr/>
          </p:nvSpPr>
          <p:spPr bwMode="auto">
            <a:xfrm>
              <a:off x="5049215" y="4596275"/>
              <a:ext cx="215190" cy="236161"/>
            </a:xfrm>
            <a:custGeom>
              <a:avLst/>
              <a:gdLst>
                <a:gd name="T0" fmla="*/ 1137863 w 17229"/>
                <a:gd name="T1" fmla="*/ 1874 h 18908"/>
                <a:gd name="T2" fmla="*/ 0 w 17229"/>
                <a:gd name="T3" fmla="*/ 140250 h 18908"/>
                <a:gd name="T4" fmla="*/ 33314382 w 17229"/>
                <a:gd name="T5" fmla="*/ 36841166 h 18908"/>
                <a:gd name="T6" fmla="*/ 33567729 w 17229"/>
                <a:gd name="T7" fmla="*/ 35726695 h 18908"/>
                <a:gd name="T8" fmla="*/ 1137863 w 17229"/>
                <a:gd name="T9" fmla="*/ 1874 h 18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oogle Shape;316;p11"/>
            <p:cNvSpPr>
              <a:spLocks/>
            </p:cNvSpPr>
            <p:nvPr/>
          </p:nvSpPr>
          <p:spPr bwMode="auto">
            <a:xfrm>
              <a:off x="5028694" y="4599848"/>
              <a:ext cx="230203" cy="252523"/>
            </a:xfrm>
            <a:custGeom>
              <a:avLst/>
              <a:gdLst>
                <a:gd name="T0" fmla="*/ 1044413 w 18431"/>
                <a:gd name="T1" fmla="*/ 0 h 20218"/>
                <a:gd name="T2" fmla="*/ 0 w 18431"/>
                <a:gd name="T3" fmla="*/ 255221 h 20218"/>
                <a:gd name="T4" fmla="*/ 35539416 w 18431"/>
                <a:gd name="T5" fmla="*/ 39391802 h 20218"/>
                <a:gd name="T6" fmla="*/ 35911631 w 18431"/>
                <a:gd name="T7" fmla="*/ 38417581 h 20218"/>
                <a:gd name="T8" fmla="*/ 1044413 w 18431"/>
                <a:gd name="T9" fmla="*/ 0 h 20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oogle Shape;317;p11"/>
            <p:cNvSpPr>
              <a:spLocks/>
            </p:cNvSpPr>
            <p:nvPr/>
          </p:nvSpPr>
          <p:spPr bwMode="auto">
            <a:xfrm>
              <a:off x="5009946" y="4605343"/>
              <a:ext cx="241519" cy="265163"/>
            </a:xfrm>
            <a:custGeom>
              <a:avLst/>
              <a:gdLst>
                <a:gd name="T0" fmla="*/ 952849 w 19337"/>
                <a:gd name="T1" fmla="*/ 1874 h 21230"/>
                <a:gd name="T2" fmla="*/ 1873 w 19337"/>
                <a:gd name="T3" fmla="*/ 348821 h 21230"/>
                <a:gd name="T4" fmla="*/ 37234693 w 19337"/>
                <a:gd name="T5" fmla="*/ 41365553 h 21230"/>
                <a:gd name="T6" fmla="*/ 37676952 w 19337"/>
                <a:gd name="T7" fmla="*/ 40459502 h 21230"/>
                <a:gd name="T8" fmla="*/ 952849 w 19337"/>
                <a:gd name="T9" fmla="*/ 1874 h 2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oogle Shape;318;p11"/>
            <p:cNvSpPr>
              <a:spLocks/>
            </p:cNvSpPr>
            <p:nvPr/>
          </p:nvSpPr>
          <p:spPr bwMode="auto">
            <a:xfrm>
              <a:off x="4992548" y="4612487"/>
              <a:ext cx="250150" cy="274680"/>
            </a:xfrm>
            <a:custGeom>
              <a:avLst/>
              <a:gdLst>
                <a:gd name="T0" fmla="*/ 882644 w 20028"/>
                <a:gd name="T1" fmla="*/ 0 h 21992"/>
                <a:gd name="T2" fmla="*/ 1874 w 20028"/>
                <a:gd name="T3" fmla="*/ 442258 h 21992"/>
                <a:gd name="T4" fmla="*/ 38511047 w 20028"/>
                <a:gd name="T5" fmla="*/ 42848207 h 21992"/>
                <a:gd name="T6" fmla="*/ 39021639 w 20028"/>
                <a:gd name="T7" fmla="*/ 42014237 h 21992"/>
                <a:gd name="T8" fmla="*/ 882644 w 20028"/>
                <a:gd name="T9" fmla="*/ 0 h 219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oogle Shape;319;p11"/>
            <p:cNvSpPr>
              <a:spLocks/>
            </p:cNvSpPr>
            <p:nvPr/>
          </p:nvSpPr>
          <p:spPr bwMode="auto">
            <a:xfrm>
              <a:off x="4976486" y="4621106"/>
              <a:ext cx="255945" cy="281075"/>
            </a:xfrm>
            <a:custGeom>
              <a:avLst/>
              <a:gdLst>
                <a:gd name="T0" fmla="*/ 814473 w 20492"/>
                <a:gd name="T1" fmla="*/ 1874 h 22504"/>
                <a:gd name="T2" fmla="*/ 1873 w 20492"/>
                <a:gd name="T3" fmla="*/ 512465 h 22504"/>
                <a:gd name="T4" fmla="*/ 39346785 w 20492"/>
                <a:gd name="T5" fmla="*/ 43847737 h 22504"/>
                <a:gd name="T6" fmla="*/ 39927420 w 20492"/>
                <a:gd name="T7" fmla="*/ 43081938 h 22504"/>
                <a:gd name="T8" fmla="*/ 814473 w 20492"/>
                <a:gd name="T9" fmla="*/ 1874 h 22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oogle Shape;320;p11"/>
            <p:cNvSpPr>
              <a:spLocks/>
            </p:cNvSpPr>
            <p:nvPr/>
          </p:nvSpPr>
          <p:spPr bwMode="auto">
            <a:xfrm>
              <a:off x="4961623" y="4631222"/>
              <a:ext cx="259355" cy="284784"/>
            </a:xfrm>
            <a:custGeom>
              <a:avLst/>
              <a:gdLst>
                <a:gd name="T0" fmla="*/ 765800 w 20765"/>
                <a:gd name="T1" fmla="*/ 1873 h 22801"/>
                <a:gd name="T2" fmla="*/ 0 w 20765"/>
                <a:gd name="T3" fmla="*/ 557228 h 22801"/>
                <a:gd name="T4" fmla="*/ 39832019 w 20765"/>
                <a:gd name="T5" fmla="*/ 44426179 h 22801"/>
                <a:gd name="T6" fmla="*/ 40459455 w 20765"/>
                <a:gd name="T7" fmla="*/ 43730575 h 22801"/>
                <a:gd name="T8" fmla="*/ 765800 w 20765"/>
                <a:gd name="T9" fmla="*/ 1873 h 22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Google Shape;321;p11"/>
            <p:cNvSpPr>
              <a:spLocks/>
            </p:cNvSpPr>
            <p:nvPr/>
          </p:nvSpPr>
          <p:spPr bwMode="auto">
            <a:xfrm>
              <a:off x="4947934" y="4642526"/>
              <a:ext cx="260404" cy="285984"/>
            </a:xfrm>
            <a:custGeom>
              <a:avLst/>
              <a:gdLst>
                <a:gd name="T0" fmla="*/ 697479 w 20849"/>
                <a:gd name="T1" fmla="*/ 0 h 22897"/>
                <a:gd name="T2" fmla="*/ 327288 w 20849"/>
                <a:gd name="T3" fmla="*/ 302021 h 22897"/>
                <a:gd name="T4" fmla="*/ 1873 w 20849"/>
                <a:gd name="T5" fmla="*/ 627436 h 22897"/>
                <a:gd name="T6" fmla="*/ 39950837 w 20849"/>
                <a:gd name="T7" fmla="*/ 44611805 h 22897"/>
                <a:gd name="T8" fmla="*/ 40297635 w 20849"/>
                <a:gd name="T9" fmla="*/ 44309784 h 22897"/>
                <a:gd name="T10" fmla="*/ 40623049 w 20849"/>
                <a:gd name="T11" fmla="*/ 43986243 h 22897"/>
                <a:gd name="T12" fmla="*/ 697479 w 20849"/>
                <a:gd name="T13" fmla="*/ 0 h 228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322;p11"/>
            <p:cNvSpPr>
              <a:spLocks/>
            </p:cNvSpPr>
            <p:nvPr/>
          </p:nvSpPr>
          <p:spPr bwMode="auto">
            <a:xfrm>
              <a:off x="4935294" y="4655016"/>
              <a:ext cx="259367" cy="284784"/>
            </a:xfrm>
            <a:custGeom>
              <a:avLst/>
              <a:gdLst>
                <a:gd name="T0" fmla="*/ 627434 w 20766"/>
                <a:gd name="T1" fmla="*/ 1873 h 22801"/>
                <a:gd name="T2" fmla="*/ 1873 w 20766"/>
                <a:gd name="T3" fmla="*/ 697478 h 22801"/>
                <a:gd name="T4" fmla="*/ 39716899 w 20766"/>
                <a:gd name="T5" fmla="*/ 44426179 h 22801"/>
                <a:gd name="T6" fmla="*/ 40459304 w 20766"/>
                <a:gd name="T7" fmla="*/ 43868951 h 22801"/>
                <a:gd name="T8" fmla="*/ 627434 w 20766"/>
                <a:gd name="T9" fmla="*/ 1873 h 22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Google Shape;323;p11"/>
            <p:cNvSpPr>
              <a:spLocks/>
            </p:cNvSpPr>
            <p:nvPr/>
          </p:nvSpPr>
          <p:spPr bwMode="auto">
            <a:xfrm>
              <a:off x="4923853" y="4668842"/>
              <a:ext cx="255933" cy="281075"/>
            </a:xfrm>
            <a:custGeom>
              <a:avLst/>
              <a:gdLst>
                <a:gd name="T0" fmla="*/ 580636 w 20491"/>
                <a:gd name="T1" fmla="*/ 1874 h 22504"/>
                <a:gd name="T2" fmla="*/ 0 w 20491"/>
                <a:gd name="T3" fmla="*/ 767673 h 22504"/>
                <a:gd name="T4" fmla="*/ 39113247 w 20491"/>
                <a:gd name="T5" fmla="*/ 43847737 h 22504"/>
                <a:gd name="T6" fmla="*/ 39925698 w 20491"/>
                <a:gd name="T7" fmla="*/ 43337309 h 22504"/>
                <a:gd name="T8" fmla="*/ 580636 w 20491"/>
                <a:gd name="T9" fmla="*/ 1874 h 22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oogle Shape;324;p11"/>
            <p:cNvSpPr>
              <a:spLocks/>
            </p:cNvSpPr>
            <p:nvPr/>
          </p:nvSpPr>
          <p:spPr bwMode="auto">
            <a:xfrm>
              <a:off x="4913586" y="4684018"/>
              <a:ext cx="250137" cy="274530"/>
            </a:xfrm>
            <a:custGeom>
              <a:avLst/>
              <a:gdLst>
                <a:gd name="T0" fmla="*/ 512464 w 20027"/>
                <a:gd name="T1" fmla="*/ 0 h 21980"/>
                <a:gd name="T2" fmla="*/ 1873 w 20027"/>
                <a:gd name="T3" fmla="*/ 812449 h 21980"/>
                <a:gd name="T4" fmla="*/ 38140703 w 20027"/>
                <a:gd name="T5" fmla="*/ 42824769 h 21980"/>
                <a:gd name="T6" fmla="*/ 39021322 w 20027"/>
                <a:gd name="T7" fmla="*/ 42384384 h 21980"/>
                <a:gd name="T8" fmla="*/ 512464 w 20027"/>
                <a:gd name="T9" fmla="*/ 0 h 21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oogle Shape;325;p11"/>
            <p:cNvSpPr>
              <a:spLocks/>
            </p:cNvSpPr>
            <p:nvPr/>
          </p:nvSpPr>
          <p:spPr bwMode="auto">
            <a:xfrm>
              <a:off x="4904818" y="4700517"/>
              <a:ext cx="241507" cy="265163"/>
            </a:xfrm>
            <a:custGeom>
              <a:avLst/>
              <a:gdLst>
                <a:gd name="T0" fmla="*/ 440386 w 19336"/>
                <a:gd name="T1" fmla="*/ 1874 h 21230"/>
                <a:gd name="T2" fmla="*/ 0 w 19336"/>
                <a:gd name="T3" fmla="*/ 906051 h 21230"/>
                <a:gd name="T4" fmla="*/ 36724402 w 19336"/>
                <a:gd name="T5" fmla="*/ 41365553 h 21230"/>
                <a:gd name="T6" fmla="*/ 37675229 w 19336"/>
                <a:gd name="T7" fmla="*/ 41016732 h 21230"/>
                <a:gd name="T8" fmla="*/ 440386 w 19336"/>
                <a:gd name="T9" fmla="*/ 1874 h 2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oogle Shape;326;p11"/>
            <p:cNvSpPr>
              <a:spLocks/>
            </p:cNvSpPr>
            <p:nvPr/>
          </p:nvSpPr>
          <p:spPr bwMode="auto">
            <a:xfrm>
              <a:off x="4897524" y="4718665"/>
              <a:ext cx="230066" cy="252523"/>
            </a:xfrm>
            <a:custGeom>
              <a:avLst/>
              <a:gdLst>
                <a:gd name="T0" fmla="*/ 348821 w 18420"/>
                <a:gd name="T1" fmla="*/ 0 h 20218"/>
                <a:gd name="T2" fmla="*/ 1874 w 18420"/>
                <a:gd name="T3" fmla="*/ 997627 h 20218"/>
                <a:gd name="T4" fmla="*/ 34845956 w 18420"/>
                <a:gd name="T5" fmla="*/ 39391802 h 20218"/>
                <a:gd name="T6" fmla="*/ 35890383 w 18420"/>
                <a:gd name="T7" fmla="*/ 39136419 h 20218"/>
                <a:gd name="T8" fmla="*/ 348821 w 18420"/>
                <a:gd name="T9" fmla="*/ 0 h 20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oogle Shape;327;p11"/>
            <p:cNvSpPr>
              <a:spLocks/>
            </p:cNvSpPr>
            <p:nvPr/>
          </p:nvSpPr>
          <p:spPr bwMode="auto">
            <a:xfrm>
              <a:off x="4891878" y="4738587"/>
              <a:ext cx="215340" cy="236161"/>
            </a:xfrm>
            <a:custGeom>
              <a:avLst/>
              <a:gdLst>
                <a:gd name="T0" fmla="*/ 255221 w 17241"/>
                <a:gd name="T1" fmla="*/ 1874 h 18908"/>
                <a:gd name="T2" fmla="*/ 0 w 17241"/>
                <a:gd name="T3" fmla="*/ 1114471 h 18908"/>
                <a:gd name="T4" fmla="*/ 32431770 w 17241"/>
                <a:gd name="T5" fmla="*/ 36841166 h 18908"/>
                <a:gd name="T6" fmla="*/ 33593028 w 17241"/>
                <a:gd name="T7" fmla="*/ 36700916 h 18908"/>
                <a:gd name="T8" fmla="*/ 255221 w 17241"/>
                <a:gd name="T9" fmla="*/ 1874 h 18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oogle Shape;328;p11"/>
            <p:cNvSpPr>
              <a:spLocks/>
            </p:cNvSpPr>
            <p:nvPr/>
          </p:nvSpPr>
          <p:spPr bwMode="auto">
            <a:xfrm>
              <a:off x="4888456" y="4760744"/>
              <a:ext cx="196155" cy="215315"/>
            </a:xfrm>
            <a:custGeom>
              <a:avLst/>
              <a:gdLst>
                <a:gd name="T0" fmla="*/ 116844 w 15705"/>
                <a:gd name="T1" fmla="*/ 1873 h 17239"/>
                <a:gd name="T2" fmla="*/ 0 w 15705"/>
                <a:gd name="T3" fmla="*/ 1254870 h 17239"/>
                <a:gd name="T4" fmla="*/ 29347224 w 15705"/>
                <a:gd name="T5" fmla="*/ 33569631 h 17239"/>
                <a:gd name="T6" fmla="*/ 29972634 w 15705"/>
                <a:gd name="T7" fmla="*/ 33587254 h 17239"/>
                <a:gd name="T8" fmla="*/ 30600055 w 15705"/>
                <a:gd name="T9" fmla="*/ 33569631 h 17239"/>
                <a:gd name="T10" fmla="*/ 116844 w 15705"/>
                <a:gd name="T11" fmla="*/ 1873 h 17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Google Shape;329;p11"/>
            <p:cNvSpPr>
              <a:spLocks/>
            </p:cNvSpPr>
            <p:nvPr/>
          </p:nvSpPr>
          <p:spPr bwMode="auto">
            <a:xfrm>
              <a:off x="4887569" y="4785736"/>
              <a:ext cx="171912" cy="189461"/>
            </a:xfrm>
            <a:custGeom>
              <a:avLst/>
              <a:gdLst>
                <a:gd name="T0" fmla="*/ 0 w 13764"/>
                <a:gd name="T1" fmla="*/ 0 h 15169"/>
                <a:gd name="T2" fmla="*/ 46800 w 13764"/>
                <a:gd name="T3" fmla="*/ 1438013 h 15169"/>
                <a:gd name="T4" fmla="*/ 25401697 w 13764"/>
                <a:gd name="T5" fmla="*/ 29368953 h 15169"/>
                <a:gd name="T6" fmla="*/ 26818172 w 13764"/>
                <a:gd name="T7" fmla="*/ 29555991 h 15169"/>
                <a:gd name="T8" fmla="*/ 0 w 13764"/>
                <a:gd name="T9" fmla="*/ 0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Google Shape;330;p11"/>
            <p:cNvSpPr>
              <a:spLocks/>
            </p:cNvSpPr>
            <p:nvPr/>
          </p:nvSpPr>
          <p:spPr bwMode="auto">
            <a:xfrm>
              <a:off x="4889942" y="4815175"/>
              <a:ext cx="140537" cy="154963"/>
            </a:xfrm>
            <a:custGeom>
              <a:avLst/>
              <a:gdLst>
                <a:gd name="T0" fmla="*/ 1873 w 11252"/>
                <a:gd name="T1" fmla="*/ 1873 h 12407"/>
                <a:gd name="T2" fmla="*/ 325413 w 11252"/>
                <a:gd name="T3" fmla="*/ 1763258 h 12407"/>
                <a:gd name="T4" fmla="*/ 20207027 w 11252"/>
                <a:gd name="T5" fmla="*/ 23663676 h 12407"/>
                <a:gd name="T6" fmla="*/ 21923635 w 11252"/>
                <a:gd name="T7" fmla="*/ 24174103 h 12407"/>
                <a:gd name="T8" fmla="*/ 1873 w 11252"/>
                <a:gd name="T9" fmla="*/ 1873 h 124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Google Shape;331;p11"/>
            <p:cNvSpPr>
              <a:spLocks/>
            </p:cNvSpPr>
            <p:nvPr/>
          </p:nvSpPr>
          <p:spPr bwMode="auto">
            <a:xfrm>
              <a:off x="4899909" y="4852945"/>
              <a:ext cx="93987" cy="103517"/>
            </a:xfrm>
            <a:custGeom>
              <a:avLst/>
              <a:gdLst>
                <a:gd name="T0" fmla="*/ 0 w 7525"/>
                <a:gd name="T1" fmla="*/ 1873 h 8288"/>
                <a:gd name="T2" fmla="*/ 0 w 7525"/>
                <a:gd name="T3" fmla="*/ 1873 h 8288"/>
                <a:gd name="T4" fmla="*/ 1182625 w 7525"/>
                <a:gd name="T5" fmla="*/ 2692716 h 8288"/>
                <a:gd name="T6" fmla="*/ 12086041 w 7525"/>
                <a:gd name="T7" fmla="*/ 14708744 h 8288"/>
                <a:gd name="T8" fmla="*/ 14661910 w 7525"/>
                <a:gd name="T9" fmla="*/ 16146754 h 8288"/>
                <a:gd name="T10" fmla="*/ 0 w 7525"/>
                <a:gd name="T11" fmla="*/ 1873 h 8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" name="Google Shape;332;p11"/>
          <p:cNvSpPr>
            <a:spLocks/>
          </p:cNvSpPr>
          <p:nvPr/>
        </p:nvSpPr>
        <p:spPr bwMode="auto">
          <a:xfrm rot="10800000" flipH="1">
            <a:off x="-311150" y="2448984"/>
            <a:ext cx="1430868" cy="2413000"/>
          </a:xfrm>
          <a:custGeom>
            <a:avLst/>
            <a:gdLst>
              <a:gd name="T0" fmla="*/ 699372954 w 29738"/>
              <a:gd name="T1" fmla="*/ 1480259190 h 40284"/>
              <a:gd name="T2" fmla="*/ 642367771 w 29738"/>
              <a:gd name="T3" fmla="*/ 1667309323 h 40284"/>
              <a:gd name="T4" fmla="*/ 529675260 w 29738"/>
              <a:gd name="T5" fmla="*/ 294674597 h 40284"/>
              <a:gd name="T6" fmla="*/ 555146194 w 29738"/>
              <a:gd name="T7" fmla="*/ 2039141114 h 40284"/>
              <a:gd name="T8" fmla="*/ 213354674 w 29738"/>
              <a:gd name="T9" fmla="*/ 792716773 h 40284"/>
              <a:gd name="T10" fmla="*/ 522391741 w 29738"/>
              <a:gd name="T11" fmla="*/ 2147483646 h 40284"/>
              <a:gd name="T12" fmla="*/ 121198869 w 29738"/>
              <a:gd name="T13" fmla="*/ 1314245131 h 40284"/>
              <a:gd name="T14" fmla="*/ 489682829 w 29738"/>
              <a:gd name="T15" fmla="*/ 2147483646 h 40284"/>
              <a:gd name="T16" fmla="*/ 0 w 29738"/>
              <a:gd name="T17" fmla="*/ 1924535564 h 40284"/>
              <a:gd name="T18" fmla="*/ 483620814 w 29738"/>
              <a:gd name="T19" fmla="*/ 2147483646 h 40284"/>
              <a:gd name="T20" fmla="*/ 466656237 w 29738"/>
              <a:gd name="T21" fmla="*/ 2147483646 h 40284"/>
              <a:gd name="T22" fmla="*/ 23027891 w 29738"/>
              <a:gd name="T23" fmla="*/ 2147483646 h 40284"/>
              <a:gd name="T24" fmla="*/ 237886701 w 29738"/>
              <a:gd name="T25" fmla="*/ 2147483646 h 40284"/>
              <a:gd name="T26" fmla="*/ 456928339 w 29738"/>
              <a:gd name="T27" fmla="*/ 2147483646 h 40284"/>
              <a:gd name="T28" fmla="*/ 92108964 w 29738"/>
              <a:gd name="T29" fmla="*/ 2147483646 h 40284"/>
              <a:gd name="T30" fmla="*/ 437566332 w 29738"/>
              <a:gd name="T31" fmla="*/ 2147483646 h 40284"/>
              <a:gd name="T32" fmla="*/ 376567091 w 29738"/>
              <a:gd name="T33" fmla="*/ 2147483646 h 40284"/>
              <a:gd name="T34" fmla="*/ 665395661 w 29738"/>
              <a:gd name="T35" fmla="*/ 2147483646 h 40284"/>
              <a:gd name="T36" fmla="*/ 478780303 w 29738"/>
              <a:gd name="T37" fmla="*/ 2147483646 h 40284"/>
              <a:gd name="T38" fmla="*/ 487239784 w 29738"/>
              <a:gd name="T39" fmla="*/ 2147483646 h 40284"/>
              <a:gd name="T40" fmla="*/ 933170545 w 29738"/>
              <a:gd name="T41" fmla="*/ 2147483646 h 40284"/>
              <a:gd name="T42" fmla="*/ 1111420175 w 29738"/>
              <a:gd name="T43" fmla="*/ 2147483646 h 40284"/>
              <a:gd name="T44" fmla="*/ 559610355 w 29738"/>
              <a:gd name="T45" fmla="*/ 2147483646 h 40284"/>
              <a:gd name="T46" fmla="*/ 535737311 w 29738"/>
              <a:gd name="T47" fmla="*/ 2147483646 h 40284"/>
              <a:gd name="T48" fmla="*/ 1145397468 w 29738"/>
              <a:gd name="T49" fmla="*/ 2147483646 h 40284"/>
              <a:gd name="T50" fmla="*/ 1042949872 w 29738"/>
              <a:gd name="T51" fmla="*/ 2147483646 h 40284"/>
              <a:gd name="T52" fmla="*/ 540577821 w 29738"/>
              <a:gd name="T53" fmla="*/ 2147483646 h 40284"/>
              <a:gd name="T54" fmla="*/ 834951390 w 29738"/>
              <a:gd name="T55" fmla="*/ 2147483646 h 40284"/>
              <a:gd name="T56" fmla="*/ 1208416491 w 29738"/>
              <a:gd name="T57" fmla="*/ 1985375312 h 40284"/>
              <a:gd name="T58" fmla="*/ 584189223 w 29738"/>
              <a:gd name="T59" fmla="*/ 2001694779 h 40284"/>
              <a:gd name="T60" fmla="*/ 770145635 w 29738"/>
              <a:gd name="T61" fmla="*/ 1792068638 h 40284"/>
              <a:gd name="T62" fmla="*/ 1243568447 w 29738"/>
              <a:gd name="T63" fmla="*/ 1356315305 h 40284"/>
              <a:gd name="T64" fmla="*/ 717512158 w 29738"/>
              <a:gd name="T65" fmla="*/ 1494312201 h 40284"/>
              <a:gd name="T66" fmla="*/ 1373226798 w 29738"/>
              <a:gd name="T67" fmla="*/ 710933809 h 40284"/>
              <a:gd name="T68" fmla="*/ 1397476192 w 29738"/>
              <a:gd name="T69" fmla="*/ 93569475 h 40284"/>
              <a:gd name="T70" fmla="*/ 1078712562 w 29738"/>
              <a:gd name="T71" fmla="*/ 579917999 h 40284"/>
              <a:gd name="T72" fmla="*/ 970859299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" name="Google Shape;333;p11"/>
          <p:cNvGrpSpPr>
            <a:grpSpLocks/>
          </p:cNvGrpSpPr>
          <p:nvPr/>
        </p:nvGrpSpPr>
        <p:grpSpPr bwMode="auto">
          <a:xfrm flipH="1">
            <a:off x="9330268" y="6030384"/>
            <a:ext cx="1437217" cy="1183216"/>
            <a:chOff x="4626556" y="3501085"/>
            <a:chExt cx="1193630" cy="983475"/>
          </a:xfrm>
        </p:grpSpPr>
        <p:sp>
          <p:nvSpPr>
            <p:cNvPr id="29" name="Google Shape;334;p11"/>
            <p:cNvSpPr/>
            <p:nvPr/>
          </p:nvSpPr>
          <p:spPr>
            <a:xfrm>
              <a:off x="4626556" y="4118616"/>
              <a:ext cx="457060" cy="168897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Google Shape;335;p11"/>
            <p:cNvSpPr>
              <a:spLocks/>
            </p:cNvSpPr>
            <p:nvPr/>
          </p:nvSpPr>
          <p:spPr bwMode="auto">
            <a:xfrm>
              <a:off x="4702761" y="350108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Google Shape;336;p11"/>
            <p:cNvSpPr/>
            <p:nvPr/>
          </p:nvSpPr>
          <p:spPr>
            <a:xfrm>
              <a:off x="4809380" y="3587292"/>
              <a:ext cx="812160" cy="761798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oogle Shape;337;p11"/>
          <p:cNvGrpSpPr>
            <a:grpSpLocks/>
          </p:cNvGrpSpPr>
          <p:nvPr/>
        </p:nvGrpSpPr>
        <p:grpSpPr bwMode="auto">
          <a:xfrm rot="10800000" flipH="1">
            <a:off x="-605366" y="1384301"/>
            <a:ext cx="2146300" cy="1725084"/>
            <a:chOff x="4649450" y="3527425"/>
            <a:chExt cx="1224050" cy="983475"/>
          </a:xfrm>
        </p:grpSpPr>
        <p:sp>
          <p:nvSpPr>
            <p:cNvPr id="33" name="Google Shape;338;p11"/>
            <p:cNvSpPr/>
            <p:nvPr/>
          </p:nvSpPr>
          <p:spPr>
            <a:xfrm>
              <a:off x="4649450" y="4145264"/>
              <a:ext cx="456303" cy="168940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Google Shape;339;p11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Google Shape;340;p11"/>
            <p:cNvSpPr/>
            <p:nvPr/>
          </p:nvSpPr>
          <p:spPr>
            <a:xfrm>
              <a:off x="4836558" y="3611895"/>
              <a:ext cx="812412" cy="761439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" name="Google Shape;341;p11"/>
          <p:cNvSpPr/>
          <p:nvPr/>
        </p:nvSpPr>
        <p:spPr>
          <a:xfrm rot="10800000" flipH="1">
            <a:off x="-201083" y="-245533"/>
            <a:ext cx="1852084" cy="25103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Google Shape;342;p11"/>
          <p:cNvSpPr>
            <a:spLocks/>
          </p:cNvSpPr>
          <p:nvPr/>
        </p:nvSpPr>
        <p:spPr bwMode="auto">
          <a:xfrm rot="5400000">
            <a:off x="803276" y="-521758"/>
            <a:ext cx="1219200" cy="1653116"/>
          </a:xfrm>
          <a:custGeom>
            <a:avLst/>
            <a:gdLst>
              <a:gd name="T0" fmla="*/ 432648246 w 29738"/>
              <a:gd name="T1" fmla="*/ 475965927 h 40284"/>
              <a:gd name="T2" fmla="*/ 397384010 w 29738"/>
              <a:gd name="T3" fmla="*/ 536110548 h 40284"/>
              <a:gd name="T4" fmla="*/ 327669573 w 29738"/>
              <a:gd name="T5" fmla="*/ 94750459 h 40284"/>
              <a:gd name="T6" fmla="*/ 343425892 w 29738"/>
              <a:gd name="T7" fmla="*/ 655670396 h 40284"/>
              <a:gd name="T8" fmla="*/ 131986067 w 29738"/>
              <a:gd name="T9" fmla="*/ 254892316 h 40284"/>
              <a:gd name="T10" fmla="*/ 323163467 w 29738"/>
              <a:gd name="T11" fmla="*/ 714327822 h 40284"/>
              <a:gd name="T12" fmla="*/ 74975972 w 29738"/>
              <a:gd name="T13" fmla="*/ 422584702 h 40284"/>
              <a:gd name="T14" fmla="*/ 302929392 w 29738"/>
              <a:gd name="T15" fmla="*/ 784996346 h 40284"/>
              <a:gd name="T16" fmla="*/ 0 w 29738"/>
              <a:gd name="T17" fmla="*/ 618819562 h 40284"/>
              <a:gd name="T18" fmla="*/ 299178716 w 29738"/>
              <a:gd name="T19" fmla="*/ 799281801 h 40284"/>
              <a:gd name="T20" fmla="*/ 288683964 w 29738"/>
              <a:gd name="T21" fmla="*/ 843654726 h 40284"/>
              <a:gd name="T22" fmla="*/ 14245428 w 29738"/>
              <a:gd name="T23" fmla="*/ 847415294 h 40284"/>
              <a:gd name="T24" fmla="*/ 147161853 w 29738"/>
              <a:gd name="T25" fmla="*/ 884265174 h 40284"/>
              <a:gd name="T26" fmla="*/ 282666045 w 29738"/>
              <a:gd name="T27" fmla="*/ 869193509 h 40284"/>
              <a:gd name="T28" fmla="*/ 56980791 w 29738"/>
              <a:gd name="T29" fmla="*/ 994788252 h 40284"/>
              <a:gd name="T30" fmla="*/ 270688782 w 29738"/>
              <a:gd name="T31" fmla="*/ 927850935 h 40284"/>
              <a:gd name="T32" fmla="*/ 232953101 w 29738"/>
              <a:gd name="T33" fmla="*/ 1174404605 h 40284"/>
              <a:gd name="T34" fmla="*/ 411629438 w 29738"/>
              <a:gd name="T35" fmla="*/ 1078226660 h 40284"/>
              <a:gd name="T36" fmla="*/ 296184393 w 29738"/>
              <a:gd name="T37" fmla="*/ 869193509 h 40284"/>
              <a:gd name="T38" fmla="*/ 301417579 w 29738"/>
              <a:gd name="T39" fmla="*/ 847415294 h 40284"/>
              <a:gd name="T40" fmla="*/ 577280940 w 29738"/>
              <a:gd name="T41" fmla="*/ 879018365 h 40284"/>
              <a:gd name="T42" fmla="*/ 687550483 w 29738"/>
              <a:gd name="T43" fmla="*/ 860942948 h 40284"/>
              <a:gd name="T44" fmla="*/ 346188556 w 29738"/>
              <a:gd name="T45" fmla="*/ 780186237 h 40284"/>
              <a:gd name="T46" fmla="*/ 331419326 w 29738"/>
              <a:gd name="T47" fmla="*/ 729341717 h 40284"/>
              <a:gd name="T48" fmla="*/ 708569261 w 29738"/>
              <a:gd name="T49" fmla="*/ 736134414 h 40284"/>
              <a:gd name="T50" fmla="*/ 645192344 w 29738"/>
              <a:gd name="T51" fmla="*/ 740974869 h 40284"/>
              <a:gd name="T52" fmla="*/ 334413650 w 29738"/>
              <a:gd name="T53" fmla="*/ 721091157 h 40284"/>
              <a:gd name="T54" fmla="*/ 516520170 w 29738"/>
              <a:gd name="T55" fmla="*/ 699517580 h 40284"/>
              <a:gd name="T56" fmla="*/ 747554870 w 29738"/>
              <a:gd name="T57" fmla="*/ 638382143 h 40284"/>
              <a:gd name="T58" fmla="*/ 361392693 w 29738"/>
              <a:gd name="T59" fmla="*/ 643629906 h 40284"/>
              <a:gd name="T60" fmla="*/ 476430227 w 29738"/>
              <a:gd name="T61" fmla="*/ 576225572 h 40284"/>
              <a:gd name="T62" fmla="*/ 769300758 w 29738"/>
              <a:gd name="T63" fmla="*/ 436112357 h 40284"/>
              <a:gd name="T64" fmla="*/ 443870048 w 29738"/>
              <a:gd name="T65" fmla="*/ 480484327 h 40284"/>
              <a:gd name="T66" fmla="*/ 849509917 w 29738"/>
              <a:gd name="T67" fmla="*/ 228595732 h 40284"/>
              <a:gd name="T68" fmla="*/ 864510775 w 29738"/>
              <a:gd name="T69" fmla="*/ 30086514 h 40284"/>
              <a:gd name="T70" fmla="*/ 667316409 w 29738"/>
              <a:gd name="T71" fmla="*/ 186467804 h 40284"/>
              <a:gd name="T72" fmla="*/ 600596295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Google Shape;343;p11"/>
          <p:cNvSpPr/>
          <p:nvPr/>
        </p:nvSpPr>
        <p:spPr>
          <a:xfrm rot="16200000">
            <a:off x="10373784" y="5344584"/>
            <a:ext cx="1642533" cy="22267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9" name="Google Shape;344;p11"/>
          <p:cNvGrpSpPr>
            <a:grpSpLocks/>
          </p:cNvGrpSpPr>
          <p:nvPr/>
        </p:nvGrpSpPr>
        <p:grpSpPr bwMode="auto">
          <a:xfrm flipH="1">
            <a:off x="11152718" y="4612218"/>
            <a:ext cx="1195916" cy="960967"/>
            <a:chOff x="4649450" y="3527425"/>
            <a:chExt cx="1224050" cy="983475"/>
          </a:xfrm>
        </p:grpSpPr>
        <p:sp>
          <p:nvSpPr>
            <p:cNvPr id="40" name="Google Shape;345;p11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Google Shape;346;p11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Google Shape;347;p11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" name="Google Shape;348;p11"/>
          <p:cNvSpPr>
            <a:spLocks/>
          </p:cNvSpPr>
          <p:nvPr/>
        </p:nvSpPr>
        <p:spPr bwMode="auto">
          <a:xfrm flipH="1">
            <a:off x="11142134" y="5137151"/>
            <a:ext cx="1217084" cy="1646767"/>
          </a:xfrm>
          <a:custGeom>
            <a:avLst/>
            <a:gdLst>
              <a:gd name="T0" fmla="*/ 430399648 w 29738"/>
              <a:gd name="T1" fmla="*/ 470502594 h 40284"/>
              <a:gd name="T2" fmla="*/ 395318014 w 29738"/>
              <a:gd name="T3" fmla="*/ 529956720 h 40284"/>
              <a:gd name="T4" fmla="*/ 325965989 w 29738"/>
              <a:gd name="T5" fmla="*/ 93662092 h 40284"/>
              <a:gd name="T6" fmla="*/ 341641245 w 29738"/>
              <a:gd name="T7" fmla="*/ 648143992 h 40284"/>
              <a:gd name="T8" fmla="*/ 131300314 w 29738"/>
              <a:gd name="T9" fmla="*/ 251966123 h 40284"/>
              <a:gd name="T10" fmla="*/ 321483972 w 29738"/>
              <a:gd name="T11" fmla="*/ 706128929 h 40284"/>
              <a:gd name="T12" fmla="*/ 74586872 w 29738"/>
              <a:gd name="T13" fmla="*/ 417734563 h 40284"/>
              <a:gd name="T14" fmla="*/ 301354938 w 29738"/>
              <a:gd name="T15" fmla="*/ 775985874 h 40284"/>
              <a:gd name="T16" fmla="*/ 0 w 29738"/>
              <a:gd name="T17" fmla="*/ 611716699 h 40284"/>
              <a:gd name="T18" fmla="*/ 297623848 w 29738"/>
              <a:gd name="T19" fmla="*/ 790107284 h 40284"/>
              <a:gd name="T20" fmla="*/ 287183407 w 29738"/>
              <a:gd name="T21" fmla="*/ 833970812 h 40284"/>
              <a:gd name="T22" fmla="*/ 14171531 w 29738"/>
              <a:gd name="T23" fmla="*/ 837688454 h 40284"/>
              <a:gd name="T24" fmla="*/ 146397089 w 29738"/>
              <a:gd name="T25" fmla="*/ 874115747 h 40284"/>
              <a:gd name="T26" fmla="*/ 281196713 w 29738"/>
              <a:gd name="T27" fmla="*/ 859216022 h 40284"/>
              <a:gd name="T28" fmla="*/ 56685202 w 29738"/>
              <a:gd name="T29" fmla="*/ 983369419 h 40284"/>
              <a:gd name="T30" fmla="*/ 269281738 w 29738"/>
              <a:gd name="T31" fmla="*/ 917200960 h 40284"/>
              <a:gd name="T32" fmla="*/ 231741912 w 29738"/>
              <a:gd name="T33" fmla="*/ 1160924327 h 40284"/>
              <a:gd name="T34" fmla="*/ 409489545 w 29738"/>
              <a:gd name="T35" fmla="*/ 1065850379 h 40284"/>
              <a:gd name="T36" fmla="*/ 294644636 w 29738"/>
              <a:gd name="T37" fmla="*/ 859216022 h 40284"/>
              <a:gd name="T38" fmla="*/ 299851213 w 29738"/>
              <a:gd name="T39" fmla="*/ 837688454 h 40284"/>
              <a:gd name="T40" fmla="*/ 574280162 w 29738"/>
              <a:gd name="T41" fmla="*/ 868927966 h 40284"/>
              <a:gd name="T42" fmla="*/ 683976908 w 29738"/>
              <a:gd name="T43" fmla="*/ 851060707 h 40284"/>
              <a:gd name="T44" fmla="*/ 344388709 w 29738"/>
              <a:gd name="T45" fmla="*/ 771231430 h 40284"/>
              <a:gd name="T46" fmla="*/ 329697079 w 29738"/>
              <a:gd name="T47" fmla="*/ 720970371 h 40284"/>
              <a:gd name="T48" fmla="*/ 704886059 w 29738"/>
              <a:gd name="T49" fmla="*/ 727685624 h 40284"/>
              <a:gd name="T50" fmla="*/ 641839191 w 29738"/>
              <a:gd name="T51" fmla="*/ 732469225 h 40284"/>
              <a:gd name="T52" fmla="*/ 332676291 w 29738"/>
              <a:gd name="T53" fmla="*/ 712815056 h 40284"/>
              <a:gd name="T54" fmla="*/ 513835600 w 29738"/>
              <a:gd name="T55" fmla="*/ 691488643 h 40284"/>
              <a:gd name="T56" fmla="*/ 743669592 w 29738"/>
              <a:gd name="T57" fmla="*/ 631054097 h 40284"/>
              <a:gd name="T58" fmla="*/ 359514675 w 29738"/>
              <a:gd name="T59" fmla="*/ 636241908 h 40284"/>
              <a:gd name="T60" fmla="*/ 473953487 w 29738"/>
              <a:gd name="T61" fmla="*/ 569611905 h 40284"/>
              <a:gd name="T62" fmla="*/ 765302352 w 29738"/>
              <a:gd name="T63" fmla="*/ 431106816 h 40284"/>
              <a:gd name="T64" fmla="*/ 441562776 w 29738"/>
              <a:gd name="T65" fmla="*/ 474969393 h 40284"/>
              <a:gd name="T66" fmla="*/ 845094848 w 29738"/>
              <a:gd name="T67" fmla="*/ 225971755 h 40284"/>
              <a:gd name="T68" fmla="*/ 860017306 w 29738"/>
              <a:gd name="T69" fmla="*/ 29741166 h 40284"/>
              <a:gd name="T70" fmla="*/ 663847905 w 29738"/>
              <a:gd name="T71" fmla="*/ 184327524 h 40284"/>
              <a:gd name="T72" fmla="*/ 597475061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4" name="Google Shape;349;p11"/>
          <p:cNvGrpSpPr>
            <a:grpSpLocks/>
          </p:cNvGrpSpPr>
          <p:nvPr/>
        </p:nvGrpSpPr>
        <p:grpSpPr bwMode="auto">
          <a:xfrm rot="10800000" flipH="1">
            <a:off x="1940984" y="-304799"/>
            <a:ext cx="1219200" cy="980017"/>
            <a:chOff x="4649450" y="3527425"/>
            <a:chExt cx="1224050" cy="983475"/>
          </a:xfrm>
        </p:grpSpPr>
        <p:sp>
          <p:nvSpPr>
            <p:cNvPr id="45" name="Google Shape;350;p11"/>
            <p:cNvSpPr/>
            <p:nvPr/>
          </p:nvSpPr>
          <p:spPr>
            <a:xfrm>
              <a:off x="4640950" y="4149797"/>
              <a:ext cx="456893" cy="169931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Google Shape;351;p11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Google Shape;352;p11"/>
            <p:cNvSpPr/>
            <p:nvPr/>
          </p:nvSpPr>
          <p:spPr>
            <a:xfrm>
              <a:off x="4842832" y="3603894"/>
              <a:ext cx="811783" cy="760442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8" name="Google Shape;308;p11"/>
          <p:cNvSpPr txBox="1">
            <a:spLocks noGrp="1"/>
          </p:cNvSpPr>
          <p:nvPr>
            <p:ph type="title"/>
          </p:nvPr>
        </p:nvSpPr>
        <p:spPr>
          <a:xfrm>
            <a:off x="1093400" y="2351067"/>
            <a:ext cx="10005200" cy="1741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9" name="Google Shape;309;p11"/>
          <p:cNvSpPr txBox="1">
            <a:spLocks noGrp="1"/>
          </p:cNvSpPr>
          <p:nvPr>
            <p:ph type="body" idx="1"/>
          </p:nvPr>
        </p:nvSpPr>
        <p:spPr>
          <a:xfrm>
            <a:off x="1847400" y="4178833"/>
            <a:ext cx="8497200" cy="73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23312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40" lvl="1" indent="-423312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5796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bg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071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63;p13"/>
          <p:cNvSpPr>
            <a:spLocks/>
          </p:cNvSpPr>
          <p:nvPr/>
        </p:nvSpPr>
        <p:spPr bwMode="auto">
          <a:xfrm>
            <a:off x="-440266" y="2584451"/>
            <a:ext cx="1265767" cy="1714500"/>
          </a:xfrm>
          <a:custGeom>
            <a:avLst/>
            <a:gdLst>
              <a:gd name="T0" fmla="*/ 484139278 w 29738"/>
              <a:gd name="T1" fmla="*/ 530980286 h 40284"/>
              <a:gd name="T2" fmla="*/ 444678636 w 29738"/>
              <a:gd name="T3" fmla="*/ 598075995 h 40284"/>
              <a:gd name="T4" fmla="*/ 366667412 w 29738"/>
              <a:gd name="T5" fmla="*/ 105701900 h 40284"/>
              <a:gd name="T6" fmla="*/ 384299453 w 29738"/>
              <a:gd name="T7" fmla="*/ 731455330 h 40284"/>
              <a:gd name="T8" fmla="*/ 147694610 w 29738"/>
              <a:gd name="T9" fmla="*/ 284354096 h 40284"/>
              <a:gd name="T10" fmla="*/ 361625021 w 29738"/>
              <a:gd name="T11" fmla="*/ 796893293 h 40284"/>
              <a:gd name="T12" fmla="*/ 83899446 w 29738"/>
              <a:gd name="T13" fmla="*/ 471429565 h 40284"/>
              <a:gd name="T14" fmla="*/ 338982192 w 29738"/>
              <a:gd name="T15" fmla="*/ 875729809 h 40284"/>
              <a:gd name="T16" fmla="*/ 0 w 29738"/>
              <a:gd name="T17" fmla="*/ 690345698 h 40284"/>
              <a:gd name="T18" fmla="*/ 334785632 w 29738"/>
              <a:gd name="T19" fmla="*/ 891666436 h 40284"/>
              <a:gd name="T20" fmla="*/ 323041813 w 29738"/>
              <a:gd name="T21" fmla="*/ 941167740 h 40284"/>
              <a:gd name="T22" fmla="*/ 15940379 w 29738"/>
              <a:gd name="T23" fmla="*/ 945363592 h 40284"/>
              <a:gd name="T24" fmla="*/ 164676475 w 29738"/>
              <a:gd name="T25" fmla="*/ 986473224 h 40284"/>
              <a:gd name="T26" fmla="*/ 316307760 w 29738"/>
              <a:gd name="T27" fmla="*/ 969658279 h 40284"/>
              <a:gd name="T28" fmla="*/ 63762538 w 29738"/>
              <a:gd name="T29" fmla="*/ 1109769497 h 40284"/>
              <a:gd name="T30" fmla="*/ 302904874 w 29738"/>
              <a:gd name="T31" fmla="*/ 1035096242 h 40284"/>
              <a:gd name="T32" fmla="*/ 260678458 w 29738"/>
              <a:gd name="T33" fmla="*/ 1310147758 h 40284"/>
              <a:gd name="T34" fmla="*/ 460619015 w 29738"/>
              <a:gd name="T35" fmla="*/ 1202852304 h 40284"/>
              <a:gd name="T36" fmla="*/ 331434902 w 29738"/>
              <a:gd name="T37" fmla="*/ 969658279 h 40284"/>
              <a:gd name="T38" fmla="*/ 337290531 w 29738"/>
              <a:gd name="T39" fmla="*/ 945363592 h 40284"/>
              <a:gd name="T40" fmla="*/ 645985783 w 29738"/>
              <a:gd name="T41" fmla="*/ 980618604 h 40284"/>
              <a:gd name="T42" fmla="*/ 769379517 w 29738"/>
              <a:gd name="T43" fmla="*/ 960454524 h 40284"/>
              <a:gd name="T44" fmla="*/ 387390297 w 29738"/>
              <a:gd name="T45" fmla="*/ 870364272 h 40284"/>
              <a:gd name="T46" fmla="*/ 370863972 w 29738"/>
              <a:gd name="T47" fmla="*/ 813643024 h 40284"/>
              <a:gd name="T48" fmla="*/ 792899780 w 29738"/>
              <a:gd name="T49" fmla="*/ 821220602 h 40284"/>
              <a:gd name="T50" fmla="*/ 721980274 w 29738"/>
              <a:gd name="T51" fmla="*/ 826619751 h 40284"/>
              <a:gd name="T52" fmla="*/ 374214670 w 29738"/>
              <a:gd name="T53" fmla="*/ 804438248 h 40284"/>
              <a:gd name="T54" fmla="*/ 577994091 w 29738"/>
              <a:gd name="T55" fmla="*/ 780370769 h 40284"/>
              <a:gd name="T56" fmla="*/ 836525379 w 29738"/>
              <a:gd name="T57" fmla="*/ 712169567 h 40284"/>
              <a:gd name="T58" fmla="*/ 404403767 w 29738"/>
              <a:gd name="T59" fmla="*/ 718023164 h 40284"/>
              <a:gd name="T60" fmla="*/ 533132371 w 29738"/>
              <a:gd name="T61" fmla="*/ 642829227 h 40284"/>
              <a:gd name="T62" fmla="*/ 860858847 w 29738"/>
              <a:gd name="T63" fmla="*/ 486520529 h 40284"/>
              <a:gd name="T64" fmla="*/ 496697355 w 29738"/>
              <a:gd name="T65" fmla="*/ 536020811 h 40284"/>
              <a:gd name="T66" fmla="*/ 950614943 w 29738"/>
              <a:gd name="T67" fmla="*/ 255017862 h 40284"/>
              <a:gd name="T68" fmla="*/ 967401153 w 29738"/>
              <a:gd name="T69" fmla="*/ 33564676 h 40284"/>
              <a:gd name="T70" fmla="*/ 746737711 w 29738"/>
              <a:gd name="T71" fmla="*/ 208021020 h 40284"/>
              <a:gd name="T72" fmla="*/ 672076163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oogle Shape;364;p13"/>
          <p:cNvGrpSpPr>
            <a:grpSpLocks/>
          </p:cNvGrpSpPr>
          <p:nvPr/>
        </p:nvGrpSpPr>
        <p:grpSpPr bwMode="auto">
          <a:xfrm>
            <a:off x="-683684" y="3981451"/>
            <a:ext cx="1466851" cy="1176867"/>
            <a:chOff x="4649450" y="3527425"/>
            <a:chExt cx="1224050" cy="983475"/>
          </a:xfrm>
        </p:grpSpPr>
        <p:sp>
          <p:nvSpPr>
            <p:cNvPr id="17" name="Google Shape;365;p13"/>
            <p:cNvSpPr/>
            <p:nvPr/>
          </p:nvSpPr>
          <p:spPr>
            <a:xfrm>
              <a:off x="4649450" y="4150057"/>
              <a:ext cx="455707" cy="168039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Google Shape;366;p13"/>
            <p:cNvSpPr/>
            <p:nvPr/>
          </p:nvSpPr>
          <p:spPr>
            <a:xfrm>
              <a:off x="4755428" y="3527425"/>
              <a:ext cx="1118072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oogle Shape;367;p13"/>
            <p:cNvSpPr/>
            <p:nvPr/>
          </p:nvSpPr>
          <p:spPr>
            <a:xfrm>
              <a:off x="4841978" y="3612329"/>
              <a:ext cx="812500" cy="760601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" name="Google Shape;368;p13"/>
          <p:cNvSpPr/>
          <p:nvPr/>
        </p:nvSpPr>
        <p:spPr>
          <a:xfrm>
            <a:off x="-249767" y="4265085"/>
            <a:ext cx="1466851" cy="19854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Google Shape;369;p13"/>
          <p:cNvSpPr>
            <a:spLocks/>
          </p:cNvSpPr>
          <p:nvPr/>
        </p:nvSpPr>
        <p:spPr bwMode="auto">
          <a:xfrm rot="5400000" flipH="1">
            <a:off x="66675" y="6103409"/>
            <a:ext cx="833967" cy="1128184"/>
          </a:xfrm>
          <a:custGeom>
            <a:avLst/>
            <a:gdLst>
              <a:gd name="T0" fmla="*/ 138470107 w 29738"/>
              <a:gd name="T1" fmla="*/ 151288609 h 40284"/>
              <a:gd name="T2" fmla="*/ 127183625 w 29738"/>
              <a:gd name="T3" fmla="*/ 170405438 h 40284"/>
              <a:gd name="T4" fmla="*/ 104871259 w 29738"/>
              <a:gd name="T5" fmla="*/ 30116812 h 40284"/>
              <a:gd name="T6" fmla="*/ 109914412 w 29738"/>
              <a:gd name="T7" fmla="*/ 208408364 h 40284"/>
              <a:gd name="T8" fmla="*/ 42242509 w 29738"/>
              <a:gd name="T9" fmla="*/ 81018995 h 40284"/>
              <a:gd name="T10" fmla="*/ 103429100 w 29738"/>
              <a:gd name="T11" fmla="*/ 227053142 h 40284"/>
              <a:gd name="T12" fmla="*/ 23996509 w 29738"/>
              <a:gd name="T13" fmla="*/ 134321215 h 40284"/>
              <a:gd name="T14" fmla="*/ 96953084 w 29738"/>
              <a:gd name="T15" fmla="*/ 249515455 h 40284"/>
              <a:gd name="T16" fmla="*/ 0 w 29738"/>
              <a:gd name="T17" fmla="*/ 196695452 h 40284"/>
              <a:gd name="T18" fmla="*/ 95752907 w 29738"/>
              <a:gd name="T19" fmla="*/ 254056085 h 40284"/>
              <a:gd name="T20" fmla="*/ 92393918 w 29738"/>
              <a:gd name="T21" fmla="*/ 268160213 h 40284"/>
              <a:gd name="T22" fmla="*/ 4559187 w 29738"/>
              <a:gd name="T23" fmla="*/ 269355820 h 40284"/>
              <a:gd name="T24" fmla="*/ 47099416 w 29738"/>
              <a:gd name="T25" fmla="*/ 281068753 h 40284"/>
              <a:gd name="T26" fmla="*/ 90467793 w 29738"/>
              <a:gd name="T27" fmla="*/ 276277962 h 40284"/>
              <a:gd name="T28" fmla="*/ 18236704 w 29738"/>
              <a:gd name="T29" fmla="*/ 316198708 h 40284"/>
              <a:gd name="T30" fmla="*/ 86634555 w 29738"/>
              <a:gd name="T31" fmla="*/ 294922278 h 40284"/>
              <a:gd name="T32" fmla="*/ 74557112 w 29738"/>
              <a:gd name="T33" fmla="*/ 373291116 h 40284"/>
              <a:gd name="T34" fmla="*/ 131742812 w 29738"/>
              <a:gd name="T35" fmla="*/ 342720316 h 40284"/>
              <a:gd name="T36" fmla="*/ 94794714 w 29738"/>
              <a:gd name="T37" fmla="*/ 276277962 h 40284"/>
              <a:gd name="T38" fmla="*/ 96469560 w 29738"/>
              <a:gd name="T39" fmla="*/ 269355820 h 40284"/>
              <a:gd name="T40" fmla="*/ 184759947 w 29738"/>
              <a:gd name="T41" fmla="*/ 279400632 h 40284"/>
              <a:gd name="T42" fmla="*/ 220052213 w 29738"/>
              <a:gd name="T43" fmla="*/ 273655573 h 40284"/>
              <a:gd name="T44" fmla="*/ 110798275 w 29738"/>
              <a:gd name="T45" fmla="*/ 247986761 h 40284"/>
              <a:gd name="T46" fmla="*/ 106071878 w 29738"/>
              <a:gd name="T47" fmla="*/ 231825408 h 40284"/>
              <a:gd name="T48" fmla="*/ 226779509 w 29738"/>
              <a:gd name="T49" fmla="*/ 233984547 h 40284"/>
              <a:gd name="T50" fmla="*/ 206495446 w 29738"/>
              <a:gd name="T51" fmla="*/ 235522945 h 40284"/>
              <a:gd name="T52" fmla="*/ 107030092 w 29738"/>
              <a:gd name="T53" fmla="*/ 229203018 h 40284"/>
              <a:gd name="T54" fmla="*/ 165313770 w 29738"/>
              <a:gd name="T55" fmla="*/ 222345738 h 40284"/>
              <a:gd name="T56" fmla="*/ 239256870 w 29738"/>
              <a:gd name="T57" fmla="*/ 202913466 h 40284"/>
              <a:gd name="T58" fmla="*/ 115664478 w 29738"/>
              <a:gd name="T59" fmla="*/ 204581125 h 40284"/>
              <a:gd name="T60" fmla="*/ 152482510 w 29738"/>
              <a:gd name="T61" fmla="*/ 183156467 h 40284"/>
              <a:gd name="T62" fmla="*/ 246216389 w 29738"/>
              <a:gd name="T63" fmla="*/ 138620967 h 40284"/>
              <a:gd name="T64" fmla="*/ 142061782 w 29738"/>
              <a:gd name="T65" fmla="*/ 152724653 h 40284"/>
              <a:gd name="T66" fmla="*/ 271887765 w 29738"/>
              <a:gd name="T67" fmla="*/ 72660368 h 40284"/>
              <a:gd name="T68" fmla="*/ 276688914 w 29738"/>
              <a:gd name="T69" fmla="*/ 9563057 h 40284"/>
              <a:gd name="T70" fmla="*/ 213576198 w 29738"/>
              <a:gd name="T71" fmla="*/ 59270072 h 40284"/>
              <a:gd name="T72" fmla="*/ 192222467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Google Shape;370;p13"/>
          <p:cNvSpPr/>
          <p:nvPr/>
        </p:nvSpPr>
        <p:spPr>
          <a:xfrm rot="16200000" flipH="1">
            <a:off x="10554759" y="-890058"/>
            <a:ext cx="1570568" cy="212724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" name="Google Shape;371;p13"/>
          <p:cNvGrpSpPr>
            <a:grpSpLocks/>
          </p:cNvGrpSpPr>
          <p:nvPr/>
        </p:nvGrpSpPr>
        <p:grpSpPr bwMode="auto">
          <a:xfrm rot="10800000">
            <a:off x="11402485" y="958851"/>
            <a:ext cx="1265767" cy="1018116"/>
            <a:chOff x="4649450" y="3527425"/>
            <a:chExt cx="1224050" cy="983475"/>
          </a:xfrm>
        </p:grpSpPr>
        <p:sp>
          <p:nvSpPr>
            <p:cNvPr id="24" name="Google Shape;372;p13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Google Shape;373;p13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Google Shape;374;p13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" name="Google Shape;375;p13"/>
          <p:cNvSpPr>
            <a:spLocks/>
          </p:cNvSpPr>
          <p:nvPr/>
        </p:nvSpPr>
        <p:spPr bwMode="auto">
          <a:xfrm rot="10800000">
            <a:off x="11290300" y="-137583"/>
            <a:ext cx="1159933" cy="1572684"/>
          </a:xfrm>
          <a:custGeom>
            <a:avLst/>
            <a:gdLst>
              <a:gd name="T0" fmla="*/ 372570612 w 29738"/>
              <a:gd name="T1" fmla="*/ 409817025 h 40284"/>
              <a:gd name="T2" fmla="*/ 342203073 w 29738"/>
              <a:gd name="T3" fmla="*/ 461603104 h 40284"/>
              <a:gd name="T4" fmla="*/ 282169678 w 29738"/>
              <a:gd name="T5" fmla="*/ 81582075 h 40284"/>
              <a:gd name="T6" fmla="*/ 295738183 w 29738"/>
              <a:gd name="T7" fmla="*/ 564546884 h 40284"/>
              <a:gd name="T8" fmla="*/ 113658625 w 29738"/>
              <a:gd name="T9" fmla="*/ 219467420 h 40284"/>
              <a:gd name="T10" fmla="*/ 278288691 w 29738"/>
              <a:gd name="T11" fmla="*/ 615052170 h 40284"/>
              <a:gd name="T12" fmla="*/ 64565601 w 29738"/>
              <a:gd name="T13" fmla="*/ 363855517 h 40284"/>
              <a:gd name="T14" fmla="*/ 260864913 w 29738"/>
              <a:gd name="T15" fmla="*/ 675900067 h 40284"/>
              <a:gd name="T16" fmla="*/ 0 w 29738"/>
              <a:gd name="T17" fmla="*/ 532817680 h 40284"/>
              <a:gd name="T18" fmla="*/ 257635175 w 29738"/>
              <a:gd name="T19" fmla="*/ 688199983 h 40284"/>
              <a:gd name="T20" fmla="*/ 248597208 w 29738"/>
              <a:gd name="T21" fmla="*/ 726405353 h 40284"/>
              <a:gd name="T22" fmla="*/ 12266827 w 29738"/>
              <a:gd name="T23" fmla="*/ 729643421 h 40284"/>
              <a:gd name="T24" fmla="*/ 126727329 w 29738"/>
              <a:gd name="T25" fmla="*/ 761372655 h 40284"/>
              <a:gd name="T26" fmla="*/ 243415421 w 29738"/>
              <a:gd name="T27" fmla="*/ 748394615 h 40284"/>
              <a:gd name="T28" fmla="*/ 49068187 w 29738"/>
              <a:gd name="T29" fmla="*/ 856534589 h 40284"/>
              <a:gd name="T30" fmla="*/ 233100642 w 29738"/>
              <a:gd name="T31" fmla="*/ 798899872 h 40284"/>
              <a:gd name="T32" fmla="*/ 200605590 w 29738"/>
              <a:gd name="T33" fmla="*/ 1011189023 h 40284"/>
              <a:gd name="T34" fmla="*/ 354470749 w 29738"/>
              <a:gd name="T35" fmla="*/ 928376693 h 40284"/>
              <a:gd name="T36" fmla="*/ 255056685 w 29738"/>
              <a:gd name="T37" fmla="*/ 748394615 h 40284"/>
              <a:gd name="T38" fmla="*/ 259563265 w 29738"/>
              <a:gd name="T39" fmla="*/ 729643421 h 40284"/>
              <a:gd name="T40" fmla="*/ 497119965 w 29738"/>
              <a:gd name="T41" fmla="*/ 756853736 h 40284"/>
              <a:gd name="T42" fmla="*/ 592077971 w 29738"/>
              <a:gd name="T43" fmla="*/ 741290893 h 40284"/>
              <a:gd name="T44" fmla="*/ 298116401 w 29738"/>
              <a:gd name="T45" fmla="*/ 671757541 h 40284"/>
              <a:gd name="T46" fmla="*/ 285399416 w 29738"/>
              <a:gd name="T47" fmla="*/ 627979614 h 40284"/>
              <a:gd name="T48" fmla="*/ 610177834 w 29738"/>
              <a:gd name="T49" fmla="*/ 633828223 h 40284"/>
              <a:gd name="T50" fmla="*/ 555601797 w 29738"/>
              <a:gd name="T51" fmla="*/ 637995636 h 40284"/>
              <a:gd name="T52" fmla="*/ 287977906 w 29738"/>
              <a:gd name="T53" fmla="*/ 620875891 h 40284"/>
              <a:gd name="T54" fmla="*/ 444797232 w 29738"/>
              <a:gd name="T55" fmla="*/ 602300464 h 40284"/>
              <a:gd name="T56" fmla="*/ 643750304 w 29738"/>
              <a:gd name="T57" fmla="*/ 549661344 h 40284"/>
              <a:gd name="T58" fmla="*/ 311209912 w 29738"/>
              <a:gd name="T59" fmla="*/ 554179385 h 40284"/>
              <a:gd name="T60" fmla="*/ 410273984 w 29738"/>
              <a:gd name="T61" fmla="*/ 496143475 h 40284"/>
              <a:gd name="T62" fmla="*/ 662475760 w 29738"/>
              <a:gd name="T63" fmla="*/ 375502988 h 40284"/>
              <a:gd name="T64" fmla="*/ 382234142 w 29738"/>
              <a:gd name="T65" fmla="*/ 413708358 h 40284"/>
              <a:gd name="T66" fmla="*/ 731547941 w 29738"/>
              <a:gd name="T67" fmla="*/ 196825742 h 40284"/>
              <a:gd name="T68" fmla="*/ 744466017 w 29738"/>
              <a:gd name="T69" fmla="*/ 25905483 h 40284"/>
              <a:gd name="T70" fmla="*/ 574653315 w 29738"/>
              <a:gd name="T71" fmla="*/ 160552760 h 40284"/>
              <a:gd name="T72" fmla="*/ 517198410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" name="Google Shape;376;p13"/>
          <p:cNvGrpSpPr>
            <a:grpSpLocks/>
          </p:cNvGrpSpPr>
          <p:nvPr/>
        </p:nvGrpSpPr>
        <p:grpSpPr bwMode="auto">
          <a:xfrm>
            <a:off x="-249766" y="5645151"/>
            <a:ext cx="1090084" cy="876300"/>
            <a:chOff x="4649450" y="3527425"/>
            <a:chExt cx="1224050" cy="983475"/>
          </a:xfrm>
        </p:grpSpPr>
        <p:sp>
          <p:nvSpPr>
            <p:cNvPr id="29" name="Google Shape;377;p13"/>
            <p:cNvSpPr/>
            <p:nvPr/>
          </p:nvSpPr>
          <p:spPr>
            <a:xfrm>
              <a:off x="4649450" y="4149817"/>
              <a:ext cx="456345" cy="168663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Google Shape;378;p13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Google Shape;379;p13"/>
            <p:cNvSpPr/>
            <p:nvPr/>
          </p:nvSpPr>
          <p:spPr>
            <a:xfrm>
              <a:off x="4841970" y="3612945"/>
              <a:ext cx="812865" cy="760174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55" name="Google Shape;355;p13"/>
          <p:cNvSpPr txBox="1">
            <a:spLocks noGrp="1"/>
          </p:cNvSpPr>
          <p:nvPr>
            <p:ph type="subTitle" idx="1"/>
          </p:nvPr>
        </p:nvSpPr>
        <p:spPr>
          <a:xfrm>
            <a:off x="2800763" y="2199067"/>
            <a:ext cx="3174800" cy="53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56" name="Google Shape;356;p13"/>
          <p:cNvSpPr txBox="1">
            <a:spLocks noGrp="1"/>
          </p:cNvSpPr>
          <p:nvPr>
            <p:ph type="subTitle" idx="2"/>
          </p:nvPr>
        </p:nvSpPr>
        <p:spPr>
          <a:xfrm>
            <a:off x="2800767" y="2728267"/>
            <a:ext cx="3417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3"/>
          </p:nvPr>
        </p:nvSpPr>
        <p:spPr>
          <a:xfrm>
            <a:off x="7958589" y="2199067"/>
            <a:ext cx="3174800" cy="53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subTitle" idx="4"/>
          </p:nvPr>
        </p:nvSpPr>
        <p:spPr>
          <a:xfrm>
            <a:off x="7958600" y="2728267"/>
            <a:ext cx="3417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5"/>
          </p:nvPr>
        </p:nvSpPr>
        <p:spPr>
          <a:xfrm>
            <a:off x="2800763" y="4360533"/>
            <a:ext cx="3174800" cy="53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6"/>
          </p:nvPr>
        </p:nvSpPr>
        <p:spPr>
          <a:xfrm>
            <a:off x="2800767" y="4893733"/>
            <a:ext cx="3417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subTitle" idx="7"/>
          </p:nvPr>
        </p:nvSpPr>
        <p:spPr>
          <a:xfrm>
            <a:off x="7958589" y="4360533"/>
            <a:ext cx="3174800" cy="53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8"/>
          </p:nvPr>
        </p:nvSpPr>
        <p:spPr>
          <a:xfrm>
            <a:off x="7958600" y="4893733"/>
            <a:ext cx="3417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0" name="Google Shape;380;p13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3716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title" idx="9"/>
          </p:nvPr>
        </p:nvSpPr>
        <p:spPr>
          <a:xfrm>
            <a:off x="1787727" y="2824917"/>
            <a:ext cx="740800" cy="65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5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13"/>
          </p:nvPr>
        </p:nvSpPr>
        <p:spPr>
          <a:xfrm>
            <a:off x="1787717" y="4948333"/>
            <a:ext cx="740800" cy="65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5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14"/>
          </p:nvPr>
        </p:nvSpPr>
        <p:spPr>
          <a:xfrm>
            <a:off x="6917633" y="2824933"/>
            <a:ext cx="814400" cy="65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300"/>
              <a:buNone/>
              <a:defRPr sz="5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title" idx="15"/>
          </p:nvPr>
        </p:nvSpPr>
        <p:spPr>
          <a:xfrm>
            <a:off x="6917633" y="4948333"/>
            <a:ext cx="814400" cy="65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5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7792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">
  <p:cSld name=" Section header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9;p14"/>
          <p:cNvSpPr/>
          <p:nvPr/>
        </p:nvSpPr>
        <p:spPr>
          <a:xfrm flipH="1">
            <a:off x="10968567" y="4639733"/>
            <a:ext cx="1771651" cy="23981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Google Shape;390;p14"/>
          <p:cNvSpPr>
            <a:spLocks/>
          </p:cNvSpPr>
          <p:nvPr/>
        </p:nvSpPr>
        <p:spPr bwMode="auto">
          <a:xfrm rot="16200000">
            <a:off x="10675409" y="5836709"/>
            <a:ext cx="1166283" cy="1579033"/>
          </a:xfrm>
          <a:custGeom>
            <a:avLst/>
            <a:gdLst>
              <a:gd name="T0" fmla="*/ 378722323 w 29738"/>
              <a:gd name="T1" fmla="*/ 414800785 h 40284"/>
              <a:gd name="T2" fmla="*/ 347853561 w 29738"/>
              <a:gd name="T3" fmla="*/ 467216743 h 40284"/>
              <a:gd name="T4" fmla="*/ 286828913 w 29738"/>
              <a:gd name="T5" fmla="*/ 82574018 h 40284"/>
              <a:gd name="T6" fmla="*/ 300621613 w 29738"/>
              <a:gd name="T7" fmla="*/ 571411717 h 40284"/>
              <a:gd name="T8" fmla="*/ 115535313 w 29738"/>
              <a:gd name="T9" fmla="*/ 222136729 h 40284"/>
              <a:gd name="T10" fmla="*/ 282883708 w 29738"/>
              <a:gd name="T11" fmla="*/ 622531305 h 40284"/>
              <a:gd name="T12" fmla="*/ 65631726 w 29738"/>
              <a:gd name="T13" fmla="*/ 368279862 h 40284"/>
              <a:gd name="T14" fmla="*/ 265171717 w 29738"/>
              <a:gd name="T15" fmla="*/ 684119572 h 40284"/>
              <a:gd name="T16" fmla="*/ 0 w 29738"/>
              <a:gd name="T17" fmla="*/ 539297004 h 40284"/>
              <a:gd name="T18" fmla="*/ 261889238 w 29738"/>
              <a:gd name="T19" fmla="*/ 696569100 h 40284"/>
              <a:gd name="T20" fmla="*/ 252702732 w 29738"/>
              <a:gd name="T21" fmla="*/ 735239160 h 40284"/>
              <a:gd name="T22" fmla="*/ 12469838 w 29738"/>
              <a:gd name="T23" fmla="*/ 738516406 h 40284"/>
              <a:gd name="T24" fmla="*/ 128819299 w 29738"/>
              <a:gd name="T25" fmla="*/ 770631120 h 40284"/>
              <a:gd name="T26" fmla="*/ 247434664 w 29738"/>
              <a:gd name="T27" fmla="*/ 757495351 h 40284"/>
              <a:gd name="T28" fmla="*/ 49878527 w 29738"/>
              <a:gd name="T29" fmla="*/ 866951036 h 40284"/>
              <a:gd name="T30" fmla="*/ 236949533 w 29738"/>
              <a:gd name="T31" fmla="*/ 808614938 h 40284"/>
              <a:gd name="T32" fmla="*/ 203917816 w 29738"/>
              <a:gd name="T33" fmla="*/ 1023485915 h 40284"/>
              <a:gd name="T34" fmla="*/ 360323399 w 29738"/>
              <a:gd name="T35" fmla="*/ 939666532 h 40284"/>
              <a:gd name="T36" fmla="*/ 259267749 w 29738"/>
              <a:gd name="T37" fmla="*/ 757495351 h 40284"/>
              <a:gd name="T38" fmla="*/ 263848854 w 29738"/>
              <a:gd name="T39" fmla="*/ 738516406 h 40284"/>
              <a:gd name="T40" fmla="*/ 505328488 w 29738"/>
              <a:gd name="T41" fmla="*/ 766058356 h 40284"/>
              <a:gd name="T42" fmla="*/ 601854066 w 29738"/>
              <a:gd name="T43" fmla="*/ 750305652 h 40284"/>
              <a:gd name="T44" fmla="*/ 303038940 w 29738"/>
              <a:gd name="T45" fmla="*/ 679927103 h 40284"/>
              <a:gd name="T46" fmla="*/ 290111421 w 29738"/>
              <a:gd name="T47" fmla="*/ 635616068 h 40284"/>
              <a:gd name="T48" fmla="*/ 620252991 w 29738"/>
              <a:gd name="T49" fmla="*/ 641536208 h 40284"/>
              <a:gd name="T50" fmla="*/ 564775901 w 29738"/>
              <a:gd name="T51" fmla="*/ 645753754 h 40284"/>
              <a:gd name="T52" fmla="*/ 292732910 w 29738"/>
              <a:gd name="T53" fmla="*/ 628426368 h 40284"/>
              <a:gd name="T54" fmla="*/ 452141539 w 29738"/>
              <a:gd name="T55" fmla="*/ 609624577 h 40284"/>
              <a:gd name="T56" fmla="*/ 654379171 w 29738"/>
              <a:gd name="T57" fmla="*/ 556345225 h 40284"/>
              <a:gd name="T58" fmla="*/ 316348869 w 29738"/>
              <a:gd name="T59" fmla="*/ 560918842 h 40284"/>
              <a:gd name="T60" fmla="*/ 417048081 w 29738"/>
              <a:gd name="T61" fmla="*/ 502176580 h 40284"/>
              <a:gd name="T62" fmla="*/ 673414879 w 29738"/>
              <a:gd name="T63" fmla="*/ 380069108 h 40284"/>
              <a:gd name="T64" fmla="*/ 388545582 w 29738"/>
              <a:gd name="T65" fmla="*/ 418739167 h 40284"/>
              <a:gd name="T66" fmla="*/ 743626856 w 29738"/>
              <a:gd name="T67" fmla="*/ 199219403 h 40284"/>
              <a:gd name="T68" fmla="*/ 756758566 w 29738"/>
              <a:gd name="T69" fmla="*/ 26220502 h 40284"/>
              <a:gd name="T70" fmla="*/ 584142104 w 29738"/>
              <a:gd name="T71" fmla="*/ 162505996 h 40284"/>
              <a:gd name="T72" fmla="*/ 525738091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Google Shape;391;p14"/>
          <p:cNvSpPr/>
          <p:nvPr/>
        </p:nvSpPr>
        <p:spPr>
          <a:xfrm rot="10800000" flipH="1">
            <a:off x="-264584" y="-205318"/>
            <a:ext cx="1382184" cy="187325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oogle Shape;392;p14"/>
          <p:cNvGrpSpPr>
            <a:grpSpLocks/>
          </p:cNvGrpSpPr>
          <p:nvPr/>
        </p:nvGrpSpPr>
        <p:grpSpPr bwMode="auto">
          <a:xfrm rot="5400000">
            <a:off x="1019176" y="-257174"/>
            <a:ext cx="1005417" cy="808567"/>
            <a:chOff x="4649450" y="3527425"/>
            <a:chExt cx="1224050" cy="983475"/>
          </a:xfrm>
        </p:grpSpPr>
        <p:sp>
          <p:nvSpPr>
            <p:cNvPr id="9" name="Google Shape;393;p14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oogle Shape;394;p14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oogle Shape;395;p14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Google Shape;396;p14"/>
          <p:cNvSpPr>
            <a:spLocks/>
          </p:cNvSpPr>
          <p:nvPr/>
        </p:nvSpPr>
        <p:spPr bwMode="auto">
          <a:xfrm rot="5400000">
            <a:off x="333375" y="-428625"/>
            <a:ext cx="1022351" cy="1384300"/>
          </a:xfrm>
          <a:custGeom>
            <a:avLst/>
            <a:gdLst>
              <a:gd name="T0" fmla="*/ 255099637 w 29738"/>
              <a:gd name="T1" fmla="*/ 279483629 h 40284"/>
              <a:gd name="T2" fmla="*/ 234306972 w 29738"/>
              <a:gd name="T3" fmla="*/ 314800005 h 40284"/>
              <a:gd name="T4" fmla="*/ 193201638 w 29738"/>
              <a:gd name="T5" fmla="*/ 55636479 h 40284"/>
              <a:gd name="T6" fmla="*/ 202492393 w 29738"/>
              <a:gd name="T7" fmla="*/ 385005036 h 40284"/>
              <a:gd name="T8" fmla="*/ 77822216 w 29738"/>
              <a:gd name="T9" fmla="*/ 149670711 h 40284"/>
              <a:gd name="T10" fmla="*/ 190544396 w 29738"/>
              <a:gd name="T11" fmla="*/ 419447951 h 40284"/>
              <a:gd name="T12" fmla="*/ 44207994 w 29738"/>
              <a:gd name="T13" fmla="*/ 248138662 h 40284"/>
              <a:gd name="T14" fmla="*/ 178614344 w 29738"/>
              <a:gd name="T15" fmla="*/ 460944323 h 40284"/>
              <a:gd name="T16" fmla="*/ 0 w 29738"/>
              <a:gd name="T17" fmla="*/ 363366431 h 40284"/>
              <a:gd name="T18" fmla="*/ 176403190 w 29738"/>
              <a:gd name="T19" fmla="*/ 469332879 h 40284"/>
              <a:gd name="T20" fmla="*/ 170215121 w 29738"/>
              <a:gd name="T21" fmla="*/ 495387909 h 40284"/>
              <a:gd name="T22" fmla="*/ 8399224 w 29738"/>
              <a:gd name="T23" fmla="*/ 497595826 h 40284"/>
              <a:gd name="T24" fmla="*/ 86769916 w 29738"/>
              <a:gd name="T25" fmla="*/ 519234405 h 40284"/>
              <a:gd name="T26" fmla="*/ 166666347 w 29738"/>
              <a:gd name="T27" fmla="*/ 510383539 h 40284"/>
              <a:gd name="T28" fmla="*/ 33597591 w 29738"/>
              <a:gd name="T29" fmla="*/ 584132230 h 40284"/>
              <a:gd name="T30" fmla="*/ 159604047 w 29738"/>
              <a:gd name="T31" fmla="*/ 544827151 h 40284"/>
              <a:gd name="T32" fmla="*/ 137354796 w 29738"/>
              <a:gd name="T33" fmla="*/ 689601808 h 40284"/>
              <a:gd name="T34" fmla="*/ 242706196 w 29738"/>
              <a:gd name="T35" fmla="*/ 633126404 h 40284"/>
              <a:gd name="T36" fmla="*/ 174637454 w 29738"/>
              <a:gd name="T37" fmla="*/ 510383539 h 40284"/>
              <a:gd name="T38" fmla="*/ 177722838 w 29738"/>
              <a:gd name="T39" fmla="*/ 497595826 h 40284"/>
              <a:gd name="T40" fmla="*/ 340378364 w 29738"/>
              <a:gd name="T41" fmla="*/ 516153054 h 40284"/>
              <a:gd name="T42" fmla="*/ 405395653 w 29738"/>
              <a:gd name="T43" fmla="*/ 505539340 h 40284"/>
              <a:gd name="T44" fmla="*/ 204120520 w 29738"/>
              <a:gd name="T45" fmla="*/ 458120029 h 40284"/>
              <a:gd name="T46" fmla="*/ 195412817 w 29738"/>
              <a:gd name="T47" fmla="*/ 428264256 h 40284"/>
              <a:gd name="T48" fmla="*/ 417789068 w 29738"/>
              <a:gd name="T49" fmla="*/ 432252958 h 40284"/>
              <a:gd name="T50" fmla="*/ 380420652 w 29738"/>
              <a:gd name="T51" fmla="*/ 435094521 h 40284"/>
              <a:gd name="T52" fmla="*/ 197178554 w 29738"/>
              <a:gd name="T53" fmla="*/ 423419386 h 40284"/>
              <a:gd name="T54" fmla="*/ 304552318 w 29738"/>
              <a:gd name="T55" fmla="*/ 410751876 h 40284"/>
              <a:gd name="T56" fmla="*/ 440775611 w 29738"/>
              <a:gd name="T57" fmla="*/ 374852961 h 40284"/>
              <a:gd name="T58" fmla="*/ 213085521 w 29738"/>
              <a:gd name="T59" fmla="*/ 377934982 h 40284"/>
              <a:gd name="T60" fmla="*/ 280914266 w 29738"/>
              <a:gd name="T61" fmla="*/ 338355553 h 40284"/>
              <a:gd name="T62" fmla="*/ 453597838 w 29738"/>
              <a:gd name="T63" fmla="*/ 256082176 h 40284"/>
              <a:gd name="T64" fmla="*/ 261715823 w 29738"/>
              <a:gd name="T65" fmla="*/ 282137206 h 40284"/>
              <a:gd name="T66" fmla="*/ 500891217 w 29738"/>
              <a:gd name="T67" fmla="*/ 134229369 h 40284"/>
              <a:gd name="T68" fmla="*/ 509735884 w 29738"/>
              <a:gd name="T69" fmla="*/ 17666500 h 40284"/>
              <a:gd name="T70" fmla="*/ 393465601 w 29738"/>
              <a:gd name="T71" fmla="*/ 109492816 h 40284"/>
              <a:gd name="T72" fmla="*/ 354126029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Google Shape;397;p14"/>
          <p:cNvSpPr/>
          <p:nvPr/>
        </p:nvSpPr>
        <p:spPr>
          <a:xfrm rot="5400000">
            <a:off x="1946276" y="-744008"/>
            <a:ext cx="1488017" cy="20150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oogle Shape;398;p14"/>
          <p:cNvGrpSpPr>
            <a:grpSpLocks/>
          </p:cNvGrpSpPr>
          <p:nvPr/>
        </p:nvGrpSpPr>
        <p:grpSpPr bwMode="auto">
          <a:xfrm flipH="1">
            <a:off x="9662584" y="6273801"/>
            <a:ext cx="1166283" cy="935567"/>
            <a:chOff x="4649450" y="3527425"/>
            <a:chExt cx="1224050" cy="983475"/>
          </a:xfrm>
        </p:grpSpPr>
        <p:sp>
          <p:nvSpPr>
            <p:cNvPr id="15" name="Google Shape;399;p14"/>
            <p:cNvSpPr/>
            <p:nvPr/>
          </p:nvSpPr>
          <p:spPr>
            <a:xfrm>
              <a:off x="4649450" y="4150441"/>
              <a:ext cx="455408" cy="169104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Google Shape;400;p14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401;p14"/>
            <p:cNvSpPr/>
            <p:nvPr/>
          </p:nvSpPr>
          <p:spPr>
            <a:xfrm>
              <a:off x="4842720" y="3611977"/>
              <a:ext cx="810851" cy="760969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6620633" y="3379784"/>
            <a:ext cx="4018400" cy="104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67" b="1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2"/>
          </p:nvPr>
        </p:nvSpPr>
        <p:spPr>
          <a:xfrm>
            <a:off x="6288033" y="4412917"/>
            <a:ext cx="4683600" cy="78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 txBox="1">
            <a:spLocks noGrp="1"/>
          </p:cNvSpPr>
          <p:nvPr>
            <p:ph type="title"/>
          </p:nvPr>
        </p:nvSpPr>
        <p:spPr>
          <a:xfrm>
            <a:off x="7737833" y="1855300"/>
            <a:ext cx="1784000" cy="1626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5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533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8035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Big words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04;p15"/>
          <p:cNvSpPr>
            <a:spLocks/>
          </p:cNvSpPr>
          <p:nvPr/>
        </p:nvSpPr>
        <p:spPr bwMode="auto">
          <a:xfrm rot="16200000">
            <a:off x="8165042" y="5244043"/>
            <a:ext cx="1494367" cy="2025651"/>
          </a:xfrm>
          <a:custGeom>
            <a:avLst/>
            <a:gdLst>
              <a:gd name="T0" fmla="*/ 796674631 w 29738"/>
              <a:gd name="T1" fmla="*/ 875707617 h 40284"/>
              <a:gd name="T2" fmla="*/ 731740648 w 29738"/>
              <a:gd name="T3" fmla="*/ 986365611 h 40284"/>
              <a:gd name="T4" fmla="*/ 603368343 w 29738"/>
              <a:gd name="T5" fmla="*/ 174326564 h 40284"/>
              <a:gd name="T6" fmla="*/ 632383029 w 29738"/>
              <a:gd name="T7" fmla="*/ 1206338971 h 40284"/>
              <a:gd name="T8" fmla="*/ 243039030 w 29738"/>
              <a:gd name="T9" fmla="*/ 468964151 h 40284"/>
              <a:gd name="T10" fmla="*/ 595070319 w 29738"/>
              <a:gd name="T11" fmla="*/ 1314259063 h 40284"/>
              <a:gd name="T12" fmla="*/ 138060877 w 29738"/>
              <a:gd name="T13" fmla="*/ 777496031 h 40284"/>
              <a:gd name="T14" fmla="*/ 557811579 w 29738"/>
              <a:gd name="T15" fmla="*/ 1444280063 h 40284"/>
              <a:gd name="T16" fmla="*/ 0 w 29738"/>
              <a:gd name="T17" fmla="*/ 1138538695 h 40284"/>
              <a:gd name="T18" fmla="*/ 550905573 w 29738"/>
              <a:gd name="T19" fmla="*/ 1470563853 h 40284"/>
              <a:gd name="T20" fmla="*/ 531580892 w 29738"/>
              <a:gd name="T21" fmla="*/ 1552201588 h 40284"/>
              <a:gd name="T22" fmla="*/ 26230688 w 29738"/>
              <a:gd name="T23" fmla="*/ 1559120977 h 40284"/>
              <a:gd name="T24" fmla="*/ 270982764 w 29738"/>
              <a:gd name="T25" fmla="*/ 1626921291 h 40284"/>
              <a:gd name="T26" fmla="*/ 520498870 w 29738"/>
              <a:gd name="T27" fmla="*/ 1599189578 h 40284"/>
              <a:gd name="T28" fmla="*/ 104924183 w 29738"/>
              <a:gd name="T29" fmla="*/ 1830265286 h 40284"/>
              <a:gd name="T30" fmla="*/ 498444160 w 29738"/>
              <a:gd name="T31" fmla="*/ 1707111103 h 40284"/>
              <a:gd name="T32" fmla="*/ 428957768 w 29738"/>
              <a:gd name="T33" fmla="*/ 2147483646 h 40284"/>
              <a:gd name="T34" fmla="*/ 757971336 w 29738"/>
              <a:gd name="T35" fmla="*/ 1983779564 h 40284"/>
              <a:gd name="T36" fmla="*/ 545392942 w 29738"/>
              <a:gd name="T37" fmla="*/ 1599189578 h 40284"/>
              <a:gd name="T38" fmla="*/ 555027581 w 29738"/>
              <a:gd name="T39" fmla="*/ 1559120977 h 40284"/>
              <a:gd name="T40" fmla="*/ 1063001269 w 29738"/>
              <a:gd name="T41" fmla="*/ 1617265395 h 40284"/>
              <a:gd name="T42" fmla="*/ 1266051568 w 29738"/>
              <a:gd name="T43" fmla="*/ 1584009530 h 40284"/>
              <a:gd name="T44" fmla="*/ 637468124 w 29738"/>
              <a:gd name="T45" fmla="*/ 1435430588 h 40284"/>
              <a:gd name="T46" fmla="*/ 610274387 w 29738"/>
              <a:gd name="T47" fmla="*/ 1341884123 h 40284"/>
              <a:gd name="T48" fmla="*/ 1304754863 w 29738"/>
              <a:gd name="T49" fmla="*/ 1354381707 h 40284"/>
              <a:gd name="T50" fmla="*/ 1188054063 w 29738"/>
              <a:gd name="T51" fmla="*/ 1363285225 h 40284"/>
              <a:gd name="T52" fmla="*/ 615788413 w 29738"/>
              <a:gd name="T53" fmla="*/ 1326704075 h 40284"/>
              <a:gd name="T54" fmla="*/ 951117110 w 29738"/>
              <a:gd name="T55" fmla="*/ 1287010947 h 40284"/>
              <a:gd name="T56" fmla="*/ 1376542315 w 29738"/>
              <a:gd name="T57" fmla="*/ 1174531029 h 40284"/>
              <a:gd name="T58" fmla="*/ 665465791 w 29738"/>
              <a:gd name="T59" fmla="*/ 1184185491 h 40284"/>
              <a:gd name="T60" fmla="*/ 877295620 w 29738"/>
              <a:gd name="T61" fmla="*/ 1060172240 h 40284"/>
              <a:gd name="T62" fmla="*/ 1416585053 w 29738"/>
              <a:gd name="T63" fmla="*/ 802384622 h 40284"/>
              <a:gd name="T64" fmla="*/ 817338755 w 29738"/>
              <a:gd name="T65" fmla="*/ 884022319 h 40284"/>
              <a:gd name="T66" fmla="*/ 1564282002 w 29738"/>
              <a:gd name="T67" fmla="*/ 420582319 h 40284"/>
              <a:gd name="T68" fmla="*/ 1591904707 w 29738"/>
              <a:gd name="T69" fmla="*/ 55355302 h 40284"/>
              <a:gd name="T70" fmla="*/ 1228791396 w 29738"/>
              <a:gd name="T71" fmla="*/ 343074933 h 40284"/>
              <a:gd name="T72" fmla="*/ 1105934549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oogle Shape;405;p15"/>
          <p:cNvGrpSpPr>
            <a:grpSpLocks/>
          </p:cNvGrpSpPr>
          <p:nvPr/>
        </p:nvGrpSpPr>
        <p:grpSpPr bwMode="auto">
          <a:xfrm rot="5400000">
            <a:off x="-543983" y="1498601"/>
            <a:ext cx="1456267" cy="1198033"/>
            <a:chOff x="4626556" y="3501085"/>
            <a:chExt cx="1193630" cy="983475"/>
          </a:xfrm>
        </p:grpSpPr>
        <p:sp>
          <p:nvSpPr>
            <p:cNvPr id="5" name="Google Shape;406;p15"/>
            <p:cNvSpPr/>
            <p:nvPr/>
          </p:nvSpPr>
          <p:spPr>
            <a:xfrm>
              <a:off x="4626557" y="4124879"/>
              <a:ext cx="456285" cy="168547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Google Shape;407;p15"/>
            <p:cNvSpPr>
              <a:spLocks/>
            </p:cNvSpPr>
            <p:nvPr/>
          </p:nvSpPr>
          <p:spPr bwMode="auto">
            <a:xfrm>
              <a:off x="4702761" y="350108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Google Shape;408;p15"/>
            <p:cNvSpPr/>
            <p:nvPr/>
          </p:nvSpPr>
          <p:spPr>
            <a:xfrm>
              <a:off x="4810458" y="3593177"/>
              <a:ext cx="811946" cy="762802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oogle Shape;409;p15"/>
          <p:cNvGrpSpPr>
            <a:grpSpLocks/>
          </p:cNvGrpSpPr>
          <p:nvPr/>
        </p:nvGrpSpPr>
        <p:grpSpPr bwMode="auto">
          <a:xfrm rot="16200000">
            <a:off x="9378952" y="5727701"/>
            <a:ext cx="1731433" cy="1392767"/>
            <a:chOff x="4649450" y="3527425"/>
            <a:chExt cx="1224050" cy="983475"/>
          </a:xfrm>
        </p:grpSpPr>
        <p:sp>
          <p:nvSpPr>
            <p:cNvPr id="9" name="Google Shape;410;p15"/>
            <p:cNvSpPr/>
            <p:nvPr/>
          </p:nvSpPr>
          <p:spPr>
            <a:xfrm>
              <a:off x="4655435" y="4150690"/>
              <a:ext cx="456400" cy="167400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oogle Shape;411;p15"/>
            <p:cNvSpPr/>
            <p:nvPr/>
          </p:nvSpPr>
          <p:spPr>
            <a:xfrm>
              <a:off x="4761679" y="3527425"/>
              <a:ext cx="1117807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oogle Shape;412;p15"/>
            <p:cNvSpPr/>
            <p:nvPr/>
          </p:nvSpPr>
          <p:spPr>
            <a:xfrm>
              <a:off x="4842484" y="3612619"/>
              <a:ext cx="811045" cy="760774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Google Shape;413;p15"/>
          <p:cNvSpPr/>
          <p:nvPr/>
        </p:nvSpPr>
        <p:spPr>
          <a:xfrm rot="16200000">
            <a:off x="10496551" y="5202767"/>
            <a:ext cx="1496483" cy="202565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Google Shape;414;p15"/>
          <p:cNvSpPr>
            <a:spLocks/>
          </p:cNvSpPr>
          <p:nvPr/>
        </p:nvSpPr>
        <p:spPr bwMode="auto">
          <a:xfrm flipH="1">
            <a:off x="11319933" y="4993217"/>
            <a:ext cx="984251" cy="1335616"/>
          </a:xfrm>
          <a:custGeom>
            <a:avLst/>
            <a:gdLst>
              <a:gd name="T0" fmla="*/ 227628851 w 29738"/>
              <a:gd name="T1" fmla="*/ 251021110 h 40284"/>
              <a:gd name="T2" fmla="*/ 209074933 w 29738"/>
              <a:gd name="T3" fmla="*/ 282740846 h 40284"/>
              <a:gd name="T4" fmla="*/ 172396586 w 29738"/>
              <a:gd name="T5" fmla="*/ 49970370 h 40284"/>
              <a:gd name="T6" fmla="*/ 180686717 w 29738"/>
              <a:gd name="T7" fmla="*/ 345796309 h 40284"/>
              <a:gd name="T8" fmla="*/ 69442098 w 29738"/>
              <a:gd name="T9" fmla="*/ 134428736 h 40284"/>
              <a:gd name="T10" fmla="*/ 170025513 w 29738"/>
              <a:gd name="T11" fmla="*/ 376732012 h 40284"/>
              <a:gd name="T12" fmla="*/ 39447483 w 29738"/>
              <a:gd name="T13" fmla="*/ 222868537 h 40284"/>
              <a:gd name="T14" fmla="*/ 159379699 w 29738"/>
              <a:gd name="T15" fmla="*/ 414002492 h 40284"/>
              <a:gd name="T16" fmla="*/ 0 w 29738"/>
              <a:gd name="T17" fmla="*/ 326361569 h 40284"/>
              <a:gd name="T18" fmla="*/ 157406688 w 29738"/>
              <a:gd name="T19" fmla="*/ 421536220 h 40284"/>
              <a:gd name="T20" fmla="*/ 151885048 w 29738"/>
              <a:gd name="T21" fmla="*/ 444938170 h 40284"/>
              <a:gd name="T22" fmla="*/ 7494651 w 29738"/>
              <a:gd name="T23" fmla="*/ 446921154 h 40284"/>
              <a:gd name="T24" fmla="*/ 77425987 w 29738"/>
              <a:gd name="T25" fmla="*/ 466355894 h 40284"/>
              <a:gd name="T26" fmla="*/ 148719091 w 29738"/>
              <a:gd name="T27" fmla="*/ 458406651 h 40284"/>
              <a:gd name="T28" fmla="*/ 29979200 w 29738"/>
              <a:gd name="T29" fmla="*/ 524644671 h 40284"/>
              <a:gd name="T30" fmla="*/ 142416765 w 29738"/>
              <a:gd name="T31" fmla="*/ 489342330 h 40284"/>
              <a:gd name="T32" fmla="*/ 122563311 w 29738"/>
              <a:gd name="T33" fmla="*/ 619373494 h 40284"/>
              <a:gd name="T34" fmla="*/ 216570205 w 29738"/>
              <a:gd name="T35" fmla="*/ 568649379 h 40284"/>
              <a:gd name="T36" fmla="*/ 155831095 w 29738"/>
              <a:gd name="T37" fmla="*/ 458406651 h 40284"/>
              <a:gd name="T38" fmla="*/ 158584195 w 29738"/>
              <a:gd name="T39" fmla="*/ 446921154 h 40284"/>
              <a:gd name="T40" fmla="*/ 303723900 w 29738"/>
              <a:gd name="T41" fmla="*/ 463588255 h 40284"/>
              <a:gd name="T42" fmla="*/ 361740096 w 29738"/>
              <a:gd name="T43" fmla="*/ 454055455 h 40284"/>
              <a:gd name="T44" fmla="*/ 182139685 w 29738"/>
              <a:gd name="T45" fmla="*/ 411465463 h 40284"/>
              <a:gd name="T46" fmla="*/ 174369597 w 29738"/>
              <a:gd name="T47" fmla="*/ 384650346 h 40284"/>
              <a:gd name="T48" fmla="*/ 372798742 w 29738"/>
              <a:gd name="T49" fmla="*/ 388232951 h 40284"/>
              <a:gd name="T50" fmla="*/ 339454553 w 29738"/>
              <a:gd name="T51" fmla="*/ 390785422 h 40284"/>
              <a:gd name="T52" fmla="*/ 175945191 w 29738"/>
              <a:gd name="T53" fmla="*/ 380299150 h 40284"/>
              <a:gd name="T54" fmla="*/ 271756274 w 29738"/>
              <a:gd name="T55" fmla="*/ 368921250 h 40284"/>
              <a:gd name="T56" fmla="*/ 393310280 w 29738"/>
              <a:gd name="T57" fmla="*/ 336678402 h 40284"/>
              <a:gd name="T58" fmla="*/ 190138989 w 29738"/>
              <a:gd name="T59" fmla="*/ 339446065 h 40284"/>
              <a:gd name="T60" fmla="*/ 250663678 w 29738"/>
              <a:gd name="T61" fmla="*/ 303897623 h 40284"/>
              <a:gd name="T62" fmla="*/ 404751573 w 29738"/>
              <a:gd name="T63" fmla="*/ 230002813 h 40284"/>
              <a:gd name="T64" fmla="*/ 233532518 w 29738"/>
              <a:gd name="T65" fmla="*/ 253404764 h 40284"/>
              <a:gd name="T66" fmla="*/ 446951561 w 29738"/>
              <a:gd name="T67" fmla="*/ 120559585 h 40284"/>
              <a:gd name="T68" fmla="*/ 454844274 w 29738"/>
              <a:gd name="T69" fmla="*/ 15867601 h 40284"/>
              <a:gd name="T70" fmla="*/ 351094282 w 29738"/>
              <a:gd name="T71" fmla="*/ 98342362 h 40284"/>
              <a:gd name="T72" fmla="*/ 315990883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Google Shape;415;p15"/>
          <p:cNvSpPr/>
          <p:nvPr/>
        </p:nvSpPr>
        <p:spPr>
          <a:xfrm rot="10800000" flipH="1">
            <a:off x="-345017" y="-400051"/>
            <a:ext cx="1665817" cy="225636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oogle Shape;416;p15"/>
          <p:cNvGrpSpPr>
            <a:grpSpLocks/>
          </p:cNvGrpSpPr>
          <p:nvPr/>
        </p:nvGrpSpPr>
        <p:grpSpPr bwMode="auto">
          <a:xfrm rot="5400000">
            <a:off x="1405466" y="-74083"/>
            <a:ext cx="1210735" cy="973667"/>
            <a:chOff x="4649450" y="3527425"/>
            <a:chExt cx="1224050" cy="983475"/>
          </a:xfrm>
        </p:grpSpPr>
        <p:sp>
          <p:nvSpPr>
            <p:cNvPr id="16" name="Google Shape;417;p15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418;p15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Google Shape;419;p15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9" name="Google Shape;420;p15"/>
          <p:cNvSpPr>
            <a:spLocks/>
          </p:cNvSpPr>
          <p:nvPr/>
        </p:nvSpPr>
        <p:spPr bwMode="auto">
          <a:xfrm rot="5400000">
            <a:off x="375708" y="-669926"/>
            <a:ext cx="1231901" cy="1670051"/>
          </a:xfrm>
          <a:custGeom>
            <a:avLst/>
            <a:gdLst>
              <a:gd name="T0" fmla="*/ 446311095 w 29738"/>
              <a:gd name="T1" fmla="*/ 490743449 h 40284"/>
              <a:gd name="T2" fmla="*/ 409932805 w 29738"/>
              <a:gd name="T3" fmla="*/ 552755989 h 40284"/>
              <a:gd name="T4" fmla="*/ 338016951 w 29738"/>
              <a:gd name="T5" fmla="*/ 97691621 h 40284"/>
              <a:gd name="T6" fmla="*/ 354272183 w 29738"/>
              <a:gd name="T7" fmla="*/ 676027941 h 40284"/>
              <a:gd name="T8" fmla="*/ 136154872 w 29738"/>
              <a:gd name="T9" fmla="*/ 262805724 h 40284"/>
              <a:gd name="T10" fmla="*/ 333369141 w 29738"/>
              <a:gd name="T11" fmla="*/ 736506242 h 40284"/>
              <a:gd name="T12" fmla="*/ 77344549 w 29738"/>
              <a:gd name="T13" fmla="*/ 435706058 h 40284"/>
              <a:gd name="T14" fmla="*/ 312496050 w 29738"/>
              <a:gd name="T15" fmla="*/ 809369634 h 40284"/>
              <a:gd name="T16" fmla="*/ 0 w 29738"/>
              <a:gd name="T17" fmla="*/ 638032516 h 40284"/>
              <a:gd name="T18" fmla="*/ 308627231 w 29738"/>
              <a:gd name="T19" fmla="*/ 824098149 h 40284"/>
              <a:gd name="T20" fmla="*/ 297800724 w 29738"/>
              <a:gd name="T21" fmla="*/ 869847905 h 40284"/>
              <a:gd name="T22" fmla="*/ 14695326 w 29738"/>
              <a:gd name="T23" fmla="*/ 873725567 h 40284"/>
              <a:gd name="T24" fmla="*/ 151809698 w 29738"/>
              <a:gd name="T25" fmla="*/ 911720028 h 40284"/>
              <a:gd name="T26" fmla="*/ 291593040 w 29738"/>
              <a:gd name="T27" fmla="*/ 896180399 h 40284"/>
              <a:gd name="T28" fmla="*/ 58780403 w 29738"/>
              <a:gd name="T29" fmla="*/ 1025674402 h 40284"/>
              <a:gd name="T30" fmla="*/ 279236547 w 29738"/>
              <a:gd name="T31" fmla="*/ 956658700 h 40284"/>
              <a:gd name="T32" fmla="*/ 240309928 w 29738"/>
              <a:gd name="T33" fmla="*/ 1210868010 h 40284"/>
              <a:gd name="T34" fmla="*/ 424628131 w 29738"/>
              <a:gd name="T35" fmla="*/ 1111703061 h 40284"/>
              <a:gd name="T36" fmla="*/ 305538364 w 29738"/>
              <a:gd name="T37" fmla="*/ 896180399 h 40284"/>
              <a:gd name="T38" fmla="*/ 310936176 w 29738"/>
              <a:gd name="T39" fmla="*/ 873725567 h 40284"/>
              <a:gd name="T40" fmla="*/ 595511660 w 29738"/>
              <a:gd name="T41" fmla="*/ 906310056 h 40284"/>
              <a:gd name="T42" fmla="*/ 709263485 w 29738"/>
              <a:gd name="T43" fmla="*/ 887672972 h 40284"/>
              <a:gd name="T44" fmla="*/ 357120701 w 29738"/>
              <a:gd name="T45" fmla="*/ 804410163 h 40284"/>
              <a:gd name="T46" fmla="*/ 341885770 w 29738"/>
              <a:gd name="T47" fmla="*/ 751986890 h 40284"/>
              <a:gd name="T48" fmla="*/ 730946448 w 29738"/>
              <a:gd name="T49" fmla="*/ 758990052 h 40284"/>
              <a:gd name="T50" fmla="*/ 665567421 w 29738"/>
              <a:gd name="T51" fmla="*/ 763980460 h 40284"/>
              <a:gd name="T52" fmla="*/ 344974637 w 29738"/>
              <a:gd name="T53" fmla="*/ 743480395 h 40284"/>
              <a:gd name="T54" fmla="*/ 532832517 w 29738"/>
              <a:gd name="T55" fmla="*/ 721236342 h 40284"/>
              <a:gd name="T56" fmla="*/ 771162675 w 29738"/>
              <a:gd name="T57" fmla="*/ 658202905 h 40284"/>
              <a:gd name="T58" fmla="*/ 372805446 w 29738"/>
              <a:gd name="T59" fmla="*/ 663612878 h 40284"/>
              <a:gd name="T60" fmla="*/ 491476312 w 29738"/>
              <a:gd name="T61" fmla="*/ 594116700 h 40284"/>
              <a:gd name="T62" fmla="*/ 793594708 w 29738"/>
              <a:gd name="T63" fmla="*/ 449653431 h 40284"/>
              <a:gd name="T64" fmla="*/ 457886671 w 29738"/>
              <a:gd name="T65" fmla="*/ 495403218 h 40284"/>
              <a:gd name="T66" fmla="*/ 876337069 w 29738"/>
              <a:gd name="T67" fmla="*/ 235693052 h 40284"/>
              <a:gd name="T68" fmla="*/ 891812348 w 29738"/>
              <a:gd name="T69" fmla="*/ 31021241 h 40284"/>
              <a:gd name="T70" fmla="*/ 688390394 w 29738"/>
              <a:gd name="T71" fmla="*/ 192257712 h 40284"/>
              <a:gd name="T72" fmla="*/ 61956340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Google Shape;421;p15"/>
          <p:cNvSpPr/>
          <p:nvPr/>
        </p:nvSpPr>
        <p:spPr>
          <a:xfrm rot="5400000">
            <a:off x="2444750" y="-946149"/>
            <a:ext cx="1792817" cy="24278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Google Shape;422;p15"/>
          <p:cNvGrpSpPr>
            <a:grpSpLocks/>
          </p:cNvGrpSpPr>
          <p:nvPr/>
        </p:nvGrpSpPr>
        <p:grpSpPr bwMode="auto">
          <a:xfrm rot="16200000">
            <a:off x="11287125" y="4170892"/>
            <a:ext cx="1422400" cy="1170517"/>
            <a:chOff x="4649450" y="3527425"/>
            <a:chExt cx="1224050" cy="983475"/>
          </a:xfrm>
        </p:grpSpPr>
        <p:sp>
          <p:nvSpPr>
            <p:cNvPr id="22" name="Google Shape;423;p15"/>
            <p:cNvSpPr/>
            <p:nvPr/>
          </p:nvSpPr>
          <p:spPr>
            <a:xfrm>
              <a:off x="4656736" y="4149877"/>
              <a:ext cx="457198" cy="168952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oogle Shape;424;p15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Google Shape;425;p15"/>
            <p:cNvSpPr/>
            <p:nvPr/>
          </p:nvSpPr>
          <p:spPr>
            <a:xfrm>
              <a:off x="4849815" y="3612790"/>
              <a:ext cx="810569" cy="76117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3" name="Google Shape;403;p15"/>
          <p:cNvSpPr txBox="1">
            <a:spLocks noGrp="1"/>
          </p:cNvSpPr>
          <p:nvPr>
            <p:ph type="title"/>
          </p:nvPr>
        </p:nvSpPr>
        <p:spPr>
          <a:xfrm>
            <a:off x="1524000" y="1637800"/>
            <a:ext cx="9144000" cy="3785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3698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9;p16"/>
          <p:cNvSpPr>
            <a:spLocks/>
          </p:cNvSpPr>
          <p:nvPr/>
        </p:nvSpPr>
        <p:spPr bwMode="auto">
          <a:xfrm rot="5400000" flipH="1">
            <a:off x="2332567" y="5446185"/>
            <a:ext cx="1494367" cy="2027767"/>
          </a:xfrm>
          <a:custGeom>
            <a:avLst/>
            <a:gdLst>
              <a:gd name="T0" fmla="*/ 796674631 w 29738"/>
              <a:gd name="T1" fmla="*/ 878455989 h 40284"/>
              <a:gd name="T2" fmla="*/ 731740648 w 29738"/>
              <a:gd name="T3" fmla="*/ 989459301 h 40284"/>
              <a:gd name="T4" fmla="*/ 603368343 w 29738"/>
              <a:gd name="T5" fmla="*/ 174873394 h 40284"/>
              <a:gd name="T6" fmla="*/ 632383029 w 29738"/>
              <a:gd name="T7" fmla="*/ 1210123367 h 40284"/>
              <a:gd name="T8" fmla="*/ 243039030 w 29738"/>
              <a:gd name="T9" fmla="*/ 470436128 h 40284"/>
              <a:gd name="T10" fmla="*/ 595070319 w 29738"/>
              <a:gd name="T11" fmla="*/ 1318383085 h 40284"/>
              <a:gd name="T12" fmla="*/ 138060877 w 29738"/>
              <a:gd name="T13" fmla="*/ 779935077 h 40284"/>
              <a:gd name="T14" fmla="*/ 557811579 w 29738"/>
              <a:gd name="T15" fmla="*/ 1448811233 h 40284"/>
              <a:gd name="T16" fmla="*/ 0 w 29738"/>
              <a:gd name="T17" fmla="*/ 1142110090 h 40284"/>
              <a:gd name="T18" fmla="*/ 550905573 w 29738"/>
              <a:gd name="T19" fmla="*/ 1475177070 h 40284"/>
              <a:gd name="T20" fmla="*/ 531580892 w 29738"/>
              <a:gd name="T21" fmla="*/ 1557070914 h 40284"/>
              <a:gd name="T22" fmla="*/ 26230688 w 29738"/>
              <a:gd name="T23" fmla="*/ 1564011953 h 40284"/>
              <a:gd name="T24" fmla="*/ 270982764 w 29738"/>
              <a:gd name="T25" fmla="*/ 1632025229 h 40284"/>
              <a:gd name="T26" fmla="*/ 520498870 w 29738"/>
              <a:gd name="T27" fmla="*/ 1604205616 h 40284"/>
              <a:gd name="T28" fmla="*/ 104924183 w 29738"/>
              <a:gd name="T29" fmla="*/ 1836008053 h 40284"/>
              <a:gd name="T30" fmla="*/ 498444160 w 29738"/>
              <a:gd name="T31" fmla="*/ 1712466731 h 40284"/>
              <a:gd name="T32" fmla="*/ 428957768 w 29738"/>
              <a:gd name="T33" fmla="*/ 2147483646 h 40284"/>
              <a:gd name="T34" fmla="*/ 757971336 w 29738"/>
              <a:gd name="T35" fmla="*/ 1990002835 h 40284"/>
              <a:gd name="T36" fmla="*/ 545392942 w 29738"/>
              <a:gd name="T37" fmla="*/ 1604205616 h 40284"/>
              <a:gd name="T38" fmla="*/ 555027581 w 29738"/>
              <a:gd name="T39" fmla="*/ 1564011953 h 40284"/>
              <a:gd name="T40" fmla="*/ 1063001269 w 29738"/>
              <a:gd name="T41" fmla="*/ 1622339163 h 40284"/>
              <a:gd name="T42" fmla="*/ 1266051568 w 29738"/>
              <a:gd name="T43" fmla="*/ 1588978150 h 40284"/>
              <a:gd name="T44" fmla="*/ 637468124 w 29738"/>
              <a:gd name="T45" fmla="*/ 1439933298 h 40284"/>
              <a:gd name="T46" fmla="*/ 610274387 w 29738"/>
              <a:gd name="T47" fmla="*/ 1346092914 h 40284"/>
              <a:gd name="T48" fmla="*/ 1304754863 w 29738"/>
              <a:gd name="T49" fmla="*/ 1358630924 h 40284"/>
              <a:gd name="T50" fmla="*/ 1188054063 w 29738"/>
              <a:gd name="T51" fmla="*/ 1367562996 h 40284"/>
              <a:gd name="T52" fmla="*/ 615788413 w 29738"/>
              <a:gd name="T53" fmla="*/ 1330865486 h 40284"/>
              <a:gd name="T54" fmla="*/ 951117110 w 29738"/>
              <a:gd name="T55" fmla="*/ 1291048064 h 40284"/>
              <a:gd name="T56" fmla="*/ 1376542315 w 29738"/>
              <a:gd name="T57" fmla="*/ 1178214696 h 40284"/>
              <a:gd name="T58" fmla="*/ 665465791 w 29738"/>
              <a:gd name="T59" fmla="*/ 1187900763 h 40284"/>
              <a:gd name="T60" fmla="*/ 877295620 w 29738"/>
              <a:gd name="T61" fmla="*/ 1063498569 h 40284"/>
              <a:gd name="T62" fmla="*/ 1416585053 w 29738"/>
              <a:gd name="T63" fmla="*/ 804901313 h 40284"/>
              <a:gd name="T64" fmla="*/ 817338755 w 29738"/>
              <a:gd name="T65" fmla="*/ 886795157 h 40284"/>
              <a:gd name="T66" fmla="*/ 1564282002 w 29738"/>
              <a:gd name="T67" fmla="*/ 421901862 h 40284"/>
              <a:gd name="T68" fmla="*/ 1591904707 w 29738"/>
              <a:gd name="T69" fmla="*/ 55529442 h 40284"/>
              <a:gd name="T70" fmla="*/ 1228791396 w 29738"/>
              <a:gd name="T71" fmla="*/ 344151213 h 40284"/>
              <a:gd name="T72" fmla="*/ 1105934549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oogle Shape;430;p16"/>
          <p:cNvGrpSpPr>
            <a:grpSpLocks/>
          </p:cNvGrpSpPr>
          <p:nvPr/>
        </p:nvGrpSpPr>
        <p:grpSpPr bwMode="auto">
          <a:xfrm rot="16200000" flipH="1">
            <a:off x="11108267" y="1778001"/>
            <a:ext cx="1646767" cy="1354667"/>
            <a:chOff x="4626556" y="3501085"/>
            <a:chExt cx="1193630" cy="983475"/>
          </a:xfrm>
        </p:grpSpPr>
        <p:sp>
          <p:nvSpPr>
            <p:cNvPr id="6" name="Google Shape;431;p16"/>
            <p:cNvSpPr/>
            <p:nvPr/>
          </p:nvSpPr>
          <p:spPr>
            <a:xfrm>
              <a:off x="4626556" y="4118831"/>
              <a:ext cx="457200" cy="167498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Google Shape;432;p16"/>
            <p:cNvSpPr>
              <a:spLocks/>
            </p:cNvSpPr>
            <p:nvPr/>
          </p:nvSpPr>
          <p:spPr bwMode="auto">
            <a:xfrm>
              <a:off x="4702761" y="350108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Google Shape;433;p16"/>
            <p:cNvSpPr/>
            <p:nvPr/>
          </p:nvSpPr>
          <p:spPr>
            <a:xfrm>
              <a:off x="4809129" y="3587139"/>
              <a:ext cx="813141" cy="760656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oogle Shape;434;p16"/>
          <p:cNvGrpSpPr>
            <a:grpSpLocks/>
          </p:cNvGrpSpPr>
          <p:nvPr/>
        </p:nvGrpSpPr>
        <p:grpSpPr bwMode="auto">
          <a:xfrm rot="5400000" flipH="1">
            <a:off x="881593" y="5931960"/>
            <a:ext cx="1731433" cy="1390649"/>
            <a:chOff x="4649450" y="3527425"/>
            <a:chExt cx="1224050" cy="983475"/>
          </a:xfrm>
        </p:grpSpPr>
        <p:sp>
          <p:nvSpPr>
            <p:cNvPr id="10" name="Google Shape;435;p16"/>
            <p:cNvSpPr/>
            <p:nvPr/>
          </p:nvSpPr>
          <p:spPr>
            <a:xfrm>
              <a:off x="4649450" y="4150143"/>
              <a:ext cx="456400" cy="169151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oogle Shape;436;p16"/>
            <p:cNvSpPr/>
            <p:nvPr/>
          </p:nvSpPr>
          <p:spPr>
            <a:xfrm>
              <a:off x="4755693" y="3527425"/>
              <a:ext cx="1117807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oogle Shape;437;p16"/>
            <p:cNvSpPr/>
            <p:nvPr/>
          </p:nvSpPr>
          <p:spPr>
            <a:xfrm>
              <a:off x="4842484" y="3606762"/>
              <a:ext cx="811045" cy="760435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" name="Google Shape;438;p16"/>
          <p:cNvSpPr/>
          <p:nvPr/>
        </p:nvSpPr>
        <p:spPr>
          <a:xfrm rot="5400000" flipH="1">
            <a:off x="0" y="5405967"/>
            <a:ext cx="1496483" cy="202565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Google Shape;439;p16"/>
          <p:cNvSpPr>
            <a:spLocks/>
          </p:cNvSpPr>
          <p:nvPr/>
        </p:nvSpPr>
        <p:spPr bwMode="auto">
          <a:xfrm>
            <a:off x="-313267" y="5196417"/>
            <a:ext cx="984251" cy="1335616"/>
          </a:xfrm>
          <a:custGeom>
            <a:avLst/>
            <a:gdLst>
              <a:gd name="T0" fmla="*/ 227628851 w 29738"/>
              <a:gd name="T1" fmla="*/ 251021110 h 40284"/>
              <a:gd name="T2" fmla="*/ 209074933 w 29738"/>
              <a:gd name="T3" fmla="*/ 282740846 h 40284"/>
              <a:gd name="T4" fmla="*/ 172396586 w 29738"/>
              <a:gd name="T5" fmla="*/ 49970370 h 40284"/>
              <a:gd name="T6" fmla="*/ 180686717 w 29738"/>
              <a:gd name="T7" fmla="*/ 345796309 h 40284"/>
              <a:gd name="T8" fmla="*/ 69442098 w 29738"/>
              <a:gd name="T9" fmla="*/ 134428736 h 40284"/>
              <a:gd name="T10" fmla="*/ 170025513 w 29738"/>
              <a:gd name="T11" fmla="*/ 376732012 h 40284"/>
              <a:gd name="T12" fmla="*/ 39447483 w 29738"/>
              <a:gd name="T13" fmla="*/ 222868537 h 40284"/>
              <a:gd name="T14" fmla="*/ 159379699 w 29738"/>
              <a:gd name="T15" fmla="*/ 414002492 h 40284"/>
              <a:gd name="T16" fmla="*/ 0 w 29738"/>
              <a:gd name="T17" fmla="*/ 326361569 h 40284"/>
              <a:gd name="T18" fmla="*/ 157406688 w 29738"/>
              <a:gd name="T19" fmla="*/ 421536220 h 40284"/>
              <a:gd name="T20" fmla="*/ 151885048 w 29738"/>
              <a:gd name="T21" fmla="*/ 444938170 h 40284"/>
              <a:gd name="T22" fmla="*/ 7494651 w 29738"/>
              <a:gd name="T23" fmla="*/ 446921154 h 40284"/>
              <a:gd name="T24" fmla="*/ 77425987 w 29738"/>
              <a:gd name="T25" fmla="*/ 466355894 h 40284"/>
              <a:gd name="T26" fmla="*/ 148719091 w 29738"/>
              <a:gd name="T27" fmla="*/ 458406651 h 40284"/>
              <a:gd name="T28" fmla="*/ 29979200 w 29738"/>
              <a:gd name="T29" fmla="*/ 524644671 h 40284"/>
              <a:gd name="T30" fmla="*/ 142416765 w 29738"/>
              <a:gd name="T31" fmla="*/ 489342330 h 40284"/>
              <a:gd name="T32" fmla="*/ 122563311 w 29738"/>
              <a:gd name="T33" fmla="*/ 619373494 h 40284"/>
              <a:gd name="T34" fmla="*/ 216570205 w 29738"/>
              <a:gd name="T35" fmla="*/ 568649379 h 40284"/>
              <a:gd name="T36" fmla="*/ 155831095 w 29738"/>
              <a:gd name="T37" fmla="*/ 458406651 h 40284"/>
              <a:gd name="T38" fmla="*/ 158584195 w 29738"/>
              <a:gd name="T39" fmla="*/ 446921154 h 40284"/>
              <a:gd name="T40" fmla="*/ 303723900 w 29738"/>
              <a:gd name="T41" fmla="*/ 463588255 h 40284"/>
              <a:gd name="T42" fmla="*/ 361740096 w 29738"/>
              <a:gd name="T43" fmla="*/ 454055455 h 40284"/>
              <a:gd name="T44" fmla="*/ 182139685 w 29738"/>
              <a:gd name="T45" fmla="*/ 411465463 h 40284"/>
              <a:gd name="T46" fmla="*/ 174369597 w 29738"/>
              <a:gd name="T47" fmla="*/ 384650346 h 40284"/>
              <a:gd name="T48" fmla="*/ 372798742 w 29738"/>
              <a:gd name="T49" fmla="*/ 388232951 h 40284"/>
              <a:gd name="T50" fmla="*/ 339454553 w 29738"/>
              <a:gd name="T51" fmla="*/ 390785422 h 40284"/>
              <a:gd name="T52" fmla="*/ 175945191 w 29738"/>
              <a:gd name="T53" fmla="*/ 380299150 h 40284"/>
              <a:gd name="T54" fmla="*/ 271756274 w 29738"/>
              <a:gd name="T55" fmla="*/ 368921250 h 40284"/>
              <a:gd name="T56" fmla="*/ 393310280 w 29738"/>
              <a:gd name="T57" fmla="*/ 336678402 h 40284"/>
              <a:gd name="T58" fmla="*/ 190138989 w 29738"/>
              <a:gd name="T59" fmla="*/ 339446065 h 40284"/>
              <a:gd name="T60" fmla="*/ 250663678 w 29738"/>
              <a:gd name="T61" fmla="*/ 303897623 h 40284"/>
              <a:gd name="T62" fmla="*/ 404751573 w 29738"/>
              <a:gd name="T63" fmla="*/ 230002813 h 40284"/>
              <a:gd name="T64" fmla="*/ 233532518 w 29738"/>
              <a:gd name="T65" fmla="*/ 253404764 h 40284"/>
              <a:gd name="T66" fmla="*/ 446951561 w 29738"/>
              <a:gd name="T67" fmla="*/ 120559585 h 40284"/>
              <a:gd name="T68" fmla="*/ 454844274 w 29738"/>
              <a:gd name="T69" fmla="*/ 15867601 h 40284"/>
              <a:gd name="T70" fmla="*/ 351094282 w 29738"/>
              <a:gd name="T71" fmla="*/ 98342362 h 40284"/>
              <a:gd name="T72" fmla="*/ 315990883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Google Shape;440;p16"/>
          <p:cNvSpPr/>
          <p:nvPr/>
        </p:nvSpPr>
        <p:spPr>
          <a:xfrm rot="10800000">
            <a:off x="10646834" y="-368300"/>
            <a:ext cx="1883833" cy="25505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oogle Shape;441;p16"/>
          <p:cNvGrpSpPr>
            <a:grpSpLocks/>
          </p:cNvGrpSpPr>
          <p:nvPr/>
        </p:nvGrpSpPr>
        <p:grpSpPr bwMode="auto">
          <a:xfrm rot="16200000" flipH="1">
            <a:off x="9181042" y="-1058"/>
            <a:ext cx="1369484" cy="1100667"/>
            <a:chOff x="4649450" y="3527425"/>
            <a:chExt cx="1224050" cy="983475"/>
          </a:xfrm>
        </p:grpSpPr>
        <p:sp>
          <p:nvSpPr>
            <p:cNvPr id="17" name="Google Shape;442;p16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Google Shape;443;p16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oogle Shape;444;p16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" name="Google Shape;445;p16"/>
          <p:cNvSpPr>
            <a:spLocks/>
          </p:cNvSpPr>
          <p:nvPr/>
        </p:nvSpPr>
        <p:spPr bwMode="auto">
          <a:xfrm rot="16200000" flipH="1">
            <a:off x="10321925" y="-674158"/>
            <a:ext cx="1394884" cy="1888067"/>
          </a:xfrm>
          <a:custGeom>
            <a:avLst/>
            <a:gdLst>
              <a:gd name="T0" fmla="*/ 647924263 w 29738"/>
              <a:gd name="T1" fmla="*/ 709116565 h 40284"/>
              <a:gd name="T2" fmla="*/ 595112767 w 29738"/>
              <a:gd name="T3" fmla="*/ 798722714 h 40284"/>
              <a:gd name="T4" fmla="*/ 490710076 w 29738"/>
              <a:gd name="T5" fmla="*/ 141163249 h 40284"/>
              <a:gd name="T6" fmla="*/ 514307106 w 29738"/>
              <a:gd name="T7" fmla="*/ 976848897 h 40284"/>
              <a:gd name="T8" fmla="*/ 197659725 w 29738"/>
              <a:gd name="T9" fmla="*/ 379750520 h 40284"/>
              <a:gd name="T10" fmla="*/ 483961519 w 29738"/>
              <a:gd name="T11" fmla="*/ 1064239541 h 40284"/>
              <a:gd name="T12" fmla="*/ 112282404 w 29738"/>
              <a:gd name="T13" fmla="*/ 629588295 h 40284"/>
              <a:gd name="T14" fmla="*/ 453660469 w 29738"/>
              <a:gd name="T15" fmla="*/ 1169525973 h 40284"/>
              <a:gd name="T16" fmla="*/ 0 w 29738"/>
              <a:gd name="T17" fmla="*/ 921946940 h 40284"/>
              <a:gd name="T18" fmla="*/ 448044300 w 29738"/>
              <a:gd name="T19" fmla="*/ 1190808624 h 40284"/>
              <a:gd name="T20" fmla="*/ 432326983 w 29738"/>
              <a:gd name="T21" fmla="*/ 1256916618 h 40284"/>
              <a:gd name="T22" fmla="*/ 21333486 w 29738"/>
              <a:gd name="T23" fmla="*/ 1262520252 h 40284"/>
              <a:gd name="T24" fmla="*/ 220386735 w 29738"/>
              <a:gd name="T25" fmla="*/ 1317420979 h 40284"/>
              <a:gd name="T26" fmla="*/ 423314882 w 29738"/>
              <a:gd name="T27" fmla="*/ 1294965668 h 40284"/>
              <a:gd name="T28" fmla="*/ 85332749 w 29738"/>
              <a:gd name="T29" fmla="*/ 1482082383 h 40284"/>
              <a:gd name="T30" fmla="*/ 405377292 w 29738"/>
              <a:gd name="T31" fmla="*/ 1382356313 h 40284"/>
              <a:gd name="T32" fmla="*/ 348865423 w 29738"/>
              <a:gd name="T33" fmla="*/ 1749684934 h 40284"/>
              <a:gd name="T34" fmla="*/ 616446253 w 29738"/>
              <a:gd name="T35" fmla="*/ 1606392689 h 40284"/>
              <a:gd name="T36" fmla="*/ 443559287 w 29738"/>
              <a:gd name="T37" fmla="*/ 1294965668 h 40284"/>
              <a:gd name="T38" fmla="*/ 451395694 w 29738"/>
              <a:gd name="T39" fmla="*/ 1262520252 h 40284"/>
              <a:gd name="T40" fmla="*/ 864522747 w 29738"/>
              <a:gd name="T41" fmla="*/ 1309603071 h 40284"/>
              <a:gd name="T42" fmla="*/ 1029659953 w 29738"/>
              <a:gd name="T43" fmla="*/ 1282673515 h 40284"/>
              <a:gd name="T44" fmla="*/ 518443105 w 29738"/>
              <a:gd name="T45" fmla="*/ 1162359250 h 40284"/>
              <a:gd name="T46" fmla="*/ 496326210 w 29738"/>
              <a:gd name="T47" fmla="*/ 1086608344 h 40284"/>
              <a:gd name="T48" fmla="*/ 1061137963 w 29738"/>
              <a:gd name="T49" fmla="*/ 1096729460 h 40284"/>
              <a:gd name="T50" fmla="*/ 966226268 w 29738"/>
              <a:gd name="T51" fmla="*/ 1103939419 h 40284"/>
              <a:gd name="T52" fmla="*/ 500811223 w 29738"/>
              <a:gd name="T53" fmla="*/ 1074316190 h 40284"/>
              <a:gd name="T54" fmla="*/ 773529292 w 29738"/>
              <a:gd name="T55" fmla="*/ 1042174731 h 40284"/>
              <a:gd name="T56" fmla="*/ 1119521056 w 29738"/>
              <a:gd name="T57" fmla="*/ 951091965 h 40284"/>
              <a:gd name="T58" fmla="*/ 541213456 w 29738"/>
              <a:gd name="T59" fmla="*/ 958909873 h 40284"/>
              <a:gd name="T60" fmla="*/ 713491539 w 29738"/>
              <a:gd name="T61" fmla="*/ 858489382 h 40284"/>
              <a:gd name="T62" fmla="*/ 1152088112 w 29738"/>
              <a:gd name="T63" fmla="*/ 649741593 h 40284"/>
              <a:gd name="T64" fmla="*/ 664729430 w 29738"/>
              <a:gd name="T65" fmla="*/ 715849587 h 40284"/>
              <a:gd name="T66" fmla="*/ 1272206924 w 29738"/>
              <a:gd name="T67" fmla="*/ 340572082 h 40284"/>
              <a:gd name="T68" fmla="*/ 1294672797 w 29738"/>
              <a:gd name="T69" fmla="*/ 44825308 h 40284"/>
              <a:gd name="T70" fmla="*/ 999357672 w 29738"/>
              <a:gd name="T71" fmla="*/ 277808981 h 40284"/>
              <a:gd name="T72" fmla="*/ 899439994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Google Shape;446;p16"/>
          <p:cNvSpPr/>
          <p:nvPr/>
        </p:nvSpPr>
        <p:spPr>
          <a:xfrm rot="16200000" flipH="1">
            <a:off x="7348008" y="-987425"/>
            <a:ext cx="2027768" cy="27453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oogle Shape;447;p16"/>
          <p:cNvGrpSpPr>
            <a:grpSpLocks/>
          </p:cNvGrpSpPr>
          <p:nvPr/>
        </p:nvGrpSpPr>
        <p:grpSpPr bwMode="auto">
          <a:xfrm rot="5400000" flipH="1">
            <a:off x="-409575" y="4549776"/>
            <a:ext cx="984251" cy="791633"/>
            <a:chOff x="4649450" y="3527425"/>
            <a:chExt cx="1224050" cy="983475"/>
          </a:xfrm>
        </p:grpSpPr>
        <p:sp>
          <p:nvSpPr>
            <p:cNvPr id="23" name="Google Shape;448;p16"/>
            <p:cNvSpPr/>
            <p:nvPr/>
          </p:nvSpPr>
          <p:spPr>
            <a:xfrm>
              <a:off x="4649449" y="4150645"/>
              <a:ext cx="455400" cy="168295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Google Shape;449;p16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Google Shape;450;p16"/>
            <p:cNvSpPr/>
            <p:nvPr/>
          </p:nvSpPr>
          <p:spPr>
            <a:xfrm>
              <a:off x="4841613" y="3611573"/>
              <a:ext cx="810768" cy="762588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27" name="Google Shape;427;p16"/>
          <p:cNvSpPr txBox="1">
            <a:spLocks noGrp="1"/>
          </p:cNvSpPr>
          <p:nvPr>
            <p:ph type="title"/>
          </p:nvPr>
        </p:nvSpPr>
        <p:spPr>
          <a:xfrm>
            <a:off x="3779600" y="4287067"/>
            <a:ext cx="4632800" cy="56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subTitle" idx="1"/>
          </p:nvPr>
        </p:nvSpPr>
        <p:spPr>
          <a:xfrm>
            <a:off x="2343200" y="2671367"/>
            <a:ext cx="7505600" cy="1504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aven Pro"/>
              <a:buNone/>
              <a:defRPr sz="24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3338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2;p17"/>
          <p:cNvSpPr/>
          <p:nvPr/>
        </p:nvSpPr>
        <p:spPr>
          <a:xfrm rot="21224048">
            <a:off x="-634999" y="4282018"/>
            <a:ext cx="1477433" cy="264794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Google Shape;453;p17"/>
          <p:cNvSpPr>
            <a:spLocks/>
          </p:cNvSpPr>
          <p:nvPr/>
        </p:nvSpPr>
        <p:spPr bwMode="auto">
          <a:xfrm rot="3563752" flipH="1">
            <a:off x="-146050" y="5723467"/>
            <a:ext cx="971551" cy="1318684"/>
          </a:xfrm>
          <a:custGeom>
            <a:avLst/>
            <a:gdLst>
              <a:gd name="T0" fmla="*/ 218930422 w 29738"/>
              <a:gd name="T1" fmla="*/ 241595150 h 40284"/>
              <a:gd name="T2" fmla="*/ 201085799 w 29738"/>
              <a:gd name="T3" fmla="*/ 272123942 h 40284"/>
              <a:gd name="T4" fmla="*/ 165808959 w 29738"/>
              <a:gd name="T5" fmla="*/ 48094207 h 40284"/>
              <a:gd name="T6" fmla="*/ 173782083 w 29738"/>
              <a:gd name="T7" fmla="*/ 332810854 h 40284"/>
              <a:gd name="T8" fmla="*/ 66788636 w 29738"/>
              <a:gd name="T9" fmla="*/ 129380769 h 40284"/>
              <a:gd name="T10" fmla="*/ 163528708 w 29738"/>
              <a:gd name="T11" fmla="*/ 362584996 h 40284"/>
              <a:gd name="T12" fmla="*/ 37940143 w 29738"/>
              <a:gd name="T13" fmla="*/ 214499621 h 40284"/>
              <a:gd name="T14" fmla="*/ 153289740 w 29738"/>
              <a:gd name="T15" fmla="*/ 398455990 h 40284"/>
              <a:gd name="T16" fmla="*/ 0 w 29738"/>
              <a:gd name="T17" fmla="*/ 314106247 h 40284"/>
              <a:gd name="T18" fmla="*/ 151391904 w 29738"/>
              <a:gd name="T19" fmla="*/ 405707107 h 40284"/>
              <a:gd name="T20" fmla="*/ 146080907 w 29738"/>
              <a:gd name="T21" fmla="*/ 428229543 h 40284"/>
              <a:gd name="T22" fmla="*/ 7208221 w 29738"/>
              <a:gd name="T23" fmla="*/ 430138458 h 40284"/>
              <a:gd name="T24" fmla="*/ 74467580 w 29738"/>
              <a:gd name="T25" fmla="*/ 448843678 h 40284"/>
              <a:gd name="T26" fmla="*/ 143035753 w 29738"/>
              <a:gd name="T27" fmla="*/ 441192945 h 40284"/>
              <a:gd name="T28" fmla="*/ 28833497 w 29738"/>
              <a:gd name="T29" fmla="*/ 504943627 h 40284"/>
              <a:gd name="T30" fmla="*/ 136974873 w 29738"/>
              <a:gd name="T31" fmla="*/ 470967087 h 40284"/>
              <a:gd name="T32" fmla="*/ 117880218 w 29738"/>
              <a:gd name="T33" fmla="*/ 596114721 h 40284"/>
              <a:gd name="T34" fmla="*/ 208294608 w 29738"/>
              <a:gd name="T35" fmla="*/ 547296014 h 40284"/>
              <a:gd name="T36" fmla="*/ 149876531 w 29738"/>
              <a:gd name="T37" fmla="*/ 441192945 h 40284"/>
              <a:gd name="T38" fmla="*/ 152524838 w 29738"/>
              <a:gd name="T39" fmla="*/ 430138458 h 40284"/>
              <a:gd name="T40" fmla="*/ 292117978 w 29738"/>
              <a:gd name="T41" fmla="*/ 446180115 h 40284"/>
              <a:gd name="T42" fmla="*/ 347917176 w 29738"/>
              <a:gd name="T43" fmla="*/ 437005008 h 40284"/>
              <a:gd name="T44" fmla="*/ 175179769 w 29738"/>
              <a:gd name="T45" fmla="*/ 396014244 h 40284"/>
              <a:gd name="T46" fmla="*/ 167706183 w 29738"/>
              <a:gd name="T47" fmla="*/ 370206195 h 40284"/>
              <a:gd name="T48" fmla="*/ 358553603 w 29738"/>
              <a:gd name="T49" fmla="*/ 373653943 h 40284"/>
              <a:gd name="T50" fmla="*/ 326483414 w 29738"/>
              <a:gd name="T51" fmla="*/ 376110763 h 40284"/>
              <a:gd name="T52" fmla="*/ 169221556 w 29738"/>
              <a:gd name="T53" fmla="*/ 366018283 h 40284"/>
              <a:gd name="T54" fmla="*/ 261371648 w 29738"/>
              <a:gd name="T55" fmla="*/ 355067476 h 40284"/>
              <a:gd name="T56" fmla="*/ 378281042 w 29738"/>
              <a:gd name="T57" fmla="*/ 324035978 h 40284"/>
              <a:gd name="T58" fmla="*/ 182873708 w 29738"/>
              <a:gd name="T59" fmla="*/ 326699542 h 40284"/>
              <a:gd name="T60" fmla="*/ 241085252 w 29738"/>
              <a:gd name="T61" fmla="*/ 292486134 h 40284"/>
              <a:gd name="T62" fmla="*/ 389284912 w 29738"/>
              <a:gd name="T63" fmla="*/ 221366171 h 40284"/>
              <a:gd name="T64" fmla="*/ 224608887 w 29738"/>
              <a:gd name="T65" fmla="*/ 243888632 h 40284"/>
              <a:gd name="T66" fmla="*/ 429872750 w 29738"/>
              <a:gd name="T67" fmla="*/ 116032211 h 40284"/>
              <a:gd name="T68" fmla="*/ 437463410 w 29738"/>
              <a:gd name="T69" fmla="*/ 15271933 h 40284"/>
              <a:gd name="T70" fmla="*/ 337678209 w 29738"/>
              <a:gd name="T71" fmla="*/ 94648966 h 40284"/>
              <a:gd name="T72" fmla="*/ 303916154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Google Shape;454;p17"/>
          <p:cNvSpPr/>
          <p:nvPr/>
        </p:nvSpPr>
        <p:spPr>
          <a:xfrm rot="10800000">
            <a:off x="11355918" y="-205318"/>
            <a:ext cx="1384300" cy="187325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oogle Shape;455;p17"/>
          <p:cNvGrpSpPr>
            <a:grpSpLocks/>
          </p:cNvGrpSpPr>
          <p:nvPr/>
        </p:nvGrpSpPr>
        <p:grpSpPr bwMode="auto">
          <a:xfrm rot="16200000" flipH="1">
            <a:off x="10449984" y="-256116"/>
            <a:ext cx="1005417" cy="806451"/>
            <a:chOff x="4649450" y="3527425"/>
            <a:chExt cx="1224050" cy="983475"/>
          </a:xfrm>
        </p:grpSpPr>
        <p:sp>
          <p:nvSpPr>
            <p:cNvPr id="7" name="Google Shape;456;p17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Google Shape;457;p17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oogle Shape;458;p17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Google Shape;459;p17"/>
          <p:cNvSpPr>
            <a:spLocks/>
          </p:cNvSpPr>
          <p:nvPr/>
        </p:nvSpPr>
        <p:spPr bwMode="auto">
          <a:xfrm rot="16200000" flipH="1">
            <a:off x="11118850" y="-429683"/>
            <a:ext cx="1022351" cy="1386416"/>
          </a:xfrm>
          <a:custGeom>
            <a:avLst/>
            <a:gdLst>
              <a:gd name="T0" fmla="*/ 255099637 w 29738"/>
              <a:gd name="T1" fmla="*/ 280767102 h 40284"/>
              <a:gd name="T2" fmla="*/ 234306972 w 29738"/>
              <a:gd name="T3" fmla="*/ 316246182 h 40284"/>
              <a:gd name="T4" fmla="*/ 193201638 w 29738"/>
              <a:gd name="T5" fmla="*/ 55891986 h 40284"/>
              <a:gd name="T6" fmla="*/ 202492393 w 29738"/>
              <a:gd name="T7" fmla="*/ 386773256 h 40284"/>
              <a:gd name="T8" fmla="*/ 77822216 w 29738"/>
              <a:gd name="T9" fmla="*/ 150358483 h 40284"/>
              <a:gd name="T10" fmla="*/ 190544396 w 29738"/>
              <a:gd name="T11" fmla="*/ 421374185 h 40284"/>
              <a:gd name="T12" fmla="*/ 44207994 w 29738"/>
              <a:gd name="T13" fmla="*/ 249278278 h 40284"/>
              <a:gd name="T14" fmla="*/ 178614344 w 29738"/>
              <a:gd name="T15" fmla="*/ 463061473 h 40284"/>
              <a:gd name="T16" fmla="*/ 0 w 29738"/>
              <a:gd name="T17" fmla="*/ 365035135 h 40284"/>
              <a:gd name="T18" fmla="*/ 176403190 w 29738"/>
              <a:gd name="T19" fmla="*/ 471488353 h 40284"/>
              <a:gd name="T20" fmla="*/ 170215121 w 29738"/>
              <a:gd name="T21" fmla="*/ 497663073 h 40284"/>
              <a:gd name="T22" fmla="*/ 8399224 w 29738"/>
              <a:gd name="T23" fmla="*/ 499881075 h 40284"/>
              <a:gd name="T24" fmla="*/ 86769916 w 29738"/>
              <a:gd name="T25" fmla="*/ 521619171 h 40284"/>
              <a:gd name="T26" fmla="*/ 166666347 w 29738"/>
              <a:gd name="T27" fmla="*/ 512727905 h 40284"/>
              <a:gd name="T28" fmla="*/ 33597591 w 29738"/>
              <a:gd name="T29" fmla="*/ 586814820 h 40284"/>
              <a:gd name="T30" fmla="*/ 159604047 w 29738"/>
              <a:gd name="T31" fmla="*/ 547329531 h 40284"/>
              <a:gd name="T32" fmla="*/ 137354796 w 29738"/>
              <a:gd name="T33" fmla="*/ 692768989 h 40284"/>
              <a:gd name="T34" fmla="*/ 242706196 w 29738"/>
              <a:gd name="T35" fmla="*/ 636034189 h 40284"/>
              <a:gd name="T36" fmla="*/ 174637454 w 29738"/>
              <a:gd name="T37" fmla="*/ 512727905 h 40284"/>
              <a:gd name="T38" fmla="*/ 177722838 w 29738"/>
              <a:gd name="T39" fmla="*/ 499881075 h 40284"/>
              <a:gd name="T40" fmla="*/ 340378364 w 29738"/>
              <a:gd name="T41" fmla="*/ 518523714 h 40284"/>
              <a:gd name="T42" fmla="*/ 405395653 w 29738"/>
              <a:gd name="T43" fmla="*/ 507860866 h 40284"/>
              <a:gd name="T44" fmla="*/ 204120520 w 29738"/>
              <a:gd name="T45" fmla="*/ 460223878 h 40284"/>
              <a:gd name="T46" fmla="*/ 195412817 w 29738"/>
              <a:gd name="T47" fmla="*/ 430231456 h 40284"/>
              <a:gd name="T48" fmla="*/ 417789068 w 29738"/>
              <a:gd name="T49" fmla="*/ 434238361 h 40284"/>
              <a:gd name="T50" fmla="*/ 380420652 w 29738"/>
              <a:gd name="T51" fmla="*/ 437093275 h 40284"/>
              <a:gd name="T52" fmla="*/ 197178554 w 29738"/>
              <a:gd name="T53" fmla="*/ 425364416 h 40284"/>
              <a:gd name="T54" fmla="*/ 304552318 w 29738"/>
              <a:gd name="T55" fmla="*/ 412638179 h 40284"/>
              <a:gd name="T56" fmla="*/ 440775611 w 29738"/>
              <a:gd name="T57" fmla="*/ 376574792 h 40284"/>
              <a:gd name="T58" fmla="*/ 213085521 w 29738"/>
              <a:gd name="T59" fmla="*/ 379670249 h 40284"/>
              <a:gd name="T60" fmla="*/ 280914266 w 29738"/>
              <a:gd name="T61" fmla="*/ 339909778 h 40284"/>
              <a:gd name="T62" fmla="*/ 453597838 w 29738"/>
              <a:gd name="T63" fmla="*/ 257258069 h 40284"/>
              <a:gd name="T64" fmla="*/ 261715823 w 29738"/>
              <a:gd name="T65" fmla="*/ 283432814 h 40284"/>
              <a:gd name="T66" fmla="*/ 500891217 w 29738"/>
              <a:gd name="T67" fmla="*/ 134845915 h 40284"/>
              <a:gd name="T68" fmla="*/ 509735884 w 29738"/>
              <a:gd name="T69" fmla="*/ 17747865 h 40284"/>
              <a:gd name="T70" fmla="*/ 393465601 w 29738"/>
              <a:gd name="T71" fmla="*/ 109995714 h 40284"/>
              <a:gd name="T72" fmla="*/ 354126029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Google Shape;460;p17"/>
          <p:cNvSpPr/>
          <p:nvPr/>
        </p:nvSpPr>
        <p:spPr>
          <a:xfrm rot="16200000" flipH="1">
            <a:off x="9041342" y="-744008"/>
            <a:ext cx="1488017" cy="20150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oogle Shape;461;p17"/>
          <p:cNvGrpSpPr>
            <a:grpSpLocks/>
          </p:cNvGrpSpPr>
          <p:nvPr/>
        </p:nvGrpSpPr>
        <p:grpSpPr bwMode="auto">
          <a:xfrm rot="318926">
            <a:off x="234951" y="6385985"/>
            <a:ext cx="971549" cy="781049"/>
            <a:chOff x="4649450" y="3527425"/>
            <a:chExt cx="1224050" cy="983475"/>
          </a:xfrm>
        </p:grpSpPr>
        <p:sp>
          <p:nvSpPr>
            <p:cNvPr id="13" name="Google Shape;462;p17"/>
            <p:cNvSpPr/>
            <p:nvPr/>
          </p:nvSpPr>
          <p:spPr>
            <a:xfrm>
              <a:off x="4649065" y="4150294"/>
              <a:ext cx="456020" cy="167910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oogle Shape;463;p17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oogle Shape;464;p17"/>
            <p:cNvSpPr/>
            <p:nvPr/>
          </p:nvSpPr>
          <p:spPr>
            <a:xfrm>
              <a:off x="4830831" y="3612148"/>
              <a:ext cx="813368" cy="759596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5" name="Google Shape;465;p17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5685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8;p18"/>
          <p:cNvSpPr>
            <a:spLocks/>
          </p:cNvSpPr>
          <p:nvPr/>
        </p:nvSpPr>
        <p:spPr bwMode="auto">
          <a:xfrm flipH="1">
            <a:off x="11315701" y="1513418"/>
            <a:ext cx="1265767" cy="2696633"/>
          </a:xfrm>
          <a:custGeom>
            <a:avLst/>
            <a:gdLst>
              <a:gd name="T0" fmla="*/ 484139278 w 29738"/>
              <a:gd name="T1" fmla="*/ 2066006611 h 40284"/>
              <a:gd name="T2" fmla="*/ 444678636 w 29738"/>
              <a:gd name="T3" fmla="*/ 2147483646 h 40284"/>
              <a:gd name="T4" fmla="*/ 366667412 w 29738"/>
              <a:gd name="T5" fmla="*/ 411278605 h 40284"/>
              <a:gd name="T6" fmla="*/ 384299453 w 29738"/>
              <a:gd name="T7" fmla="*/ 2147483646 h 40284"/>
              <a:gd name="T8" fmla="*/ 147694610 w 29738"/>
              <a:gd name="T9" fmla="*/ 1106400210 h 40284"/>
              <a:gd name="T10" fmla="*/ 361625021 w 29738"/>
              <a:gd name="T11" fmla="*/ 2147483646 h 40284"/>
              <a:gd name="T12" fmla="*/ 83899446 w 29738"/>
              <a:gd name="T13" fmla="*/ 1834299426 h 40284"/>
              <a:gd name="T14" fmla="*/ 338982192 w 29738"/>
              <a:gd name="T15" fmla="*/ 2147483646 h 40284"/>
              <a:gd name="T16" fmla="*/ 0 w 29738"/>
              <a:gd name="T17" fmla="*/ 2147483646 h 40284"/>
              <a:gd name="T18" fmla="*/ 334785632 w 29738"/>
              <a:gd name="T19" fmla="*/ 2147483646 h 40284"/>
              <a:gd name="T20" fmla="*/ 323041813 w 29738"/>
              <a:gd name="T21" fmla="*/ 2147483646 h 40284"/>
              <a:gd name="T22" fmla="*/ 15940379 w 29738"/>
              <a:gd name="T23" fmla="*/ 2147483646 h 40284"/>
              <a:gd name="T24" fmla="*/ 164676475 w 29738"/>
              <a:gd name="T25" fmla="*/ 2147483646 h 40284"/>
              <a:gd name="T26" fmla="*/ 316307760 w 29738"/>
              <a:gd name="T27" fmla="*/ 2147483646 h 40284"/>
              <a:gd name="T28" fmla="*/ 63762538 w 29738"/>
              <a:gd name="T29" fmla="*/ 2147483646 h 40284"/>
              <a:gd name="T30" fmla="*/ 302904874 w 29738"/>
              <a:gd name="T31" fmla="*/ 2147483646 h 40284"/>
              <a:gd name="T32" fmla="*/ 260678458 w 29738"/>
              <a:gd name="T33" fmla="*/ 2147483646 h 40284"/>
              <a:gd name="T34" fmla="*/ 460619015 w 29738"/>
              <a:gd name="T35" fmla="*/ 2147483646 h 40284"/>
              <a:gd name="T36" fmla="*/ 331434902 w 29738"/>
              <a:gd name="T37" fmla="*/ 2147483646 h 40284"/>
              <a:gd name="T38" fmla="*/ 337290531 w 29738"/>
              <a:gd name="T39" fmla="*/ 2147483646 h 40284"/>
              <a:gd name="T40" fmla="*/ 645985783 w 29738"/>
              <a:gd name="T41" fmla="*/ 2147483646 h 40284"/>
              <a:gd name="T42" fmla="*/ 769379517 w 29738"/>
              <a:gd name="T43" fmla="*/ 2147483646 h 40284"/>
              <a:gd name="T44" fmla="*/ 387390297 w 29738"/>
              <a:gd name="T45" fmla="*/ 2147483646 h 40284"/>
              <a:gd name="T46" fmla="*/ 370863972 w 29738"/>
              <a:gd name="T47" fmla="*/ 2147483646 h 40284"/>
              <a:gd name="T48" fmla="*/ 792899780 w 29738"/>
              <a:gd name="T49" fmla="*/ 2147483646 h 40284"/>
              <a:gd name="T50" fmla="*/ 721980274 w 29738"/>
              <a:gd name="T51" fmla="*/ 2147483646 h 40284"/>
              <a:gd name="T52" fmla="*/ 374214670 w 29738"/>
              <a:gd name="T53" fmla="*/ 2147483646 h 40284"/>
              <a:gd name="T54" fmla="*/ 577994091 w 29738"/>
              <a:gd name="T55" fmla="*/ 2147483646 h 40284"/>
              <a:gd name="T56" fmla="*/ 836525379 w 29738"/>
              <a:gd name="T57" fmla="*/ 2147483646 h 40284"/>
              <a:gd name="T58" fmla="*/ 404403767 w 29738"/>
              <a:gd name="T59" fmla="*/ 2147483646 h 40284"/>
              <a:gd name="T60" fmla="*/ 533132371 w 29738"/>
              <a:gd name="T61" fmla="*/ 2147483646 h 40284"/>
              <a:gd name="T62" fmla="*/ 860858847 w 29738"/>
              <a:gd name="T63" fmla="*/ 1893016468 h 40284"/>
              <a:gd name="T64" fmla="*/ 496697355 w 29738"/>
              <a:gd name="T65" fmla="*/ 2085619306 h 40284"/>
              <a:gd name="T66" fmla="*/ 950614943 w 29738"/>
              <a:gd name="T67" fmla="*/ 992255535 h 40284"/>
              <a:gd name="T68" fmla="*/ 967401153 w 29738"/>
              <a:gd name="T69" fmla="*/ 130596488 h 40284"/>
              <a:gd name="T70" fmla="*/ 746737711 w 29738"/>
              <a:gd name="T71" fmla="*/ 809394756 h 40284"/>
              <a:gd name="T72" fmla="*/ 672076163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oogle Shape;469;p18"/>
          <p:cNvGrpSpPr>
            <a:grpSpLocks/>
          </p:cNvGrpSpPr>
          <p:nvPr/>
        </p:nvGrpSpPr>
        <p:grpSpPr bwMode="auto">
          <a:xfrm flipH="1">
            <a:off x="11216218" y="3564466"/>
            <a:ext cx="1466849" cy="1176867"/>
            <a:chOff x="4649450" y="3527425"/>
            <a:chExt cx="1224050" cy="983475"/>
          </a:xfrm>
        </p:grpSpPr>
        <p:sp>
          <p:nvSpPr>
            <p:cNvPr id="5" name="Google Shape;470;p18"/>
            <p:cNvSpPr/>
            <p:nvPr/>
          </p:nvSpPr>
          <p:spPr>
            <a:xfrm>
              <a:off x="4649450" y="4150057"/>
              <a:ext cx="455707" cy="168040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Google Shape;471;p18"/>
            <p:cNvSpPr/>
            <p:nvPr/>
          </p:nvSpPr>
          <p:spPr>
            <a:xfrm>
              <a:off x="4755428" y="3527425"/>
              <a:ext cx="1118072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Google Shape;472;p18"/>
            <p:cNvSpPr/>
            <p:nvPr/>
          </p:nvSpPr>
          <p:spPr>
            <a:xfrm>
              <a:off x="4841977" y="3612329"/>
              <a:ext cx="812501" cy="760601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Google Shape;473;p18"/>
          <p:cNvSpPr/>
          <p:nvPr/>
        </p:nvSpPr>
        <p:spPr>
          <a:xfrm flipH="1">
            <a:off x="10970685" y="4265085"/>
            <a:ext cx="1466849" cy="19854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Google Shape;474;p18"/>
          <p:cNvSpPr>
            <a:spLocks/>
          </p:cNvSpPr>
          <p:nvPr/>
        </p:nvSpPr>
        <p:spPr bwMode="auto">
          <a:xfrm rot="16200000">
            <a:off x="11002435" y="5757334"/>
            <a:ext cx="1092200" cy="1892300"/>
          </a:xfrm>
          <a:custGeom>
            <a:avLst/>
            <a:gdLst>
              <a:gd name="T0" fmla="*/ 311039998 w 29738"/>
              <a:gd name="T1" fmla="*/ 713897443 h 40284"/>
              <a:gd name="T2" fmla="*/ 285687611 w 29738"/>
              <a:gd name="T3" fmla="*/ 804106941 h 40284"/>
              <a:gd name="T4" fmla="*/ 235568594 w 29738"/>
              <a:gd name="T5" fmla="*/ 142114718 h 40284"/>
              <a:gd name="T6" fmla="*/ 246896873 w 29738"/>
              <a:gd name="T7" fmla="*/ 983434919 h 40284"/>
              <a:gd name="T8" fmla="*/ 94888024 w 29738"/>
              <a:gd name="T9" fmla="*/ 382310516 h 40284"/>
              <a:gd name="T10" fmla="*/ 232328712 w 29738"/>
              <a:gd name="T11" fmla="*/ 1071414010 h 40284"/>
              <a:gd name="T12" fmla="*/ 53902180 w 29738"/>
              <a:gd name="T13" fmla="*/ 633832177 h 40284"/>
              <a:gd name="T14" fmla="*/ 217782561 w 29738"/>
              <a:gd name="T15" fmla="*/ 1177410149 h 40284"/>
              <a:gd name="T16" fmla="*/ 0 w 29738"/>
              <a:gd name="T17" fmla="*/ 928162369 h 40284"/>
              <a:gd name="T18" fmla="*/ 215085933 w 29738"/>
              <a:gd name="T19" fmla="*/ 1198836768 h 40284"/>
              <a:gd name="T20" fmla="*/ 207540844 w 29738"/>
              <a:gd name="T21" fmla="*/ 1265390473 h 40284"/>
              <a:gd name="T22" fmla="*/ 10240945 w 29738"/>
              <a:gd name="T23" fmla="*/ 1271031684 h 40284"/>
              <a:gd name="T24" fmla="*/ 105798189 w 29738"/>
              <a:gd name="T25" fmla="*/ 1326303001 h 40284"/>
              <a:gd name="T26" fmla="*/ 203215144 w 29738"/>
              <a:gd name="T27" fmla="*/ 1303695984 h 40284"/>
              <a:gd name="T28" fmla="*/ 40964579 w 29738"/>
              <a:gd name="T29" fmla="*/ 1492074710 h 40284"/>
              <a:gd name="T30" fmla="*/ 194604015 w 29738"/>
              <a:gd name="T31" fmla="*/ 1391676308 h 40284"/>
              <a:gd name="T32" fmla="*/ 167475380 w 29738"/>
              <a:gd name="T33" fmla="*/ 1761480635 h 40284"/>
              <a:gd name="T34" fmla="*/ 295929328 w 29738"/>
              <a:gd name="T35" fmla="*/ 1617222389 h 40284"/>
              <a:gd name="T36" fmla="*/ 212933329 w 29738"/>
              <a:gd name="T37" fmla="*/ 1303695984 h 40284"/>
              <a:gd name="T38" fmla="*/ 216695255 w 29738"/>
              <a:gd name="T39" fmla="*/ 1271031684 h 40284"/>
              <a:gd name="T40" fmla="*/ 415019463 w 29738"/>
              <a:gd name="T41" fmla="*/ 1318431383 h 40284"/>
              <a:gd name="T42" fmla="*/ 494295268 w 29738"/>
              <a:gd name="T43" fmla="*/ 1291321346 h 40284"/>
              <a:gd name="T44" fmla="*/ 248882522 w 29738"/>
              <a:gd name="T45" fmla="*/ 1170195121 h 40284"/>
              <a:gd name="T46" fmla="*/ 238264479 w 29738"/>
              <a:gd name="T47" fmla="*/ 1093934113 h 40284"/>
              <a:gd name="T48" fmla="*/ 509405938 w 29738"/>
              <a:gd name="T49" fmla="*/ 1104123017 h 40284"/>
              <a:gd name="T50" fmla="*/ 463843261 w 29738"/>
              <a:gd name="T51" fmla="*/ 1111381484 h 40284"/>
              <a:gd name="T52" fmla="*/ 240417826 w 29738"/>
              <a:gd name="T53" fmla="*/ 1081559475 h 40284"/>
              <a:gd name="T54" fmla="*/ 371337735 w 29738"/>
              <a:gd name="T55" fmla="*/ 1049200482 h 40284"/>
              <a:gd name="T56" fmla="*/ 537433688 w 29738"/>
              <a:gd name="T57" fmla="*/ 957504047 h 40284"/>
              <a:gd name="T58" fmla="*/ 259813208 w 29738"/>
              <a:gd name="T59" fmla="*/ 965374397 h 40284"/>
              <a:gd name="T60" fmla="*/ 342516315 w 29738"/>
              <a:gd name="T61" fmla="*/ 864277198 h 40284"/>
              <a:gd name="T62" fmla="*/ 553067146 w 29738"/>
              <a:gd name="T63" fmla="*/ 654121838 h 40284"/>
              <a:gd name="T64" fmla="*/ 319107873 w 29738"/>
              <a:gd name="T65" fmla="*/ 720675543 h 40284"/>
              <a:gd name="T66" fmla="*/ 610731251 w 29738"/>
              <a:gd name="T67" fmla="*/ 342868082 h 40284"/>
              <a:gd name="T68" fmla="*/ 621515477 w 29738"/>
              <a:gd name="T69" fmla="*/ 45127085 h 40284"/>
              <a:gd name="T70" fmla="*/ 479748345 w 29738"/>
              <a:gd name="T71" fmla="*/ 279681707 h 40284"/>
              <a:gd name="T72" fmla="*/ 431781931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Google Shape;475;p18"/>
          <p:cNvSpPr/>
          <p:nvPr/>
        </p:nvSpPr>
        <p:spPr>
          <a:xfrm rot="5400000">
            <a:off x="-128059" y="-447675"/>
            <a:ext cx="990601" cy="133985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Google Shape;476;p18"/>
          <p:cNvSpPr/>
          <p:nvPr/>
        </p:nvSpPr>
        <p:spPr>
          <a:xfrm rot="10800000" flipH="1">
            <a:off x="-213784" y="893234"/>
            <a:ext cx="825501" cy="16933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oogle Shape;477;p18"/>
          <p:cNvGrpSpPr>
            <a:grpSpLocks/>
          </p:cNvGrpSpPr>
          <p:nvPr/>
        </p:nvGrpSpPr>
        <p:grpSpPr bwMode="auto">
          <a:xfrm flipH="1">
            <a:off x="11404601" y="5797551"/>
            <a:ext cx="1090084" cy="876300"/>
            <a:chOff x="4649450" y="3527425"/>
            <a:chExt cx="1224050" cy="983475"/>
          </a:xfrm>
        </p:grpSpPr>
        <p:sp>
          <p:nvSpPr>
            <p:cNvPr id="13" name="Google Shape;478;p18"/>
            <p:cNvSpPr/>
            <p:nvPr/>
          </p:nvSpPr>
          <p:spPr>
            <a:xfrm>
              <a:off x="4649450" y="4149817"/>
              <a:ext cx="456345" cy="168663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oogle Shape;479;p18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oogle Shape;480;p18"/>
            <p:cNvSpPr/>
            <p:nvPr/>
          </p:nvSpPr>
          <p:spPr>
            <a:xfrm>
              <a:off x="4841971" y="3612945"/>
              <a:ext cx="812864" cy="760174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oogle Shape;481;p18"/>
          <p:cNvGrpSpPr>
            <a:grpSpLocks/>
          </p:cNvGrpSpPr>
          <p:nvPr/>
        </p:nvGrpSpPr>
        <p:grpSpPr bwMode="auto">
          <a:xfrm rot="10800000" flipH="1">
            <a:off x="-302684" y="387351"/>
            <a:ext cx="1096435" cy="880533"/>
            <a:chOff x="4649450" y="3527425"/>
            <a:chExt cx="1224050" cy="983475"/>
          </a:xfrm>
        </p:grpSpPr>
        <p:sp>
          <p:nvSpPr>
            <p:cNvPr id="17" name="Google Shape;482;p18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Google Shape;483;p18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oogle Shape;484;p18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7" name="Google Shape;467;p18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306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le and two columns 2 ">
  <p:cSld name=" Title and two columns 2 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86;p19"/>
          <p:cNvSpPr>
            <a:spLocks/>
          </p:cNvSpPr>
          <p:nvPr/>
        </p:nvSpPr>
        <p:spPr bwMode="auto">
          <a:xfrm rot="10265415">
            <a:off x="10479618" y="2256367"/>
            <a:ext cx="2400300" cy="3566584"/>
          </a:xfrm>
          <a:custGeom>
            <a:avLst/>
            <a:gdLst>
              <a:gd name="T0" fmla="*/ 2147483646 w 29738"/>
              <a:gd name="T1" fmla="*/ 2147483646 h 40284"/>
              <a:gd name="T2" fmla="*/ 2147483646 w 29738"/>
              <a:gd name="T3" fmla="*/ 2147483646 h 40284"/>
              <a:gd name="T4" fmla="*/ 2147483646 w 29738"/>
              <a:gd name="T5" fmla="*/ 951537214 h 40284"/>
              <a:gd name="T6" fmla="*/ 2147483646 w 29738"/>
              <a:gd name="T7" fmla="*/ 2147483646 h 40284"/>
              <a:gd name="T8" fmla="*/ 1007164746 w 29738"/>
              <a:gd name="T9" fmla="*/ 2147483646 h 40284"/>
              <a:gd name="T10" fmla="*/ 2147483646 w 29738"/>
              <a:gd name="T11" fmla="*/ 2147483646 h 40284"/>
              <a:gd name="T12" fmla="*/ 572132911 w 29738"/>
              <a:gd name="T13" fmla="*/ 2147483646 h 40284"/>
              <a:gd name="T14" fmla="*/ 2147483646 w 29738"/>
              <a:gd name="T15" fmla="*/ 2147483646 h 40284"/>
              <a:gd name="T16" fmla="*/ 0 w 29738"/>
              <a:gd name="T17" fmla="*/ 2147483646 h 40284"/>
              <a:gd name="T18" fmla="*/ 2147483646 w 29738"/>
              <a:gd name="T19" fmla="*/ 2147483646 h 40284"/>
              <a:gd name="T20" fmla="*/ 2147483646 w 29738"/>
              <a:gd name="T21" fmla="*/ 2147483646 h 40284"/>
              <a:gd name="T22" fmla="*/ 108703915 w 29738"/>
              <a:gd name="T23" fmla="*/ 2147483646 h 40284"/>
              <a:gd name="T24" fmla="*/ 1122967073 w 29738"/>
              <a:gd name="T25" fmla="*/ 2147483646 h 40284"/>
              <a:gd name="T26" fmla="*/ 2147483646 w 29738"/>
              <a:gd name="T27" fmla="*/ 2147483646 h 40284"/>
              <a:gd name="T28" fmla="*/ 434811968 w 29738"/>
              <a:gd name="T29" fmla="*/ 2147483646 h 40284"/>
              <a:gd name="T30" fmla="*/ 2065575671 w 29738"/>
              <a:gd name="T31" fmla="*/ 2147483646 h 40284"/>
              <a:gd name="T32" fmla="*/ 1777623756 w 29738"/>
              <a:gd name="T33" fmla="*/ 2147483646 h 40284"/>
              <a:gd name="T34" fmla="*/ 2147483646 w 29738"/>
              <a:gd name="T35" fmla="*/ 2147483646 h 40284"/>
              <a:gd name="T36" fmla="*/ 2147483646 w 29738"/>
              <a:gd name="T37" fmla="*/ 2147483646 h 40284"/>
              <a:gd name="T38" fmla="*/ 2147483646 w 29738"/>
              <a:gd name="T39" fmla="*/ 2147483646 h 40284"/>
              <a:gd name="T40" fmla="*/ 2147483646 w 29738"/>
              <a:gd name="T41" fmla="*/ 2147483646 h 40284"/>
              <a:gd name="T42" fmla="*/ 2147483646 w 29738"/>
              <a:gd name="T43" fmla="*/ 2147483646 h 40284"/>
              <a:gd name="T44" fmla="*/ 2147483646 w 29738"/>
              <a:gd name="T45" fmla="*/ 2147483646 h 40284"/>
              <a:gd name="T46" fmla="*/ 2147483646 w 29738"/>
              <a:gd name="T47" fmla="*/ 2147483646 h 40284"/>
              <a:gd name="T48" fmla="*/ 2147483646 w 29738"/>
              <a:gd name="T49" fmla="*/ 2147483646 h 40284"/>
              <a:gd name="T50" fmla="*/ 2147483646 w 29738"/>
              <a:gd name="T51" fmla="*/ 2147483646 h 40284"/>
              <a:gd name="T52" fmla="*/ 2147483646 w 29738"/>
              <a:gd name="T53" fmla="*/ 2147483646 h 40284"/>
              <a:gd name="T54" fmla="*/ 2147483646 w 29738"/>
              <a:gd name="T55" fmla="*/ 2147483646 h 40284"/>
              <a:gd name="T56" fmla="*/ 2147483646 w 29738"/>
              <a:gd name="T57" fmla="*/ 2147483646 h 40284"/>
              <a:gd name="T58" fmla="*/ 2147483646 w 29738"/>
              <a:gd name="T59" fmla="*/ 2147483646 h 40284"/>
              <a:gd name="T60" fmla="*/ 2147483646 w 29738"/>
              <a:gd name="T61" fmla="*/ 2147483646 h 40284"/>
              <a:gd name="T62" fmla="*/ 2147483646 w 29738"/>
              <a:gd name="T63" fmla="*/ 2147483646 h 40284"/>
              <a:gd name="T64" fmla="*/ 2147483646 w 29738"/>
              <a:gd name="T65" fmla="*/ 2147483646 h 40284"/>
              <a:gd name="T66" fmla="*/ 2147483646 w 29738"/>
              <a:gd name="T67" fmla="*/ 2147483646 h 40284"/>
              <a:gd name="T68" fmla="*/ 2147483646 w 29738"/>
              <a:gd name="T69" fmla="*/ 302150994 h 40284"/>
              <a:gd name="T70" fmla="*/ 2147483646 w 29738"/>
              <a:gd name="T71" fmla="*/ 1872628714 h 40284"/>
              <a:gd name="T72" fmla="*/ 214748364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492;p19"/>
          <p:cNvSpPr>
            <a:spLocks/>
          </p:cNvSpPr>
          <p:nvPr/>
        </p:nvSpPr>
        <p:spPr bwMode="auto">
          <a:xfrm>
            <a:off x="-412751" y="3365500"/>
            <a:ext cx="1331384" cy="1803400"/>
          </a:xfrm>
          <a:custGeom>
            <a:avLst/>
            <a:gdLst>
              <a:gd name="T0" fmla="*/ 563404399 w 29738"/>
              <a:gd name="T1" fmla="*/ 617933439 h 40284"/>
              <a:gd name="T2" fmla="*/ 517482497 w 29738"/>
              <a:gd name="T3" fmla="*/ 696017348 h 40284"/>
              <a:gd name="T4" fmla="*/ 426698443 w 29738"/>
              <a:gd name="T5" fmla="*/ 123011542 h 40284"/>
              <a:gd name="T6" fmla="*/ 447217327 w 29738"/>
              <a:gd name="T7" fmla="*/ 851239383 h 40284"/>
              <a:gd name="T8" fmla="*/ 171875192 w 29738"/>
              <a:gd name="T9" fmla="*/ 330919300 h 40284"/>
              <a:gd name="T10" fmla="*/ 420829975 w 29738"/>
              <a:gd name="T11" fmla="*/ 927393347 h 40284"/>
              <a:gd name="T12" fmla="*/ 97635681 w 29738"/>
              <a:gd name="T13" fmla="*/ 548631233 h 40284"/>
              <a:gd name="T14" fmla="*/ 394480969 w 29738"/>
              <a:gd name="T15" fmla="*/ 1019140214 h 40284"/>
              <a:gd name="T16" fmla="*/ 0 w 29738"/>
              <a:gd name="T17" fmla="*/ 803397677 h 40284"/>
              <a:gd name="T18" fmla="*/ 389597877 w 29738"/>
              <a:gd name="T19" fmla="*/ 1037686641 h 40284"/>
              <a:gd name="T20" fmla="*/ 375930653 w 29738"/>
              <a:gd name="T21" fmla="*/ 1095294177 h 40284"/>
              <a:gd name="T22" fmla="*/ 18550283 w 29738"/>
              <a:gd name="T23" fmla="*/ 1100176539 h 40284"/>
              <a:gd name="T24" fmla="*/ 191637500 w 29738"/>
              <a:gd name="T25" fmla="*/ 1148018245 h 40284"/>
              <a:gd name="T26" fmla="*/ 368093617 w 29738"/>
              <a:gd name="T27" fmla="*/ 1128450455 h 40284"/>
              <a:gd name="T28" fmla="*/ 74202306 w 29738"/>
              <a:gd name="T29" fmla="*/ 1291507267 h 40284"/>
              <a:gd name="T30" fmla="*/ 352496170 w 29738"/>
              <a:gd name="T31" fmla="*/ 1204604452 h 40284"/>
              <a:gd name="T32" fmla="*/ 303356435 w 29738"/>
              <a:gd name="T33" fmla="*/ 1524698215 h 40284"/>
              <a:gd name="T34" fmla="*/ 536032780 w 29738"/>
              <a:gd name="T35" fmla="*/ 1399832273 h 40284"/>
              <a:gd name="T36" fmla="*/ 385697945 w 29738"/>
              <a:gd name="T37" fmla="*/ 1128450455 h 40284"/>
              <a:gd name="T38" fmla="*/ 392512401 w 29738"/>
              <a:gd name="T39" fmla="*/ 1100176539 h 40284"/>
              <a:gd name="T40" fmla="*/ 751747443 w 29738"/>
              <a:gd name="T41" fmla="*/ 1141205937 h 40284"/>
              <a:gd name="T42" fmla="*/ 895343372 w 29738"/>
              <a:gd name="T43" fmla="*/ 1117738805 h 40284"/>
              <a:gd name="T44" fmla="*/ 450813951 w 29738"/>
              <a:gd name="T45" fmla="*/ 1012894927 h 40284"/>
              <a:gd name="T46" fmla="*/ 431581535 w 29738"/>
              <a:gd name="T47" fmla="*/ 946885592 h 40284"/>
              <a:gd name="T48" fmla="*/ 922715025 w 29738"/>
              <a:gd name="T49" fmla="*/ 955704497 h 40284"/>
              <a:gd name="T50" fmla="*/ 840184070 w 29738"/>
              <a:gd name="T51" fmla="*/ 961986952 h 40284"/>
              <a:gd name="T52" fmla="*/ 435481467 w 29738"/>
              <a:gd name="T53" fmla="*/ 936173942 h 40284"/>
              <a:gd name="T54" fmla="*/ 672624874 w 29738"/>
              <a:gd name="T55" fmla="*/ 908164903 h 40284"/>
              <a:gd name="T56" fmla="*/ 973482815 w 29738"/>
              <a:gd name="T57" fmla="*/ 828794721 h 40284"/>
              <a:gd name="T58" fmla="*/ 470613498 w 29738"/>
              <a:gd name="T59" fmla="*/ 835607028 h 40284"/>
              <a:gd name="T60" fmla="*/ 620418408 w 29738"/>
              <a:gd name="T61" fmla="*/ 748098850 h 40284"/>
              <a:gd name="T62" fmla="*/ 1001800390 w 29738"/>
              <a:gd name="T63" fmla="*/ 566193499 h 40284"/>
              <a:gd name="T64" fmla="*/ 578017579 w 29738"/>
              <a:gd name="T65" fmla="*/ 623801069 h 40284"/>
              <a:gd name="T66" fmla="*/ 1106250494 w 29738"/>
              <a:gd name="T67" fmla="*/ 296778862 h 40284"/>
              <a:gd name="T68" fmla="*/ 1125785077 w 29738"/>
              <a:gd name="T69" fmla="*/ 39061109 h 40284"/>
              <a:gd name="T70" fmla="*/ 868994366 w 29738"/>
              <a:gd name="T71" fmla="*/ 242086506 h 40284"/>
              <a:gd name="T72" fmla="*/ 782110244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oogle Shape;493;p19"/>
          <p:cNvGrpSpPr>
            <a:grpSpLocks/>
          </p:cNvGrpSpPr>
          <p:nvPr/>
        </p:nvGrpSpPr>
        <p:grpSpPr bwMode="auto">
          <a:xfrm rot="17232146" flipH="1">
            <a:off x="10219267" y="1018117"/>
            <a:ext cx="2432051" cy="2123016"/>
            <a:chOff x="4593050" y="3501085"/>
            <a:chExt cx="1213420" cy="983475"/>
          </a:xfrm>
        </p:grpSpPr>
        <p:sp>
          <p:nvSpPr>
            <p:cNvPr id="10" name="Google Shape;494;p19"/>
            <p:cNvSpPr/>
            <p:nvPr/>
          </p:nvSpPr>
          <p:spPr>
            <a:xfrm>
              <a:off x="4596703" y="4139936"/>
              <a:ext cx="456220" cy="167671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oogle Shape;495;p19"/>
            <p:cNvSpPr>
              <a:spLocks/>
            </p:cNvSpPr>
            <p:nvPr/>
          </p:nvSpPr>
          <p:spPr bwMode="auto">
            <a:xfrm>
              <a:off x="4689046" y="350108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oogle Shape;496;p19"/>
            <p:cNvSpPr/>
            <p:nvPr/>
          </p:nvSpPr>
          <p:spPr>
            <a:xfrm>
              <a:off x="4754573" y="3609876"/>
              <a:ext cx="812115" cy="761874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oogle Shape;497;p19"/>
          <p:cNvGrpSpPr>
            <a:grpSpLocks/>
          </p:cNvGrpSpPr>
          <p:nvPr/>
        </p:nvGrpSpPr>
        <p:grpSpPr bwMode="auto">
          <a:xfrm>
            <a:off x="-751418" y="4764618"/>
            <a:ext cx="1543051" cy="1240367"/>
            <a:chOff x="4649450" y="3527425"/>
            <a:chExt cx="1224050" cy="983475"/>
          </a:xfrm>
        </p:grpSpPr>
        <p:sp>
          <p:nvSpPr>
            <p:cNvPr id="14" name="Google Shape;498;p19"/>
            <p:cNvSpPr/>
            <p:nvPr/>
          </p:nvSpPr>
          <p:spPr>
            <a:xfrm>
              <a:off x="4649450" y="4150068"/>
              <a:ext cx="456710" cy="167828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oogle Shape;499;p19"/>
            <p:cNvSpPr/>
            <p:nvPr/>
          </p:nvSpPr>
          <p:spPr>
            <a:xfrm>
              <a:off x="4756911" y="3527425"/>
              <a:ext cx="1116589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Google Shape;500;p19"/>
            <p:cNvSpPr/>
            <p:nvPr/>
          </p:nvSpPr>
          <p:spPr>
            <a:xfrm>
              <a:off x="4842545" y="3611339"/>
              <a:ext cx="810996" cy="761941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" name="Google Shape;501;p19"/>
          <p:cNvSpPr/>
          <p:nvPr/>
        </p:nvSpPr>
        <p:spPr>
          <a:xfrm>
            <a:off x="-461433" y="5372100"/>
            <a:ext cx="1331384" cy="18055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Google Shape;502;p19"/>
          <p:cNvSpPr>
            <a:spLocks/>
          </p:cNvSpPr>
          <p:nvPr/>
        </p:nvSpPr>
        <p:spPr bwMode="auto">
          <a:xfrm rot="6350552" flipH="1">
            <a:off x="624417" y="5228168"/>
            <a:ext cx="1890184" cy="2559049"/>
          </a:xfrm>
          <a:custGeom>
            <a:avLst/>
            <a:gdLst>
              <a:gd name="T0" fmla="*/ 1612212319 w 29738"/>
              <a:gd name="T1" fmla="*/ 1765637699 h 40284"/>
              <a:gd name="T2" fmla="*/ 1480804027 w 29738"/>
              <a:gd name="T3" fmla="*/ 1988750239 h 40284"/>
              <a:gd name="T4" fmla="*/ 1221021220 w 29738"/>
              <a:gd name="T5" fmla="*/ 351484559 h 40284"/>
              <a:gd name="T6" fmla="*/ 1279738501 w 29738"/>
              <a:gd name="T7" fmla="*/ 2147483646 h 40284"/>
              <a:gd name="T8" fmla="*/ 491831813 w 29738"/>
              <a:gd name="T9" fmla="*/ 945546431 h 40284"/>
              <a:gd name="T10" fmla="*/ 1204229565 w 29738"/>
              <a:gd name="T11" fmla="*/ 2147483646 h 40284"/>
              <a:gd name="T12" fmla="*/ 279390097 w 29738"/>
              <a:gd name="T13" fmla="*/ 1567617059 h 40284"/>
              <a:gd name="T14" fmla="*/ 1128829749 w 29738"/>
              <a:gd name="T15" fmla="*/ 2147483646 h 40284"/>
              <a:gd name="T16" fmla="*/ 0 w 29738"/>
              <a:gd name="T17" fmla="*/ 2147483646 h 40284"/>
              <a:gd name="T18" fmla="*/ 1114856018 w 29738"/>
              <a:gd name="T19" fmla="*/ 2147483646 h 40284"/>
              <a:gd name="T20" fmla="*/ 1075746027 w 29738"/>
              <a:gd name="T21" fmla="*/ 2147483646 h 40284"/>
              <a:gd name="T22" fmla="*/ 53083721 w 29738"/>
              <a:gd name="T23" fmla="*/ 2147483646 h 40284"/>
              <a:gd name="T24" fmla="*/ 548381116 w 29738"/>
              <a:gd name="T25" fmla="*/ 2147483646 h 40284"/>
              <a:gd name="T26" fmla="*/ 1053320813 w 29738"/>
              <a:gd name="T27" fmla="*/ 2147483646 h 40284"/>
              <a:gd name="T28" fmla="*/ 212332645 w 29738"/>
              <a:gd name="T29" fmla="*/ 2147483646 h 40284"/>
              <a:gd name="T30" fmla="*/ 1008688575 w 29738"/>
              <a:gd name="T31" fmla="*/ 2147483646 h 40284"/>
              <a:gd name="T32" fmla="*/ 868072023 w 29738"/>
              <a:gd name="T33" fmla="*/ 2147483646 h 40284"/>
              <a:gd name="T34" fmla="*/ 1533887748 w 29738"/>
              <a:gd name="T35" fmla="*/ 2147483646 h 40284"/>
              <a:gd name="T36" fmla="*/ 1103695682 w 29738"/>
              <a:gd name="T37" fmla="*/ 2147483646 h 40284"/>
              <a:gd name="T38" fmla="*/ 1123196189 w 29738"/>
              <a:gd name="T39" fmla="*/ 2147483646 h 40284"/>
              <a:gd name="T40" fmla="*/ 2147483646 w 29738"/>
              <a:gd name="T41" fmla="*/ 2147483646 h 40284"/>
              <a:gd name="T42" fmla="*/ 2147483646 w 29738"/>
              <a:gd name="T43" fmla="*/ 2147483646 h 40284"/>
              <a:gd name="T44" fmla="*/ 1290028461 w 29738"/>
              <a:gd name="T45" fmla="*/ 2147483646 h 40284"/>
              <a:gd name="T46" fmla="*/ 1234997191 w 29738"/>
              <a:gd name="T47" fmla="*/ 2147483646 h 40284"/>
              <a:gd name="T48" fmla="*/ 2147483646 w 29738"/>
              <a:gd name="T49" fmla="*/ 2147483646 h 40284"/>
              <a:gd name="T50" fmla="*/ 2147483646 w 29738"/>
              <a:gd name="T51" fmla="*/ 2147483646 h 40284"/>
              <a:gd name="T52" fmla="*/ 1246155239 w 29738"/>
              <a:gd name="T53" fmla="*/ 2147483646 h 40284"/>
              <a:gd name="T54" fmla="*/ 1924751635 w 29738"/>
              <a:gd name="T55" fmla="*/ 2147483646 h 40284"/>
              <a:gd name="T56" fmla="*/ 2147483646 w 29738"/>
              <a:gd name="T57" fmla="*/ 2147483646 h 40284"/>
              <a:gd name="T58" fmla="*/ 1346686882 w 29738"/>
              <a:gd name="T59" fmla="*/ 2147483646 h 40284"/>
              <a:gd name="T60" fmla="*/ 1775360868 w 29738"/>
              <a:gd name="T61" fmla="*/ 2137563064 h 40284"/>
              <a:gd name="T62" fmla="*/ 2147483646 w 29738"/>
              <a:gd name="T63" fmla="*/ 1617798667 h 40284"/>
              <a:gd name="T64" fmla="*/ 1654028922 w 29738"/>
              <a:gd name="T65" fmla="*/ 1782401206 h 40284"/>
              <a:gd name="T66" fmla="*/ 2147483646 w 29738"/>
              <a:gd name="T67" fmla="*/ 847995682 h 40284"/>
              <a:gd name="T68" fmla="*/ 2147483646 w 29738"/>
              <a:gd name="T69" fmla="*/ 111610751 h 40284"/>
              <a:gd name="T70" fmla="*/ 2147483646 w 29738"/>
              <a:gd name="T71" fmla="*/ 691719296 h 40284"/>
              <a:gd name="T72" fmla="*/ 214748364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Google Shape;503;p19"/>
          <p:cNvSpPr/>
          <p:nvPr/>
        </p:nvSpPr>
        <p:spPr>
          <a:xfrm rot="10800000">
            <a:off x="10964333" y="-207434"/>
            <a:ext cx="1430867" cy="19388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oogle Shape;504;p19"/>
          <p:cNvGrpSpPr>
            <a:grpSpLocks/>
          </p:cNvGrpSpPr>
          <p:nvPr/>
        </p:nvGrpSpPr>
        <p:grpSpPr bwMode="auto">
          <a:xfrm rot="16200000" flipH="1">
            <a:off x="9875308" y="-45508"/>
            <a:ext cx="1162051" cy="1016000"/>
            <a:chOff x="4649450" y="3527425"/>
            <a:chExt cx="1224050" cy="983475"/>
          </a:xfrm>
        </p:grpSpPr>
        <p:sp>
          <p:nvSpPr>
            <p:cNvPr id="21" name="Google Shape;505;p19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oogle Shape;506;p19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oogle Shape;507;p19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Google Shape;508;p19"/>
          <p:cNvSpPr>
            <a:spLocks/>
          </p:cNvSpPr>
          <p:nvPr/>
        </p:nvSpPr>
        <p:spPr bwMode="auto">
          <a:xfrm rot="16200000" flipH="1">
            <a:off x="10718801" y="-440266"/>
            <a:ext cx="1058335" cy="1435100"/>
          </a:xfrm>
          <a:custGeom>
            <a:avLst/>
            <a:gdLst>
              <a:gd name="T0" fmla="*/ 282994732 w 29738"/>
              <a:gd name="T1" fmla="*/ 311395486 h 40284"/>
              <a:gd name="T2" fmla="*/ 259928950 w 29738"/>
              <a:gd name="T3" fmla="*/ 350744243 h 40284"/>
              <a:gd name="T4" fmla="*/ 214328838 w 29738"/>
              <a:gd name="T5" fmla="*/ 61989256 h 40284"/>
              <a:gd name="T6" fmla="*/ 224634923 w 29738"/>
              <a:gd name="T7" fmla="*/ 428964861 h 40284"/>
              <a:gd name="T8" fmla="*/ 86332125 w 29738"/>
              <a:gd name="T9" fmla="*/ 166760293 h 40284"/>
              <a:gd name="T10" fmla="*/ 211380792 w 29738"/>
              <a:gd name="T11" fmla="*/ 467341309 h 40284"/>
              <a:gd name="T12" fmla="*/ 49041870 w 29738"/>
              <a:gd name="T13" fmla="*/ 276472047 h 40284"/>
              <a:gd name="T14" fmla="*/ 198145905 w 29738"/>
              <a:gd name="T15" fmla="*/ 513575378 h 40284"/>
              <a:gd name="T16" fmla="*/ 0 w 29738"/>
              <a:gd name="T17" fmla="*/ 404855892 h 40284"/>
              <a:gd name="T18" fmla="*/ 195692986 w 29738"/>
              <a:gd name="T19" fmla="*/ 522921402 h 40284"/>
              <a:gd name="T20" fmla="*/ 188827966 w 29738"/>
              <a:gd name="T21" fmla="*/ 551951825 h 40284"/>
              <a:gd name="T22" fmla="*/ 9317940 w 29738"/>
              <a:gd name="T23" fmla="*/ 554411817 h 40284"/>
              <a:gd name="T24" fmla="*/ 96258470 w 29738"/>
              <a:gd name="T25" fmla="*/ 578521508 h 40284"/>
              <a:gd name="T26" fmla="*/ 184891774 w 29738"/>
              <a:gd name="T27" fmla="*/ 568660032 h 40284"/>
              <a:gd name="T28" fmla="*/ 37271011 w 29738"/>
              <a:gd name="T29" fmla="*/ 650829098 h 40284"/>
              <a:gd name="T30" fmla="*/ 177057107 w 29738"/>
              <a:gd name="T31" fmla="*/ 607036506 h 40284"/>
              <a:gd name="T32" fmla="*/ 152374808 w 29738"/>
              <a:gd name="T33" fmla="*/ 768341377 h 40284"/>
              <a:gd name="T34" fmla="*/ 269246889 w 29738"/>
              <a:gd name="T35" fmla="*/ 705417645 h 40284"/>
              <a:gd name="T36" fmla="*/ 193734499 w 29738"/>
              <a:gd name="T37" fmla="*/ 568660032 h 40284"/>
              <a:gd name="T38" fmla="*/ 197157040 w 29738"/>
              <a:gd name="T39" fmla="*/ 554411817 h 40284"/>
              <a:gd name="T40" fmla="*/ 377599639 w 29738"/>
              <a:gd name="T41" fmla="*/ 575087763 h 40284"/>
              <a:gd name="T42" fmla="*/ 449726537 w 29738"/>
              <a:gd name="T43" fmla="*/ 563262429 h 40284"/>
              <a:gd name="T44" fmla="*/ 226441669 w 29738"/>
              <a:gd name="T45" fmla="*/ 510428615 h 40284"/>
              <a:gd name="T46" fmla="*/ 216781758 w 29738"/>
              <a:gd name="T47" fmla="*/ 477164231 h 40284"/>
              <a:gd name="T48" fmla="*/ 463475101 w 29738"/>
              <a:gd name="T49" fmla="*/ 481608092 h 40284"/>
              <a:gd name="T50" fmla="*/ 422020655 w 29738"/>
              <a:gd name="T51" fmla="*/ 484774119 h 40284"/>
              <a:gd name="T52" fmla="*/ 218740245 w 29738"/>
              <a:gd name="T53" fmla="*/ 471766601 h 40284"/>
              <a:gd name="T54" fmla="*/ 337855770 w 29738"/>
              <a:gd name="T55" fmla="*/ 457651899 h 40284"/>
              <a:gd name="T56" fmla="*/ 488975973 w 29738"/>
              <a:gd name="T57" fmla="*/ 417654231 h 40284"/>
              <a:gd name="T58" fmla="*/ 236387258 w 29738"/>
              <a:gd name="T59" fmla="*/ 421087976 h 40284"/>
              <a:gd name="T60" fmla="*/ 311633187 w 29738"/>
              <a:gd name="T61" fmla="*/ 376989831 h 40284"/>
              <a:gd name="T62" fmla="*/ 503199752 w 29738"/>
              <a:gd name="T63" fmla="*/ 285321937 h 40284"/>
              <a:gd name="T64" fmla="*/ 290334941 w 29738"/>
              <a:gd name="T65" fmla="*/ 314351639 h 40284"/>
              <a:gd name="T66" fmla="*/ 555664856 w 29738"/>
              <a:gd name="T67" fmla="*/ 149555925 h 40284"/>
              <a:gd name="T68" fmla="*/ 565476508 w 29738"/>
              <a:gd name="T69" fmla="*/ 19683650 h 40284"/>
              <a:gd name="T70" fmla="*/ 436491624 w 29738"/>
              <a:gd name="T71" fmla="*/ 121994668 h 40284"/>
              <a:gd name="T72" fmla="*/ 39285002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Google Shape;509;p19"/>
          <p:cNvSpPr/>
          <p:nvPr/>
        </p:nvSpPr>
        <p:spPr>
          <a:xfrm rot="16200000" flipH="1">
            <a:off x="8050743" y="-976842"/>
            <a:ext cx="2034117" cy="275590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Google Shape;510;p19"/>
          <p:cNvGrpSpPr>
            <a:grpSpLocks/>
          </p:cNvGrpSpPr>
          <p:nvPr/>
        </p:nvGrpSpPr>
        <p:grpSpPr bwMode="auto">
          <a:xfrm>
            <a:off x="-42333" y="6390218"/>
            <a:ext cx="876300" cy="704849"/>
            <a:chOff x="4649450" y="3527425"/>
            <a:chExt cx="1224050" cy="983475"/>
          </a:xfrm>
        </p:grpSpPr>
        <p:sp>
          <p:nvSpPr>
            <p:cNvPr id="27" name="Google Shape;511;p19"/>
            <p:cNvSpPr/>
            <p:nvPr/>
          </p:nvSpPr>
          <p:spPr>
            <a:xfrm>
              <a:off x="4649450" y="4150587"/>
              <a:ext cx="455323" cy="168344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Google Shape;512;p19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Google Shape;513;p19"/>
            <p:cNvSpPr/>
            <p:nvPr/>
          </p:nvSpPr>
          <p:spPr>
            <a:xfrm>
              <a:off x="4655363" y="3734162"/>
              <a:ext cx="813078" cy="761972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87" name="Google Shape;487;p19"/>
          <p:cNvSpPr txBox="1">
            <a:spLocks noGrp="1"/>
          </p:cNvSpPr>
          <p:nvPr>
            <p:ph type="body" idx="1"/>
          </p:nvPr>
        </p:nvSpPr>
        <p:spPr>
          <a:xfrm>
            <a:off x="1549033" y="2697467"/>
            <a:ext cx="3721600" cy="248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2331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40" lvl="1" indent="-40638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8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8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88" name="Google Shape;488;p19"/>
          <p:cNvSpPr txBox="1">
            <a:spLocks noGrp="1"/>
          </p:cNvSpPr>
          <p:nvPr>
            <p:ph type="body" idx="2"/>
          </p:nvPr>
        </p:nvSpPr>
        <p:spPr>
          <a:xfrm>
            <a:off x="6014233" y="2697467"/>
            <a:ext cx="3721600" cy="248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2331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40" lvl="1" indent="-40638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09" lvl="2" indent="-40638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278" lvl="3" indent="-40638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848" lvl="4" indent="-40638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418" lvl="5" indent="-40638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987" lvl="6" indent="-406381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557" lvl="7" indent="-40638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126" lvl="8" indent="-406381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89" name="Google Shape;489;p19"/>
          <p:cNvSpPr txBox="1">
            <a:spLocks noGrp="1"/>
          </p:cNvSpPr>
          <p:nvPr>
            <p:ph type="subTitle" idx="3"/>
          </p:nvPr>
        </p:nvSpPr>
        <p:spPr>
          <a:xfrm>
            <a:off x="1549033" y="2110933"/>
            <a:ext cx="2620000" cy="52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90" name="Google Shape;490;p19"/>
          <p:cNvSpPr txBox="1">
            <a:spLocks noGrp="1"/>
          </p:cNvSpPr>
          <p:nvPr>
            <p:ph type="subTitle" idx="4"/>
          </p:nvPr>
        </p:nvSpPr>
        <p:spPr>
          <a:xfrm>
            <a:off x="6014233" y="2110933"/>
            <a:ext cx="2620000" cy="52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91" name="Google Shape;491;p19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4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2204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8;p20"/>
          <p:cNvSpPr/>
          <p:nvPr/>
        </p:nvSpPr>
        <p:spPr>
          <a:xfrm>
            <a:off x="-289983" y="5338234"/>
            <a:ext cx="1157817" cy="15663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Google Shape;519;p20"/>
          <p:cNvSpPr>
            <a:spLocks/>
          </p:cNvSpPr>
          <p:nvPr/>
        </p:nvSpPr>
        <p:spPr bwMode="auto">
          <a:xfrm rot="5400000" flipH="1">
            <a:off x="210610" y="5934076"/>
            <a:ext cx="855133" cy="1157817"/>
          </a:xfrm>
          <a:custGeom>
            <a:avLst/>
            <a:gdLst>
              <a:gd name="T0" fmla="*/ 149283173 w 29738"/>
              <a:gd name="T1" fmla="*/ 163525812 h 40284"/>
              <a:gd name="T2" fmla="*/ 137115575 w 29738"/>
              <a:gd name="T3" fmla="*/ 184189355 h 40284"/>
              <a:gd name="T4" fmla="*/ 113060874 w 29738"/>
              <a:gd name="T5" fmla="*/ 32552856 h 40284"/>
              <a:gd name="T6" fmla="*/ 118497683 w 29738"/>
              <a:gd name="T7" fmla="*/ 225265960 h 40284"/>
              <a:gd name="T8" fmla="*/ 45541479 w 29738"/>
              <a:gd name="T9" fmla="*/ 87572115 h 40284"/>
              <a:gd name="T10" fmla="*/ 111505981 w 29738"/>
              <a:gd name="T11" fmla="*/ 245418840 h 40284"/>
              <a:gd name="T12" fmla="*/ 25870077 w 29738"/>
              <a:gd name="T13" fmla="*/ 145186051 h 40284"/>
              <a:gd name="T14" fmla="*/ 104524500 w 29738"/>
              <a:gd name="T15" fmla="*/ 269698364 h 40284"/>
              <a:gd name="T16" fmla="*/ 0 w 29738"/>
              <a:gd name="T17" fmla="*/ 212605307 h 40284"/>
              <a:gd name="T18" fmla="*/ 103230521 w 29738"/>
              <a:gd name="T19" fmla="*/ 274606132 h 40284"/>
              <a:gd name="T20" fmla="*/ 99609087 w 29738"/>
              <a:gd name="T21" fmla="*/ 289850770 h 40284"/>
              <a:gd name="T22" fmla="*/ 4915414 w 29738"/>
              <a:gd name="T23" fmla="*/ 291142989 h 40284"/>
              <a:gd name="T24" fmla="*/ 50777805 w 29738"/>
              <a:gd name="T25" fmla="*/ 303803642 h 40284"/>
              <a:gd name="T26" fmla="*/ 97532776 w 29738"/>
              <a:gd name="T27" fmla="*/ 298625000 h 40284"/>
              <a:gd name="T28" fmla="*/ 19661158 w 29738"/>
              <a:gd name="T29" fmla="*/ 341775381 h 40284"/>
              <a:gd name="T30" fmla="*/ 93399716 w 29738"/>
              <a:gd name="T31" fmla="*/ 318777859 h 40284"/>
              <a:gd name="T32" fmla="*/ 80379564 w 29738"/>
              <a:gd name="T33" fmla="*/ 403485329 h 40284"/>
              <a:gd name="T34" fmla="*/ 142030988 w 29738"/>
              <a:gd name="T35" fmla="*/ 370441793 h 40284"/>
              <a:gd name="T36" fmla="*/ 102197024 w 29738"/>
              <a:gd name="T37" fmla="*/ 298625000 h 40284"/>
              <a:gd name="T38" fmla="*/ 104002630 w 29738"/>
              <a:gd name="T39" fmla="*/ 291142989 h 40284"/>
              <a:gd name="T40" fmla="*/ 199188412 w 29738"/>
              <a:gd name="T41" fmla="*/ 302000760 h 40284"/>
              <a:gd name="T42" fmla="*/ 237236288 w 29738"/>
              <a:gd name="T43" fmla="*/ 295790555 h 40284"/>
              <a:gd name="T44" fmla="*/ 119450715 w 29738"/>
              <a:gd name="T45" fmla="*/ 268045555 h 40284"/>
              <a:gd name="T46" fmla="*/ 114354853 w 29738"/>
              <a:gd name="T47" fmla="*/ 250577047 h 40284"/>
              <a:gd name="T48" fmla="*/ 244488948 w 29738"/>
              <a:gd name="T49" fmla="*/ 252911047 h 40284"/>
              <a:gd name="T50" fmla="*/ 222620785 w 29738"/>
              <a:gd name="T51" fmla="*/ 254573620 h 40284"/>
              <a:gd name="T52" fmla="*/ 115388350 w 29738"/>
              <a:gd name="T53" fmla="*/ 247742602 h 40284"/>
              <a:gd name="T54" fmla="*/ 178223052 w 29738"/>
              <a:gd name="T55" fmla="*/ 240330324 h 40284"/>
              <a:gd name="T56" fmla="*/ 257940734 w 29738"/>
              <a:gd name="T57" fmla="*/ 219326196 h 40284"/>
              <a:gd name="T58" fmla="*/ 124696832 w 29738"/>
              <a:gd name="T59" fmla="*/ 221129078 h 40284"/>
              <a:gd name="T60" fmla="*/ 164390311 w 29738"/>
              <a:gd name="T61" fmla="*/ 197971696 h 40284"/>
              <a:gd name="T62" fmla="*/ 265444064 w 29738"/>
              <a:gd name="T63" fmla="*/ 149833617 h 40284"/>
              <a:gd name="T64" fmla="*/ 153155299 w 29738"/>
              <a:gd name="T65" fmla="*/ 165078255 h 40284"/>
              <a:gd name="T66" fmla="*/ 293119746 w 29738"/>
              <a:gd name="T67" fmla="*/ 78537682 h 40284"/>
              <a:gd name="T68" fmla="*/ 298295620 w 29738"/>
              <a:gd name="T69" fmla="*/ 10336870 h 40284"/>
              <a:gd name="T70" fmla="*/ 230254829 w 29738"/>
              <a:gd name="T71" fmla="*/ 64063931 h 40284"/>
              <a:gd name="T72" fmla="*/ 207233151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520;p20"/>
          <p:cNvSpPr/>
          <p:nvPr/>
        </p:nvSpPr>
        <p:spPr>
          <a:xfrm rot="5400000" flipH="1">
            <a:off x="1559984" y="5670551"/>
            <a:ext cx="1244600" cy="16848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Google Shape;521;p20"/>
          <p:cNvSpPr/>
          <p:nvPr/>
        </p:nvSpPr>
        <p:spPr>
          <a:xfrm rot="10800000" flipH="1">
            <a:off x="-289983" y="-101600"/>
            <a:ext cx="1157817" cy="15663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oogle Shape;522;p20"/>
          <p:cNvGrpSpPr>
            <a:grpSpLocks/>
          </p:cNvGrpSpPr>
          <p:nvPr/>
        </p:nvGrpSpPr>
        <p:grpSpPr bwMode="auto">
          <a:xfrm rot="5400000" flipH="1">
            <a:off x="786342" y="6088592"/>
            <a:ext cx="1045633" cy="840317"/>
            <a:chOff x="4649450" y="3501095"/>
            <a:chExt cx="1224050" cy="983475"/>
          </a:xfrm>
        </p:grpSpPr>
        <p:sp>
          <p:nvSpPr>
            <p:cNvPr id="11" name="Google Shape;523;p20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oogle Shape;524;p20"/>
            <p:cNvSpPr>
              <a:spLocks/>
            </p:cNvSpPr>
            <p:nvPr/>
          </p:nvSpPr>
          <p:spPr bwMode="auto">
            <a:xfrm>
              <a:off x="4756075" y="350109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oogle Shape;525;p20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5" name="Google Shape;515;p20"/>
          <p:cNvSpPr txBox="1">
            <a:spLocks noGrp="1"/>
          </p:cNvSpPr>
          <p:nvPr>
            <p:ph type="subTitle" idx="1"/>
          </p:nvPr>
        </p:nvSpPr>
        <p:spPr>
          <a:xfrm>
            <a:off x="2328533" y="2159231"/>
            <a:ext cx="2958000" cy="7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6" name="Google Shape;516;p20"/>
          <p:cNvSpPr txBox="1">
            <a:spLocks noGrp="1"/>
          </p:cNvSpPr>
          <p:nvPr>
            <p:ph type="subTitle" idx="2"/>
          </p:nvPr>
        </p:nvSpPr>
        <p:spPr>
          <a:xfrm>
            <a:off x="2328533" y="4678673"/>
            <a:ext cx="2958000" cy="7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7" name="Google Shape;517;p20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26" name="Google Shape;526;p20"/>
          <p:cNvSpPr txBox="1">
            <a:spLocks noGrp="1"/>
          </p:cNvSpPr>
          <p:nvPr>
            <p:ph type="subTitle" idx="3"/>
          </p:nvPr>
        </p:nvSpPr>
        <p:spPr>
          <a:xfrm>
            <a:off x="2328533" y="3418952"/>
            <a:ext cx="2958000" cy="7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39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61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30;p21"/>
          <p:cNvSpPr>
            <a:spLocks/>
          </p:cNvSpPr>
          <p:nvPr/>
        </p:nvSpPr>
        <p:spPr bwMode="auto">
          <a:xfrm rot="10800000">
            <a:off x="10576985" y="2815167"/>
            <a:ext cx="2010833" cy="2724151"/>
          </a:xfrm>
          <a:custGeom>
            <a:avLst/>
            <a:gdLst>
              <a:gd name="T0" fmla="*/ 1941056477 w 29738"/>
              <a:gd name="T1" fmla="*/ 2129900823 h 40284"/>
              <a:gd name="T2" fmla="*/ 1782844539 w 29738"/>
              <a:gd name="T3" fmla="*/ 2147483646 h 40284"/>
              <a:gd name="T4" fmla="*/ 1470072762 w 29738"/>
              <a:gd name="T5" fmla="*/ 423997933 h 40284"/>
              <a:gd name="T6" fmla="*/ 1540766083 w 29738"/>
              <a:gd name="T7" fmla="*/ 2147483646 h 40284"/>
              <a:gd name="T8" fmla="*/ 592150285 w 29738"/>
              <a:gd name="T9" fmla="*/ 1140616826 h 40284"/>
              <a:gd name="T10" fmla="*/ 1449857760 w 29738"/>
              <a:gd name="T11" fmla="*/ 2147483646 h 40284"/>
              <a:gd name="T12" fmla="*/ 336379121 w 29738"/>
              <a:gd name="T13" fmla="*/ 1891025289 h 40284"/>
              <a:gd name="T14" fmla="*/ 1359077997 w 29738"/>
              <a:gd name="T15" fmla="*/ 2147483646 h 40284"/>
              <a:gd name="T16" fmla="*/ 0 w 29738"/>
              <a:gd name="T17" fmla="*/ 2147483646 h 40284"/>
              <a:gd name="T18" fmla="*/ 1342252753 w 29738"/>
              <a:gd name="T19" fmla="*/ 2147483646 h 40284"/>
              <a:gd name="T20" fmla="*/ 1295166725 w 29738"/>
              <a:gd name="T21" fmla="*/ 2147483646 h 40284"/>
              <a:gd name="T22" fmla="*/ 63911272 w 29738"/>
              <a:gd name="T23" fmla="*/ 2147483646 h 40284"/>
              <a:gd name="T24" fmla="*/ 660235754 w 29738"/>
              <a:gd name="T25" fmla="*/ 2147483646 h 40284"/>
              <a:gd name="T26" fmla="*/ 1268169675 w 29738"/>
              <a:gd name="T27" fmla="*/ 2147483646 h 40284"/>
              <a:gd name="T28" fmla="*/ 255642554 w 29738"/>
              <a:gd name="T29" fmla="*/ 2147483646 h 40284"/>
              <a:gd name="T30" fmla="*/ 1214432744 w 29738"/>
              <a:gd name="T31" fmla="*/ 2147483646 h 40284"/>
              <a:gd name="T32" fmla="*/ 1045133414 w 29738"/>
              <a:gd name="T33" fmla="*/ 2147483646 h 40284"/>
              <a:gd name="T34" fmla="*/ 1846755811 w 29738"/>
              <a:gd name="T35" fmla="*/ 2147483646 h 40284"/>
              <a:gd name="T36" fmla="*/ 1328819800 w 29738"/>
              <a:gd name="T37" fmla="*/ 2147483646 h 40284"/>
              <a:gd name="T38" fmla="*/ 1352295948 w 29738"/>
              <a:gd name="T39" fmla="*/ 2147483646 h 40284"/>
              <a:gd name="T40" fmla="*/ 2147483646 w 29738"/>
              <a:gd name="T41" fmla="*/ 2147483646 h 40284"/>
              <a:gd name="T42" fmla="*/ 2147483646 w 29738"/>
              <a:gd name="T43" fmla="*/ 2147483646 h 40284"/>
              <a:gd name="T44" fmla="*/ 1553157426 w 29738"/>
              <a:gd name="T45" fmla="*/ 2147483646 h 40284"/>
              <a:gd name="T46" fmla="*/ 1486900593 w 29738"/>
              <a:gd name="T47" fmla="*/ 2147483646 h 40284"/>
              <a:gd name="T48" fmla="*/ 2147483646 w 29738"/>
              <a:gd name="T49" fmla="*/ 2147483646 h 40284"/>
              <a:gd name="T50" fmla="*/ 2147483646 w 29738"/>
              <a:gd name="T51" fmla="*/ 2147483646 h 40284"/>
              <a:gd name="T52" fmla="*/ 1500333494 w 29738"/>
              <a:gd name="T53" fmla="*/ 2147483646 h 40284"/>
              <a:gd name="T54" fmla="*/ 2147483646 w 29738"/>
              <a:gd name="T55" fmla="*/ 2147483646 h 40284"/>
              <a:gd name="T56" fmla="*/ 2147483646 w 29738"/>
              <a:gd name="T57" fmla="*/ 2147483646 h 40284"/>
              <a:gd name="T58" fmla="*/ 1621371454 w 29738"/>
              <a:gd name="T59" fmla="*/ 2147483646 h 40284"/>
              <a:gd name="T60" fmla="*/ 2137484053 w 29738"/>
              <a:gd name="T61" fmla="*/ 2147483646 h 40284"/>
              <a:gd name="T62" fmla="*/ 2147483646 w 29738"/>
              <a:gd name="T63" fmla="*/ 1951561514 h 40284"/>
              <a:gd name="T64" fmla="*/ 1991401115 w 29738"/>
              <a:gd name="T65" fmla="*/ 2147483646 h 40284"/>
              <a:gd name="T66" fmla="*/ 2147483646 w 29738"/>
              <a:gd name="T67" fmla="*/ 1022942362 h 40284"/>
              <a:gd name="T68" fmla="*/ 2147483646 w 29738"/>
              <a:gd name="T69" fmla="*/ 134636146 h 40284"/>
              <a:gd name="T70" fmla="*/ 2147483646 w 29738"/>
              <a:gd name="T71" fmla="*/ 834427099 h 40284"/>
              <a:gd name="T72" fmla="*/ 214748364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oogle Shape;531;p21"/>
          <p:cNvGrpSpPr>
            <a:grpSpLocks/>
          </p:cNvGrpSpPr>
          <p:nvPr/>
        </p:nvGrpSpPr>
        <p:grpSpPr bwMode="auto">
          <a:xfrm rot="10800000">
            <a:off x="10576985" y="1604434"/>
            <a:ext cx="2330449" cy="1871133"/>
            <a:chOff x="4649450" y="3527425"/>
            <a:chExt cx="1224050" cy="983475"/>
          </a:xfrm>
        </p:grpSpPr>
        <p:sp>
          <p:nvSpPr>
            <p:cNvPr id="6" name="Google Shape;532;p21"/>
            <p:cNvSpPr/>
            <p:nvPr/>
          </p:nvSpPr>
          <p:spPr>
            <a:xfrm>
              <a:off x="4649450" y="4159341"/>
              <a:ext cx="456934" cy="167991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Google Shape;533;p21"/>
            <p:cNvSpPr/>
            <p:nvPr/>
          </p:nvSpPr>
          <p:spPr>
            <a:xfrm>
              <a:off x="4756179" y="3531875"/>
              <a:ext cx="1117321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Google Shape;534;p21"/>
            <p:cNvSpPr/>
            <p:nvPr/>
          </p:nvSpPr>
          <p:spPr>
            <a:xfrm>
              <a:off x="4837337" y="3620877"/>
              <a:ext cx="811587" cy="762082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" name="Google Shape;535;p21"/>
          <p:cNvSpPr/>
          <p:nvPr/>
        </p:nvSpPr>
        <p:spPr>
          <a:xfrm rot="10800000">
            <a:off x="10456334" y="-167217"/>
            <a:ext cx="2010833" cy="272415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Google Shape;536;p21"/>
          <p:cNvSpPr>
            <a:spLocks/>
          </p:cNvSpPr>
          <p:nvPr/>
        </p:nvSpPr>
        <p:spPr bwMode="auto">
          <a:xfrm rot="16200000" flipH="1">
            <a:off x="9801225" y="-964142"/>
            <a:ext cx="1854200" cy="2512483"/>
          </a:xfrm>
          <a:custGeom>
            <a:avLst/>
            <a:gdLst>
              <a:gd name="T0" fmla="*/ 1521877174 w 29738"/>
              <a:gd name="T1" fmla="*/ 1670994115 h 40284"/>
              <a:gd name="T2" fmla="*/ 1397832204 w 29738"/>
              <a:gd name="T3" fmla="*/ 1882146177 h 40284"/>
              <a:gd name="T4" fmla="*/ 1152604885 w 29738"/>
              <a:gd name="T5" fmla="*/ 332643078 h 40284"/>
              <a:gd name="T6" fmla="*/ 1208031954 w 29738"/>
              <a:gd name="T7" fmla="*/ 2147483646 h 40284"/>
              <a:gd name="T8" fmla="*/ 464274053 w 29738"/>
              <a:gd name="T9" fmla="*/ 894861875 h 40284"/>
              <a:gd name="T10" fmla="*/ 1136754852 w 29738"/>
              <a:gd name="T11" fmla="*/ 2147483646 h 40284"/>
              <a:gd name="T12" fmla="*/ 263736506 w 29738"/>
              <a:gd name="T13" fmla="*/ 1483589300 h 40284"/>
              <a:gd name="T14" fmla="*/ 1065580582 w 29738"/>
              <a:gd name="T15" fmla="*/ 2147483646 h 40284"/>
              <a:gd name="T16" fmla="*/ 0 w 29738"/>
              <a:gd name="T17" fmla="*/ 2147483646 h 40284"/>
              <a:gd name="T18" fmla="*/ 1052387505 w 29738"/>
              <a:gd name="T19" fmla="*/ 2147483646 h 40284"/>
              <a:gd name="T20" fmla="*/ 1015471868 w 29738"/>
              <a:gd name="T21" fmla="*/ 2147483646 h 40284"/>
              <a:gd name="T22" fmla="*/ 50108714 w 29738"/>
              <a:gd name="T23" fmla="*/ 2147483646 h 40284"/>
              <a:gd name="T24" fmla="*/ 517654241 w 29738"/>
              <a:gd name="T25" fmla="*/ 2147483646 h 40284"/>
              <a:gd name="T26" fmla="*/ 994303527 w 29738"/>
              <a:gd name="T27" fmla="*/ 2147483646 h 40284"/>
              <a:gd name="T28" fmla="*/ 200434761 w 29738"/>
              <a:gd name="T29" fmla="*/ 2147483646 h 40284"/>
              <a:gd name="T30" fmla="*/ 952170124 w 29738"/>
              <a:gd name="T31" fmla="*/ 2147483646 h 40284"/>
              <a:gd name="T32" fmla="*/ 819432633 w 29738"/>
              <a:gd name="T33" fmla="*/ 2147483646 h 40284"/>
              <a:gd name="T34" fmla="*/ 1447940917 w 29738"/>
              <a:gd name="T35" fmla="*/ 2147483646 h 40284"/>
              <a:gd name="T36" fmla="*/ 1041855826 w 29738"/>
              <a:gd name="T37" fmla="*/ 2147483646 h 40284"/>
              <a:gd name="T38" fmla="*/ 1060262227 w 29738"/>
              <a:gd name="T39" fmla="*/ 2147483646 h 40284"/>
              <a:gd name="T40" fmla="*/ 2030635426 w 29738"/>
              <a:gd name="T41" fmla="*/ 2147483646 h 40284"/>
              <a:gd name="T42" fmla="*/ 2147483646 w 29738"/>
              <a:gd name="T43" fmla="*/ 2147483646 h 40284"/>
              <a:gd name="T44" fmla="*/ 1217747939 w 29738"/>
              <a:gd name="T45" fmla="*/ 2147483646 h 40284"/>
              <a:gd name="T46" fmla="*/ 1165797963 w 29738"/>
              <a:gd name="T47" fmla="*/ 2147483646 h 40284"/>
              <a:gd name="T48" fmla="*/ 2147483646 w 29738"/>
              <a:gd name="T49" fmla="*/ 2147483646 h 40284"/>
              <a:gd name="T50" fmla="*/ 2147483646 w 29738"/>
              <a:gd name="T51" fmla="*/ 2147483646 h 40284"/>
              <a:gd name="T52" fmla="*/ 1176329689 w 29738"/>
              <a:gd name="T53" fmla="*/ 2147483646 h 40284"/>
              <a:gd name="T54" fmla="*/ 1816904801 w 29738"/>
              <a:gd name="T55" fmla="*/ 2147483646 h 40284"/>
              <a:gd name="T56" fmla="*/ 2147483646 w 29738"/>
              <a:gd name="T57" fmla="*/ 2147483646 h 40284"/>
              <a:gd name="T58" fmla="*/ 1271230912 w 29738"/>
              <a:gd name="T59" fmla="*/ 2147483646 h 40284"/>
              <a:gd name="T60" fmla="*/ 1675885839 w 29738"/>
              <a:gd name="T61" fmla="*/ 2022982029 h 40284"/>
              <a:gd name="T62" fmla="*/ 2147483646 w 29738"/>
              <a:gd name="T63" fmla="*/ 1531079442 h 40284"/>
              <a:gd name="T64" fmla="*/ 1561351376 w 29738"/>
              <a:gd name="T65" fmla="*/ 1686859869 h 40284"/>
              <a:gd name="T66" fmla="*/ 2147483646 w 29738"/>
              <a:gd name="T67" fmla="*/ 802540158 h 40284"/>
              <a:gd name="T68" fmla="*/ 2147483646 w 29738"/>
              <a:gd name="T69" fmla="*/ 105627462 h 40284"/>
              <a:gd name="T70" fmla="*/ 2147483646 w 29738"/>
              <a:gd name="T71" fmla="*/ 654641177 h 40284"/>
              <a:gd name="T72" fmla="*/ 2112649779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oogle Shape;537;p21"/>
          <p:cNvGrpSpPr>
            <a:grpSpLocks/>
          </p:cNvGrpSpPr>
          <p:nvPr/>
        </p:nvGrpSpPr>
        <p:grpSpPr bwMode="auto">
          <a:xfrm rot="10800000">
            <a:off x="8972551" y="-361950"/>
            <a:ext cx="1322916" cy="1064684"/>
            <a:chOff x="4649450" y="3527425"/>
            <a:chExt cx="1224050" cy="983475"/>
          </a:xfrm>
        </p:grpSpPr>
        <p:sp>
          <p:nvSpPr>
            <p:cNvPr id="12" name="Google Shape;538;p21"/>
            <p:cNvSpPr/>
            <p:nvPr/>
          </p:nvSpPr>
          <p:spPr>
            <a:xfrm>
              <a:off x="4649450" y="4151139"/>
              <a:ext cx="456325" cy="168150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oogle Shape;539;p21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oogle Shape;540;p21"/>
            <p:cNvSpPr/>
            <p:nvPr/>
          </p:nvSpPr>
          <p:spPr>
            <a:xfrm>
              <a:off x="4841381" y="3611499"/>
              <a:ext cx="812769" cy="762536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Google Shape;541;p21"/>
          <p:cNvSpPr/>
          <p:nvPr/>
        </p:nvSpPr>
        <p:spPr>
          <a:xfrm>
            <a:off x="-289983" y="5338234"/>
            <a:ext cx="1157817" cy="15663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oogle Shape;542;p21"/>
          <p:cNvGrpSpPr>
            <a:grpSpLocks/>
          </p:cNvGrpSpPr>
          <p:nvPr/>
        </p:nvGrpSpPr>
        <p:grpSpPr bwMode="auto">
          <a:xfrm rot="5400000" flipH="1">
            <a:off x="785285" y="6273801"/>
            <a:ext cx="840316" cy="675217"/>
            <a:chOff x="4649450" y="3527425"/>
            <a:chExt cx="1224050" cy="983475"/>
          </a:xfrm>
        </p:grpSpPr>
        <p:sp>
          <p:nvSpPr>
            <p:cNvPr id="17" name="Google Shape;543;p21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Google Shape;544;p21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oogle Shape;545;p21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" name="Google Shape;546;p21"/>
          <p:cNvSpPr>
            <a:spLocks/>
          </p:cNvSpPr>
          <p:nvPr/>
        </p:nvSpPr>
        <p:spPr bwMode="auto">
          <a:xfrm rot="5400000" flipH="1">
            <a:off x="210610" y="5934076"/>
            <a:ext cx="855133" cy="1157817"/>
          </a:xfrm>
          <a:custGeom>
            <a:avLst/>
            <a:gdLst>
              <a:gd name="T0" fmla="*/ 149283173 w 29738"/>
              <a:gd name="T1" fmla="*/ 163525812 h 40284"/>
              <a:gd name="T2" fmla="*/ 137115575 w 29738"/>
              <a:gd name="T3" fmla="*/ 184189355 h 40284"/>
              <a:gd name="T4" fmla="*/ 113060874 w 29738"/>
              <a:gd name="T5" fmla="*/ 32552856 h 40284"/>
              <a:gd name="T6" fmla="*/ 118497683 w 29738"/>
              <a:gd name="T7" fmla="*/ 225265960 h 40284"/>
              <a:gd name="T8" fmla="*/ 45541479 w 29738"/>
              <a:gd name="T9" fmla="*/ 87572115 h 40284"/>
              <a:gd name="T10" fmla="*/ 111505981 w 29738"/>
              <a:gd name="T11" fmla="*/ 245418840 h 40284"/>
              <a:gd name="T12" fmla="*/ 25870077 w 29738"/>
              <a:gd name="T13" fmla="*/ 145186051 h 40284"/>
              <a:gd name="T14" fmla="*/ 104524500 w 29738"/>
              <a:gd name="T15" fmla="*/ 269698364 h 40284"/>
              <a:gd name="T16" fmla="*/ 0 w 29738"/>
              <a:gd name="T17" fmla="*/ 212605307 h 40284"/>
              <a:gd name="T18" fmla="*/ 103230521 w 29738"/>
              <a:gd name="T19" fmla="*/ 274606132 h 40284"/>
              <a:gd name="T20" fmla="*/ 99609087 w 29738"/>
              <a:gd name="T21" fmla="*/ 289850770 h 40284"/>
              <a:gd name="T22" fmla="*/ 4915414 w 29738"/>
              <a:gd name="T23" fmla="*/ 291142989 h 40284"/>
              <a:gd name="T24" fmla="*/ 50777805 w 29738"/>
              <a:gd name="T25" fmla="*/ 303803642 h 40284"/>
              <a:gd name="T26" fmla="*/ 97532776 w 29738"/>
              <a:gd name="T27" fmla="*/ 298625000 h 40284"/>
              <a:gd name="T28" fmla="*/ 19661158 w 29738"/>
              <a:gd name="T29" fmla="*/ 341775381 h 40284"/>
              <a:gd name="T30" fmla="*/ 93399716 w 29738"/>
              <a:gd name="T31" fmla="*/ 318777859 h 40284"/>
              <a:gd name="T32" fmla="*/ 80379564 w 29738"/>
              <a:gd name="T33" fmla="*/ 403485329 h 40284"/>
              <a:gd name="T34" fmla="*/ 142030988 w 29738"/>
              <a:gd name="T35" fmla="*/ 370441793 h 40284"/>
              <a:gd name="T36" fmla="*/ 102197024 w 29738"/>
              <a:gd name="T37" fmla="*/ 298625000 h 40284"/>
              <a:gd name="T38" fmla="*/ 104002630 w 29738"/>
              <a:gd name="T39" fmla="*/ 291142989 h 40284"/>
              <a:gd name="T40" fmla="*/ 199188412 w 29738"/>
              <a:gd name="T41" fmla="*/ 302000760 h 40284"/>
              <a:gd name="T42" fmla="*/ 237236288 w 29738"/>
              <a:gd name="T43" fmla="*/ 295790555 h 40284"/>
              <a:gd name="T44" fmla="*/ 119450715 w 29738"/>
              <a:gd name="T45" fmla="*/ 268045555 h 40284"/>
              <a:gd name="T46" fmla="*/ 114354853 w 29738"/>
              <a:gd name="T47" fmla="*/ 250577047 h 40284"/>
              <a:gd name="T48" fmla="*/ 244488948 w 29738"/>
              <a:gd name="T49" fmla="*/ 252911047 h 40284"/>
              <a:gd name="T50" fmla="*/ 222620785 w 29738"/>
              <a:gd name="T51" fmla="*/ 254573620 h 40284"/>
              <a:gd name="T52" fmla="*/ 115388350 w 29738"/>
              <a:gd name="T53" fmla="*/ 247742602 h 40284"/>
              <a:gd name="T54" fmla="*/ 178223052 w 29738"/>
              <a:gd name="T55" fmla="*/ 240330324 h 40284"/>
              <a:gd name="T56" fmla="*/ 257940734 w 29738"/>
              <a:gd name="T57" fmla="*/ 219326196 h 40284"/>
              <a:gd name="T58" fmla="*/ 124696832 w 29738"/>
              <a:gd name="T59" fmla="*/ 221129078 h 40284"/>
              <a:gd name="T60" fmla="*/ 164390311 w 29738"/>
              <a:gd name="T61" fmla="*/ 197971696 h 40284"/>
              <a:gd name="T62" fmla="*/ 265444064 w 29738"/>
              <a:gd name="T63" fmla="*/ 149833617 h 40284"/>
              <a:gd name="T64" fmla="*/ 153155299 w 29738"/>
              <a:gd name="T65" fmla="*/ 165078255 h 40284"/>
              <a:gd name="T66" fmla="*/ 293119746 w 29738"/>
              <a:gd name="T67" fmla="*/ 78537682 h 40284"/>
              <a:gd name="T68" fmla="*/ 298295620 w 29738"/>
              <a:gd name="T69" fmla="*/ 10336870 h 40284"/>
              <a:gd name="T70" fmla="*/ 230254829 w 29738"/>
              <a:gd name="T71" fmla="*/ 64063931 h 40284"/>
              <a:gd name="T72" fmla="*/ 207233151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Google Shape;547;p21"/>
          <p:cNvSpPr/>
          <p:nvPr/>
        </p:nvSpPr>
        <p:spPr>
          <a:xfrm rot="5400000" flipH="1">
            <a:off x="1559984" y="5670551"/>
            <a:ext cx="1244600" cy="16848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8" name="Google Shape;528;p21"/>
          <p:cNvSpPr txBox="1">
            <a:spLocks noGrp="1"/>
          </p:cNvSpPr>
          <p:nvPr>
            <p:ph type="body" idx="1"/>
          </p:nvPr>
        </p:nvSpPr>
        <p:spPr>
          <a:xfrm>
            <a:off x="1038000" y="1865167"/>
            <a:ext cx="4674800" cy="375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2331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/>
            </a:lvl1pPr>
            <a:lvl2pPr marL="1219140" lvl="1" indent="-42331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/>
            </a:lvl2pPr>
            <a:lvl3pPr marL="1828709" lvl="2" indent="-42331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/>
            </a:lvl3pPr>
            <a:lvl4pPr marL="2438278" lvl="3" indent="-42331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/>
            </a:lvl4pPr>
            <a:lvl5pPr marL="3047848" lvl="4" indent="-42331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/>
            </a:lvl5pPr>
            <a:lvl6pPr marL="3657418" lvl="5" indent="-42331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/>
            </a:lvl6pPr>
            <a:lvl7pPr marL="4266987" lvl="6" indent="-42331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/>
            </a:lvl7pPr>
            <a:lvl8pPr marL="4876557" lvl="7" indent="-42331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/>
            </a:lvl8pPr>
            <a:lvl9pPr marL="5486126" lvl="8" indent="-42331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529" name="Google Shape;529;p21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0502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49;p22"/>
          <p:cNvSpPr>
            <a:spLocks/>
          </p:cNvSpPr>
          <p:nvPr/>
        </p:nvSpPr>
        <p:spPr bwMode="auto">
          <a:xfrm rot="924200" flipH="1">
            <a:off x="11188700" y="3113618"/>
            <a:ext cx="1763184" cy="2389716"/>
          </a:xfrm>
          <a:custGeom>
            <a:avLst/>
            <a:gdLst>
              <a:gd name="T0" fmla="*/ 1308587193 w 29738"/>
              <a:gd name="T1" fmla="*/ 1437821091 h 40284"/>
              <a:gd name="T2" fmla="*/ 1201926315 w 29738"/>
              <a:gd name="T3" fmla="*/ 1619507134 h 40284"/>
              <a:gd name="T4" fmla="*/ 991068351 w 29738"/>
              <a:gd name="T5" fmla="*/ 286226107 h 40284"/>
              <a:gd name="T6" fmla="*/ 1038727636 w 29738"/>
              <a:gd name="T7" fmla="*/ 1980680104 h 40284"/>
              <a:gd name="T8" fmla="*/ 399207183 w 29738"/>
              <a:gd name="T9" fmla="*/ 769989880 h 40284"/>
              <a:gd name="T10" fmla="*/ 977440124 w 29738"/>
              <a:gd name="T11" fmla="*/ 2147483646 h 40284"/>
              <a:gd name="T12" fmla="*/ 226774023 w 29738"/>
              <a:gd name="T13" fmla="*/ 1276565136 h 40284"/>
              <a:gd name="T14" fmla="*/ 916239636 w 29738"/>
              <a:gd name="T15" fmla="*/ 2147483646 h 40284"/>
              <a:gd name="T16" fmla="*/ 0 w 29738"/>
              <a:gd name="T17" fmla="*/ 1869360413 h 40284"/>
              <a:gd name="T18" fmla="*/ 904897284 w 29738"/>
              <a:gd name="T19" fmla="*/ 2147483646 h 40284"/>
              <a:gd name="T20" fmla="*/ 873154102 w 29738"/>
              <a:gd name="T21" fmla="*/ 2147483646 h 40284"/>
              <a:gd name="T22" fmla="*/ 43085534 w 29738"/>
              <a:gd name="T23" fmla="*/ 2147483646 h 40284"/>
              <a:gd name="T24" fmla="*/ 445106560 w 29738"/>
              <a:gd name="T25" fmla="*/ 2147483646 h 40284"/>
              <a:gd name="T26" fmla="*/ 854952124 w 29738"/>
              <a:gd name="T27" fmla="*/ 2147483646 h 40284"/>
              <a:gd name="T28" fmla="*/ 172344136 w 29738"/>
              <a:gd name="T29" fmla="*/ 2147483646 h 40284"/>
              <a:gd name="T30" fmla="*/ 818724215 w 29738"/>
              <a:gd name="T31" fmla="*/ 2147483646 h 40284"/>
              <a:gd name="T32" fmla="*/ 704590720 w 29738"/>
              <a:gd name="T33" fmla="*/ 2147483646 h 40284"/>
              <a:gd name="T34" fmla="*/ 1245013850 w 29738"/>
              <a:gd name="T35" fmla="*/ 2147483646 h 40284"/>
              <a:gd name="T36" fmla="*/ 895840807 w 29738"/>
              <a:gd name="T37" fmla="*/ 2147483646 h 40284"/>
              <a:gd name="T38" fmla="*/ 911667886 w 29738"/>
              <a:gd name="T39" fmla="*/ 2147483646 h 40284"/>
              <a:gd name="T40" fmla="*/ 1746043220 w 29738"/>
              <a:gd name="T41" fmla="*/ 2147483646 h 40284"/>
              <a:gd name="T42" fmla="*/ 2079565144 w 29738"/>
              <a:gd name="T43" fmla="*/ 2147483646 h 40284"/>
              <a:gd name="T44" fmla="*/ 1047080185 w 29738"/>
              <a:gd name="T45" fmla="*/ 2147483646 h 40284"/>
              <a:gd name="T46" fmla="*/ 1002412704 w 29738"/>
              <a:gd name="T47" fmla="*/ 2147483646 h 40284"/>
              <a:gd name="T48" fmla="*/ 2143138531 w 29738"/>
              <a:gd name="T49" fmla="*/ 2147483646 h 40284"/>
              <a:gd name="T50" fmla="*/ 1951449501 w 29738"/>
              <a:gd name="T51" fmla="*/ 2147483646 h 40284"/>
              <a:gd name="T52" fmla="*/ 1011469181 w 29738"/>
              <a:gd name="T53" fmla="*/ 2147483646 h 40284"/>
              <a:gd name="T54" fmla="*/ 1562267707 w 29738"/>
              <a:gd name="T55" fmla="*/ 2113136672 h 40284"/>
              <a:gd name="T56" fmla="*/ 2147483646 w 29738"/>
              <a:gd name="T57" fmla="*/ 1928455609 h 40284"/>
              <a:gd name="T58" fmla="*/ 1093068543 w 29738"/>
              <a:gd name="T59" fmla="*/ 1944307276 h 40284"/>
              <a:gd name="T60" fmla="*/ 1441011646 w 29738"/>
              <a:gd name="T61" fmla="*/ 1740690588 h 40284"/>
              <a:gd name="T62" fmla="*/ 2147483646 w 29738"/>
              <a:gd name="T63" fmla="*/ 1317429449 h 40284"/>
              <a:gd name="T64" fmla="*/ 1342529270 w 29738"/>
              <a:gd name="T65" fmla="*/ 1451471508 h 40284"/>
              <a:gd name="T66" fmla="*/ 2147483646 w 29738"/>
              <a:gd name="T67" fmla="*/ 690551577 h 40284"/>
              <a:gd name="T68" fmla="*/ 2147483646 w 29738"/>
              <a:gd name="T69" fmla="*/ 90887557 h 40284"/>
              <a:gd name="T70" fmla="*/ 2018364655 w 29738"/>
              <a:gd name="T71" fmla="*/ 563291192 h 40284"/>
              <a:gd name="T72" fmla="*/ 1816563213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oogle Shape;550;p22"/>
          <p:cNvGrpSpPr>
            <a:grpSpLocks/>
          </p:cNvGrpSpPr>
          <p:nvPr/>
        </p:nvGrpSpPr>
        <p:grpSpPr bwMode="auto">
          <a:xfrm rot="10800000" flipH="1">
            <a:off x="670984" y="-450851"/>
            <a:ext cx="980016" cy="823384"/>
            <a:chOff x="4649450" y="3501085"/>
            <a:chExt cx="1170736" cy="983475"/>
          </a:xfrm>
        </p:grpSpPr>
        <p:sp>
          <p:nvSpPr>
            <p:cNvPr id="13" name="Google Shape;551;p22"/>
            <p:cNvSpPr/>
            <p:nvPr/>
          </p:nvSpPr>
          <p:spPr>
            <a:xfrm>
              <a:off x="4649450" y="4150836"/>
              <a:ext cx="457674" cy="166862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oogle Shape;552;p22"/>
            <p:cNvSpPr>
              <a:spLocks/>
            </p:cNvSpPr>
            <p:nvPr/>
          </p:nvSpPr>
          <p:spPr bwMode="auto">
            <a:xfrm>
              <a:off x="4702761" y="350108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oogle Shape;553;p22"/>
            <p:cNvSpPr/>
            <p:nvPr/>
          </p:nvSpPr>
          <p:spPr>
            <a:xfrm>
              <a:off x="4841623" y="3612326"/>
              <a:ext cx="811676" cy="760992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oogle Shape;554;p22"/>
          <p:cNvGrpSpPr>
            <a:grpSpLocks/>
          </p:cNvGrpSpPr>
          <p:nvPr/>
        </p:nvGrpSpPr>
        <p:grpSpPr bwMode="auto">
          <a:xfrm flipH="1">
            <a:off x="11400367" y="5166785"/>
            <a:ext cx="1246717" cy="1001183"/>
            <a:chOff x="4649450" y="3527425"/>
            <a:chExt cx="1224050" cy="983475"/>
          </a:xfrm>
        </p:grpSpPr>
        <p:sp>
          <p:nvSpPr>
            <p:cNvPr id="17" name="Google Shape;555;p22"/>
            <p:cNvSpPr/>
            <p:nvPr/>
          </p:nvSpPr>
          <p:spPr>
            <a:xfrm>
              <a:off x="4649450" y="4151194"/>
              <a:ext cx="457200" cy="168417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Google Shape;556;p22"/>
            <p:cNvSpPr/>
            <p:nvPr/>
          </p:nvSpPr>
          <p:spPr>
            <a:xfrm>
              <a:off x="4755438" y="3527425"/>
              <a:ext cx="1118062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oogle Shape;557;p22"/>
            <p:cNvSpPr/>
            <p:nvPr/>
          </p:nvSpPr>
          <p:spPr>
            <a:xfrm>
              <a:off x="4842722" y="3612673"/>
              <a:ext cx="810491" cy="760998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" name="Google Shape;558;p22"/>
          <p:cNvSpPr/>
          <p:nvPr/>
        </p:nvSpPr>
        <p:spPr>
          <a:xfrm flipH="1">
            <a:off x="11336867" y="5657851"/>
            <a:ext cx="1077384" cy="145838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Google Shape;559;p22"/>
          <p:cNvSpPr>
            <a:spLocks/>
          </p:cNvSpPr>
          <p:nvPr/>
        </p:nvSpPr>
        <p:spPr bwMode="auto">
          <a:xfrm rot="14884924">
            <a:off x="10309226" y="5989109"/>
            <a:ext cx="1221317" cy="1655233"/>
          </a:xfrm>
          <a:custGeom>
            <a:avLst/>
            <a:gdLst>
              <a:gd name="T0" fmla="*/ 434905577 w 29738"/>
              <a:gd name="T1" fmla="*/ 477796606 h 40284"/>
              <a:gd name="T2" fmla="*/ 399458030 w 29738"/>
              <a:gd name="T3" fmla="*/ 538173269 h 40284"/>
              <a:gd name="T4" fmla="*/ 329379835 w 29738"/>
              <a:gd name="T5" fmla="*/ 95114869 h 40284"/>
              <a:gd name="T6" fmla="*/ 345218406 w 29738"/>
              <a:gd name="T7" fmla="*/ 658192447 h 40284"/>
              <a:gd name="T8" fmla="*/ 132675462 w 29738"/>
              <a:gd name="T9" fmla="*/ 255873304 h 40284"/>
              <a:gd name="T10" fmla="*/ 324849486 w 29738"/>
              <a:gd name="T11" fmla="*/ 717076220 h 40284"/>
              <a:gd name="T12" fmla="*/ 75367535 w 29738"/>
              <a:gd name="T13" fmla="*/ 424211107 h 40284"/>
              <a:gd name="T14" fmla="*/ 304509981 w 29738"/>
              <a:gd name="T15" fmla="*/ 788017077 h 40284"/>
              <a:gd name="T16" fmla="*/ 0 w 29738"/>
              <a:gd name="T17" fmla="*/ 621200639 h 40284"/>
              <a:gd name="T18" fmla="*/ 300740563 w 29738"/>
              <a:gd name="T19" fmla="*/ 802357193 h 40284"/>
              <a:gd name="T20" fmla="*/ 290190376 w 29738"/>
              <a:gd name="T21" fmla="*/ 846899864 h 40284"/>
              <a:gd name="T22" fmla="*/ 14319636 w 29738"/>
              <a:gd name="T23" fmla="*/ 850675788 h 40284"/>
              <a:gd name="T24" fmla="*/ 147929598 w 29738"/>
              <a:gd name="T25" fmla="*/ 887667596 h 40284"/>
              <a:gd name="T26" fmla="*/ 284141092 w 29738"/>
              <a:gd name="T27" fmla="*/ 872537336 h 40284"/>
              <a:gd name="T28" fmla="*/ 57278512 w 29738"/>
              <a:gd name="T29" fmla="*/ 998615472 h 40284"/>
              <a:gd name="T30" fmla="*/ 272101323 w 29738"/>
              <a:gd name="T31" fmla="*/ 931420154 h 40284"/>
              <a:gd name="T32" fmla="*/ 234168984 w 29738"/>
              <a:gd name="T33" fmla="*/ 1178922992 h 40284"/>
              <a:gd name="T34" fmla="*/ 413777666 w 29738"/>
              <a:gd name="T35" fmla="*/ 1082374125 h 40284"/>
              <a:gd name="T36" fmla="*/ 297730167 w 29738"/>
              <a:gd name="T37" fmla="*/ 872537336 h 40284"/>
              <a:gd name="T38" fmla="*/ 302990091 w 29738"/>
              <a:gd name="T39" fmla="*/ 850675788 h 40284"/>
              <a:gd name="T40" fmla="*/ 580293460 w 29738"/>
              <a:gd name="T41" fmla="*/ 882399737 h 40284"/>
              <a:gd name="T42" fmla="*/ 691138912 w 29738"/>
              <a:gd name="T43" fmla="*/ 864255222 h 40284"/>
              <a:gd name="T44" fmla="*/ 347994493 w 29738"/>
              <a:gd name="T45" fmla="*/ 783187957 h 40284"/>
              <a:gd name="T46" fmla="*/ 333149253 w 29738"/>
              <a:gd name="T47" fmla="*/ 732148545 h 40284"/>
              <a:gd name="T48" fmla="*/ 712267778 w 29738"/>
              <a:gd name="T49" fmla="*/ 738967199 h 40284"/>
              <a:gd name="T50" fmla="*/ 648559547 w 29738"/>
              <a:gd name="T51" fmla="*/ 743824794 h 40284"/>
              <a:gd name="T52" fmla="*/ 336159649 w 29738"/>
              <a:gd name="T53" fmla="*/ 723865444 h 40284"/>
              <a:gd name="T54" fmla="*/ 519216115 w 29738"/>
              <a:gd name="T55" fmla="*/ 702209013 h 40284"/>
              <a:gd name="T56" fmla="*/ 751456281 w 29738"/>
              <a:gd name="T57" fmla="*/ 640838075 h 40284"/>
              <a:gd name="T58" fmla="*/ 363278999 w 29738"/>
              <a:gd name="T59" fmla="*/ 646105934 h 40284"/>
              <a:gd name="T60" fmla="*/ 478916616 w 29738"/>
              <a:gd name="T61" fmla="*/ 578443341 h 40284"/>
              <a:gd name="T62" fmla="*/ 773315708 w 29738"/>
              <a:gd name="T63" fmla="*/ 437790542 h 40284"/>
              <a:gd name="T64" fmla="*/ 446186324 w 29738"/>
              <a:gd name="T65" fmla="*/ 482333212 h 40284"/>
              <a:gd name="T66" fmla="*/ 853943166 w 29738"/>
              <a:gd name="T67" fmla="*/ 229475149 h 40284"/>
              <a:gd name="T68" fmla="*/ 869022747 w 29738"/>
              <a:gd name="T69" fmla="*/ 30202585 h 40284"/>
              <a:gd name="T70" fmla="*/ 670799407 w 29738"/>
              <a:gd name="T71" fmla="*/ 187185096 h 40284"/>
              <a:gd name="T72" fmla="*/ 603730654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Google Shape;560;p22"/>
          <p:cNvSpPr/>
          <p:nvPr/>
        </p:nvSpPr>
        <p:spPr>
          <a:xfrm rot="5400000">
            <a:off x="-124883" y="-537633"/>
            <a:ext cx="1013884" cy="13737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" name="Google Shape;561;p22"/>
          <p:cNvGrpSpPr>
            <a:grpSpLocks/>
          </p:cNvGrpSpPr>
          <p:nvPr/>
        </p:nvGrpSpPr>
        <p:grpSpPr bwMode="auto">
          <a:xfrm rot="10800000" flipH="1">
            <a:off x="-162984" y="927100"/>
            <a:ext cx="831851" cy="668867"/>
            <a:chOff x="4649450" y="3527425"/>
            <a:chExt cx="1224050" cy="983475"/>
          </a:xfrm>
        </p:grpSpPr>
        <p:sp>
          <p:nvSpPr>
            <p:cNvPr id="24" name="Google Shape;562;p22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Google Shape;563;p22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Google Shape;564;p22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" name="Google Shape;565;p22"/>
          <p:cNvSpPr>
            <a:spLocks/>
          </p:cNvSpPr>
          <p:nvPr/>
        </p:nvSpPr>
        <p:spPr bwMode="auto">
          <a:xfrm rot="10800000" flipH="1">
            <a:off x="-338667" y="-12699"/>
            <a:ext cx="846667" cy="1147233"/>
          </a:xfrm>
          <a:custGeom>
            <a:avLst/>
            <a:gdLst>
              <a:gd name="T0" fmla="*/ 144893129 w 29738"/>
              <a:gd name="T1" fmla="*/ 159082189 h 40284"/>
              <a:gd name="T2" fmla="*/ 133082915 w 29738"/>
              <a:gd name="T3" fmla="*/ 179183976 h 40284"/>
              <a:gd name="T4" fmla="*/ 109735636 w 29738"/>
              <a:gd name="T5" fmla="*/ 31668441 h 40284"/>
              <a:gd name="T6" fmla="*/ 115012896 w 29738"/>
              <a:gd name="T7" fmla="*/ 219144421 h 40284"/>
              <a:gd name="T8" fmla="*/ 44201855 w 29738"/>
              <a:gd name="T9" fmla="*/ 85192797 h 40284"/>
              <a:gd name="T10" fmla="*/ 108226886 w 29738"/>
              <a:gd name="T11" fmla="*/ 238749868 h 40284"/>
              <a:gd name="T12" fmla="*/ 25109554 w 29738"/>
              <a:gd name="T13" fmla="*/ 141240417 h 40284"/>
              <a:gd name="T14" fmla="*/ 101450443 w 29738"/>
              <a:gd name="T15" fmla="*/ 262369478 h 40284"/>
              <a:gd name="T16" fmla="*/ 0 w 29738"/>
              <a:gd name="T17" fmla="*/ 206828237 h 40284"/>
              <a:gd name="T18" fmla="*/ 100194279 w 29738"/>
              <a:gd name="T19" fmla="*/ 267144128 h 40284"/>
              <a:gd name="T20" fmla="*/ 96679764 w 29738"/>
              <a:gd name="T21" fmla="*/ 281974455 h 40284"/>
              <a:gd name="T22" fmla="*/ 4770678 w 29738"/>
              <a:gd name="T23" fmla="*/ 283231303 h 40284"/>
              <a:gd name="T24" fmla="*/ 49284396 w 29738"/>
              <a:gd name="T25" fmla="*/ 295547957 h 40284"/>
              <a:gd name="T26" fmla="*/ 94664433 w 29738"/>
              <a:gd name="T27" fmla="*/ 290510527 h 40284"/>
              <a:gd name="T28" fmla="*/ 19082713 w 29738"/>
              <a:gd name="T29" fmla="*/ 332487857 h 40284"/>
              <a:gd name="T30" fmla="*/ 90652923 w 29738"/>
              <a:gd name="T31" fmla="*/ 310115526 h 40284"/>
              <a:gd name="T32" fmla="*/ 78015616 w 29738"/>
              <a:gd name="T33" fmla="*/ 392521361 h 40284"/>
              <a:gd name="T34" fmla="*/ 137853593 w 29738"/>
              <a:gd name="T35" fmla="*/ 360375269 h 40284"/>
              <a:gd name="T36" fmla="*/ 99191642 w 29738"/>
              <a:gd name="T37" fmla="*/ 290510527 h 40284"/>
              <a:gd name="T38" fmla="*/ 100943882 w 29738"/>
              <a:gd name="T39" fmla="*/ 283231303 h 40284"/>
              <a:gd name="T40" fmla="*/ 193330339 w 29738"/>
              <a:gd name="T41" fmla="*/ 293793851 h 40284"/>
              <a:gd name="T42" fmla="*/ 230259225 w 29738"/>
              <a:gd name="T43" fmla="*/ 287752763 h 40284"/>
              <a:gd name="T44" fmla="*/ 115937573 w 29738"/>
              <a:gd name="T45" fmla="*/ 260761809 h 40284"/>
              <a:gd name="T46" fmla="*/ 110991799 w 29738"/>
              <a:gd name="T47" fmla="*/ 243768138 h 40284"/>
              <a:gd name="T48" fmla="*/ 237298291 w 29738"/>
              <a:gd name="T49" fmla="*/ 246038213 h 40284"/>
              <a:gd name="T50" fmla="*/ 216073494 w 29738"/>
              <a:gd name="T51" fmla="*/ 247655920 h 40284"/>
              <a:gd name="T52" fmla="*/ 111994458 w 29738"/>
              <a:gd name="T53" fmla="*/ 241010374 h 40284"/>
              <a:gd name="T54" fmla="*/ 172981448 w 29738"/>
              <a:gd name="T55" fmla="*/ 233799583 h 40284"/>
              <a:gd name="T56" fmla="*/ 250354611 w 29738"/>
              <a:gd name="T57" fmla="*/ 213366561 h 40284"/>
              <a:gd name="T58" fmla="*/ 121029702 w 29738"/>
              <a:gd name="T59" fmla="*/ 215120219 h 40284"/>
              <a:gd name="T60" fmla="*/ 159555334 w 29738"/>
              <a:gd name="T61" fmla="*/ 192591860 h 40284"/>
              <a:gd name="T62" fmla="*/ 257637168 w 29738"/>
              <a:gd name="T63" fmla="*/ 145761877 h 40284"/>
              <a:gd name="T64" fmla="*/ 148651113 w 29738"/>
              <a:gd name="T65" fmla="*/ 160592226 h 40284"/>
              <a:gd name="T66" fmla="*/ 284498962 w 29738"/>
              <a:gd name="T67" fmla="*/ 76403536 h 40284"/>
              <a:gd name="T68" fmla="*/ 289523144 w 29738"/>
              <a:gd name="T69" fmla="*/ 10055699 h 40284"/>
              <a:gd name="T70" fmla="*/ 223482781 w 29738"/>
              <a:gd name="T71" fmla="*/ 62323186 h 40284"/>
              <a:gd name="T72" fmla="*/ 201138610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Google Shape;566;p22"/>
          <p:cNvSpPr/>
          <p:nvPr/>
        </p:nvSpPr>
        <p:spPr>
          <a:xfrm rot="10800000" flipH="1">
            <a:off x="-531284" y="1255184"/>
            <a:ext cx="1231901" cy="16679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" name="Google Shape;567;p22"/>
          <p:cNvGrpSpPr>
            <a:grpSpLocks/>
          </p:cNvGrpSpPr>
          <p:nvPr/>
        </p:nvGrpSpPr>
        <p:grpSpPr bwMode="auto">
          <a:xfrm flipH="1">
            <a:off x="11336867" y="6187018"/>
            <a:ext cx="709084" cy="569383"/>
            <a:chOff x="4649450" y="3527425"/>
            <a:chExt cx="1224050" cy="983475"/>
          </a:xfrm>
        </p:grpSpPr>
        <p:sp>
          <p:nvSpPr>
            <p:cNvPr id="30" name="Google Shape;568;p22"/>
            <p:cNvSpPr/>
            <p:nvPr/>
          </p:nvSpPr>
          <p:spPr>
            <a:xfrm>
              <a:off x="4649450" y="4148953"/>
              <a:ext cx="456736" cy="168178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Google Shape;569;p22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Google Shape;570;p22"/>
            <p:cNvSpPr/>
            <p:nvPr/>
          </p:nvSpPr>
          <p:spPr>
            <a:xfrm>
              <a:off x="4656758" y="3735818"/>
              <a:ext cx="811161" cy="760457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71" name="Google Shape;571;p22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72" name="Google Shape;572;p22"/>
          <p:cNvSpPr txBox="1">
            <a:spLocks noGrp="1"/>
          </p:cNvSpPr>
          <p:nvPr>
            <p:ph type="subTitle" idx="1"/>
          </p:nvPr>
        </p:nvSpPr>
        <p:spPr>
          <a:xfrm>
            <a:off x="1058456" y="4597675"/>
            <a:ext cx="27432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73" name="Google Shape;573;p22"/>
          <p:cNvSpPr txBox="1">
            <a:spLocks noGrp="1"/>
          </p:cNvSpPr>
          <p:nvPr>
            <p:ph type="subTitle" idx="2"/>
          </p:nvPr>
        </p:nvSpPr>
        <p:spPr>
          <a:xfrm>
            <a:off x="1305856" y="5070908"/>
            <a:ext cx="2248400" cy="10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574" name="Google Shape;574;p22"/>
          <p:cNvSpPr txBox="1">
            <a:spLocks noGrp="1"/>
          </p:cNvSpPr>
          <p:nvPr>
            <p:ph type="subTitle" idx="3"/>
          </p:nvPr>
        </p:nvSpPr>
        <p:spPr>
          <a:xfrm>
            <a:off x="3450223" y="4597675"/>
            <a:ext cx="27432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4"/>
          </p:nvPr>
        </p:nvSpPr>
        <p:spPr>
          <a:xfrm>
            <a:off x="3697623" y="5070908"/>
            <a:ext cx="2248400" cy="10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576" name="Google Shape;576;p22"/>
          <p:cNvSpPr txBox="1">
            <a:spLocks noGrp="1"/>
          </p:cNvSpPr>
          <p:nvPr>
            <p:ph type="subTitle" idx="5"/>
          </p:nvPr>
        </p:nvSpPr>
        <p:spPr>
          <a:xfrm>
            <a:off x="5841989" y="4597675"/>
            <a:ext cx="27432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77" name="Google Shape;577;p22"/>
          <p:cNvSpPr txBox="1">
            <a:spLocks noGrp="1"/>
          </p:cNvSpPr>
          <p:nvPr>
            <p:ph type="subTitle" idx="6"/>
          </p:nvPr>
        </p:nvSpPr>
        <p:spPr>
          <a:xfrm>
            <a:off x="6090989" y="5070908"/>
            <a:ext cx="2245200" cy="10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578" name="Google Shape;578;p22"/>
          <p:cNvSpPr txBox="1">
            <a:spLocks noGrp="1"/>
          </p:cNvSpPr>
          <p:nvPr>
            <p:ph type="subTitle" idx="7"/>
          </p:nvPr>
        </p:nvSpPr>
        <p:spPr>
          <a:xfrm>
            <a:off x="8238523" y="4597675"/>
            <a:ext cx="27432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79" name="Google Shape;579;p22"/>
          <p:cNvSpPr txBox="1">
            <a:spLocks noGrp="1"/>
          </p:cNvSpPr>
          <p:nvPr>
            <p:ph type="subTitle" idx="8"/>
          </p:nvPr>
        </p:nvSpPr>
        <p:spPr>
          <a:xfrm>
            <a:off x="8487523" y="5070908"/>
            <a:ext cx="2245200" cy="10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46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88;p23"/>
          <p:cNvSpPr>
            <a:spLocks/>
          </p:cNvSpPr>
          <p:nvPr/>
        </p:nvSpPr>
        <p:spPr bwMode="auto">
          <a:xfrm rot="16200000" flipH="1">
            <a:off x="6941609" y="-769409"/>
            <a:ext cx="1693333" cy="2292351"/>
          </a:xfrm>
          <a:custGeom>
            <a:avLst/>
            <a:gdLst>
              <a:gd name="T0" fmla="*/ 1159143153 w 29738"/>
              <a:gd name="T1" fmla="*/ 1269138146 h 40284"/>
              <a:gd name="T2" fmla="*/ 1064663361 w 29738"/>
              <a:gd name="T3" fmla="*/ 1429510379 h 40284"/>
              <a:gd name="T4" fmla="*/ 877886923 w 29738"/>
              <a:gd name="T5" fmla="*/ 252645493 h 40284"/>
              <a:gd name="T6" fmla="*/ 920103085 w 29738"/>
              <a:gd name="T7" fmla="*/ 1748311264 h 40284"/>
              <a:gd name="T8" fmla="*/ 353616591 w 29738"/>
              <a:gd name="T9" fmla="*/ 679657475 h 40284"/>
              <a:gd name="T10" fmla="*/ 865813211 w 29738"/>
              <a:gd name="T11" fmla="*/ 1904718147 h 40284"/>
              <a:gd name="T12" fmla="*/ 200876436 w 29738"/>
              <a:gd name="T13" fmla="*/ 1126802042 h 40284"/>
              <a:gd name="T14" fmla="*/ 811603540 w 29738"/>
              <a:gd name="T15" fmla="*/ 2093153579 h 40284"/>
              <a:gd name="T16" fmla="*/ 0 w 29738"/>
              <a:gd name="T17" fmla="*/ 1650050842 h 40284"/>
              <a:gd name="T18" fmla="*/ 801556071 w 29738"/>
              <a:gd name="T19" fmla="*/ 2131243936 h 40284"/>
              <a:gd name="T20" fmla="*/ 773438114 w 29738"/>
              <a:gd name="T21" fmla="*/ 2147483646 h 40284"/>
              <a:gd name="T22" fmla="*/ 38165426 w 29738"/>
              <a:gd name="T23" fmla="*/ 2147483646 h 40284"/>
              <a:gd name="T24" fmla="*/ 394273375 w 29738"/>
              <a:gd name="T25" fmla="*/ 2147483646 h 40284"/>
              <a:gd name="T26" fmla="*/ 757313667 w 29738"/>
              <a:gd name="T27" fmla="*/ 2147483646 h 40284"/>
              <a:gd name="T28" fmla="*/ 152661704 w 29738"/>
              <a:gd name="T29" fmla="*/ 2147483646 h 40284"/>
              <a:gd name="T30" fmla="*/ 725223383 w 29738"/>
              <a:gd name="T31" fmla="*/ 2147483646 h 40284"/>
              <a:gd name="T32" fmla="*/ 624124968 w 29738"/>
              <a:gd name="T33" fmla="*/ 2147483646 h 40284"/>
              <a:gd name="T34" fmla="*/ 1102830623 w 29738"/>
              <a:gd name="T35" fmla="*/ 2147483646 h 40284"/>
              <a:gd name="T36" fmla="*/ 793533052 w 29738"/>
              <a:gd name="T37" fmla="*/ 2147483646 h 40284"/>
              <a:gd name="T38" fmla="*/ 807552848 w 29738"/>
              <a:gd name="T39" fmla="*/ 2147483646 h 40284"/>
              <a:gd name="T40" fmla="*/ 1546640959 w 29738"/>
              <a:gd name="T41" fmla="*/ 2147483646 h 40284"/>
              <a:gd name="T42" fmla="*/ 1842073802 w 29738"/>
              <a:gd name="T43" fmla="*/ 2147483646 h 40284"/>
              <a:gd name="T44" fmla="*/ 927502379 w 29738"/>
              <a:gd name="T45" fmla="*/ 2080326838 h 40284"/>
              <a:gd name="T46" fmla="*/ 887934392 w 29738"/>
              <a:gd name="T47" fmla="*/ 1944751999 h 40284"/>
              <a:gd name="T48" fmla="*/ 1898388125 w 29738"/>
              <a:gd name="T49" fmla="*/ 1962866400 h 40284"/>
              <a:gd name="T50" fmla="*/ 1728589706 w 29738"/>
              <a:gd name="T51" fmla="*/ 1975769622 h 40284"/>
              <a:gd name="T52" fmla="*/ 895957412 w 29738"/>
              <a:gd name="T53" fmla="*/ 1922752398 h 40284"/>
              <a:gd name="T54" fmla="*/ 1383853377 w 29738"/>
              <a:gd name="T55" fmla="*/ 1865227080 h 40284"/>
              <a:gd name="T56" fmla="*/ 2002836934 w 29738"/>
              <a:gd name="T57" fmla="*/ 1702211935 h 40284"/>
              <a:gd name="T58" fmla="*/ 968237571 w 29738"/>
              <a:gd name="T59" fmla="*/ 1716206234 h 40284"/>
              <a:gd name="T60" fmla="*/ 1276444466 w 29738"/>
              <a:gd name="T61" fmla="*/ 1536477397 h 40284"/>
              <a:gd name="T62" fmla="*/ 2061097298 w 29738"/>
              <a:gd name="T63" fmla="*/ 1162872423 h 40284"/>
              <a:gd name="T64" fmla="*/ 1189208944 w 29738"/>
              <a:gd name="T65" fmla="*/ 1281187114 h 40284"/>
              <a:gd name="T66" fmla="*/ 2147483646 w 29738"/>
              <a:gd name="T67" fmla="*/ 609538569 h 40284"/>
              <a:gd name="T68" fmla="*/ 2147483646 w 29738"/>
              <a:gd name="T69" fmla="*/ 80224335 h 40284"/>
              <a:gd name="T70" fmla="*/ 1787862294 w 29738"/>
              <a:gd name="T71" fmla="*/ 497207368 h 40284"/>
              <a:gd name="T72" fmla="*/ 1609107083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oogle Shape;589;p23"/>
          <p:cNvGrpSpPr>
            <a:grpSpLocks/>
          </p:cNvGrpSpPr>
          <p:nvPr/>
        </p:nvGrpSpPr>
        <p:grpSpPr bwMode="auto">
          <a:xfrm rot="16200000" flipH="1">
            <a:off x="8316383" y="-601133"/>
            <a:ext cx="1962151" cy="1576917"/>
            <a:chOff x="4649450" y="3527425"/>
            <a:chExt cx="1224050" cy="983475"/>
          </a:xfrm>
        </p:grpSpPr>
        <p:sp>
          <p:nvSpPr>
            <p:cNvPr id="11" name="Google Shape;590;p23"/>
            <p:cNvSpPr/>
            <p:nvPr/>
          </p:nvSpPr>
          <p:spPr>
            <a:xfrm>
              <a:off x="4654731" y="4150513"/>
              <a:ext cx="456873" cy="167653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oogle Shape;591;p23"/>
            <p:cNvSpPr/>
            <p:nvPr/>
          </p:nvSpPr>
          <p:spPr>
            <a:xfrm>
              <a:off x="4761688" y="3527425"/>
              <a:ext cx="1117094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oogle Shape;592;p23"/>
            <p:cNvSpPr/>
            <p:nvPr/>
          </p:nvSpPr>
          <p:spPr>
            <a:xfrm>
              <a:off x="4842235" y="3611911"/>
              <a:ext cx="812072" cy="761698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Google Shape;593;p23"/>
          <p:cNvSpPr/>
          <p:nvPr/>
        </p:nvSpPr>
        <p:spPr>
          <a:xfrm rot="16200000" flipH="1">
            <a:off x="9328150" y="-546099"/>
            <a:ext cx="1962151" cy="2656416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Google Shape;594;p23"/>
          <p:cNvSpPr>
            <a:spLocks/>
          </p:cNvSpPr>
          <p:nvPr/>
        </p:nvSpPr>
        <p:spPr bwMode="auto">
          <a:xfrm rot="9707568">
            <a:off x="10655300" y="-97366"/>
            <a:ext cx="1981200" cy="3975100"/>
          </a:xfrm>
          <a:custGeom>
            <a:avLst/>
            <a:gdLst>
              <a:gd name="T0" fmla="*/ 1856500339 w 29738"/>
              <a:gd name="T1" fmla="*/ 2147483646 h 40284"/>
              <a:gd name="T2" fmla="*/ 1705179077 w 29738"/>
              <a:gd name="T3" fmla="*/ 2147483646 h 40284"/>
              <a:gd name="T4" fmla="*/ 1406034349 w 29738"/>
              <a:gd name="T5" fmla="*/ 1317387971 h 40284"/>
              <a:gd name="T6" fmla="*/ 1473648345 w 29738"/>
              <a:gd name="T7" fmla="*/ 2147483646 h 40284"/>
              <a:gd name="T8" fmla="*/ 566354947 w 29738"/>
              <a:gd name="T9" fmla="*/ 2147483646 h 40284"/>
              <a:gd name="T10" fmla="*/ 1386697912 w 29738"/>
              <a:gd name="T11" fmla="*/ 2147483646 h 40284"/>
              <a:gd name="T12" fmla="*/ 321724332 w 29738"/>
              <a:gd name="T13" fmla="*/ 2147483646 h 40284"/>
              <a:gd name="T14" fmla="*/ 1299874794 w 29738"/>
              <a:gd name="T15" fmla="*/ 2147483646 h 40284"/>
              <a:gd name="T16" fmla="*/ 0 w 29738"/>
              <a:gd name="T17" fmla="*/ 2147483646 h 40284"/>
              <a:gd name="T18" fmla="*/ 1283781474 w 29738"/>
              <a:gd name="T19" fmla="*/ 2147483646 h 40284"/>
              <a:gd name="T20" fmla="*/ 1238747082 w 29738"/>
              <a:gd name="T21" fmla="*/ 2147483646 h 40284"/>
              <a:gd name="T22" fmla="*/ 61127711 w 29738"/>
              <a:gd name="T23" fmla="*/ 2147483646 h 40284"/>
              <a:gd name="T24" fmla="*/ 631474772 w 29738"/>
              <a:gd name="T25" fmla="*/ 2147483646 h 40284"/>
              <a:gd name="T26" fmla="*/ 1212924361 w 29738"/>
              <a:gd name="T27" fmla="*/ 2147483646 h 40284"/>
              <a:gd name="T28" fmla="*/ 244505799 w 29738"/>
              <a:gd name="T29" fmla="*/ 2147483646 h 40284"/>
              <a:gd name="T30" fmla="*/ 1161528550 w 29738"/>
              <a:gd name="T31" fmla="*/ 2147483646 h 40284"/>
              <a:gd name="T32" fmla="*/ 999606572 w 29738"/>
              <a:gd name="T33" fmla="*/ 2147483646 h 40284"/>
              <a:gd name="T34" fmla="*/ 1766306788 w 29738"/>
              <a:gd name="T35" fmla="*/ 2147483646 h 40284"/>
              <a:gd name="T36" fmla="*/ 1270931272 w 29738"/>
              <a:gd name="T37" fmla="*/ 2147483646 h 40284"/>
              <a:gd name="T38" fmla="*/ 1293386011 w 29738"/>
              <a:gd name="T39" fmla="*/ 2147483646 h 40284"/>
              <a:gd name="T40" fmla="*/ 2147483646 w 29738"/>
              <a:gd name="T41" fmla="*/ 2147483646 h 40284"/>
              <a:gd name="T42" fmla="*/ 2147483646 w 29738"/>
              <a:gd name="T43" fmla="*/ 2147483646 h 40284"/>
              <a:gd name="T44" fmla="*/ 1485499869 w 29738"/>
              <a:gd name="T45" fmla="*/ 2147483646 h 40284"/>
              <a:gd name="T46" fmla="*/ 1422127668 w 29738"/>
              <a:gd name="T47" fmla="*/ 2147483646 h 40284"/>
              <a:gd name="T48" fmla="*/ 2147483646 w 29738"/>
              <a:gd name="T49" fmla="*/ 2147483646 h 40284"/>
              <a:gd name="T50" fmla="*/ 2147483646 w 29738"/>
              <a:gd name="T51" fmla="*/ 2147483646 h 40284"/>
              <a:gd name="T52" fmla="*/ 1434975372 w 29738"/>
              <a:gd name="T53" fmla="*/ 2147483646 h 40284"/>
              <a:gd name="T54" fmla="*/ 2147483646 w 29738"/>
              <a:gd name="T55" fmla="*/ 2147483646 h 40284"/>
              <a:gd name="T56" fmla="*/ 2147483646 w 29738"/>
              <a:gd name="T57" fmla="*/ 2147483646 h 40284"/>
              <a:gd name="T58" fmla="*/ 1550742012 w 29738"/>
              <a:gd name="T59" fmla="*/ 2147483646 h 40284"/>
              <a:gd name="T60" fmla="*/ 2044369904 w 29738"/>
              <a:gd name="T61" fmla="*/ 2147483646 h 40284"/>
              <a:gd name="T62" fmla="*/ 2147483646 w 29738"/>
              <a:gd name="T63" fmla="*/ 2147483646 h 40284"/>
              <a:gd name="T64" fmla="*/ 1904652982 w 29738"/>
              <a:gd name="T65" fmla="*/ 2147483646 h 40284"/>
              <a:gd name="T66" fmla="*/ 2147483646 w 29738"/>
              <a:gd name="T67" fmla="*/ 2147483646 h 40284"/>
              <a:gd name="T68" fmla="*/ 2147483646 w 29738"/>
              <a:gd name="T69" fmla="*/ 418321697 h 40284"/>
              <a:gd name="T70" fmla="*/ 2147483646 w 29738"/>
              <a:gd name="T71" fmla="*/ 2147483646 h 40284"/>
              <a:gd name="T72" fmla="*/ 214748364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oogle Shape;595;p23"/>
          <p:cNvGrpSpPr>
            <a:grpSpLocks/>
          </p:cNvGrpSpPr>
          <p:nvPr/>
        </p:nvGrpSpPr>
        <p:grpSpPr bwMode="auto">
          <a:xfrm rot="16200000" flipH="1">
            <a:off x="10916709" y="-164042"/>
            <a:ext cx="1458384" cy="1172633"/>
            <a:chOff x="4649450" y="3527425"/>
            <a:chExt cx="1224050" cy="983475"/>
          </a:xfrm>
        </p:grpSpPr>
        <p:sp>
          <p:nvSpPr>
            <p:cNvPr id="17" name="Google Shape;596;p23"/>
            <p:cNvSpPr/>
            <p:nvPr/>
          </p:nvSpPr>
          <p:spPr>
            <a:xfrm>
              <a:off x="4649450" y="4150529"/>
              <a:ext cx="456576" cy="168647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Google Shape;597;p23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oogle Shape;598;p23"/>
            <p:cNvSpPr/>
            <p:nvPr/>
          </p:nvSpPr>
          <p:spPr>
            <a:xfrm>
              <a:off x="4841318" y="3612636"/>
              <a:ext cx="811888" cy="761571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oogle Shape;599;p23"/>
          <p:cNvGrpSpPr>
            <a:grpSpLocks/>
          </p:cNvGrpSpPr>
          <p:nvPr/>
        </p:nvGrpSpPr>
        <p:grpSpPr bwMode="auto">
          <a:xfrm rot="5400000" flipH="1">
            <a:off x="-505883" y="2254250"/>
            <a:ext cx="1608667" cy="1159935"/>
            <a:chOff x="4608571" y="3501085"/>
            <a:chExt cx="1211615" cy="983475"/>
          </a:xfrm>
        </p:grpSpPr>
        <p:sp>
          <p:nvSpPr>
            <p:cNvPr id="21" name="Google Shape;600;p23"/>
            <p:cNvSpPr/>
            <p:nvPr/>
          </p:nvSpPr>
          <p:spPr>
            <a:xfrm>
              <a:off x="4608570" y="4125628"/>
              <a:ext cx="455950" cy="168699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oogle Shape;601;p23"/>
            <p:cNvSpPr>
              <a:spLocks/>
            </p:cNvSpPr>
            <p:nvPr/>
          </p:nvSpPr>
          <p:spPr bwMode="auto">
            <a:xfrm>
              <a:off x="4702761" y="350108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oogle Shape;602;p23"/>
            <p:cNvSpPr/>
            <p:nvPr/>
          </p:nvSpPr>
          <p:spPr>
            <a:xfrm>
              <a:off x="4760023" y="3612355"/>
              <a:ext cx="811463" cy="760937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Google Shape;603;p23"/>
          <p:cNvSpPr/>
          <p:nvPr/>
        </p:nvSpPr>
        <p:spPr>
          <a:xfrm rot="20252248">
            <a:off x="-853017" y="3147485"/>
            <a:ext cx="2302935" cy="311784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Google Shape;604;p23"/>
          <p:cNvGrpSpPr>
            <a:grpSpLocks/>
          </p:cNvGrpSpPr>
          <p:nvPr/>
        </p:nvGrpSpPr>
        <p:grpSpPr bwMode="auto">
          <a:xfrm rot="5400000" flipH="1">
            <a:off x="1139826" y="5804960"/>
            <a:ext cx="1240367" cy="1162049"/>
            <a:chOff x="4649450" y="3527425"/>
            <a:chExt cx="1224050" cy="983475"/>
          </a:xfrm>
        </p:grpSpPr>
        <p:sp>
          <p:nvSpPr>
            <p:cNvPr id="26" name="Google Shape;605;p23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Google Shape;606;p23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Google Shape;607;p23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" name="Google Shape;608;p23"/>
          <p:cNvSpPr>
            <a:spLocks/>
          </p:cNvSpPr>
          <p:nvPr/>
        </p:nvSpPr>
        <p:spPr bwMode="auto">
          <a:xfrm rot="6294493" flipH="1">
            <a:off x="-146049" y="5232401"/>
            <a:ext cx="1701800" cy="2307167"/>
          </a:xfrm>
          <a:custGeom>
            <a:avLst/>
            <a:gdLst>
              <a:gd name="T0" fmla="*/ 1176617784 w 29738"/>
              <a:gd name="T1" fmla="*/ 1293906892 h 40284"/>
              <a:gd name="T2" fmla="*/ 1080713718 w 29738"/>
              <a:gd name="T3" fmla="*/ 1457406840 h 40284"/>
              <a:gd name="T4" fmla="*/ 891119861 w 29738"/>
              <a:gd name="T5" fmla="*/ 257576911 h 40284"/>
              <a:gd name="T6" fmla="*/ 933972911 w 29738"/>
              <a:gd name="T7" fmla="*/ 1782428816 h 40284"/>
              <a:gd name="T8" fmla="*/ 358946591 w 29738"/>
              <a:gd name="T9" fmla="*/ 692919915 h 40284"/>
              <a:gd name="T10" fmla="*/ 878866163 w 29738"/>
              <a:gd name="T11" fmla="*/ 1941889891 h 40284"/>
              <a:gd name="T12" fmla="*/ 203903372 w 29738"/>
              <a:gd name="T13" fmla="*/ 1148791341 h 40284"/>
              <a:gd name="T14" fmla="*/ 823838559 w 29738"/>
              <a:gd name="T15" fmla="*/ 2134001506 h 40284"/>
              <a:gd name="T16" fmla="*/ 0 w 29738"/>
              <a:gd name="T17" fmla="*/ 1682252027 h 40284"/>
              <a:gd name="T18" fmla="*/ 813638789 w 29738"/>
              <a:gd name="T19" fmla="*/ 2147483646 h 40284"/>
              <a:gd name="T20" fmla="*/ 785097100 w 29738"/>
              <a:gd name="T21" fmla="*/ 2147483646 h 40284"/>
              <a:gd name="T22" fmla="*/ 38741459 w 29738"/>
              <a:gd name="T23" fmla="*/ 2147483646 h 40284"/>
              <a:gd name="T24" fmla="*/ 400217273 w 29738"/>
              <a:gd name="T25" fmla="*/ 2147483646 h 40284"/>
              <a:gd name="T26" fmla="*/ 768731811 w 29738"/>
              <a:gd name="T27" fmla="*/ 2147483646 h 40284"/>
              <a:gd name="T28" fmla="*/ 154963989 w 29738"/>
              <a:gd name="T29" fmla="*/ 2147483646 h 40284"/>
              <a:gd name="T30" fmla="*/ 736157717 w 29738"/>
              <a:gd name="T31" fmla="*/ 2147483646 h 40284"/>
              <a:gd name="T32" fmla="*/ 633533649 w 29738"/>
              <a:gd name="T33" fmla="*/ 2147483646 h 40284"/>
              <a:gd name="T34" fmla="*/ 1119455176 w 29738"/>
              <a:gd name="T35" fmla="*/ 2147483646 h 40284"/>
              <a:gd name="T36" fmla="*/ 805494837 w 29738"/>
              <a:gd name="T37" fmla="*/ 2147483646 h 40284"/>
              <a:gd name="T38" fmla="*/ 819726967 w 29738"/>
              <a:gd name="T39" fmla="*/ 2147483646 h 40284"/>
              <a:gd name="T40" fmla="*/ 1569956596 w 29738"/>
              <a:gd name="T41" fmla="*/ 2147483646 h 40284"/>
              <a:gd name="T42" fmla="*/ 1869843222 w 29738"/>
              <a:gd name="T43" fmla="*/ 2147483646 h 40284"/>
              <a:gd name="T44" fmla="*/ 941483238 w 29738"/>
              <a:gd name="T45" fmla="*/ 2120925414 h 40284"/>
              <a:gd name="T46" fmla="*/ 901319673 w 29738"/>
              <a:gd name="T47" fmla="*/ 1982704903 h 40284"/>
              <a:gd name="T48" fmla="*/ 1927005830 w 29738"/>
              <a:gd name="T49" fmla="*/ 2001172330 h 40284"/>
              <a:gd name="T50" fmla="*/ 1754648621 w 29738"/>
              <a:gd name="T51" fmla="*/ 2014327759 h 40284"/>
              <a:gd name="T52" fmla="*/ 909463626 w 29738"/>
              <a:gd name="T53" fmla="*/ 1960276134 h 40284"/>
              <a:gd name="T54" fmla="*/ 1404715453 w 29738"/>
              <a:gd name="T55" fmla="*/ 1901628389 h 40284"/>
              <a:gd name="T56" fmla="*/ 2033030436 w 29738"/>
              <a:gd name="T57" fmla="*/ 1735430948 h 40284"/>
              <a:gd name="T58" fmla="*/ 982833107 w 29738"/>
              <a:gd name="T59" fmla="*/ 1749697091 h 40284"/>
              <a:gd name="T60" fmla="*/ 1295686372 w 29738"/>
              <a:gd name="T61" fmla="*/ 1566462174 h 40284"/>
              <a:gd name="T62" fmla="*/ 2092169589 w 29738"/>
              <a:gd name="T63" fmla="*/ 1185565632 h 40284"/>
              <a:gd name="T64" fmla="*/ 1207136061 w 29738"/>
              <a:gd name="T65" fmla="*/ 1306189574 h 40284"/>
              <a:gd name="T66" fmla="*/ 2147483646 w 29738"/>
              <a:gd name="T67" fmla="*/ 621432283 h 40284"/>
              <a:gd name="T68" fmla="*/ 2147483646 w 29738"/>
              <a:gd name="T69" fmla="*/ 81790588 h 40284"/>
              <a:gd name="T70" fmla="*/ 1814815661 w 29738"/>
              <a:gd name="T71" fmla="*/ 506910014 h 40284"/>
              <a:gd name="T72" fmla="*/ 1633365800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Google Shape;609;p23"/>
          <p:cNvSpPr/>
          <p:nvPr/>
        </p:nvSpPr>
        <p:spPr>
          <a:xfrm rot="6152593" flipH="1">
            <a:off x="2272243" y="5309658"/>
            <a:ext cx="1921933" cy="26056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1" name="Google Shape;581;p23"/>
          <p:cNvSpPr txBox="1">
            <a:spLocks noGrp="1"/>
          </p:cNvSpPr>
          <p:nvPr>
            <p:ph type="subTitle" idx="1"/>
          </p:nvPr>
        </p:nvSpPr>
        <p:spPr>
          <a:xfrm>
            <a:off x="1314033" y="4337500"/>
            <a:ext cx="3535600" cy="105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9pPr>
          </a:lstStyle>
          <a:p>
            <a:endParaRPr/>
          </a:p>
        </p:txBody>
      </p:sp>
      <p:sp>
        <p:nvSpPr>
          <p:cNvPr id="582" name="Google Shape;582;p23"/>
          <p:cNvSpPr txBox="1">
            <a:spLocks noGrp="1"/>
          </p:cNvSpPr>
          <p:nvPr>
            <p:ph type="title"/>
          </p:nvPr>
        </p:nvSpPr>
        <p:spPr>
          <a:xfrm>
            <a:off x="1441817" y="3751367"/>
            <a:ext cx="3280000" cy="58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3" name="Google Shape;583;p23"/>
          <p:cNvSpPr txBox="1">
            <a:spLocks noGrp="1"/>
          </p:cNvSpPr>
          <p:nvPr>
            <p:ph type="subTitle" idx="2"/>
          </p:nvPr>
        </p:nvSpPr>
        <p:spPr>
          <a:xfrm>
            <a:off x="4250600" y="2640300"/>
            <a:ext cx="3690800" cy="105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9pPr>
          </a:lstStyle>
          <a:p>
            <a:endParaRPr/>
          </a:p>
        </p:txBody>
      </p:sp>
      <p:sp>
        <p:nvSpPr>
          <p:cNvPr id="584" name="Google Shape;584;p23"/>
          <p:cNvSpPr txBox="1">
            <a:spLocks noGrp="1"/>
          </p:cNvSpPr>
          <p:nvPr>
            <p:ph type="title" idx="3"/>
          </p:nvPr>
        </p:nvSpPr>
        <p:spPr>
          <a:xfrm>
            <a:off x="4456000" y="2054300"/>
            <a:ext cx="3280000" cy="58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5" name="Google Shape;585;p23"/>
          <p:cNvSpPr txBox="1">
            <a:spLocks noGrp="1"/>
          </p:cNvSpPr>
          <p:nvPr>
            <p:ph type="subTitle" idx="4"/>
          </p:nvPr>
        </p:nvSpPr>
        <p:spPr>
          <a:xfrm>
            <a:off x="7468379" y="4337500"/>
            <a:ext cx="3409600" cy="105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9pPr>
          </a:lstStyle>
          <a:p>
            <a:endParaRPr/>
          </a:p>
        </p:txBody>
      </p:sp>
      <p:sp>
        <p:nvSpPr>
          <p:cNvPr id="586" name="Google Shape;586;p23"/>
          <p:cNvSpPr txBox="1">
            <a:spLocks noGrp="1"/>
          </p:cNvSpPr>
          <p:nvPr>
            <p:ph type="title" idx="5"/>
          </p:nvPr>
        </p:nvSpPr>
        <p:spPr>
          <a:xfrm>
            <a:off x="7533183" y="3751367"/>
            <a:ext cx="3280000" cy="58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Char char="+"/>
              <a:defRPr sz="2667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7" name="Google Shape;587;p23"/>
          <p:cNvSpPr txBox="1">
            <a:spLocks noGrp="1"/>
          </p:cNvSpPr>
          <p:nvPr>
            <p:ph type="title" idx="6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3591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11;p24"/>
          <p:cNvSpPr/>
          <p:nvPr/>
        </p:nvSpPr>
        <p:spPr>
          <a:xfrm rot="11576653" flipH="1">
            <a:off x="-463551" y="1888067"/>
            <a:ext cx="1358901" cy="184150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oogle Shape;624;p24"/>
          <p:cNvGrpSpPr>
            <a:grpSpLocks/>
          </p:cNvGrpSpPr>
          <p:nvPr/>
        </p:nvGrpSpPr>
        <p:grpSpPr bwMode="auto">
          <a:xfrm rot="10800000" flipH="1">
            <a:off x="8625417" y="21167"/>
            <a:ext cx="592667" cy="590551"/>
            <a:chOff x="4887569" y="4595026"/>
            <a:chExt cx="381145" cy="381032"/>
          </a:xfrm>
        </p:grpSpPr>
        <p:sp>
          <p:nvSpPr>
            <p:cNvPr id="17" name="Google Shape;625;p24"/>
            <p:cNvSpPr>
              <a:spLocks/>
            </p:cNvSpPr>
            <p:nvPr/>
          </p:nvSpPr>
          <p:spPr bwMode="auto">
            <a:xfrm>
              <a:off x="5162374" y="4614573"/>
              <a:ext cx="94000" cy="103505"/>
            </a:xfrm>
            <a:custGeom>
              <a:avLst/>
              <a:gdLst>
                <a:gd name="T0" fmla="*/ 1874 w 7526"/>
                <a:gd name="T1" fmla="*/ 0 h 8287"/>
                <a:gd name="T2" fmla="*/ 14664087 w 7526"/>
                <a:gd name="T3" fmla="*/ 16146905 h 8287"/>
                <a:gd name="T4" fmla="*/ 13479420 w 7526"/>
                <a:gd name="T5" fmla="*/ 13456037 h 8287"/>
                <a:gd name="T6" fmla="*/ 2575882 w 7526"/>
                <a:gd name="T7" fmla="*/ 1438016 h 8287"/>
                <a:gd name="T8" fmla="*/ 1874 w 7526"/>
                <a:gd name="T9" fmla="*/ 0 h 8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Google Shape;626;p24"/>
            <p:cNvSpPr>
              <a:spLocks/>
            </p:cNvSpPr>
            <p:nvPr/>
          </p:nvSpPr>
          <p:spPr bwMode="auto">
            <a:xfrm>
              <a:off x="5125791" y="4601034"/>
              <a:ext cx="140550" cy="154814"/>
            </a:xfrm>
            <a:custGeom>
              <a:avLst/>
              <a:gdLst>
                <a:gd name="T0" fmla="*/ 1874 w 11253"/>
                <a:gd name="T1" fmla="*/ 1874 h 12395"/>
                <a:gd name="T2" fmla="*/ 21923951 w 11253"/>
                <a:gd name="T3" fmla="*/ 24151134 h 12395"/>
                <a:gd name="T4" fmla="*/ 21600410 w 11253"/>
                <a:gd name="T5" fmla="*/ 22411109 h 12395"/>
                <a:gd name="T6" fmla="*/ 1695093 w 11253"/>
                <a:gd name="T7" fmla="*/ 489060 h 12395"/>
                <a:gd name="T8" fmla="*/ 1874 w 11253"/>
                <a:gd name="T9" fmla="*/ 1874 h 1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oogle Shape;627;p24"/>
            <p:cNvSpPr>
              <a:spLocks/>
            </p:cNvSpPr>
            <p:nvPr/>
          </p:nvSpPr>
          <p:spPr bwMode="auto">
            <a:xfrm>
              <a:off x="5096802" y="4595976"/>
              <a:ext cx="171912" cy="189323"/>
            </a:xfrm>
            <a:custGeom>
              <a:avLst/>
              <a:gdLst>
                <a:gd name="T0" fmla="*/ 0 w 13764"/>
                <a:gd name="T1" fmla="*/ 1873 h 15158"/>
                <a:gd name="T2" fmla="*/ 26818172 w 13764"/>
                <a:gd name="T3" fmla="*/ 29532402 h 15158"/>
                <a:gd name="T4" fmla="*/ 26771372 w 13764"/>
                <a:gd name="T5" fmla="*/ 28094407 h 15158"/>
                <a:gd name="T6" fmla="*/ 1414602 w 13764"/>
                <a:gd name="T7" fmla="*/ 163644 h 15158"/>
                <a:gd name="T8" fmla="*/ 0 w 13764"/>
                <a:gd name="T9" fmla="*/ 1873 h 15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oogle Shape;628;p24"/>
            <p:cNvSpPr>
              <a:spLocks/>
            </p:cNvSpPr>
            <p:nvPr/>
          </p:nvSpPr>
          <p:spPr bwMode="auto">
            <a:xfrm>
              <a:off x="5071659" y="4595026"/>
              <a:ext cx="196318" cy="215253"/>
            </a:xfrm>
            <a:custGeom>
              <a:avLst/>
              <a:gdLst>
                <a:gd name="T0" fmla="*/ 837880 w 15718"/>
                <a:gd name="T1" fmla="*/ 0 h 17234"/>
                <a:gd name="T2" fmla="*/ 1874 w 15718"/>
                <a:gd name="T3" fmla="*/ 9667 h 17234"/>
                <a:gd name="T4" fmla="*/ 30485445 w 15718"/>
                <a:gd name="T5" fmla="*/ 33579593 h 17234"/>
                <a:gd name="T6" fmla="*/ 30623809 w 15718"/>
                <a:gd name="T7" fmla="*/ 32326756 h 17234"/>
                <a:gd name="T8" fmla="*/ 1254871 w 15718"/>
                <a:gd name="T9" fmla="*/ 9667 h 17234"/>
                <a:gd name="T10" fmla="*/ 837880 w 15718"/>
                <a:gd name="T11" fmla="*/ 0 h 17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oogle Shape;629;p24"/>
            <p:cNvSpPr>
              <a:spLocks/>
            </p:cNvSpPr>
            <p:nvPr/>
          </p:nvSpPr>
          <p:spPr bwMode="auto">
            <a:xfrm>
              <a:off x="5049215" y="4596275"/>
              <a:ext cx="215190" cy="236161"/>
            </a:xfrm>
            <a:custGeom>
              <a:avLst/>
              <a:gdLst>
                <a:gd name="T0" fmla="*/ 1137863 w 17229"/>
                <a:gd name="T1" fmla="*/ 1874 h 18908"/>
                <a:gd name="T2" fmla="*/ 0 w 17229"/>
                <a:gd name="T3" fmla="*/ 140250 h 18908"/>
                <a:gd name="T4" fmla="*/ 33314382 w 17229"/>
                <a:gd name="T5" fmla="*/ 36841166 h 18908"/>
                <a:gd name="T6" fmla="*/ 33567729 w 17229"/>
                <a:gd name="T7" fmla="*/ 35726695 h 18908"/>
                <a:gd name="T8" fmla="*/ 1137863 w 17229"/>
                <a:gd name="T9" fmla="*/ 1874 h 18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oogle Shape;630;p24"/>
            <p:cNvSpPr>
              <a:spLocks/>
            </p:cNvSpPr>
            <p:nvPr/>
          </p:nvSpPr>
          <p:spPr bwMode="auto">
            <a:xfrm>
              <a:off x="5028694" y="4599848"/>
              <a:ext cx="230203" cy="252523"/>
            </a:xfrm>
            <a:custGeom>
              <a:avLst/>
              <a:gdLst>
                <a:gd name="T0" fmla="*/ 1044413 w 18431"/>
                <a:gd name="T1" fmla="*/ 0 h 20218"/>
                <a:gd name="T2" fmla="*/ 0 w 18431"/>
                <a:gd name="T3" fmla="*/ 255221 h 20218"/>
                <a:gd name="T4" fmla="*/ 35539416 w 18431"/>
                <a:gd name="T5" fmla="*/ 39391802 h 20218"/>
                <a:gd name="T6" fmla="*/ 35911631 w 18431"/>
                <a:gd name="T7" fmla="*/ 38417581 h 20218"/>
                <a:gd name="T8" fmla="*/ 1044413 w 18431"/>
                <a:gd name="T9" fmla="*/ 0 h 20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oogle Shape;631;p24"/>
            <p:cNvSpPr>
              <a:spLocks/>
            </p:cNvSpPr>
            <p:nvPr/>
          </p:nvSpPr>
          <p:spPr bwMode="auto">
            <a:xfrm>
              <a:off x="5009946" y="4605343"/>
              <a:ext cx="241519" cy="265163"/>
            </a:xfrm>
            <a:custGeom>
              <a:avLst/>
              <a:gdLst>
                <a:gd name="T0" fmla="*/ 952849 w 19337"/>
                <a:gd name="T1" fmla="*/ 1874 h 21230"/>
                <a:gd name="T2" fmla="*/ 1873 w 19337"/>
                <a:gd name="T3" fmla="*/ 348821 h 21230"/>
                <a:gd name="T4" fmla="*/ 37234693 w 19337"/>
                <a:gd name="T5" fmla="*/ 41365553 h 21230"/>
                <a:gd name="T6" fmla="*/ 37676952 w 19337"/>
                <a:gd name="T7" fmla="*/ 40459502 h 21230"/>
                <a:gd name="T8" fmla="*/ 952849 w 19337"/>
                <a:gd name="T9" fmla="*/ 1874 h 2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Google Shape;632;p24"/>
            <p:cNvSpPr>
              <a:spLocks/>
            </p:cNvSpPr>
            <p:nvPr/>
          </p:nvSpPr>
          <p:spPr bwMode="auto">
            <a:xfrm>
              <a:off x="4992548" y="4612487"/>
              <a:ext cx="250150" cy="274680"/>
            </a:xfrm>
            <a:custGeom>
              <a:avLst/>
              <a:gdLst>
                <a:gd name="T0" fmla="*/ 882644 w 20028"/>
                <a:gd name="T1" fmla="*/ 0 h 21992"/>
                <a:gd name="T2" fmla="*/ 1874 w 20028"/>
                <a:gd name="T3" fmla="*/ 442258 h 21992"/>
                <a:gd name="T4" fmla="*/ 38511047 w 20028"/>
                <a:gd name="T5" fmla="*/ 42848207 h 21992"/>
                <a:gd name="T6" fmla="*/ 39021639 w 20028"/>
                <a:gd name="T7" fmla="*/ 42014237 h 21992"/>
                <a:gd name="T8" fmla="*/ 882644 w 20028"/>
                <a:gd name="T9" fmla="*/ 0 h 219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Google Shape;633;p24"/>
            <p:cNvSpPr>
              <a:spLocks/>
            </p:cNvSpPr>
            <p:nvPr/>
          </p:nvSpPr>
          <p:spPr bwMode="auto">
            <a:xfrm>
              <a:off x="4976486" y="4621106"/>
              <a:ext cx="255945" cy="281075"/>
            </a:xfrm>
            <a:custGeom>
              <a:avLst/>
              <a:gdLst>
                <a:gd name="T0" fmla="*/ 814473 w 20492"/>
                <a:gd name="T1" fmla="*/ 1874 h 22504"/>
                <a:gd name="T2" fmla="*/ 1873 w 20492"/>
                <a:gd name="T3" fmla="*/ 512465 h 22504"/>
                <a:gd name="T4" fmla="*/ 39346785 w 20492"/>
                <a:gd name="T5" fmla="*/ 43847737 h 22504"/>
                <a:gd name="T6" fmla="*/ 39927420 w 20492"/>
                <a:gd name="T7" fmla="*/ 43081938 h 22504"/>
                <a:gd name="T8" fmla="*/ 814473 w 20492"/>
                <a:gd name="T9" fmla="*/ 1874 h 22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Google Shape;634;p24"/>
            <p:cNvSpPr>
              <a:spLocks/>
            </p:cNvSpPr>
            <p:nvPr/>
          </p:nvSpPr>
          <p:spPr bwMode="auto">
            <a:xfrm>
              <a:off x="4961623" y="4631222"/>
              <a:ext cx="259355" cy="284784"/>
            </a:xfrm>
            <a:custGeom>
              <a:avLst/>
              <a:gdLst>
                <a:gd name="T0" fmla="*/ 765800 w 20765"/>
                <a:gd name="T1" fmla="*/ 1873 h 22801"/>
                <a:gd name="T2" fmla="*/ 0 w 20765"/>
                <a:gd name="T3" fmla="*/ 557228 h 22801"/>
                <a:gd name="T4" fmla="*/ 39832019 w 20765"/>
                <a:gd name="T5" fmla="*/ 44426179 h 22801"/>
                <a:gd name="T6" fmla="*/ 40459455 w 20765"/>
                <a:gd name="T7" fmla="*/ 43730575 h 22801"/>
                <a:gd name="T8" fmla="*/ 765800 w 20765"/>
                <a:gd name="T9" fmla="*/ 1873 h 22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Google Shape;635;p24"/>
            <p:cNvSpPr>
              <a:spLocks/>
            </p:cNvSpPr>
            <p:nvPr/>
          </p:nvSpPr>
          <p:spPr bwMode="auto">
            <a:xfrm>
              <a:off x="4947934" y="4642526"/>
              <a:ext cx="260404" cy="285984"/>
            </a:xfrm>
            <a:custGeom>
              <a:avLst/>
              <a:gdLst>
                <a:gd name="T0" fmla="*/ 697479 w 20849"/>
                <a:gd name="T1" fmla="*/ 0 h 22897"/>
                <a:gd name="T2" fmla="*/ 327288 w 20849"/>
                <a:gd name="T3" fmla="*/ 302021 h 22897"/>
                <a:gd name="T4" fmla="*/ 1873 w 20849"/>
                <a:gd name="T5" fmla="*/ 627436 h 22897"/>
                <a:gd name="T6" fmla="*/ 39950837 w 20849"/>
                <a:gd name="T7" fmla="*/ 44611805 h 22897"/>
                <a:gd name="T8" fmla="*/ 40297635 w 20849"/>
                <a:gd name="T9" fmla="*/ 44309784 h 22897"/>
                <a:gd name="T10" fmla="*/ 40623049 w 20849"/>
                <a:gd name="T11" fmla="*/ 43986243 h 22897"/>
                <a:gd name="T12" fmla="*/ 697479 w 20849"/>
                <a:gd name="T13" fmla="*/ 0 h 228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Google Shape;636;p24"/>
            <p:cNvSpPr>
              <a:spLocks/>
            </p:cNvSpPr>
            <p:nvPr/>
          </p:nvSpPr>
          <p:spPr bwMode="auto">
            <a:xfrm>
              <a:off x="4935294" y="4655016"/>
              <a:ext cx="259367" cy="284784"/>
            </a:xfrm>
            <a:custGeom>
              <a:avLst/>
              <a:gdLst>
                <a:gd name="T0" fmla="*/ 627434 w 20766"/>
                <a:gd name="T1" fmla="*/ 1873 h 22801"/>
                <a:gd name="T2" fmla="*/ 1873 w 20766"/>
                <a:gd name="T3" fmla="*/ 697478 h 22801"/>
                <a:gd name="T4" fmla="*/ 39716899 w 20766"/>
                <a:gd name="T5" fmla="*/ 44426179 h 22801"/>
                <a:gd name="T6" fmla="*/ 40459304 w 20766"/>
                <a:gd name="T7" fmla="*/ 43868951 h 22801"/>
                <a:gd name="T8" fmla="*/ 627434 w 20766"/>
                <a:gd name="T9" fmla="*/ 1873 h 22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Google Shape;637;p24"/>
            <p:cNvSpPr>
              <a:spLocks/>
            </p:cNvSpPr>
            <p:nvPr/>
          </p:nvSpPr>
          <p:spPr bwMode="auto">
            <a:xfrm>
              <a:off x="4923853" y="4668842"/>
              <a:ext cx="255933" cy="281075"/>
            </a:xfrm>
            <a:custGeom>
              <a:avLst/>
              <a:gdLst>
                <a:gd name="T0" fmla="*/ 580636 w 20491"/>
                <a:gd name="T1" fmla="*/ 1874 h 22504"/>
                <a:gd name="T2" fmla="*/ 0 w 20491"/>
                <a:gd name="T3" fmla="*/ 767673 h 22504"/>
                <a:gd name="T4" fmla="*/ 39113247 w 20491"/>
                <a:gd name="T5" fmla="*/ 43847737 h 22504"/>
                <a:gd name="T6" fmla="*/ 39925698 w 20491"/>
                <a:gd name="T7" fmla="*/ 43337309 h 22504"/>
                <a:gd name="T8" fmla="*/ 580636 w 20491"/>
                <a:gd name="T9" fmla="*/ 1874 h 22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Google Shape;638;p24"/>
            <p:cNvSpPr>
              <a:spLocks/>
            </p:cNvSpPr>
            <p:nvPr/>
          </p:nvSpPr>
          <p:spPr bwMode="auto">
            <a:xfrm>
              <a:off x="4913586" y="4684018"/>
              <a:ext cx="250137" cy="274530"/>
            </a:xfrm>
            <a:custGeom>
              <a:avLst/>
              <a:gdLst>
                <a:gd name="T0" fmla="*/ 512464 w 20027"/>
                <a:gd name="T1" fmla="*/ 0 h 21980"/>
                <a:gd name="T2" fmla="*/ 1873 w 20027"/>
                <a:gd name="T3" fmla="*/ 812449 h 21980"/>
                <a:gd name="T4" fmla="*/ 38140703 w 20027"/>
                <a:gd name="T5" fmla="*/ 42824769 h 21980"/>
                <a:gd name="T6" fmla="*/ 39021322 w 20027"/>
                <a:gd name="T7" fmla="*/ 42384384 h 21980"/>
                <a:gd name="T8" fmla="*/ 512464 w 20027"/>
                <a:gd name="T9" fmla="*/ 0 h 21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Google Shape;639;p24"/>
            <p:cNvSpPr>
              <a:spLocks/>
            </p:cNvSpPr>
            <p:nvPr/>
          </p:nvSpPr>
          <p:spPr bwMode="auto">
            <a:xfrm>
              <a:off x="4904818" y="4700517"/>
              <a:ext cx="241507" cy="265163"/>
            </a:xfrm>
            <a:custGeom>
              <a:avLst/>
              <a:gdLst>
                <a:gd name="T0" fmla="*/ 440386 w 19336"/>
                <a:gd name="T1" fmla="*/ 1874 h 21230"/>
                <a:gd name="T2" fmla="*/ 0 w 19336"/>
                <a:gd name="T3" fmla="*/ 906051 h 21230"/>
                <a:gd name="T4" fmla="*/ 36724402 w 19336"/>
                <a:gd name="T5" fmla="*/ 41365553 h 21230"/>
                <a:gd name="T6" fmla="*/ 37675229 w 19336"/>
                <a:gd name="T7" fmla="*/ 41016732 h 21230"/>
                <a:gd name="T8" fmla="*/ 440386 w 19336"/>
                <a:gd name="T9" fmla="*/ 1874 h 2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Google Shape;640;p24"/>
            <p:cNvSpPr>
              <a:spLocks/>
            </p:cNvSpPr>
            <p:nvPr/>
          </p:nvSpPr>
          <p:spPr bwMode="auto">
            <a:xfrm>
              <a:off x="4897524" y="4718665"/>
              <a:ext cx="230066" cy="252523"/>
            </a:xfrm>
            <a:custGeom>
              <a:avLst/>
              <a:gdLst>
                <a:gd name="T0" fmla="*/ 348821 w 18420"/>
                <a:gd name="T1" fmla="*/ 0 h 20218"/>
                <a:gd name="T2" fmla="*/ 1874 w 18420"/>
                <a:gd name="T3" fmla="*/ 997627 h 20218"/>
                <a:gd name="T4" fmla="*/ 34845956 w 18420"/>
                <a:gd name="T5" fmla="*/ 39391802 h 20218"/>
                <a:gd name="T6" fmla="*/ 35890383 w 18420"/>
                <a:gd name="T7" fmla="*/ 39136419 h 20218"/>
                <a:gd name="T8" fmla="*/ 348821 w 18420"/>
                <a:gd name="T9" fmla="*/ 0 h 20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Google Shape;641;p24"/>
            <p:cNvSpPr>
              <a:spLocks/>
            </p:cNvSpPr>
            <p:nvPr/>
          </p:nvSpPr>
          <p:spPr bwMode="auto">
            <a:xfrm>
              <a:off x="4891878" y="4738587"/>
              <a:ext cx="215340" cy="236161"/>
            </a:xfrm>
            <a:custGeom>
              <a:avLst/>
              <a:gdLst>
                <a:gd name="T0" fmla="*/ 255221 w 17241"/>
                <a:gd name="T1" fmla="*/ 1874 h 18908"/>
                <a:gd name="T2" fmla="*/ 0 w 17241"/>
                <a:gd name="T3" fmla="*/ 1114471 h 18908"/>
                <a:gd name="T4" fmla="*/ 32431770 w 17241"/>
                <a:gd name="T5" fmla="*/ 36841166 h 18908"/>
                <a:gd name="T6" fmla="*/ 33593028 w 17241"/>
                <a:gd name="T7" fmla="*/ 36700916 h 18908"/>
                <a:gd name="T8" fmla="*/ 255221 w 17241"/>
                <a:gd name="T9" fmla="*/ 1874 h 18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Google Shape;642;p24"/>
            <p:cNvSpPr>
              <a:spLocks/>
            </p:cNvSpPr>
            <p:nvPr/>
          </p:nvSpPr>
          <p:spPr bwMode="auto">
            <a:xfrm>
              <a:off x="4888456" y="4760744"/>
              <a:ext cx="196155" cy="215315"/>
            </a:xfrm>
            <a:custGeom>
              <a:avLst/>
              <a:gdLst>
                <a:gd name="T0" fmla="*/ 116844 w 15705"/>
                <a:gd name="T1" fmla="*/ 1873 h 17239"/>
                <a:gd name="T2" fmla="*/ 0 w 15705"/>
                <a:gd name="T3" fmla="*/ 1254870 h 17239"/>
                <a:gd name="T4" fmla="*/ 29347224 w 15705"/>
                <a:gd name="T5" fmla="*/ 33569631 h 17239"/>
                <a:gd name="T6" fmla="*/ 29972634 w 15705"/>
                <a:gd name="T7" fmla="*/ 33587254 h 17239"/>
                <a:gd name="T8" fmla="*/ 30600055 w 15705"/>
                <a:gd name="T9" fmla="*/ 33569631 h 17239"/>
                <a:gd name="T10" fmla="*/ 116844 w 15705"/>
                <a:gd name="T11" fmla="*/ 1873 h 17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Google Shape;643;p24"/>
            <p:cNvSpPr>
              <a:spLocks/>
            </p:cNvSpPr>
            <p:nvPr/>
          </p:nvSpPr>
          <p:spPr bwMode="auto">
            <a:xfrm>
              <a:off x="4887569" y="4785736"/>
              <a:ext cx="171912" cy="189461"/>
            </a:xfrm>
            <a:custGeom>
              <a:avLst/>
              <a:gdLst>
                <a:gd name="T0" fmla="*/ 0 w 13764"/>
                <a:gd name="T1" fmla="*/ 0 h 15169"/>
                <a:gd name="T2" fmla="*/ 46800 w 13764"/>
                <a:gd name="T3" fmla="*/ 1438013 h 15169"/>
                <a:gd name="T4" fmla="*/ 25401697 w 13764"/>
                <a:gd name="T5" fmla="*/ 29368953 h 15169"/>
                <a:gd name="T6" fmla="*/ 26818172 w 13764"/>
                <a:gd name="T7" fmla="*/ 29555991 h 15169"/>
                <a:gd name="T8" fmla="*/ 0 w 13764"/>
                <a:gd name="T9" fmla="*/ 0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Google Shape;644;p24"/>
            <p:cNvSpPr>
              <a:spLocks/>
            </p:cNvSpPr>
            <p:nvPr/>
          </p:nvSpPr>
          <p:spPr bwMode="auto">
            <a:xfrm>
              <a:off x="4889942" y="4815175"/>
              <a:ext cx="140537" cy="154963"/>
            </a:xfrm>
            <a:custGeom>
              <a:avLst/>
              <a:gdLst>
                <a:gd name="T0" fmla="*/ 1873 w 11252"/>
                <a:gd name="T1" fmla="*/ 1873 h 12407"/>
                <a:gd name="T2" fmla="*/ 325413 w 11252"/>
                <a:gd name="T3" fmla="*/ 1763258 h 12407"/>
                <a:gd name="T4" fmla="*/ 20207027 w 11252"/>
                <a:gd name="T5" fmla="*/ 23663676 h 12407"/>
                <a:gd name="T6" fmla="*/ 21923635 w 11252"/>
                <a:gd name="T7" fmla="*/ 24174103 h 12407"/>
                <a:gd name="T8" fmla="*/ 1873 w 11252"/>
                <a:gd name="T9" fmla="*/ 1873 h 124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Google Shape;645;p24"/>
            <p:cNvSpPr>
              <a:spLocks/>
            </p:cNvSpPr>
            <p:nvPr/>
          </p:nvSpPr>
          <p:spPr bwMode="auto">
            <a:xfrm>
              <a:off x="4899909" y="4852945"/>
              <a:ext cx="93987" cy="103517"/>
            </a:xfrm>
            <a:custGeom>
              <a:avLst/>
              <a:gdLst>
                <a:gd name="T0" fmla="*/ 0 w 7525"/>
                <a:gd name="T1" fmla="*/ 1873 h 8288"/>
                <a:gd name="T2" fmla="*/ 0 w 7525"/>
                <a:gd name="T3" fmla="*/ 1873 h 8288"/>
                <a:gd name="T4" fmla="*/ 1182625 w 7525"/>
                <a:gd name="T5" fmla="*/ 2692716 h 8288"/>
                <a:gd name="T6" fmla="*/ 12086041 w 7525"/>
                <a:gd name="T7" fmla="*/ 14708744 h 8288"/>
                <a:gd name="T8" fmla="*/ 14661910 w 7525"/>
                <a:gd name="T9" fmla="*/ 16146754 h 8288"/>
                <a:gd name="T10" fmla="*/ 0 w 7525"/>
                <a:gd name="T11" fmla="*/ 1873 h 8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8" name="Google Shape;646;p24"/>
          <p:cNvSpPr>
            <a:spLocks/>
          </p:cNvSpPr>
          <p:nvPr/>
        </p:nvSpPr>
        <p:spPr bwMode="auto">
          <a:xfrm rot="9549727">
            <a:off x="10902951" y="2065867"/>
            <a:ext cx="1708149" cy="2313517"/>
          </a:xfrm>
          <a:custGeom>
            <a:avLst/>
            <a:gdLst>
              <a:gd name="T0" fmla="*/ 1189836539 w 29738"/>
              <a:gd name="T1" fmla="*/ 1304620516 h 40284"/>
              <a:gd name="T2" fmla="*/ 1092855482 w 29738"/>
              <a:gd name="T3" fmla="*/ 1469476329 h 40284"/>
              <a:gd name="T4" fmla="*/ 901131587 w 29738"/>
              <a:gd name="T5" fmla="*/ 259709291 h 40284"/>
              <a:gd name="T6" fmla="*/ 944466500 w 29738"/>
              <a:gd name="T7" fmla="*/ 1797189858 h 40284"/>
              <a:gd name="T8" fmla="*/ 362979249 w 29738"/>
              <a:gd name="T9" fmla="*/ 698658157 h 40284"/>
              <a:gd name="T10" fmla="*/ 888739851 w 29738"/>
              <a:gd name="T11" fmla="*/ 1957969708 h 40284"/>
              <a:gd name="T12" fmla="*/ 206194197 w 29738"/>
              <a:gd name="T13" fmla="*/ 1158304199 h 40284"/>
              <a:gd name="T14" fmla="*/ 833093072 w 29738"/>
              <a:gd name="T15" fmla="*/ 2147483646 h 40284"/>
              <a:gd name="T16" fmla="*/ 0 w 29738"/>
              <a:gd name="T17" fmla="*/ 1696182550 h 40284"/>
              <a:gd name="T18" fmla="*/ 822779901 w 29738"/>
              <a:gd name="T19" fmla="*/ 2147483646 h 40284"/>
              <a:gd name="T20" fmla="*/ 793917229 w 29738"/>
              <a:gd name="T21" fmla="*/ 2147483646 h 40284"/>
              <a:gd name="T22" fmla="*/ 39175843 w 29738"/>
              <a:gd name="T23" fmla="*/ 2147483646 h 40284"/>
              <a:gd name="T24" fmla="*/ 404714344 w 29738"/>
              <a:gd name="T25" fmla="*/ 2147483646 h 40284"/>
              <a:gd name="T26" fmla="*/ 777366467 w 29738"/>
              <a:gd name="T27" fmla="*/ 2147483646 h 40284"/>
              <a:gd name="T28" fmla="*/ 156705225 w 29738"/>
              <a:gd name="T29" fmla="*/ 2147483646 h 40284"/>
              <a:gd name="T30" fmla="*/ 744428215 w 29738"/>
              <a:gd name="T31" fmla="*/ 2147483646 h 40284"/>
              <a:gd name="T32" fmla="*/ 640650948 w 29738"/>
              <a:gd name="T33" fmla="*/ 2147483646 h 40284"/>
              <a:gd name="T34" fmla="*/ 1132031325 w 29738"/>
              <a:gd name="T35" fmla="*/ 2147483646 h 40284"/>
              <a:gd name="T36" fmla="*/ 814545381 w 29738"/>
              <a:gd name="T37" fmla="*/ 2147483646 h 40284"/>
              <a:gd name="T38" fmla="*/ 828935899 w 29738"/>
              <a:gd name="T39" fmla="*/ 2147483646 h 40284"/>
              <a:gd name="T40" fmla="*/ 1587595020 w 29738"/>
              <a:gd name="T41" fmla="*/ 2147483646 h 40284"/>
              <a:gd name="T42" fmla="*/ 1890850101 w 29738"/>
              <a:gd name="T43" fmla="*/ 2147483646 h 40284"/>
              <a:gd name="T44" fmla="*/ 952060765 w 29738"/>
              <a:gd name="T45" fmla="*/ 2138487549 h 40284"/>
              <a:gd name="T46" fmla="*/ 911446611 w 29738"/>
              <a:gd name="T47" fmla="*/ 1999122896 h 40284"/>
              <a:gd name="T48" fmla="*/ 1948655272 w 29738"/>
              <a:gd name="T49" fmla="*/ 2017742205 h 40284"/>
              <a:gd name="T50" fmla="*/ 1774361832 w 29738"/>
              <a:gd name="T51" fmla="*/ 2031007242 h 40284"/>
              <a:gd name="T52" fmla="*/ 919681174 w 29738"/>
              <a:gd name="T53" fmla="*/ 1976509246 h 40284"/>
              <a:gd name="T54" fmla="*/ 1420496839 w 29738"/>
              <a:gd name="T55" fmla="*/ 1917374913 h 40284"/>
              <a:gd name="T56" fmla="*/ 2055869673 w 29738"/>
              <a:gd name="T57" fmla="*/ 1749801174 h 40284"/>
              <a:gd name="T58" fmla="*/ 993875644 w 29738"/>
              <a:gd name="T59" fmla="*/ 1764186788 h 40284"/>
              <a:gd name="T60" fmla="*/ 1310242543 w 29738"/>
              <a:gd name="T61" fmla="*/ 1579433399 h 40284"/>
              <a:gd name="T62" fmla="*/ 2115673668 w 29738"/>
              <a:gd name="T63" fmla="*/ 1195383276 h 40284"/>
              <a:gd name="T64" fmla="*/ 1220698036 w 29738"/>
              <a:gd name="T65" fmla="*/ 1317006181 h 40284"/>
              <a:gd name="T66" fmla="*/ 2147483646 w 29738"/>
              <a:gd name="T67" fmla="*/ 626579765 h 40284"/>
              <a:gd name="T68" fmla="*/ 2147483646 w 29738"/>
              <a:gd name="T69" fmla="*/ 82467813 h 40284"/>
              <a:gd name="T70" fmla="*/ 1835205132 w 29738"/>
              <a:gd name="T71" fmla="*/ 511108881 h 40284"/>
              <a:gd name="T72" fmla="*/ 1651715800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9" name="Google Shape;647;p24"/>
          <p:cNvGrpSpPr>
            <a:grpSpLocks/>
          </p:cNvGrpSpPr>
          <p:nvPr/>
        </p:nvGrpSpPr>
        <p:grpSpPr bwMode="auto">
          <a:xfrm rot="8310808">
            <a:off x="10930468" y="1071034"/>
            <a:ext cx="1680633" cy="1350433"/>
            <a:chOff x="4649450" y="3527425"/>
            <a:chExt cx="1224050" cy="983475"/>
          </a:xfrm>
        </p:grpSpPr>
        <p:sp>
          <p:nvSpPr>
            <p:cNvPr id="40" name="Google Shape;648;p24"/>
            <p:cNvSpPr/>
            <p:nvPr/>
          </p:nvSpPr>
          <p:spPr>
            <a:xfrm>
              <a:off x="4649048" y="4160226"/>
              <a:ext cx="456321" cy="168024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Google Shape;649;p24"/>
            <p:cNvSpPr/>
            <p:nvPr/>
          </p:nvSpPr>
          <p:spPr>
            <a:xfrm>
              <a:off x="4763657" y="3534053"/>
              <a:ext cx="1117678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Google Shape;650;p24"/>
            <p:cNvSpPr/>
            <p:nvPr/>
          </p:nvSpPr>
          <p:spPr>
            <a:xfrm>
              <a:off x="4840347" y="3614258"/>
              <a:ext cx="810895" cy="761499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3" name="Google Shape;651;p24"/>
          <p:cNvSpPr/>
          <p:nvPr/>
        </p:nvSpPr>
        <p:spPr>
          <a:xfrm rot="10800000">
            <a:off x="10843685" y="-205317"/>
            <a:ext cx="1449916" cy="196426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Google Shape;652;p24"/>
          <p:cNvSpPr/>
          <p:nvPr/>
        </p:nvSpPr>
        <p:spPr>
          <a:xfrm rot="4108836">
            <a:off x="173567" y="-706967"/>
            <a:ext cx="1113368" cy="1735668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5" name="Google Shape;653;p24"/>
          <p:cNvGrpSpPr>
            <a:grpSpLocks/>
          </p:cNvGrpSpPr>
          <p:nvPr/>
        </p:nvGrpSpPr>
        <p:grpSpPr bwMode="auto">
          <a:xfrm rot="10800000" flipH="1">
            <a:off x="-406400" y="1191685"/>
            <a:ext cx="1246717" cy="1001183"/>
            <a:chOff x="4649450" y="3527425"/>
            <a:chExt cx="1224050" cy="983475"/>
          </a:xfrm>
        </p:grpSpPr>
        <p:sp>
          <p:nvSpPr>
            <p:cNvPr id="46" name="Google Shape;654;p24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Google Shape;655;p24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Google Shape;656;p24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9" name="Google Shape;657;p24"/>
          <p:cNvSpPr>
            <a:spLocks/>
          </p:cNvSpPr>
          <p:nvPr/>
        </p:nvSpPr>
        <p:spPr bwMode="auto">
          <a:xfrm rot="10492658" flipH="1">
            <a:off x="-251884" y="40218"/>
            <a:ext cx="935568" cy="1265767"/>
          </a:xfrm>
          <a:custGeom>
            <a:avLst/>
            <a:gdLst>
              <a:gd name="T0" fmla="*/ 195495244 w 29738"/>
              <a:gd name="T1" fmla="*/ 213661541 h 40284"/>
              <a:gd name="T2" fmla="*/ 179560889 w 29738"/>
              <a:gd name="T3" fmla="*/ 240660863 h 40284"/>
              <a:gd name="T4" fmla="*/ 148059629 w 29738"/>
              <a:gd name="T5" fmla="*/ 42533502 h 40284"/>
              <a:gd name="T6" fmla="*/ 155179736 w 29738"/>
              <a:gd name="T7" fmla="*/ 294331283 h 40284"/>
              <a:gd name="T8" fmla="*/ 59639298 w 29738"/>
              <a:gd name="T9" fmla="*/ 114421541 h 40284"/>
              <a:gd name="T10" fmla="*/ 146023641 w 29738"/>
              <a:gd name="T11" fmla="*/ 320662515 h 40284"/>
              <a:gd name="T12" fmla="*/ 33878530 w 29738"/>
              <a:gd name="T13" fmla="*/ 189698861 h 40284"/>
              <a:gd name="T14" fmla="*/ 136880924 w 29738"/>
              <a:gd name="T15" fmla="*/ 352386193 h 40284"/>
              <a:gd name="T16" fmla="*/ 0 w 29738"/>
              <a:gd name="T17" fmla="*/ 277789170 h 40284"/>
              <a:gd name="T18" fmla="*/ 135186218 w 29738"/>
              <a:gd name="T19" fmla="*/ 358798779 h 40284"/>
              <a:gd name="T20" fmla="*/ 130443923 w 29738"/>
              <a:gd name="T21" fmla="*/ 378717424 h 40284"/>
              <a:gd name="T22" fmla="*/ 6436977 w 29738"/>
              <a:gd name="T23" fmla="*/ 380405679 h 40284"/>
              <a:gd name="T24" fmla="*/ 66496059 w 29738"/>
              <a:gd name="T25" fmla="*/ 396948357 h 40284"/>
              <a:gd name="T26" fmla="*/ 127724828 w 29738"/>
              <a:gd name="T27" fmla="*/ 390182001 h 40284"/>
              <a:gd name="T28" fmla="*/ 25747389 w 29738"/>
              <a:gd name="T29" fmla="*/ 446561429 h 40284"/>
              <a:gd name="T30" fmla="*/ 122312782 w 29738"/>
              <a:gd name="T31" fmla="*/ 416513257 h 40284"/>
              <a:gd name="T32" fmla="*/ 105261617 w 29738"/>
              <a:gd name="T33" fmla="*/ 527191746 h 40284"/>
              <a:gd name="T34" fmla="*/ 185997324 w 29738"/>
              <a:gd name="T35" fmla="*/ 484017372 h 40284"/>
              <a:gd name="T36" fmla="*/ 133833336 w 29738"/>
              <a:gd name="T37" fmla="*/ 390182001 h 40284"/>
              <a:gd name="T38" fmla="*/ 136197794 w 29738"/>
              <a:gd name="T39" fmla="*/ 380405679 h 40284"/>
              <a:gd name="T40" fmla="*/ 260848324 w 29738"/>
              <a:gd name="T41" fmla="*/ 394592578 h 40284"/>
              <a:gd name="T42" fmla="*/ 310674588 w 29738"/>
              <a:gd name="T43" fmla="*/ 386478399 h 40284"/>
              <a:gd name="T44" fmla="*/ 156427383 w 29738"/>
              <a:gd name="T45" fmla="*/ 350226999 h 40284"/>
              <a:gd name="T46" fmla="*/ 149754336 w 29738"/>
              <a:gd name="T47" fmla="*/ 327402784 h 40284"/>
              <a:gd name="T48" fmla="*/ 320171942 w 29738"/>
              <a:gd name="T49" fmla="*/ 330452199 h 40284"/>
              <a:gd name="T50" fmla="*/ 291535099 w 29738"/>
              <a:gd name="T51" fmla="*/ 332624707 h 40284"/>
              <a:gd name="T52" fmla="*/ 151107217 w 29738"/>
              <a:gd name="T53" fmla="*/ 323699158 h 40284"/>
              <a:gd name="T54" fmla="*/ 233393416 w 29738"/>
              <a:gd name="T55" fmla="*/ 314014459 h 40284"/>
              <a:gd name="T56" fmla="*/ 337788214 w 29738"/>
              <a:gd name="T57" fmla="*/ 286570309 h 40284"/>
              <a:gd name="T58" fmla="*/ 163298065 w 29738"/>
              <a:gd name="T59" fmla="*/ 288926088 h 40284"/>
              <a:gd name="T60" fmla="*/ 215278340 w 29738"/>
              <a:gd name="T61" fmla="*/ 258668557 h 40284"/>
              <a:gd name="T62" fmla="*/ 347614061 w 29738"/>
              <a:gd name="T63" fmla="*/ 195771581 h 40284"/>
              <a:gd name="T64" fmla="*/ 200566008 w 29738"/>
              <a:gd name="T65" fmla="*/ 215690227 h 40284"/>
              <a:gd name="T66" fmla="*/ 383857049 w 29738"/>
              <a:gd name="T67" fmla="*/ 102616509 h 40284"/>
              <a:gd name="T68" fmla="*/ 390635308 w 29738"/>
              <a:gd name="T69" fmla="*/ 13506036 h 40284"/>
              <a:gd name="T70" fmla="*/ 301531847 w 29738"/>
              <a:gd name="T71" fmla="*/ 83705843 h 40284"/>
              <a:gd name="T72" fmla="*/ 271384011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0" name="Google Shape;658;p24"/>
          <p:cNvGrpSpPr>
            <a:grpSpLocks/>
          </p:cNvGrpSpPr>
          <p:nvPr/>
        </p:nvGrpSpPr>
        <p:grpSpPr bwMode="auto">
          <a:xfrm rot="10800000">
            <a:off x="9516533" y="-143933"/>
            <a:ext cx="1162051" cy="789517"/>
            <a:chOff x="4649450" y="3527425"/>
            <a:chExt cx="1224050" cy="983475"/>
          </a:xfrm>
        </p:grpSpPr>
        <p:sp>
          <p:nvSpPr>
            <p:cNvPr id="51" name="Google Shape;659;p24"/>
            <p:cNvSpPr/>
            <p:nvPr/>
          </p:nvSpPr>
          <p:spPr>
            <a:xfrm>
              <a:off x="4649450" y="4139130"/>
              <a:ext cx="457068" cy="168746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Google Shape;660;p24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Google Shape;661;p24"/>
            <p:cNvSpPr/>
            <p:nvPr/>
          </p:nvSpPr>
          <p:spPr>
            <a:xfrm>
              <a:off x="4832277" y="3611798"/>
              <a:ext cx="811574" cy="761996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4" name="Google Shape;663;p24"/>
          <p:cNvSpPr>
            <a:spLocks/>
          </p:cNvSpPr>
          <p:nvPr/>
        </p:nvSpPr>
        <p:spPr bwMode="auto">
          <a:xfrm rot="16200000" flipH="1">
            <a:off x="10587567" y="-662517"/>
            <a:ext cx="1064684" cy="1767417"/>
          </a:xfrm>
          <a:custGeom>
            <a:avLst/>
            <a:gdLst>
              <a:gd name="T0" fmla="*/ 288119376 w 29738"/>
              <a:gd name="T1" fmla="*/ 581678328 h 40284"/>
              <a:gd name="T2" fmla="*/ 264635393 w 29738"/>
              <a:gd name="T3" fmla="*/ 655181000 h 40284"/>
              <a:gd name="T4" fmla="*/ 218208942 w 29738"/>
              <a:gd name="T5" fmla="*/ 115794496 h 40284"/>
              <a:gd name="T6" fmla="*/ 228702496 w 29738"/>
              <a:gd name="T7" fmla="*/ 801295167 h 40284"/>
              <a:gd name="T8" fmla="*/ 87895289 w 29738"/>
              <a:gd name="T9" fmla="*/ 311503817 h 40284"/>
              <a:gd name="T10" fmla="*/ 215208088 w 29738"/>
              <a:gd name="T11" fmla="*/ 872980932 h 40284"/>
              <a:gd name="T12" fmla="*/ 49929860 w 29738"/>
              <a:gd name="T13" fmla="*/ 516441536 h 40284"/>
              <a:gd name="T14" fmla="*/ 201733899 w 29738"/>
              <a:gd name="T15" fmla="*/ 959345784 h 40284"/>
              <a:gd name="T16" fmla="*/ 0 w 29738"/>
              <a:gd name="T17" fmla="*/ 756260674 h 40284"/>
              <a:gd name="T18" fmla="*/ 199236324 w 29738"/>
              <a:gd name="T19" fmla="*/ 976804361 h 40284"/>
              <a:gd name="T20" fmla="*/ 192246851 w 29738"/>
              <a:gd name="T21" fmla="*/ 1031031549 h 40284"/>
              <a:gd name="T22" fmla="*/ 9486323 w 29738"/>
              <a:gd name="T23" fmla="*/ 1035627913 h 40284"/>
              <a:gd name="T24" fmla="*/ 98001669 w 29738"/>
              <a:gd name="T25" fmla="*/ 1080662406 h 40284"/>
              <a:gd name="T26" fmla="*/ 188239491 w 29738"/>
              <a:gd name="T27" fmla="*/ 1062242365 h 40284"/>
              <a:gd name="T28" fmla="*/ 37945962 w 29738"/>
              <a:gd name="T29" fmla="*/ 1215732353 h 40284"/>
              <a:gd name="T30" fmla="*/ 180262981 w 29738"/>
              <a:gd name="T31" fmla="*/ 1133928130 h 40284"/>
              <a:gd name="T32" fmla="*/ 155133665 w 29738"/>
              <a:gd name="T33" fmla="*/ 1435241986 h 40284"/>
              <a:gd name="T34" fmla="*/ 274121715 w 29738"/>
              <a:gd name="T35" fmla="*/ 1317702086 h 40284"/>
              <a:gd name="T36" fmla="*/ 197242002 w 29738"/>
              <a:gd name="T37" fmla="*/ 1062242365 h 40284"/>
              <a:gd name="T38" fmla="*/ 200726642 w 29738"/>
              <a:gd name="T39" fmla="*/ 1035627913 h 40284"/>
              <a:gd name="T40" fmla="*/ 384436026 w 29738"/>
              <a:gd name="T41" fmla="*/ 1074249167 h 40284"/>
              <a:gd name="T42" fmla="*/ 457869336 w 29738"/>
              <a:gd name="T43" fmla="*/ 1052159610 h 40284"/>
              <a:gd name="T44" fmla="*/ 230541804 w 29738"/>
              <a:gd name="T45" fmla="*/ 953467456 h 40284"/>
              <a:gd name="T46" fmla="*/ 220706517 w 29738"/>
              <a:gd name="T47" fmla="*/ 891330621 h 40284"/>
              <a:gd name="T48" fmla="*/ 471866996 w 29738"/>
              <a:gd name="T49" fmla="*/ 899632204 h 40284"/>
              <a:gd name="T50" fmla="*/ 429662021 w 29738"/>
              <a:gd name="T51" fmla="*/ 905546267 h 40284"/>
              <a:gd name="T52" fmla="*/ 222700813 w 29738"/>
              <a:gd name="T53" fmla="*/ 881246780 h 40284"/>
              <a:gd name="T54" fmla="*/ 343973021 w 29738"/>
              <a:gd name="T55" fmla="*/ 854881390 h 40284"/>
              <a:gd name="T56" fmla="*/ 497829061 w 29738"/>
              <a:gd name="T57" fmla="*/ 780168192 h 40284"/>
              <a:gd name="T58" fmla="*/ 240666926 w 29738"/>
              <a:gd name="T59" fmla="*/ 786581430 h 40284"/>
              <a:gd name="T60" fmla="*/ 317275519 w 29738"/>
              <a:gd name="T61" fmla="*/ 704206594 h 40284"/>
              <a:gd name="T62" fmla="*/ 512310533 w 29738"/>
              <a:gd name="T63" fmla="*/ 532974351 h 40284"/>
              <a:gd name="T64" fmla="*/ 295591909 w 29738"/>
              <a:gd name="T65" fmla="*/ 587201540 h 40284"/>
              <a:gd name="T66" fmla="*/ 565725731 w 29738"/>
              <a:gd name="T67" fmla="*/ 279367239 h 40284"/>
              <a:gd name="T68" fmla="*/ 575715306 w 29738"/>
              <a:gd name="T69" fmla="*/ 36768644 h 40284"/>
              <a:gd name="T70" fmla="*/ 444395120 w 29738"/>
              <a:gd name="T71" fmla="*/ 227882687 h 40284"/>
              <a:gd name="T72" fmla="*/ 39996296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2" name="Google Shape;612;p24"/>
          <p:cNvSpPr txBox="1">
            <a:spLocks noGrp="1"/>
          </p:cNvSpPr>
          <p:nvPr>
            <p:ph type="subTitle" idx="1"/>
          </p:nvPr>
        </p:nvSpPr>
        <p:spPr>
          <a:xfrm>
            <a:off x="1101900" y="2571533"/>
            <a:ext cx="31748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13" name="Google Shape;613;p24"/>
          <p:cNvSpPr txBox="1">
            <a:spLocks noGrp="1"/>
          </p:cNvSpPr>
          <p:nvPr>
            <p:ph type="subTitle" idx="2"/>
          </p:nvPr>
        </p:nvSpPr>
        <p:spPr>
          <a:xfrm>
            <a:off x="1270500" y="3106551"/>
            <a:ext cx="2837600" cy="10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614" name="Google Shape;614;p24"/>
          <p:cNvSpPr txBox="1">
            <a:spLocks noGrp="1"/>
          </p:cNvSpPr>
          <p:nvPr>
            <p:ph type="subTitle" idx="3"/>
          </p:nvPr>
        </p:nvSpPr>
        <p:spPr>
          <a:xfrm>
            <a:off x="4508609" y="2571533"/>
            <a:ext cx="31748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15" name="Google Shape;615;p24"/>
          <p:cNvSpPr txBox="1">
            <a:spLocks noGrp="1"/>
          </p:cNvSpPr>
          <p:nvPr>
            <p:ph type="subTitle" idx="4"/>
          </p:nvPr>
        </p:nvSpPr>
        <p:spPr>
          <a:xfrm>
            <a:off x="4677209" y="3106551"/>
            <a:ext cx="2837600" cy="10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616" name="Google Shape;616;p24"/>
          <p:cNvSpPr txBox="1">
            <a:spLocks noGrp="1"/>
          </p:cNvSpPr>
          <p:nvPr>
            <p:ph type="subTitle" idx="5"/>
          </p:nvPr>
        </p:nvSpPr>
        <p:spPr>
          <a:xfrm>
            <a:off x="7915303" y="2571533"/>
            <a:ext cx="31748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17" name="Google Shape;617;p24"/>
          <p:cNvSpPr txBox="1">
            <a:spLocks noGrp="1"/>
          </p:cNvSpPr>
          <p:nvPr>
            <p:ph type="subTitle" idx="6"/>
          </p:nvPr>
        </p:nvSpPr>
        <p:spPr>
          <a:xfrm>
            <a:off x="8083903" y="3106551"/>
            <a:ext cx="2837600" cy="10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618" name="Google Shape;618;p24"/>
          <p:cNvSpPr txBox="1">
            <a:spLocks noGrp="1"/>
          </p:cNvSpPr>
          <p:nvPr>
            <p:ph type="subTitle" idx="7"/>
          </p:nvPr>
        </p:nvSpPr>
        <p:spPr>
          <a:xfrm>
            <a:off x="1101900" y="4702400"/>
            <a:ext cx="31748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19" name="Google Shape;619;p24"/>
          <p:cNvSpPr txBox="1">
            <a:spLocks noGrp="1"/>
          </p:cNvSpPr>
          <p:nvPr>
            <p:ph type="subTitle" idx="8"/>
          </p:nvPr>
        </p:nvSpPr>
        <p:spPr>
          <a:xfrm>
            <a:off x="1270500" y="5235367"/>
            <a:ext cx="2837600" cy="10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620" name="Google Shape;620;p24"/>
          <p:cNvSpPr txBox="1">
            <a:spLocks noGrp="1"/>
          </p:cNvSpPr>
          <p:nvPr>
            <p:ph type="subTitle" idx="9"/>
          </p:nvPr>
        </p:nvSpPr>
        <p:spPr>
          <a:xfrm>
            <a:off x="4508609" y="4702400"/>
            <a:ext cx="31748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1" name="Google Shape;621;p24"/>
          <p:cNvSpPr txBox="1">
            <a:spLocks noGrp="1"/>
          </p:cNvSpPr>
          <p:nvPr>
            <p:ph type="subTitle" idx="13"/>
          </p:nvPr>
        </p:nvSpPr>
        <p:spPr>
          <a:xfrm>
            <a:off x="4677209" y="5235367"/>
            <a:ext cx="2837600" cy="10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622" name="Google Shape;622;p24"/>
          <p:cNvSpPr txBox="1">
            <a:spLocks noGrp="1"/>
          </p:cNvSpPr>
          <p:nvPr>
            <p:ph type="subTitle" idx="14"/>
          </p:nvPr>
        </p:nvSpPr>
        <p:spPr>
          <a:xfrm>
            <a:off x="7915303" y="4702400"/>
            <a:ext cx="31748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3" name="Google Shape;623;p24"/>
          <p:cNvSpPr txBox="1">
            <a:spLocks noGrp="1"/>
          </p:cNvSpPr>
          <p:nvPr>
            <p:ph type="subTitle" idx="15"/>
          </p:nvPr>
        </p:nvSpPr>
        <p:spPr>
          <a:xfrm>
            <a:off x="8083903" y="5235367"/>
            <a:ext cx="2837600" cy="101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6724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8989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le and two columns 3">
  <p:cSld name=" Title and two columns 3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0;p25"/>
          <p:cNvSpPr>
            <a:spLocks/>
          </p:cNvSpPr>
          <p:nvPr/>
        </p:nvSpPr>
        <p:spPr bwMode="auto">
          <a:xfrm rot="6409374" flipH="1">
            <a:off x="1784351" y="5492750"/>
            <a:ext cx="1100667" cy="2120900"/>
          </a:xfrm>
          <a:custGeom>
            <a:avLst/>
            <a:gdLst>
              <a:gd name="T0" fmla="*/ 318329877 w 29738"/>
              <a:gd name="T1" fmla="*/ 1005139730 h 40284"/>
              <a:gd name="T2" fmla="*/ 292383339 w 29738"/>
              <a:gd name="T3" fmla="*/ 1132152507 h 40284"/>
              <a:gd name="T4" fmla="*/ 241089748 w 29738"/>
              <a:gd name="T5" fmla="*/ 200091823 h 40284"/>
              <a:gd name="T6" fmla="*/ 252682918 w 29738"/>
              <a:gd name="T7" fmla="*/ 1384637652 h 40284"/>
              <a:gd name="T8" fmla="*/ 97111534 w 29738"/>
              <a:gd name="T9" fmla="*/ 538279105 h 40284"/>
              <a:gd name="T10" fmla="*/ 237773980 w 29738"/>
              <a:gd name="T11" fmla="*/ 1508510224 h 40284"/>
              <a:gd name="T12" fmla="*/ 55165679 w 29738"/>
              <a:gd name="T13" fmla="*/ 892410649 h 40284"/>
              <a:gd name="T14" fmla="*/ 222886638 w 29738"/>
              <a:gd name="T15" fmla="*/ 1657747673 h 40284"/>
              <a:gd name="T16" fmla="*/ 0 w 29738"/>
              <a:gd name="T17" fmla="*/ 1306817143 h 40284"/>
              <a:gd name="T18" fmla="*/ 220127217 w 29738"/>
              <a:gd name="T19" fmla="*/ 1687914782 h 40284"/>
              <a:gd name="T20" fmla="*/ 212405358 w 29738"/>
              <a:gd name="T21" fmla="*/ 1781620245 h 40284"/>
              <a:gd name="T22" fmla="*/ 10481252 w 29738"/>
              <a:gd name="T23" fmla="*/ 1789562761 h 40284"/>
              <a:gd name="T24" fmla="*/ 108277824 w 29738"/>
              <a:gd name="T25" fmla="*/ 1867383230 h 40284"/>
              <a:gd name="T26" fmla="*/ 207977699 w 29738"/>
              <a:gd name="T27" fmla="*/ 1835552475 h 40284"/>
              <a:gd name="T28" fmla="*/ 41925035 w 29738"/>
              <a:gd name="T29" fmla="*/ 2100782368 h 40284"/>
              <a:gd name="T30" fmla="*/ 199164714 w 29738"/>
              <a:gd name="T31" fmla="*/ 1959425086 h 40284"/>
              <a:gd name="T32" fmla="*/ 171400399 w 29738"/>
              <a:gd name="T33" fmla="*/ 2147483646 h 40284"/>
              <a:gd name="T34" fmla="*/ 302864591 w 29738"/>
              <a:gd name="T35" fmla="*/ 2147483646 h 40284"/>
              <a:gd name="T36" fmla="*/ 217924172 w 29738"/>
              <a:gd name="T37" fmla="*/ 1835552475 h 40284"/>
              <a:gd name="T38" fmla="*/ 221773914 w 29738"/>
              <a:gd name="T39" fmla="*/ 1789562761 h 40284"/>
              <a:gd name="T40" fmla="*/ 424746010 w 29738"/>
              <a:gd name="T41" fmla="*/ 1856300548 h 40284"/>
              <a:gd name="T42" fmla="*/ 505879824 w 29738"/>
              <a:gd name="T43" fmla="*/ 1818128573 h 40284"/>
              <a:gd name="T44" fmla="*/ 254714912 w 29738"/>
              <a:gd name="T45" fmla="*/ 1647589568 h 40284"/>
              <a:gd name="T46" fmla="*/ 243849141 w 29738"/>
              <a:gd name="T47" fmla="*/ 1540216281 h 40284"/>
              <a:gd name="T48" fmla="*/ 521344333 w 29738"/>
              <a:gd name="T49" fmla="*/ 1554562326 h 40284"/>
              <a:gd name="T50" fmla="*/ 474714215 w 29738"/>
              <a:gd name="T51" fmla="*/ 1564781240 h 40284"/>
              <a:gd name="T52" fmla="*/ 246052186 w 29738"/>
              <a:gd name="T53" fmla="*/ 1522793920 h 40284"/>
              <a:gd name="T54" fmla="*/ 380040763 w 29738"/>
              <a:gd name="T55" fmla="*/ 1477234530 h 40284"/>
              <a:gd name="T56" fmla="*/ 550028724 w 29738"/>
              <a:gd name="T57" fmla="*/ 1348127744 h 40284"/>
              <a:gd name="T58" fmla="*/ 265902022 w 29738"/>
              <a:gd name="T59" fmla="*/ 1359210465 h 40284"/>
              <a:gd name="T60" fmla="*/ 350543448 w 29738"/>
              <a:gd name="T61" fmla="*/ 1216867757 h 40284"/>
              <a:gd name="T62" fmla="*/ 566028761 w 29738"/>
              <a:gd name="T63" fmla="*/ 920978041 h 40284"/>
              <a:gd name="T64" fmla="*/ 326586515 w 29738"/>
              <a:gd name="T65" fmla="*/ 1014681924 h 40284"/>
              <a:gd name="T66" fmla="*/ 625044988 w 29738"/>
              <a:gd name="T67" fmla="*/ 482745618 h 40284"/>
              <a:gd name="T68" fmla="*/ 636081838 w 29738"/>
              <a:gd name="T69" fmla="*/ 63536813 h 40284"/>
              <a:gd name="T70" fmla="*/ 490991677 w 29738"/>
              <a:gd name="T71" fmla="*/ 393781618 h 40284"/>
              <a:gd name="T72" fmla="*/ 441901159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oogle Shape;671;p25"/>
          <p:cNvGrpSpPr>
            <a:grpSpLocks/>
          </p:cNvGrpSpPr>
          <p:nvPr/>
        </p:nvGrpSpPr>
        <p:grpSpPr bwMode="auto">
          <a:xfrm rot="16200000" flipH="1">
            <a:off x="11510435" y="1151467"/>
            <a:ext cx="954616" cy="789516"/>
            <a:chOff x="4626556" y="3501085"/>
            <a:chExt cx="1193630" cy="983475"/>
          </a:xfrm>
        </p:grpSpPr>
        <p:sp>
          <p:nvSpPr>
            <p:cNvPr id="9" name="Google Shape;672;p25"/>
            <p:cNvSpPr/>
            <p:nvPr/>
          </p:nvSpPr>
          <p:spPr>
            <a:xfrm>
              <a:off x="4637143" y="4118064"/>
              <a:ext cx="455221" cy="168747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oogle Shape;673;p25"/>
            <p:cNvSpPr>
              <a:spLocks/>
            </p:cNvSpPr>
            <p:nvPr/>
          </p:nvSpPr>
          <p:spPr bwMode="auto">
            <a:xfrm>
              <a:off x="4702761" y="350108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oogle Shape;674;p25"/>
            <p:cNvSpPr/>
            <p:nvPr/>
          </p:nvSpPr>
          <p:spPr>
            <a:xfrm>
              <a:off x="4809174" y="3588092"/>
              <a:ext cx="812517" cy="759359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oogle Shape;675;p25"/>
          <p:cNvGrpSpPr>
            <a:grpSpLocks/>
          </p:cNvGrpSpPr>
          <p:nvPr/>
        </p:nvGrpSpPr>
        <p:grpSpPr bwMode="auto">
          <a:xfrm rot="5400000" flipH="1">
            <a:off x="535517" y="6096001"/>
            <a:ext cx="1274233" cy="1024467"/>
            <a:chOff x="4649450" y="3527425"/>
            <a:chExt cx="1224050" cy="983475"/>
          </a:xfrm>
        </p:grpSpPr>
        <p:sp>
          <p:nvSpPr>
            <p:cNvPr id="13" name="Google Shape;676;p25"/>
            <p:cNvSpPr/>
            <p:nvPr/>
          </p:nvSpPr>
          <p:spPr>
            <a:xfrm>
              <a:off x="4649451" y="4151239"/>
              <a:ext cx="455460" cy="166622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oogle Shape;677;p25"/>
            <p:cNvSpPr/>
            <p:nvPr/>
          </p:nvSpPr>
          <p:spPr>
            <a:xfrm>
              <a:off x="4755182" y="3527425"/>
              <a:ext cx="1118318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oogle Shape;678;p25"/>
            <p:cNvSpPr/>
            <p:nvPr/>
          </p:nvSpPr>
          <p:spPr>
            <a:xfrm>
              <a:off x="4842616" y="3612767"/>
              <a:ext cx="811288" cy="759958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Google Shape;679;p25"/>
          <p:cNvSpPr>
            <a:spLocks/>
          </p:cNvSpPr>
          <p:nvPr/>
        </p:nvSpPr>
        <p:spPr bwMode="auto">
          <a:xfrm rot="20742266">
            <a:off x="-254000" y="4212167"/>
            <a:ext cx="1236133" cy="2374900"/>
          </a:xfrm>
          <a:custGeom>
            <a:avLst/>
            <a:gdLst>
              <a:gd name="T0" fmla="*/ 450926251 w 29738"/>
              <a:gd name="T1" fmla="*/ 1411242320 h 40284"/>
              <a:gd name="T2" fmla="*/ 414172183 w 29738"/>
              <a:gd name="T3" fmla="*/ 1589572054 h 40284"/>
              <a:gd name="T4" fmla="*/ 341512552 w 29738"/>
              <a:gd name="T5" fmla="*/ 280934284 h 40284"/>
              <a:gd name="T6" fmla="*/ 357935079 w 29738"/>
              <a:gd name="T7" fmla="*/ 1944067354 h 40284"/>
              <a:gd name="T8" fmla="*/ 137562367 w 29738"/>
              <a:gd name="T9" fmla="*/ 755758247 h 40284"/>
              <a:gd name="T10" fmla="*/ 336816259 w 29738"/>
              <a:gd name="T11" fmla="*/ 2117988542 h 40284"/>
              <a:gd name="T12" fmla="*/ 78144167 w 29738"/>
              <a:gd name="T13" fmla="*/ 1252968977 h 40284"/>
              <a:gd name="T14" fmla="*/ 315727587 w 29738"/>
              <a:gd name="T15" fmla="*/ 2147483646 h 40284"/>
              <a:gd name="T16" fmla="*/ 0 w 29738"/>
              <a:gd name="T17" fmla="*/ 1834805992 h 40284"/>
              <a:gd name="T18" fmla="*/ 311818509 w 29738"/>
              <a:gd name="T19" fmla="*/ 2147483646 h 40284"/>
              <a:gd name="T20" fmla="*/ 300880550 w 29738"/>
              <a:gd name="T21" fmla="*/ 2147483646 h 40284"/>
              <a:gd name="T22" fmla="*/ 14847006 w 29738"/>
              <a:gd name="T23" fmla="*/ 2147483646 h 40284"/>
              <a:gd name="T24" fmla="*/ 153379370 w 29738"/>
              <a:gd name="T25" fmla="*/ 2147483646 h 40284"/>
              <a:gd name="T26" fmla="*/ 294607801 w 29738"/>
              <a:gd name="T27" fmla="*/ 2147483646 h 40284"/>
              <a:gd name="T28" fmla="*/ 59388084 w 29738"/>
              <a:gd name="T29" fmla="*/ 2147483646 h 40284"/>
              <a:gd name="T30" fmla="*/ 282124498 w 29738"/>
              <a:gd name="T31" fmla="*/ 2147483646 h 40284"/>
              <a:gd name="T32" fmla="*/ 242794858 w 29738"/>
              <a:gd name="T33" fmla="*/ 2147483646 h 40284"/>
              <a:gd name="T34" fmla="*/ 429019219 w 29738"/>
              <a:gd name="T35" fmla="*/ 2147483646 h 40284"/>
              <a:gd name="T36" fmla="*/ 308697707 w 29738"/>
              <a:gd name="T37" fmla="*/ 2147483646 h 40284"/>
              <a:gd name="T38" fmla="*/ 314152097 w 29738"/>
              <a:gd name="T39" fmla="*/ 2147483646 h 40284"/>
              <a:gd name="T40" fmla="*/ 601669756 w 29738"/>
              <a:gd name="T41" fmla="*/ 2147483646 h 40284"/>
              <a:gd name="T42" fmla="*/ 716598107 w 29738"/>
              <a:gd name="T43" fmla="*/ 2147483646 h 40284"/>
              <a:gd name="T44" fmla="*/ 360813896 w 29738"/>
              <a:gd name="T45" fmla="*/ 2147483646 h 40284"/>
              <a:gd name="T46" fmla="*/ 345421629 w 29738"/>
              <a:gd name="T47" fmla="*/ 2147483646 h 40284"/>
              <a:gd name="T48" fmla="*/ 738505139 w 29738"/>
              <a:gd name="T49" fmla="*/ 2147483646 h 40284"/>
              <a:gd name="T50" fmla="*/ 672450652 w 29738"/>
              <a:gd name="T51" fmla="*/ 2147483646 h 40284"/>
              <a:gd name="T52" fmla="*/ 348542462 w 29738"/>
              <a:gd name="T53" fmla="*/ 2138042988 h 40284"/>
              <a:gd name="T54" fmla="*/ 538342478 w 29738"/>
              <a:gd name="T55" fmla="*/ 2074075221 h 40284"/>
              <a:gd name="T56" fmla="*/ 779137141 w 29738"/>
              <a:gd name="T57" fmla="*/ 1892809051 h 40284"/>
              <a:gd name="T58" fmla="*/ 376661015 w 29738"/>
              <a:gd name="T59" fmla="*/ 1908367007 h 40284"/>
              <a:gd name="T60" fmla="*/ 496558757 w 29738"/>
              <a:gd name="T61" fmla="*/ 1708514609 h 40284"/>
              <a:gd name="T62" fmla="*/ 801802270 w 29738"/>
              <a:gd name="T63" fmla="*/ 1293077869 h 40284"/>
              <a:gd name="T64" fmla="*/ 462622308 w 29738"/>
              <a:gd name="T65" fmla="*/ 1424641899 h 40284"/>
              <a:gd name="T66" fmla="*/ 885399860 w 29738"/>
              <a:gd name="T67" fmla="*/ 677786741 h 40284"/>
              <a:gd name="T68" fmla="*/ 901035109 w 29738"/>
              <a:gd name="T69" fmla="*/ 89206916 h 40284"/>
              <a:gd name="T70" fmla="*/ 695509404 w 29738"/>
              <a:gd name="T71" fmla="*/ 552879479 h 40284"/>
              <a:gd name="T72" fmla="*/ 625970637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Google Shape;680;p25"/>
          <p:cNvSpPr/>
          <p:nvPr/>
        </p:nvSpPr>
        <p:spPr>
          <a:xfrm rot="10800000">
            <a:off x="11313585" y="-67733"/>
            <a:ext cx="1094316" cy="1483784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oogle Shape;681;p25"/>
          <p:cNvGrpSpPr>
            <a:grpSpLocks/>
          </p:cNvGrpSpPr>
          <p:nvPr/>
        </p:nvGrpSpPr>
        <p:grpSpPr bwMode="auto">
          <a:xfrm rot="16200000" flipH="1">
            <a:off x="10651067" y="-42333"/>
            <a:ext cx="795868" cy="639233"/>
            <a:chOff x="4649450" y="3527425"/>
            <a:chExt cx="1224050" cy="983475"/>
          </a:xfrm>
        </p:grpSpPr>
        <p:sp>
          <p:nvSpPr>
            <p:cNvPr id="19" name="Google Shape;682;p25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oogle Shape;683;p25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oogle Shape;684;p25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Google Shape;685;p25"/>
          <p:cNvSpPr>
            <a:spLocks/>
          </p:cNvSpPr>
          <p:nvPr/>
        </p:nvSpPr>
        <p:spPr bwMode="auto">
          <a:xfrm rot="16200000" flipH="1">
            <a:off x="11124142" y="-244474"/>
            <a:ext cx="810684" cy="1096433"/>
          </a:xfrm>
          <a:custGeom>
            <a:avLst/>
            <a:gdLst>
              <a:gd name="T0" fmla="*/ 127193281 w 29738"/>
              <a:gd name="T1" fmla="*/ 138871410 h 40284"/>
              <a:gd name="T2" fmla="*/ 116826269 w 29738"/>
              <a:gd name="T3" fmla="*/ 156419406 h 40284"/>
              <a:gd name="T4" fmla="*/ 96330928 w 29738"/>
              <a:gd name="T5" fmla="*/ 27645013 h 40284"/>
              <a:gd name="T6" fmla="*/ 100963484 w 29738"/>
              <a:gd name="T7" fmla="*/ 191303305 h 40284"/>
              <a:gd name="T8" fmla="*/ 38802323 w 29738"/>
              <a:gd name="T9" fmla="*/ 74369400 h 40284"/>
              <a:gd name="T10" fmla="*/ 95006212 w 29738"/>
              <a:gd name="T11" fmla="*/ 208417520 h 40284"/>
              <a:gd name="T12" fmla="*/ 22042035 w 29738"/>
              <a:gd name="T13" fmla="*/ 123296472 h 40284"/>
              <a:gd name="T14" fmla="*/ 89057712 w 29738"/>
              <a:gd name="T15" fmla="*/ 229036599 h 40284"/>
              <a:gd name="T16" fmla="*/ 0 w 29738"/>
              <a:gd name="T17" fmla="*/ 180551248 h 40284"/>
              <a:gd name="T18" fmla="*/ 87954954 w 29738"/>
              <a:gd name="T19" fmla="*/ 233204421 h 40284"/>
              <a:gd name="T20" fmla="*/ 84869521 w 29738"/>
              <a:gd name="T21" fmla="*/ 246150814 h 40284"/>
              <a:gd name="T22" fmla="*/ 4187782 w 29738"/>
              <a:gd name="T23" fmla="*/ 247247983 h 40284"/>
              <a:gd name="T24" fmla="*/ 43263914 w 29738"/>
              <a:gd name="T25" fmla="*/ 258000060 h 40284"/>
              <a:gd name="T26" fmla="*/ 83100440 w 29738"/>
              <a:gd name="T27" fmla="*/ 253602221 h 40284"/>
              <a:gd name="T28" fmla="*/ 16751517 w 29738"/>
              <a:gd name="T29" fmla="*/ 290246676 h 40284"/>
              <a:gd name="T30" fmla="*/ 79579411 w 29738"/>
              <a:gd name="T31" fmla="*/ 270716437 h 40284"/>
              <a:gd name="T32" fmla="*/ 68485453 w 29738"/>
              <a:gd name="T33" fmla="*/ 342653156 h 40284"/>
              <a:gd name="T34" fmla="*/ 121014051 w 29738"/>
              <a:gd name="T35" fmla="*/ 314591019 h 40284"/>
              <a:gd name="T36" fmla="*/ 87074605 w 29738"/>
              <a:gd name="T37" fmla="*/ 253602221 h 40284"/>
              <a:gd name="T38" fmla="*/ 88613346 w 29738"/>
              <a:gd name="T39" fmla="*/ 247247983 h 40284"/>
              <a:gd name="T40" fmla="*/ 169713545 w 29738"/>
              <a:gd name="T41" fmla="*/ 256468682 h 40284"/>
              <a:gd name="T42" fmla="*/ 202131793 w 29738"/>
              <a:gd name="T43" fmla="*/ 251194955 h 40284"/>
              <a:gd name="T44" fmla="*/ 101775279 w 29738"/>
              <a:gd name="T45" fmla="*/ 227632743 h 40284"/>
              <a:gd name="T46" fmla="*/ 97433685 w 29738"/>
              <a:gd name="T47" fmla="*/ 212798273 h 40284"/>
              <a:gd name="T48" fmla="*/ 208311044 w 29738"/>
              <a:gd name="T49" fmla="*/ 214780087 h 40284"/>
              <a:gd name="T50" fmla="*/ 189679242 w 29738"/>
              <a:gd name="T51" fmla="*/ 216192292 h 40284"/>
              <a:gd name="T52" fmla="*/ 98313625 w 29738"/>
              <a:gd name="T53" fmla="*/ 210391006 h 40284"/>
              <a:gd name="T54" fmla="*/ 151850909 w 29738"/>
              <a:gd name="T55" fmla="*/ 204096374 h 40284"/>
              <a:gd name="T56" fmla="*/ 219772451 w 29738"/>
              <a:gd name="T57" fmla="*/ 186259185 h 40284"/>
              <a:gd name="T58" fmla="*/ 106245232 w 29738"/>
              <a:gd name="T59" fmla="*/ 187790133 h 40284"/>
              <a:gd name="T60" fmla="*/ 140064703 w 29738"/>
              <a:gd name="T61" fmla="*/ 168124044 h 40284"/>
              <a:gd name="T62" fmla="*/ 226165297 w 29738"/>
              <a:gd name="T63" fmla="*/ 127243444 h 40284"/>
              <a:gd name="T64" fmla="*/ 130492352 w 29738"/>
              <a:gd name="T65" fmla="*/ 140189837 h 40284"/>
              <a:gd name="T66" fmla="*/ 249746093 w 29738"/>
              <a:gd name="T67" fmla="*/ 66696735 h 40284"/>
              <a:gd name="T68" fmla="*/ 254156242 w 29738"/>
              <a:gd name="T69" fmla="*/ 8778162 h 40284"/>
              <a:gd name="T70" fmla="*/ 196183293 w 29738"/>
              <a:gd name="T71" fmla="*/ 54405401 h 40284"/>
              <a:gd name="T72" fmla="*/ 176568300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Google Shape;686;p25"/>
          <p:cNvSpPr/>
          <p:nvPr/>
        </p:nvSpPr>
        <p:spPr>
          <a:xfrm rot="16200000" flipH="1">
            <a:off x="9643533" y="-603251"/>
            <a:ext cx="1178984" cy="159385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Google Shape;687;p25"/>
          <p:cNvSpPr/>
          <p:nvPr/>
        </p:nvSpPr>
        <p:spPr>
          <a:xfrm rot="2163013" flipH="1">
            <a:off x="11311467" y="5113868"/>
            <a:ext cx="1352551" cy="18330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Google Shape;688;p25"/>
          <p:cNvSpPr>
            <a:spLocks/>
          </p:cNvSpPr>
          <p:nvPr/>
        </p:nvSpPr>
        <p:spPr bwMode="auto">
          <a:xfrm rot="202934" flipH="1">
            <a:off x="10447867" y="4699000"/>
            <a:ext cx="1521884" cy="2508251"/>
          </a:xfrm>
          <a:custGeom>
            <a:avLst/>
            <a:gdLst>
              <a:gd name="T0" fmla="*/ 841499998 w 29738"/>
              <a:gd name="T1" fmla="*/ 1662565226 h 40284"/>
              <a:gd name="T2" fmla="*/ 772912162 w 29738"/>
              <a:gd name="T3" fmla="*/ 1872651112 h 40284"/>
              <a:gd name="T4" fmla="*/ 637317226 w 29738"/>
              <a:gd name="T5" fmla="*/ 330965151 h 40284"/>
              <a:gd name="T6" fmla="*/ 667964230 w 29738"/>
              <a:gd name="T7" fmla="*/ 2147483646 h 40284"/>
              <a:gd name="T8" fmla="*/ 256714178 w 29738"/>
              <a:gd name="T9" fmla="*/ 890347312 h 40284"/>
              <a:gd name="T10" fmla="*/ 628553163 w 29738"/>
              <a:gd name="T11" fmla="*/ 2147483646 h 40284"/>
              <a:gd name="T12" fmla="*/ 145829271 w 29738"/>
              <a:gd name="T13" fmla="*/ 1476105237 h 40284"/>
              <a:gd name="T14" fmla="*/ 589198058 w 29738"/>
              <a:gd name="T15" fmla="*/ 2147483646 h 40284"/>
              <a:gd name="T16" fmla="*/ 0 w 29738"/>
              <a:gd name="T17" fmla="*/ 2147483646 h 40284"/>
              <a:gd name="T18" fmla="*/ 581902772 w 29738"/>
              <a:gd name="T19" fmla="*/ 2147483646 h 40284"/>
              <a:gd name="T20" fmla="*/ 561490064 w 29738"/>
              <a:gd name="T21" fmla="*/ 2147483646 h 40284"/>
              <a:gd name="T22" fmla="*/ 27706497 w 29738"/>
              <a:gd name="T23" fmla="*/ 2147483646 h 40284"/>
              <a:gd name="T24" fmla="*/ 286229787 w 29738"/>
              <a:gd name="T25" fmla="*/ 2147483646 h 40284"/>
              <a:gd name="T26" fmla="*/ 549785495 w 29738"/>
              <a:gd name="T27" fmla="*/ 2147483646 h 40284"/>
              <a:gd name="T28" fmla="*/ 110827449 w 29738"/>
              <a:gd name="T29" fmla="*/ 2147483646 h 40284"/>
              <a:gd name="T30" fmla="*/ 526489777 w 29738"/>
              <a:gd name="T31" fmla="*/ 2147483646 h 40284"/>
              <a:gd name="T32" fmla="*/ 453093405 w 29738"/>
              <a:gd name="T33" fmla="*/ 2147483646 h 40284"/>
              <a:gd name="T34" fmla="*/ 800618659 w 29738"/>
              <a:gd name="T35" fmla="*/ 2147483646 h 40284"/>
              <a:gd name="T36" fmla="*/ 576079178 w 29738"/>
              <a:gd name="T37" fmla="*/ 2147483646 h 40284"/>
              <a:gd name="T38" fmla="*/ 586257552 w 29738"/>
              <a:gd name="T39" fmla="*/ 2147483646 h 40284"/>
              <a:gd name="T40" fmla="*/ 1122810747 w 29738"/>
              <a:gd name="T41" fmla="*/ 2147483646 h 40284"/>
              <a:gd name="T42" fmla="*/ 1337286771 w 29738"/>
              <a:gd name="T43" fmla="*/ 2147483646 h 40284"/>
              <a:gd name="T44" fmla="*/ 673335526 w 29738"/>
              <a:gd name="T45" fmla="*/ 2147483646 h 40284"/>
              <a:gd name="T46" fmla="*/ 644611053 w 29738"/>
              <a:gd name="T47" fmla="*/ 2147483646 h 40284"/>
              <a:gd name="T48" fmla="*/ 1378168110 w 29738"/>
              <a:gd name="T49" fmla="*/ 2147483646 h 40284"/>
              <a:gd name="T50" fmla="*/ 1254900918 w 29738"/>
              <a:gd name="T51" fmla="*/ 2147483646 h 40284"/>
              <a:gd name="T52" fmla="*/ 650436067 w 29738"/>
              <a:gd name="T53" fmla="*/ 2147483646 h 40284"/>
              <a:gd name="T54" fmla="*/ 1004632012 w 29738"/>
              <a:gd name="T55" fmla="*/ 2147483646 h 40284"/>
              <a:gd name="T56" fmla="*/ 1453995233 w 29738"/>
              <a:gd name="T57" fmla="*/ 2147483646 h 40284"/>
              <a:gd name="T58" fmla="*/ 702908555 w 29738"/>
              <a:gd name="T59" fmla="*/ 2147483646 h 40284"/>
              <a:gd name="T60" fmla="*/ 926656939 w 29738"/>
              <a:gd name="T61" fmla="*/ 2012777390 h 40284"/>
              <a:gd name="T62" fmla="*/ 1496290845 w 29738"/>
              <a:gd name="T63" fmla="*/ 1523357034 h 40284"/>
              <a:gd name="T64" fmla="*/ 863326941 w 29738"/>
              <a:gd name="T65" fmla="*/ 1678349245 h 40284"/>
              <a:gd name="T66" fmla="*/ 1652296992 w 29738"/>
              <a:gd name="T67" fmla="*/ 798491177 h 40284"/>
              <a:gd name="T68" fmla="*/ 1681475221 w 29738"/>
              <a:gd name="T69" fmla="*/ 105093097 h 40284"/>
              <a:gd name="T70" fmla="*/ 1297930169 w 29738"/>
              <a:gd name="T71" fmla="*/ 651338603 h 40284"/>
              <a:gd name="T72" fmla="*/ 1168160285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Google Shape;689;p25"/>
          <p:cNvSpPr/>
          <p:nvPr/>
        </p:nvSpPr>
        <p:spPr>
          <a:xfrm rot="3489563" flipH="1">
            <a:off x="-81491" y="5572125"/>
            <a:ext cx="1098549" cy="1490135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" name="Google Shape;665;p25"/>
          <p:cNvSpPr txBox="1">
            <a:spLocks noGrp="1"/>
          </p:cNvSpPr>
          <p:nvPr>
            <p:ph type="subTitle" idx="1"/>
          </p:nvPr>
        </p:nvSpPr>
        <p:spPr>
          <a:xfrm>
            <a:off x="2012100" y="4365380"/>
            <a:ext cx="4072000" cy="54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6" name="Google Shape;666;p25"/>
          <p:cNvSpPr txBox="1">
            <a:spLocks noGrp="1"/>
          </p:cNvSpPr>
          <p:nvPr>
            <p:ph type="subTitle" idx="2"/>
          </p:nvPr>
        </p:nvSpPr>
        <p:spPr>
          <a:xfrm>
            <a:off x="2460700" y="4891347"/>
            <a:ext cx="3174800" cy="102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667" name="Google Shape;667;p25"/>
          <p:cNvSpPr txBox="1">
            <a:spLocks noGrp="1"/>
          </p:cNvSpPr>
          <p:nvPr>
            <p:ph type="subTitle" idx="3"/>
          </p:nvPr>
        </p:nvSpPr>
        <p:spPr>
          <a:xfrm>
            <a:off x="6084100" y="4365380"/>
            <a:ext cx="4072000" cy="54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8" name="Google Shape;668;p25"/>
          <p:cNvSpPr txBox="1">
            <a:spLocks noGrp="1"/>
          </p:cNvSpPr>
          <p:nvPr>
            <p:ph type="subTitle" idx="4"/>
          </p:nvPr>
        </p:nvSpPr>
        <p:spPr>
          <a:xfrm>
            <a:off x="6532700" y="4901213"/>
            <a:ext cx="3174800" cy="102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669" name="Google Shape;669;p25"/>
          <p:cNvSpPr txBox="1">
            <a:spLocks noGrp="1"/>
          </p:cNvSpPr>
          <p:nvPr>
            <p:ph type="title"/>
          </p:nvPr>
        </p:nvSpPr>
        <p:spPr>
          <a:xfrm>
            <a:off x="1038000" y="603767"/>
            <a:ext cx="7934000" cy="5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4326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One-column text 3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3;p26"/>
          <p:cNvSpPr>
            <a:spLocks/>
          </p:cNvSpPr>
          <p:nvPr/>
        </p:nvSpPr>
        <p:spPr bwMode="auto">
          <a:xfrm rot="924198" flipH="1">
            <a:off x="11250085" y="2269067"/>
            <a:ext cx="2313516" cy="3132667"/>
          </a:xfrm>
          <a:custGeom>
            <a:avLst/>
            <a:gdLst>
              <a:gd name="T0" fmla="*/ 2147483646 w 29738"/>
              <a:gd name="T1" fmla="*/ 2147483646 h 40284"/>
              <a:gd name="T2" fmla="*/ 2147483646 w 29738"/>
              <a:gd name="T3" fmla="*/ 2147483646 h 40284"/>
              <a:gd name="T4" fmla="*/ 2147483646 w 29738"/>
              <a:gd name="T5" fmla="*/ 644780393 h 40284"/>
              <a:gd name="T6" fmla="*/ 2147483646 w 29738"/>
              <a:gd name="T7" fmla="*/ 2147483646 h 40284"/>
              <a:gd name="T8" fmla="*/ 901825932 w 29738"/>
              <a:gd name="T9" fmla="*/ 1734560601 h 40284"/>
              <a:gd name="T10" fmla="*/ 2147483646 w 29738"/>
              <a:gd name="T11" fmla="*/ 2147483646 h 40284"/>
              <a:gd name="T12" fmla="*/ 512291352 w 29738"/>
              <a:gd name="T13" fmla="*/ 2147483646 h 40284"/>
              <a:gd name="T14" fmla="*/ 2069826945 w 29738"/>
              <a:gd name="T15" fmla="*/ 2147483646 h 40284"/>
              <a:gd name="T16" fmla="*/ 0 w 29738"/>
              <a:gd name="T17" fmla="*/ 2147483646 h 40284"/>
              <a:gd name="T18" fmla="*/ 2044201787 w 29738"/>
              <a:gd name="T19" fmla="*/ 2147483646 h 40284"/>
              <a:gd name="T20" fmla="*/ 1972490940 w 29738"/>
              <a:gd name="T21" fmla="*/ 2147483646 h 40284"/>
              <a:gd name="T22" fmla="*/ 97332562 w 29738"/>
              <a:gd name="T23" fmla="*/ 2147483646 h 40284"/>
              <a:gd name="T24" fmla="*/ 1005514517 w 29738"/>
              <a:gd name="T25" fmla="*/ 2147483646 h 40284"/>
              <a:gd name="T26" fmla="*/ 1931372313 w 29738"/>
              <a:gd name="T27" fmla="*/ 2147483646 h 40284"/>
              <a:gd name="T28" fmla="*/ 389333690 w 29738"/>
              <a:gd name="T29" fmla="*/ 2147483646 h 40284"/>
              <a:gd name="T30" fmla="*/ 1849533279 w 29738"/>
              <a:gd name="T31" fmla="*/ 2147483646 h 40284"/>
              <a:gd name="T32" fmla="*/ 1591698969 w 29738"/>
              <a:gd name="T33" fmla="*/ 2147483646 h 40284"/>
              <a:gd name="T34" fmla="*/ 2147483646 w 29738"/>
              <a:gd name="T35" fmla="*/ 2147483646 h 40284"/>
              <a:gd name="T36" fmla="*/ 2023741197 w 29738"/>
              <a:gd name="T37" fmla="*/ 2147483646 h 40284"/>
              <a:gd name="T38" fmla="*/ 2059497926 w 29738"/>
              <a:gd name="T39" fmla="*/ 2147483646 h 40284"/>
              <a:gd name="T40" fmla="*/ 2147483646 w 29738"/>
              <a:gd name="T41" fmla="*/ 2147483646 h 40284"/>
              <a:gd name="T42" fmla="*/ 2147483646 w 29738"/>
              <a:gd name="T43" fmla="*/ 2147483646 h 40284"/>
              <a:gd name="T44" fmla="*/ 2147483646 w 29738"/>
              <a:gd name="T45" fmla="*/ 2147483646 h 40284"/>
              <a:gd name="T46" fmla="*/ 2147483646 w 29738"/>
              <a:gd name="T47" fmla="*/ 2147483646 h 40284"/>
              <a:gd name="T48" fmla="*/ 2147483646 w 29738"/>
              <a:gd name="T49" fmla="*/ 2147483646 h 40284"/>
              <a:gd name="T50" fmla="*/ 2147483646 w 29738"/>
              <a:gd name="T51" fmla="*/ 2147483646 h 40284"/>
              <a:gd name="T52" fmla="*/ 2147483646 w 29738"/>
              <a:gd name="T53" fmla="*/ 2147483646 h 40284"/>
              <a:gd name="T54" fmla="*/ 2147483646 w 29738"/>
              <a:gd name="T55" fmla="*/ 2147483646 h 40284"/>
              <a:gd name="T56" fmla="*/ 2147483646 w 29738"/>
              <a:gd name="T57" fmla="*/ 2147483646 h 40284"/>
              <a:gd name="T58" fmla="*/ 2147483646 w 29738"/>
              <a:gd name="T59" fmla="*/ 2147483646 h 40284"/>
              <a:gd name="T60" fmla="*/ 2147483646 w 29738"/>
              <a:gd name="T61" fmla="*/ 2147483646 h 40284"/>
              <a:gd name="T62" fmla="*/ 2147483646 w 29738"/>
              <a:gd name="T63" fmla="*/ 2147483646 h 40284"/>
              <a:gd name="T64" fmla="*/ 2147483646 w 29738"/>
              <a:gd name="T65" fmla="*/ 2147483646 h 40284"/>
              <a:gd name="T66" fmla="*/ 2147483646 w 29738"/>
              <a:gd name="T67" fmla="*/ 1555608184 h 40284"/>
              <a:gd name="T68" fmla="*/ 2147483646 w 29738"/>
              <a:gd name="T69" fmla="*/ 204743493 h 40284"/>
              <a:gd name="T70" fmla="*/ 2147483646 w 29738"/>
              <a:gd name="T71" fmla="*/ 1268926492 h 40284"/>
              <a:gd name="T72" fmla="*/ 214748364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oogle Shape;694;p26"/>
          <p:cNvGrpSpPr>
            <a:grpSpLocks/>
          </p:cNvGrpSpPr>
          <p:nvPr/>
        </p:nvGrpSpPr>
        <p:grpSpPr bwMode="auto">
          <a:xfrm rot="10800000" flipH="1">
            <a:off x="1032934" y="-313267"/>
            <a:ext cx="1358900" cy="1143000"/>
            <a:chOff x="4649450" y="3501085"/>
            <a:chExt cx="1170736" cy="983475"/>
          </a:xfrm>
        </p:grpSpPr>
        <p:sp>
          <p:nvSpPr>
            <p:cNvPr id="6" name="Google Shape;695;p26"/>
            <p:cNvSpPr/>
            <p:nvPr/>
          </p:nvSpPr>
          <p:spPr>
            <a:xfrm>
              <a:off x="4649450" y="4151271"/>
              <a:ext cx="455894" cy="167556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Google Shape;696;p26"/>
            <p:cNvSpPr>
              <a:spLocks/>
            </p:cNvSpPr>
            <p:nvPr/>
          </p:nvSpPr>
          <p:spPr bwMode="auto">
            <a:xfrm>
              <a:off x="4702761" y="350108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Google Shape;697;p26"/>
            <p:cNvSpPr/>
            <p:nvPr/>
          </p:nvSpPr>
          <p:spPr>
            <a:xfrm>
              <a:off x="4835455" y="3612181"/>
              <a:ext cx="811492" cy="761284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oogle Shape;698;p26"/>
          <p:cNvGrpSpPr>
            <a:grpSpLocks/>
          </p:cNvGrpSpPr>
          <p:nvPr/>
        </p:nvGrpSpPr>
        <p:grpSpPr bwMode="auto">
          <a:xfrm flipH="1">
            <a:off x="11529484" y="4959351"/>
            <a:ext cx="1634067" cy="1312333"/>
            <a:chOff x="4649450" y="3527425"/>
            <a:chExt cx="1224050" cy="983475"/>
          </a:xfrm>
        </p:grpSpPr>
        <p:sp>
          <p:nvSpPr>
            <p:cNvPr id="10" name="Google Shape;699;p26"/>
            <p:cNvSpPr/>
            <p:nvPr/>
          </p:nvSpPr>
          <p:spPr>
            <a:xfrm>
              <a:off x="4649450" y="4150821"/>
              <a:ext cx="456640" cy="168143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oogle Shape;700;p26"/>
            <p:cNvSpPr/>
            <p:nvPr/>
          </p:nvSpPr>
          <p:spPr>
            <a:xfrm>
              <a:off x="4755683" y="3527425"/>
              <a:ext cx="1117817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oogle Shape;701;p26"/>
            <p:cNvSpPr/>
            <p:nvPr/>
          </p:nvSpPr>
          <p:spPr>
            <a:xfrm>
              <a:off x="4841303" y="3611496"/>
              <a:ext cx="811805" cy="7614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" name="Google Shape;702;p26"/>
          <p:cNvSpPr/>
          <p:nvPr/>
        </p:nvSpPr>
        <p:spPr>
          <a:xfrm flipH="1">
            <a:off x="10782301" y="5115984"/>
            <a:ext cx="1409700" cy="191134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Google Shape;703;p26"/>
          <p:cNvSpPr>
            <a:spLocks/>
          </p:cNvSpPr>
          <p:nvPr/>
        </p:nvSpPr>
        <p:spPr bwMode="auto">
          <a:xfrm rot="14884961">
            <a:off x="9831918" y="5770034"/>
            <a:ext cx="1602317" cy="2169583"/>
          </a:xfrm>
          <a:custGeom>
            <a:avLst/>
            <a:gdLst>
              <a:gd name="T0" fmla="*/ 982098781 w 29738"/>
              <a:gd name="T1" fmla="*/ 1075955390 h 40284"/>
              <a:gd name="T2" fmla="*/ 902050535 w 29738"/>
              <a:gd name="T3" fmla="*/ 1211916994 h 40284"/>
              <a:gd name="T4" fmla="*/ 743801062 w 29738"/>
              <a:gd name="T5" fmla="*/ 214189617 h 40284"/>
              <a:gd name="T6" fmla="*/ 779567861 w 29738"/>
              <a:gd name="T7" fmla="*/ 1482190719 h 40284"/>
              <a:gd name="T8" fmla="*/ 299605148 w 29738"/>
              <a:gd name="T9" fmla="*/ 576202452 h 40284"/>
              <a:gd name="T10" fmla="*/ 733571741 w 29738"/>
              <a:gd name="T11" fmla="*/ 1614789656 h 40284"/>
              <a:gd name="T12" fmla="*/ 170195124 w 29738"/>
              <a:gd name="T13" fmla="*/ 955284997 h 40284"/>
              <a:gd name="T14" fmla="*/ 687640925 w 29738"/>
              <a:gd name="T15" fmla="*/ 1774543074 h 40284"/>
              <a:gd name="T16" fmla="*/ 0 w 29738"/>
              <a:gd name="T17" fmla="*/ 1398886896 h 40284"/>
              <a:gd name="T18" fmla="*/ 679127894 w 29738"/>
              <a:gd name="T19" fmla="*/ 1806835409 h 40284"/>
              <a:gd name="T20" fmla="*/ 655305169 w 29738"/>
              <a:gd name="T21" fmla="*/ 1907142011 h 40284"/>
              <a:gd name="T22" fmla="*/ 32335756 w 29738"/>
              <a:gd name="T23" fmla="*/ 1915644188 h 40284"/>
              <a:gd name="T24" fmla="*/ 334054068 w 29738"/>
              <a:gd name="T25" fmla="*/ 1998948011 h 40284"/>
              <a:gd name="T26" fmla="*/ 641644805 w 29738"/>
              <a:gd name="T27" fmla="*/ 1964873987 h 40284"/>
              <a:gd name="T28" fmla="*/ 129344720 w 29738"/>
              <a:gd name="T29" fmla="*/ 2147483646 h 40284"/>
              <a:gd name="T30" fmla="*/ 614454725 w 29738"/>
              <a:gd name="T31" fmla="*/ 2097474580 h 40284"/>
              <a:gd name="T32" fmla="*/ 528797049 w 29738"/>
              <a:gd name="T33" fmla="*/ 2147483646 h 40284"/>
              <a:gd name="T34" fmla="*/ 934386331 w 29738"/>
              <a:gd name="T35" fmla="*/ 2147483646 h 40284"/>
              <a:gd name="T36" fmla="*/ 672331192 w 29738"/>
              <a:gd name="T37" fmla="*/ 1964873987 h 40284"/>
              <a:gd name="T38" fmla="*/ 684209922 w 29738"/>
              <a:gd name="T39" fmla="*/ 1915644188 h 40284"/>
              <a:gd name="T40" fmla="*/ 1310411113 w 29738"/>
              <a:gd name="T41" fmla="*/ 1987084782 h 40284"/>
              <a:gd name="T42" fmla="*/ 1560721403 w 29738"/>
              <a:gd name="T43" fmla="*/ 1946223339 h 40284"/>
              <a:gd name="T44" fmla="*/ 785837080 w 29738"/>
              <a:gd name="T45" fmla="*/ 1763668542 h 40284"/>
              <a:gd name="T46" fmla="*/ 752314093 w 29738"/>
              <a:gd name="T47" fmla="*/ 1648731515 h 40284"/>
              <a:gd name="T48" fmla="*/ 1608433853 w 29738"/>
              <a:gd name="T49" fmla="*/ 1664086386 h 40284"/>
              <a:gd name="T50" fmla="*/ 1464569796 w 29738"/>
              <a:gd name="T51" fmla="*/ 1675027768 h 40284"/>
              <a:gd name="T52" fmla="*/ 759110795 w 29738"/>
              <a:gd name="T53" fmla="*/ 1630080867 h 40284"/>
              <a:gd name="T54" fmla="*/ 1172488058 w 29738"/>
              <a:gd name="T55" fmla="*/ 1581311184 h 40284"/>
              <a:gd name="T56" fmla="*/ 1696929746 w 29738"/>
              <a:gd name="T57" fmla="*/ 1443109390 h 40284"/>
              <a:gd name="T58" fmla="*/ 820351344 w 29738"/>
              <a:gd name="T59" fmla="*/ 1454972619 h 40284"/>
              <a:gd name="T60" fmla="*/ 1081483782 w 29738"/>
              <a:gd name="T61" fmla="*/ 1302600517 h 40284"/>
              <a:gd name="T62" fmla="*/ 1746291564 w 29738"/>
              <a:gd name="T63" fmla="*/ 985864148 h 40284"/>
              <a:gd name="T64" fmla="*/ 1007572531 w 29738"/>
              <a:gd name="T65" fmla="*/ 1086170750 h 40284"/>
              <a:gd name="T66" fmla="*/ 1928365418 w 29738"/>
              <a:gd name="T67" fmla="*/ 516757292 h 40284"/>
              <a:gd name="T68" fmla="*/ 1962417504 w 29738"/>
              <a:gd name="T69" fmla="*/ 68012612 h 40284"/>
              <a:gd name="T70" fmla="*/ 1514790587 w 29738"/>
              <a:gd name="T71" fmla="*/ 421524925 h 40284"/>
              <a:gd name="T72" fmla="*/ 136333781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Google Shape;704;p26"/>
          <p:cNvSpPr/>
          <p:nvPr/>
        </p:nvSpPr>
        <p:spPr>
          <a:xfrm rot="5400000">
            <a:off x="-37041" y="-462491"/>
            <a:ext cx="1587500" cy="21484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oogle Shape;705;p26"/>
          <p:cNvGrpSpPr>
            <a:grpSpLocks/>
          </p:cNvGrpSpPr>
          <p:nvPr/>
        </p:nvGrpSpPr>
        <p:grpSpPr bwMode="auto">
          <a:xfrm rot="10800000" flipH="1">
            <a:off x="-120651" y="1598085"/>
            <a:ext cx="1153584" cy="927100"/>
            <a:chOff x="4649450" y="3527425"/>
            <a:chExt cx="1224050" cy="983475"/>
          </a:xfrm>
        </p:grpSpPr>
        <p:sp>
          <p:nvSpPr>
            <p:cNvPr id="17" name="Google Shape;706;p26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Google Shape;707;p26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oogle Shape;708;p26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" name="Google Shape;709;p26"/>
          <p:cNvSpPr>
            <a:spLocks/>
          </p:cNvSpPr>
          <p:nvPr/>
        </p:nvSpPr>
        <p:spPr bwMode="auto">
          <a:xfrm rot="10800000" flipH="1">
            <a:off x="-366184" y="296334"/>
            <a:ext cx="1174751" cy="1589617"/>
          </a:xfrm>
          <a:custGeom>
            <a:avLst/>
            <a:gdLst>
              <a:gd name="T0" fmla="*/ 387032328 w 29738"/>
              <a:gd name="T1" fmla="*/ 423197792 h 40284"/>
              <a:gd name="T2" fmla="*/ 355485456 w 29738"/>
              <a:gd name="T3" fmla="*/ 476674393 h 40284"/>
              <a:gd name="T4" fmla="*/ 293122028 w 29738"/>
              <a:gd name="T5" fmla="*/ 84245250 h 40284"/>
              <a:gd name="T6" fmla="*/ 307217555 w 29738"/>
              <a:gd name="T7" fmla="*/ 582979431 h 40284"/>
              <a:gd name="T8" fmla="*/ 118070590 w 29738"/>
              <a:gd name="T9" fmla="*/ 226633731 h 40284"/>
              <a:gd name="T10" fmla="*/ 289090346 w 29738"/>
              <a:gd name="T11" fmla="*/ 635134340 h 40284"/>
              <a:gd name="T12" fmla="*/ 67071032 w 29738"/>
              <a:gd name="T13" fmla="*/ 375734965 h 40284"/>
              <a:gd name="T14" fmla="*/ 270990305 w 29738"/>
              <a:gd name="T15" fmla="*/ 697967907 h 40284"/>
              <a:gd name="T16" fmla="*/ 0 w 29738"/>
              <a:gd name="T17" fmla="*/ 550214675 h 40284"/>
              <a:gd name="T18" fmla="*/ 267635404 w 29738"/>
              <a:gd name="T19" fmla="*/ 710669871 h 40284"/>
              <a:gd name="T20" fmla="*/ 258246563 w 29738"/>
              <a:gd name="T21" fmla="*/ 750122816 h 40284"/>
              <a:gd name="T22" fmla="*/ 12742882 w 29738"/>
              <a:gd name="T23" fmla="*/ 753466896 h 40284"/>
              <a:gd name="T24" fmla="*/ 131645620 w 29738"/>
              <a:gd name="T25" fmla="*/ 786231682 h 40284"/>
              <a:gd name="T26" fmla="*/ 252863096 w 29738"/>
              <a:gd name="T27" fmla="*/ 772829910 h 40284"/>
              <a:gd name="T28" fmla="*/ 50973248 w 29738"/>
              <a:gd name="T29" fmla="*/ 884500558 h 40284"/>
              <a:gd name="T30" fmla="*/ 242148780 w 29738"/>
              <a:gd name="T31" fmla="*/ 824984790 h 40284"/>
              <a:gd name="T32" fmla="*/ 208391635 w 29738"/>
              <a:gd name="T33" fmla="*/ 1044204243 h 40284"/>
              <a:gd name="T34" fmla="*/ 368229197 w 29738"/>
              <a:gd name="T35" fmla="*/ 958689004 h 40284"/>
              <a:gd name="T36" fmla="*/ 264956395 w 29738"/>
              <a:gd name="T37" fmla="*/ 772829910 h 40284"/>
              <a:gd name="T38" fmla="*/ 269637631 w 29738"/>
              <a:gd name="T39" fmla="*/ 753466896 h 40284"/>
              <a:gd name="T40" fmla="*/ 516415888 w 29738"/>
              <a:gd name="T41" fmla="*/ 781565881 h 40284"/>
              <a:gd name="T42" fmla="*/ 615059243 w 29738"/>
              <a:gd name="T43" fmla="*/ 765494444 h 40284"/>
              <a:gd name="T44" fmla="*/ 309687660 w 29738"/>
              <a:gd name="T45" fmla="*/ 693691016 h 40284"/>
              <a:gd name="T46" fmla="*/ 296476929 w 29738"/>
              <a:gd name="T47" fmla="*/ 648483551 h 40284"/>
              <a:gd name="T48" fmla="*/ 633861485 w 29738"/>
              <a:gd name="T49" fmla="*/ 654523605 h 40284"/>
              <a:gd name="T50" fmla="*/ 577166838 w 29738"/>
              <a:gd name="T51" fmla="*/ 658826777 h 40284"/>
              <a:gd name="T52" fmla="*/ 299155079 w 29738"/>
              <a:gd name="T53" fmla="*/ 641148085 h 40284"/>
              <a:gd name="T54" fmla="*/ 462061399 w 29738"/>
              <a:gd name="T55" fmla="*/ 621965542 h 40284"/>
              <a:gd name="T56" fmla="*/ 668736950 w 29738"/>
              <a:gd name="T57" fmla="*/ 567607803 h 40284"/>
              <a:gd name="T58" fmla="*/ 323289888 w 29738"/>
              <a:gd name="T59" fmla="*/ 572273605 h 40284"/>
              <a:gd name="T60" fmla="*/ 426198420 w 29738"/>
              <a:gd name="T61" fmla="*/ 512342675 h 40284"/>
              <a:gd name="T62" fmla="*/ 688189664 w 29738"/>
              <a:gd name="T63" fmla="*/ 387763372 h 40284"/>
              <a:gd name="T64" fmla="*/ 397070752 w 29738"/>
              <a:gd name="T65" fmla="*/ 427215429 h 40284"/>
              <a:gd name="T66" fmla="*/ 759942791 w 29738"/>
              <a:gd name="T67" fmla="*/ 203252251 h 40284"/>
              <a:gd name="T68" fmla="*/ 773361566 w 29738"/>
              <a:gd name="T69" fmla="*/ 26751012 h 40284"/>
              <a:gd name="T70" fmla="*/ 596958343 w 29738"/>
              <a:gd name="T71" fmla="*/ 165795413 h 40284"/>
              <a:gd name="T72" fmla="*/ 537273035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Google Shape;710;p26"/>
          <p:cNvSpPr/>
          <p:nvPr/>
        </p:nvSpPr>
        <p:spPr>
          <a:xfrm rot="10800000" flipH="1">
            <a:off x="-632884" y="2053167"/>
            <a:ext cx="1708151" cy="231140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oogle Shape;711;p26"/>
          <p:cNvGrpSpPr>
            <a:grpSpLocks/>
          </p:cNvGrpSpPr>
          <p:nvPr/>
        </p:nvGrpSpPr>
        <p:grpSpPr bwMode="auto">
          <a:xfrm flipH="1">
            <a:off x="11444817" y="6294967"/>
            <a:ext cx="929216" cy="745067"/>
            <a:chOff x="4649450" y="3527425"/>
            <a:chExt cx="1224050" cy="983475"/>
          </a:xfrm>
        </p:grpSpPr>
        <p:sp>
          <p:nvSpPr>
            <p:cNvPr id="23" name="Google Shape;712;p26"/>
            <p:cNvSpPr/>
            <p:nvPr/>
          </p:nvSpPr>
          <p:spPr>
            <a:xfrm>
              <a:off x="4649450" y="4150480"/>
              <a:ext cx="457276" cy="167638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Google Shape;713;p26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Google Shape;714;p26"/>
            <p:cNvSpPr/>
            <p:nvPr/>
          </p:nvSpPr>
          <p:spPr>
            <a:xfrm>
              <a:off x="4655027" y="3734178"/>
              <a:ext cx="814175" cy="762753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91" name="Google Shape;691;p26"/>
          <p:cNvSpPr txBox="1">
            <a:spLocks noGrp="1"/>
          </p:cNvSpPr>
          <p:nvPr>
            <p:ph type="body" idx="1"/>
          </p:nvPr>
        </p:nvSpPr>
        <p:spPr>
          <a:xfrm>
            <a:off x="1169167" y="3183500"/>
            <a:ext cx="3572400" cy="193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2331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1pPr>
            <a:lvl2pPr marL="1219140" lvl="1" indent="-42331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09" lvl="2" indent="-42331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278" lvl="3" indent="-42331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848" lvl="4" indent="-42331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418" lvl="5" indent="-42331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6987" lvl="6" indent="-42331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557" lvl="7" indent="-42331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126" lvl="8" indent="-42331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692" name="Google Shape;692;p26"/>
          <p:cNvSpPr txBox="1">
            <a:spLocks noGrp="1"/>
          </p:cNvSpPr>
          <p:nvPr>
            <p:ph type="title"/>
          </p:nvPr>
        </p:nvSpPr>
        <p:spPr>
          <a:xfrm>
            <a:off x="1169167" y="2376133"/>
            <a:ext cx="37100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1971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4">
  <p:cSld name="One-column text 4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8;p27"/>
          <p:cNvSpPr>
            <a:spLocks/>
          </p:cNvSpPr>
          <p:nvPr/>
        </p:nvSpPr>
        <p:spPr bwMode="auto">
          <a:xfrm rot="20675802">
            <a:off x="-806451" y="2065867"/>
            <a:ext cx="2313517" cy="3132667"/>
          </a:xfrm>
          <a:custGeom>
            <a:avLst/>
            <a:gdLst>
              <a:gd name="T0" fmla="*/ 2147483646 w 29738"/>
              <a:gd name="T1" fmla="*/ 2147483646 h 40284"/>
              <a:gd name="T2" fmla="*/ 2147483646 w 29738"/>
              <a:gd name="T3" fmla="*/ 2147483646 h 40284"/>
              <a:gd name="T4" fmla="*/ 2147483646 w 29738"/>
              <a:gd name="T5" fmla="*/ 644780393 h 40284"/>
              <a:gd name="T6" fmla="*/ 2147483646 w 29738"/>
              <a:gd name="T7" fmla="*/ 2147483646 h 40284"/>
              <a:gd name="T8" fmla="*/ 901826919 w 29738"/>
              <a:gd name="T9" fmla="*/ 1734560601 h 40284"/>
              <a:gd name="T10" fmla="*/ 2147483646 w 29738"/>
              <a:gd name="T11" fmla="*/ 2147483646 h 40284"/>
              <a:gd name="T12" fmla="*/ 512291938 w 29738"/>
              <a:gd name="T13" fmla="*/ 2147483646 h 40284"/>
              <a:gd name="T14" fmla="*/ 2069829304 w 29738"/>
              <a:gd name="T15" fmla="*/ 2147483646 h 40284"/>
              <a:gd name="T16" fmla="*/ 0 w 29738"/>
              <a:gd name="T17" fmla="*/ 2147483646 h 40284"/>
              <a:gd name="T18" fmla="*/ 2044204190 w 29738"/>
              <a:gd name="T19" fmla="*/ 2147483646 h 40284"/>
              <a:gd name="T20" fmla="*/ 1972496628 w 29738"/>
              <a:gd name="T21" fmla="*/ 2147483646 h 40284"/>
              <a:gd name="T22" fmla="*/ 97332676 w 29738"/>
              <a:gd name="T23" fmla="*/ 2147483646 h 40284"/>
              <a:gd name="T24" fmla="*/ 1005515680 w 29738"/>
              <a:gd name="T25" fmla="*/ 2147483646 h 40284"/>
              <a:gd name="T26" fmla="*/ 1931377918 w 29738"/>
              <a:gd name="T27" fmla="*/ 2147483646 h 40284"/>
              <a:gd name="T28" fmla="*/ 389334148 w 29738"/>
              <a:gd name="T29" fmla="*/ 2147483646 h 40284"/>
              <a:gd name="T30" fmla="*/ 1849538838 w 29738"/>
              <a:gd name="T31" fmla="*/ 2147483646 h 40284"/>
              <a:gd name="T32" fmla="*/ 1591704262 w 29738"/>
              <a:gd name="T33" fmla="*/ 2147483646 h 40284"/>
              <a:gd name="T34" fmla="*/ 2147483646 w 29738"/>
              <a:gd name="T35" fmla="*/ 2147483646 h 40284"/>
              <a:gd name="T36" fmla="*/ 2023743530 w 29738"/>
              <a:gd name="T37" fmla="*/ 2147483646 h 40284"/>
              <a:gd name="T38" fmla="*/ 2059500280 w 29738"/>
              <a:gd name="T39" fmla="*/ 2147483646 h 40284"/>
              <a:gd name="T40" fmla="*/ 2147483646 w 29738"/>
              <a:gd name="T41" fmla="*/ 2147483646 h 40284"/>
              <a:gd name="T42" fmla="*/ 2147483646 w 29738"/>
              <a:gd name="T43" fmla="*/ 2147483646 h 40284"/>
              <a:gd name="T44" fmla="*/ 2147483646 w 29738"/>
              <a:gd name="T45" fmla="*/ 2147483646 h 40284"/>
              <a:gd name="T46" fmla="*/ 2147483646 w 29738"/>
              <a:gd name="T47" fmla="*/ 2147483646 h 40284"/>
              <a:gd name="T48" fmla="*/ 2147483646 w 29738"/>
              <a:gd name="T49" fmla="*/ 2147483646 h 40284"/>
              <a:gd name="T50" fmla="*/ 2147483646 w 29738"/>
              <a:gd name="T51" fmla="*/ 2147483646 h 40284"/>
              <a:gd name="T52" fmla="*/ 2147483646 w 29738"/>
              <a:gd name="T53" fmla="*/ 2147483646 h 40284"/>
              <a:gd name="T54" fmla="*/ 2147483646 w 29738"/>
              <a:gd name="T55" fmla="*/ 2147483646 h 40284"/>
              <a:gd name="T56" fmla="*/ 2147483646 w 29738"/>
              <a:gd name="T57" fmla="*/ 2147483646 h 40284"/>
              <a:gd name="T58" fmla="*/ 2147483646 w 29738"/>
              <a:gd name="T59" fmla="*/ 2147483646 h 40284"/>
              <a:gd name="T60" fmla="*/ 2147483646 w 29738"/>
              <a:gd name="T61" fmla="*/ 2147483646 h 40284"/>
              <a:gd name="T62" fmla="*/ 2147483646 w 29738"/>
              <a:gd name="T63" fmla="*/ 2147483646 h 40284"/>
              <a:gd name="T64" fmla="*/ 2147483646 w 29738"/>
              <a:gd name="T65" fmla="*/ 2147483646 h 40284"/>
              <a:gd name="T66" fmla="*/ 2147483646 w 29738"/>
              <a:gd name="T67" fmla="*/ 1555608184 h 40284"/>
              <a:gd name="T68" fmla="*/ 2147483646 w 29738"/>
              <a:gd name="T69" fmla="*/ 204743493 h 40284"/>
              <a:gd name="T70" fmla="*/ 2147483646 w 29738"/>
              <a:gd name="T71" fmla="*/ 1268926492 h 40284"/>
              <a:gd name="T72" fmla="*/ 214748364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oogle Shape;719;p27"/>
          <p:cNvGrpSpPr>
            <a:grpSpLocks/>
          </p:cNvGrpSpPr>
          <p:nvPr/>
        </p:nvGrpSpPr>
        <p:grpSpPr bwMode="auto">
          <a:xfrm rot="10800000">
            <a:off x="9999134" y="-313267"/>
            <a:ext cx="1358900" cy="1143000"/>
            <a:chOff x="4649450" y="3501085"/>
            <a:chExt cx="1170736" cy="983475"/>
          </a:xfrm>
        </p:grpSpPr>
        <p:sp>
          <p:nvSpPr>
            <p:cNvPr id="6" name="Google Shape;720;p27"/>
            <p:cNvSpPr/>
            <p:nvPr/>
          </p:nvSpPr>
          <p:spPr>
            <a:xfrm>
              <a:off x="4649450" y="4158556"/>
              <a:ext cx="455894" cy="167556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Google Shape;721;p27"/>
            <p:cNvSpPr>
              <a:spLocks/>
            </p:cNvSpPr>
            <p:nvPr/>
          </p:nvSpPr>
          <p:spPr bwMode="auto">
            <a:xfrm>
              <a:off x="4702761" y="350108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Google Shape;722;p27"/>
            <p:cNvSpPr/>
            <p:nvPr/>
          </p:nvSpPr>
          <p:spPr>
            <a:xfrm>
              <a:off x="4850043" y="3612181"/>
              <a:ext cx="811491" cy="761284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oogle Shape;723;p27"/>
          <p:cNvGrpSpPr>
            <a:grpSpLocks/>
          </p:cNvGrpSpPr>
          <p:nvPr/>
        </p:nvGrpSpPr>
        <p:grpSpPr bwMode="auto">
          <a:xfrm>
            <a:off x="-772583" y="4756151"/>
            <a:ext cx="1634068" cy="1312333"/>
            <a:chOff x="4649450" y="3527425"/>
            <a:chExt cx="1224050" cy="983475"/>
          </a:xfrm>
        </p:grpSpPr>
        <p:sp>
          <p:nvSpPr>
            <p:cNvPr id="10" name="Google Shape;724;p27"/>
            <p:cNvSpPr/>
            <p:nvPr/>
          </p:nvSpPr>
          <p:spPr>
            <a:xfrm>
              <a:off x="4649450" y="4150821"/>
              <a:ext cx="456640" cy="168143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oogle Shape;725;p27"/>
            <p:cNvSpPr/>
            <p:nvPr/>
          </p:nvSpPr>
          <p:spPr>
            <a:xfrm>
              <a:off x="4755683" y="3527425"/>
              <a:ext cx="1117817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oogle Shape;726;p27"/>
            <p:cNvSpPr/>
            <p:nvPr/>
          </p:nvSpPr>
          <p:spPr>
            <a:xfrm>
              <a:off x="4841303" y="3611496"/>
              <a:ext cx="811805" cy="76140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" name="Google Shape;727;p27"/>
          <p:cNvSpPr/>
          <p:nvPr/>
        </p:nvSpPr>
        <p:spPr>
          <a:xfrm>
            <a:off x="-241299" y="5130801"/>
            <a:ext cx="1409700" cy="19092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Google Shape;728;p27"/>
          <p:cNvSpPr>
            <a:spLocks/>
          </p:cNvSpPr>
          <p:nvPr/>
        </p:nvSpPr>
        <p:spPr bwMode="auto">
          <a:xfrm rot="6715039" flipH="1">
            <a:off x="504825" y="5582708"/>
            <a:ext cx="1600200" cy="2169584"/>
          </a:xfrm>
          <a:custGeom>
            <a:avLst/>
            <a:gdLst>
              <a:gd name="T0" fmla="*/ 978211763 w 29738"/>
              <a:gd name="T1" fmla="*/ 1075958353 h 40284"/>
              <a:gd name="T2" fmla="*/ 898479193 w 29738"/>
              <a:gd name="T3" fmla="*/ 1211918506 h 40284"/>
              <a:gd name="T4" fmla="*/ 740856130 w 29738"/>
              <a:gd name="T5" fmla="*/ 214189870 h 40284"/>
              <a:gd name="T6" fmla="*/ 776482844 w 29738"/>
              <a:gd name="T7" fmla="*/ 1482194175 h 40284"/>
              <a:gd name="T8" fmla="*/ 298419731 w 29738"/>
              <a:gd name="T9" fmla="*/ 576203169 h 40284"/>
              <a:gd name="T10" fmla="*/ 730666841 w 29738"/>
              <a:gd name="T11" fmla="*/ 1614793274 h 40284"/>
              <a:gd name="T12" fmla="*/ 169520885 w 29738"/>
              <a:gd name="T13" fmla="*/ 955286149 h 40284"/>
              <a:gd name="T14" fmla="*/ 684919245 w 29738"/>
              <a:gd name="T15" fmla="*/ 1774546871 h 40284"/>
              <a:gd name="T16" fmla="*/ 0 w 29738"/>
              <a:gd name="T17" fmla="*/ 1398890219 h 40284"/>
              <a:gd name="T18" fmla="*/ 676440103 w 29738"/>
              <a:gd name="T19" fmla="*/ 1806839266 h 40284"/>
              <a:gd name="T20" fmla="*/ 652711211 w 29738"/>
              <a:gd name="T21" fmla="*/ 1907145970 h 40284"/>
              <a:gd name="T22" fmla="*/ 32208034 w 29738"/>
              <a:gd name="T23" fmla="*/ 1915648153 h 40284"/>
              <a:gd name="T24" fmla="*/ 332730429 w 29738"/>
              <a:gd name="T25" fmla="*/ 1998950492 h 40284"/>
              <a:gd name="T26" fmla="*/ 639104856 w 29738"/>
              <a:gd name="T27" fmla="*/ 1964878062 h 40284"/>
              <a:gd name="T28" fmla="*/ 128833709 w 29738"/>
              <a:gd name="T29" fmla="*/ 2147483646 h 40284"/>
              <a:gd name="T30" fmla="*/ 612022421 w 29738"/>
              <a:gd name="T31" fmla="*/ 2097478777 h 40284"/>
              <a:gd name="T32" fmla="*/ 526703331 w 29738"/>
              <a:gd name="T33" fmla="*/ 2147483646 h 40284"/>
              <a:gd name="T34" fmla="*/ 930687187 w 29738"/>
              <a:gd name="T35" fmla="*/ 2147483646 h 40284"/>
              <a:gd name="T36" fmla="*/ 669669494 w 29738"/>
              <a:gd name="T37" fmla="*/ 1964878062 h 40284"/>
              <a:gd name="T38" fmla="*/ 681500565 w 29738"/>
              <a:gd name="T39" fmla="*/ 1915648153 h 40284"/>
              <a:gd name="T40" fmla="*/ 1305223742 w 29738"/>
              <a:gd name="T41" fmla="*/ 1987088831 h 40284"/>
              <a:gd name="T42" fmla="*/ 1554542293 w 29738"/>
              <a:gd name="T43" fmla="*/ 1946227363 h 40284"/>
              <a:gd name="T44" fmla="*/ 782727394 w 29738"/>
              <a:gd name="T45" fmla="*/ 1763672332 h 40284"/>
              <a:gd name="T46" fmla="*/ 749335272 w 29738"/>
              <a:gd name="T47" fmla="*/ 1648733538 h 40284"/>
              <a:gd name="T48" fmla="*/ 1602065214 w 29738"/>
              <a:gd name="T49" fmla="*/ 1664090074 h 40284"/>
              <a:gd name="T50" fmla="*/ 1458771711 w 29738"/>
              <a:gd name="T51" fmla="*/ 1675029848 h 40284"/>
              <a:gd name="T52" fmla="*/ 756105881 w 29738"/>
              <a:gd name="T53" fmla="*/ 1630082879 h 40284"/>
              <a:gd name="T54" fmla="*/ 1167845714 w 29738"/>
              <a:gd name="T55" fmla="*/ 1581313125 h 40284"/>
              <a:gd name="T56" fmla="*/ 1690211788 w 29738"/>
              <a:gd name="T57" fmla="*/ 1443112782 h 40284"/>
              <a:gd name="T58" fmla="*/ 817104883 w 29738"/>
              <a:gd name="T59" fmla="*/ 1454974402 h 40284"/>
              <a:gd name="T60" fmla="*/ 1077202345 w 29738"/>
              <a:gd name="T61" fmla="*/ 1302603741 h 40284"/>
              <a:gd name="T62" fmla="*/ 1739378065 w 29738"/>
              <a:gd name="T63" fmla="*/ 985866975 h 40284"/>
              <a:gd name="T64" fmla="*/ 1003584011 w 29738"/>
              <a:gd name="T65" fmla="*/ 1086173720 h 40284"/>
              <a:gd name="T66" fmla="*/ 1920729980 w 29738"/>
              <a:gd name="T67" fmla="*/ 516757933 h 40284"/>
              <a:gd name="T68" fmla="*/ 1954648161 w 29738"/>
              <a:gd name="T69" fmla="*/ 68012694 h 40284"/>
              <a:gd name="T70" fmla="*/ 1508793082 w 29738"/>
              <a:gd name="T71" fmla="*/ 421525467 h 40284"/>
              <a:gd name="T72" fmla="*/ 1357940627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Google Shape;729;p27"/>
          <p:cNvSpPr/>
          <p:nvPr/>
        </p:nvSpPr>
        <p:spPr>
          <a:xfrm rot="16200000" flipH="1">
            <a:off x="10839450" y="-463549"/>
            <a:ext cx="1587500" cy="21505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Google Shape;730;p27"/>
          <p:cNvSpPr>
            <a:spLocks/>
          </p:cNvSpPr>
          <p:nvPr/>
        </p:nvSpPr>
        <p:spPr bwMode="auto">
          <a:xfrm rot="10800000">
            <a:off x="11582401" y="296334"/>
            <a:ext cx="1174751" cy="1589617"/>
          </a:xfrm>
          <a:custGeom>
            <a:avLst/>
            <a:gdLst>
              <a:gd name="T0" fmla="*/ 387032328 w 29738"/>
              <a:gd name="T1" fmla="*/ 423197792 h 40284"/>
              <a:gd name="T2" fmla="*/ 355485456 w 29738"/>
              <a:gd name="T3" fmla="*/ 476674393 h 40284"/>
              <a:gd name="T4" fmla="*/ 293122028 w 29738"/>
              <a:gd name="T5" fmla="*/ 84245250 h 40284"/>
              <a:gd name="T6" fmla="*/ 307217555 w 29738"/>
              <a:gd name="T7" fmla="*/ 582979431 h 40284"/>
              <a:gd name="T8" fmla="*/ 118070590 w 29738"/>
              <a:gd name="T9" fmla="*/ 226633731 h 40284"/>
              <a:gd name="T10" fmla="*/ 289090346 w 29738"/>
              <a:gd name="T11" fmla="*/ 635134340 h 40284"/>
              <a:gd name="T12" fmla="*/ 67071032 w 29738"/>
              <a:gd name="T13" fmla="*/ 375734965 h 40284"/>
              <a:gd name="T14" fmla="*/ 270990305 w 29738"/>
              <a:gd name="T15" fmla="*/ 697967907 h 40284"/>
              <a:gd name="T16" fmla="*/ 0 w 29738"/>
              <a:gd name="T17" fmla="*/ 550214675 h 40284"/>
              <a:gd name="T18" fmla="*/ 267635404 w 29738"/>
              <a:gd name="T19" fmla="*/ 710669871 h 40284"/>
              <a:gd name="T20" fmla="*/ 258246563 w 29738"/>
              <a:gd name="T21" fmla="*/ 750122816 h 40284"/>
              <a:gd name="T22" fmla="*/ 12742882 w 29738"/>
              <a:gd name="T23" fmla="*/ 753466896 h 40284"/>
              <a:gd name="T24" fmla="*/ 131645620 w 29738"/>
              <a:gd name="T25" fmla="*/ 786231682 h 40284"/>
              <a:gd name="T26" fmla="*/ 252863096 w 29738"/>
              <a:gd name="T27" fmla="*/ 772829910 h 40284"/>
              <a:gd name="T28" fmla="*/ 50973248 w 29738"/>
              <a:gd name="T29" fmla="*/ 884500558 h 40284"/>
              <a:gd name="T30" fmla="*/ 242148780 w 29738"/>
              <a:gd name="T31" fmla="*/ 824984790 h 40284"/>
              <a:gd name="T32" fmla="*/ 208391635 w 29738"/>
              <a:gd name="T33" fmla="*/ 1044204243 h 40284"/>
              <a:gd name="T34" fmla="*/ 368229197 w 29738"/>
              <a:gd name="T35" fmla="*/ 958689004 h 40284"/>
              <a:gd name="T36" fmla="*/ 264956395 w 29738"/>
              <a:gd name="T37" fmla="*/ 772829910 h 40284"/>
              <a:gd name="T38" fmla="*/ 269637631 w 29738"/>
              <a:gd name="T39" fmla="*/ 753466896 h 40284"/>
              <a:gd name="T40" fmla="*/ 516415888 w 29738"/>
              <a:gd name="T41" fmla="*/ 781565881 h 40284"/>
              <a:gd name="T42" fmla="*/ 615059243 w 29738"/>
              <a:gd name="T43" fmla="*/ 765494444 h 40284"/>
              <a:gd name="T44" fmla="*/ 309687660 w 29738"/>
              <a:gd name="T45" fmla="*/ 693691016 h 40284"/>
              <a:gd name="T46" fmla="*/ 296476929 w 29738"/>
              <a:gd name="T47" fmla="*/ 648483551 h 40284"/>
              <a:gd name="T48" fmla="*/ 633861485 w 29738"/>
              <a:gd name="T49" fmla="*/ 654523605 h 40284"/>
              <a:gd name="T50" fmla="*/ 577166838 w 29738"/>
              <a:gd name="T51" fmla="*/ 658826777 h 40284"/>
              <a:gd name="T52" fmla="*/ 299155079 w 29738"/>
              <a:gd name="T53" fmla="*/ 641148085 h 40284"/>
              <a:gd name="T54" fmla="*/ 462061399 w 29738"/>
              <a:gd name="T55" fmla="*/ 621965542 h 40284"/>
              <a:gd name="T56" fmla="*/ 668736950 w 29738"/>
              <a:gd name="T57" fmla="*/ 567607803 h 40284"/>
              <a:gd name="T58" fmla="*/ 323289888 w 29738"/>
              <a:gd name="T59" fmla="*/ 572273605 h 40284"/>
              <a:gd name="T60" fmla="*/ 426198420 w 29738"/>
              <a:gd name="T61" fmla="*/ 512342675 h 40284"/>
              <a:gd name="T62" fmla="*/ 688189664 w 29738"/>
              <a:gd name="T63" fmla="*/ 387763372 h 40284"/>
              <a:gd name="T64" fmla="*/ 397070752 w 29738"/>
              <a:gd name="T65" fmla="*/ 427215429 h 40284"/>
              <a:gd name="T66" fmla="*/ 759942791 w 29738"/>
              <a:gd name="T67" fmla="*/ 203252251 h 40284"/>
              <a:gd name="T68" fmla="*/ 773361566 w 29738"/>
              <a:gd name="T69" fmla="*/ 26751012 h 40284"/>
              <a:gd name="T70" fmla="*/ 596958343 w 29738"/>
              <a:gd name="T71" fmla="*/ 165795413 h 40284"/>
              <a:gd name="T72" fmla="*/ 537273035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Google Shape;731;p27"/>
          <p:cNvSpPr/>
          <p:nvPr/>
        </p:nvSpPr>
        <p:spPr>
          <a:xfrm rot="9703309">
            <a:off x="11192934" y="2235200"/>
            <a:ext cx="1708151" cy="231140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oogle Shape;732;p27"/>
          <p:cNvGrpSpPr>
            <a:grpSpLocks/>
          </p:cNvGrpSpPr>
          <p:nvPr/>
        </p:nvGrpSpPr>
        <p:grpSpPr bwMode="auto">
          <a:xfrm rot="10800000">
            <a:off x="11358033" y="1598085"/>
            <a:ext cx="1153584" cy="927100"/>
            <a:chOff x="4649450" y="3527425"/>
            <a:chExt cx="1224050" cy="983475"/>
          </a:xfrm>
        </p:grpSpPr>
        <p:sp>
          <p:nvSpPr>
            <p:cNvPr id="19" name="Google Shape;733;p27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oogle Shape;734;p27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oogle Shape;735;p27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16" name="Google Shape;716;p27"/>
          <p:cNvSpPr txBox="1">
            <a:spLocks noGrp="1"/>
          </p:cNvSpPr>
          <p:nvPr>
            <p:ph type="body" idx="1"/>
          </p:nvPr>
        </p:nvSpPr>
        <p:spPr>
          <a:xfrm>
            <a:off x="7300033" y="3183500"/>
            <a:ext cx="3573600" cy="193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23312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1pPr>
            <a:lvl2pPr marL="1219140" lvl="1" indent="-423312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09" lvl="2" indent="-423312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278" lvl="3" indent="-423312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848" lvl="4" indent="-423312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418" lvl="5" indent="-423312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6987" lvl="6" indent="-423312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557" lvl="7" indent="-423312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126" lvl="8" indent="-423312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717" name="Google Shape;717;p27"/>
          <p:cNvSpPr txBox="1">
            <a:spLocks noGrp="1"/>
          </p:cNvSpPr>
          <p:nvPr>
            <p:ph type="title"/>
          </p:nvPr>
        </p:nvSpPr>
        <p:spPr>
          <a:xfrm>
            <a:off x="7163567" y="2382067"/>
            <a:ext cx="3710000" cy="6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2647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hanks ">
  <p:cSld name=" Thanks 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39;p28"/>
          <p:cNvSpPr txBox="1"/>
          <p:nvPr/>
        </p:nvSpPr>
        <p:spPr>
          <a:xfrm>
            <a:off x="3778251" y="4953000"/>
            <a:ext cx="4635500" cy="645584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" sz="14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kumimoji="0" lang="en" sz="14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kumimoji="0" lang="en" sz="14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kumimoji="0" lang="en" sz="14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Flaticon</a:t>
            </a:r>
            <a:r>
              <a:rPr kumimoji="0" lang="en" sz="14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infographics &amp; images by</a:t>
            </a:r>
            <a:r>
              <a:rPr kumimoji="0" lang="en" sz="14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kumimoji="0" lang="en" sz="14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kumimoji="0" lang="en" sz="14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kumimoji="0" sz="14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6" name="Google Shape;741;p28"/>
          <p:cNvGrpSpPr>
            <a:grpSpLocks/>
          </p:cNvGrpSpPr>
          <p:nvPr/>
        </p:nvGrpSpPr>
        <p:grpSpPr bwMode="auto">
          <a:xfrm>
            <a:off x="8693151" y="6322484"/>
            <a:ext cx="601133" cy="601133"/>
            <a:chOff x="4887569" y="4595026"/>
            <a:chExt cx="381145" cy="381032"/>
          </a:xfrm>
        </p:grpSpPr>
        <p:sp>
          <p:nvSpPr>
            <p:cNvPr id="7" name="Google Shape;742;p28"/>
            <p:cNvSpPr>
              <a:spLocks/>
            </p:cNvSpPr>
            <p:nvPr/>
          </p:nvSpPr>
          <p:spPr bwMode="auto">
            <a:xfrm>
              <a:off x="5162374" y="4614573"/>
              <a:ext cx="94000" cy="103505"/>
            </a:xfrm>
            <a:custGeom>
              <a:avLst/>
              <a:gdLst>
                <a:gd name="T0" fmla="*/ 1874 w 7526"/>
                <a:gd name="T1" fmla="*/ 0 h 8287"/>
                <a:gd name="T2" fmla="*/ 14664087 w 7526"/>
                <a:gd name="T3" fmla="*/ 16146905 h 8287"/>
                <a:gd name="T4" fmla="*/ 13479420 w 7526"/>
                <a:gd name="T5" fmla="*/ 13456037 h 8287"/>
                <a:gd name="T6" fmla="*/ 2575882 w 7526"/>
                <a:gd name="T7" fmla="*/ 1438016 h 8287"/>
                <a:gd name="T8" fmla="*/ 1874 w 7526"/>
                <a:gd name="T9" fmla="*/ 0 h 8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Google Shape;743;p28"/>
            <p:cNvSpPr>
              <a:spLocks/>
            </p:cNvSpPr>
            <p:nvPr/>
          </p:nvSpPr>
          <p:spPr bwMode="auto">
            <a:xfrm>
              <a:off x="5125791" y="4601034"/>
              <a:ext cx="140550" cy="154814"/>
            </a:xfrm>
            <a:custGeom>
              <a:avLst/>
              <a:gdLst>
                <a:gd name="T0" fmla="*/ 1874 w 11253"/>
                <a:gd name="T1" fmla="*/ 1874 h 12395"/>
                <a:gd name="T2" fmla="*/ 21923951 w 11253"/>
                <a:gd name="T3" fmla="*/ 24151134 h 12395"/>
                <a:gd name="T4" fmla="*/ 21600410 w 11253"/>
                <a:gd name="T5" fmla="*/ 22411109 h 12395"/>
                <a:gd name="T6" fmla="*/ 1695093 w 11253"/>
                <a:gd name="T7" fmla="*/ 489060 h 12395"/>
                <a:gd name="T8" fmla="*/ 1874 w 11253"/>
                <a:gd name="T9" fmla="*/ 1874 h 1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oogle Shape;744;p28"/>
            <p:cNvSpPr>
              <a:spLocks/>
            </p:cNvSpPr>
            <p:nvPr/>
          </p:nvSpPr>
          <p:spPr bwMode="auto">
            <a:xfrm>
              <a:off x="5096802" y="4595976"/>
              <a:ext cx="171912" cy="189323"/>
            </a:xfrm>
            <a:custGeom>
              <a:avLst/>
              <a:gdLst>
                <a:gd name="T0" fmla="*/ 0 w 13764"/>
                <a:gd name="T1" fmla="*/ 1873 h 15158"/>
                <a:gd name="T2" fmla="*/ 26818172 w 13764"/>
                <a:gd name="T3" fmla="*/ 29532402 h 15158"/>
                <a:gd name="T4" fmla="*/ 26771372 w 13764"/>
                <a:gd name="T5" fmla="*/ 28094407 h 15158"/>
                <a:gd name="T6" fmla="*/ 1414602 w 13764"/>
                <a:gd name="T7" fmla="*/ 163644 h 15158"/>
                <a:gd name="T8" fmla="*/ 0 w 13764"/>
                <a:gd name="T9" fmla="*/ 1873 h 15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oogle Shape;745;p28"/>
            <p:cNvSpPr>
              <a:spLocks/>
            </p:cNvSpPr>
            <p:nvPr/>
          </p:nvSpPr>
          <p:spPr bwMode="auto">
            <a:xfrm>
              <a:off x="5071659" y="4595026"/>
              <a:ext cx="196318" cy="215253"/>
            </a:xfrm>
            <a:custGeom>
              <a:avLst/>
              <a:gdLst>
                <a:gd name="T0" fmla="*/ 837880 w 15718"/>
                <a:gd name="T1" fmla="*/ 0 h 17234"/>
                <a:gd name="T2" fmla="*/ 1874 w 15718"/>
                <a:gd name="T3" fmla="*/ 9667 h 17234"/>
                <a:gd name="T4" fmla="*/ 30485445 w 15718"/>
                <a:gd name="T5" fmla="*/ 33579593 h 17234"/>
                <a:gd name="T6" fmla="*/ 30623809 w 15718"/>
                <a:gd name="T7" fmla="*/ 32326756 h 17234"/>
                <a:gd name="T8" fmla="*/ 1254871 w 15718"/>
                <a:gd name="T9" fmla="*/ 9667 h 17234"/>
                <a:gd name="T10" fmla="*/ 837880 w 15718"/>
                <a:gd name="T11" fmla="*/ 0 h 17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oogle Shape;746;p28"/>
            <p:cNvSpPr>
              <a:spLocks/>
            </p:cNvSpPr>
            <p:nvPr/>
          </p:nvSpPr>
          <p:spPr bwMode="auto">
            <a:xfrm>
              <a:off x="5049215" y="4596275"/>
              <a:ext cx="215190" cy="236161"/>
            </a:xfrm>
            <a:custGeom>
              <a:avLst/>
              <a:gdLst>
                <a:gd name="T0" fmla="*/ 1137863 w 17229"/>
                <a:gd name="T1" fmla="*/ 1874 h 18908"/>
                <a:gd name="T2" fmla="*/ 0 w 17229"/>
                <a:gd name="T3" fmla="*/ 140250 h 18908"/>
                <a:gd name="T4" fmla="*/ 33314382 w 17229"/>
                <a:gd name="T5" fmla="*/ 36841166 h 18908"/>
                <a:gd name="T6" fmla="*/ 33567729 w 17229"/>
                <a:gd name="T7" fmla="*/ 35726695 h 18908"/>
                <a:gd name="T8" fmla="*/ 1137863 w 17229"/>
                <a:gd name="T9" fmla="*/ 1874 h 18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oogle Shape;747;p28"/>
            <p:cNvSpPr>
              <a:spLocks/>
            </p:cNvSpPr>
            <p:nvPr/>
          </p:nvSpPr>
          <p:spPr bwMode="auto">
            <a:xfrm>
              <a:off x="5028694" y="4599848"/>
              <a:ext cx="230203" cy="252523"/>
            </a:xfrm>
            <a:custGeom>
              <a:avLst/>
              <a:gdLst>
                <a:gd name="T0" fmla="*/ 1044413 w 18431"/>
                <a:gd name="T1" fmla="*/ 0 h 20218"/>
                <a:gd name="T2" fmla="*/ 0 w 18431"/>
                <a:gd name="T3" fmla="*/ 255221 h 20218"/>
                <a:gd name="T4" fmla="*/ 35539416 w 18431"/>
                <a:gd name="T5" fmla="*/ 39391802 h 20218"/>
                <a:gd name="T6" fmla="*/ 35911631 w 18431"/>
                <a:gd name="T7" fmla="*/ 38417581 h 20218"/>
                <a:gd name="T8" fmla="*/ 1044413 w 18431"/>
                <a:gd name="T9" fmla="*/ 0 h 20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oogle Shape;748;p28"/>
            <p:cNvSpPr>
              <a:spLocks/>
            </p:cNvSpPr>
            <p:nvPr/>
          </p:nvSpPr>
          <p:spPr bwMode="auto">
            <a:xfrm>
              <a:off x="5009946" y="4605343"/>
              <a:ext cx="241519" cy="265163"/>
            </a:xfrm>
            <a:custGeom>
              <a:avLst/>
              <a:gdLst>
                <a:gd name="T0" fmla="*/ 952849 w 19337"/>
                <a:gd name="T1" fmla="*/ 1874 h 21230"/>
                <a:gd name="T2" fmla="*/ 1873 w 19337"/>
                <a:gd name="T3" fmla="*/ 348821 h 21230"/>
                <a:gd name="T4" fmla="*/ 37234693 w 19337"/>
                <a:gd name="T5" fmla="*/ 41365553 h 21230"/>
                <a:gd name="T6" fmla="*/ 37676952 w 19337"/>
                <a:gd name="T7" fmla="*/ 40459502 h 21230"/>
                <a:gd name="T8" fmla="*/ 952849 w 19337"/>
                <a:gd name="T9" fmla="*/ 1874 h 2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oogle Shape;749;p28"/>
            <p:cNvSpPr>
              <a:spLocks/>
            </p:cNvSpPr>
            <p:nvPr/>
          </p:nvSpPr>
          <p:spPr bwMode="auto">
            <a:xfrm>
              <a:off x="4992548" y="4612487"/>
              <a:ext cx="250150" cy="274680"/>
            </a:xfrm>
            <a:custGeom>
              <a:avLst/>
              <a:gdLst>
                <a:gd name="T0" fmla="*/ 882644 w 20028"/>
                <a:gd name="T1" fmla="*/ 0 h 21992"/>
                <a:gd name="T2" fmla="*/ 1874 w 20028"/>
                <a:gd name="T3" fmla="*/ 442258 h 21992"/>
                <a:gd name="T4" fmla="*/ 38511047 w 20028"/>
                <a:gd name="T5" fmla="*/ 42848207 h 21992"/>
                <a:gd name="T6" fmla="*/ 39021639 w 20028"/>
                <a:gd name="T7" fmla="*/ 42014237 h 21992"/>
                <a:gd name="T8" fmla="*/ 882644 w 20028"/>
                <a:gd name="T9" fmla="*/ 0 h 219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oogle Shape;750;p28"/>
            <p:cNvSpPr>
              <a:spLocks/>
            </p:cNvSpPr>
            <p:nvPr/>
          </p:nvSpPr>
          <p:spPr bwMode="auto">
            <a:xfrm>
              <a:off x="4976486" y="4621106"/>
              <a:ext cx="255945" cy="281075"/>
            </a:xfrm>
            <a:custGeom>
              <a:avLst/>
              <a:gdLst>
                <a:gd name="T0" fmla="*/ 814473 w 20492"/>
                <a:gd name="T1" fmla="*/ 1874 h 22504"/>
                <a:gd name="T2" fmla="*/ 1873 w 20492"/>
                <a:gd name="T3" fmla="*/ 512465 h 22504"/>
                <a:gd name="T4" fmla="*/ 39346785 w 20492"/>
                <a:gd name="T5" fmla="*/ 43847737 h 22504"/>
                <a:gd name="T6" fmla="*/ 39927420 w 20492"/>
                <a:gd name="T7" fmla="*/ 43081938 h 22504"/>
                <a:gd name="T8" fmla="*/ 814473 w 20492"/>
                <a:gd name="T9" fmla="*/ 1874 h 22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Google Shape;751;p28"/>
            <p:cNvSpPr>
              <a:spLocks/>
            </p:cNvSpPr>
            <p:nvPr/>
          </p:nvSpPr>
          <p:spPr bwMode="auto">
            <a:xfrm>
              <a:off x="4961623" y="4631222"/>
              <a:ext cx="259355" cy="284784"/>
            </a:xfrm>
            <a:custGeom>
              <a:avLst/>
              <a:gdLst>
                <a:gd name="T0" fmla="*/ 765800 w 20765"/>
                <a:gd name="T1" fmla="*/ 1873 h 22801"/>
                <a:gd name="T2" fmla="*/ 0 w 20765"/>
                <a:gd name="T3" fmla="*/ 557228 h 22801"/>
                <a:gd name="T4" fmla="*/ 39832019 w 20765"/>
                <a:gd name="T5" fmla="*/ 44426179 h 22801"/>
                <a:gd name="T6" fmla="*/ 40459455 w 20765"/>
                <a:gd name="T7" fmla="*/ 43730575 h 22801"/>
                <a:gd name="T8" fmla="*/ 765800 w 20765"/>
                <a:gd name="T9" fmla="*/ 1873 h 22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752;p28"/>
            <p:cNvSpPr>
              <a:spLocks/>
            </p:cNvSpPr>
            <p:nvPr/>
          </p:nvSpPr>
          <p:spPr bwMode="auto">
            <a:xfrm>
              <a:off x="4947934" y="4642526"/>
              <a:ext cx="260404" cy="285984"/>
            </a:xfrm>
            <a:custGeom>
              <a:avLst/>
              <a:gdLst>
                <a:gd name="T0" fmla="*/ 697479 w 20849"/>
                <a:gd name="T1" fmla="*/ 0 h 22897"/>
                <a:gd name="T2" fmla="*/ 327288 w 20849"/>
                <a:gd name="T3" fmla="*/ 302021 h 22897"/>
                <a:gd name="T4" fmla="*/ 1873 w 20849"/>
                <a:gd name="T5" fmla="*/ 627436 h 22897"/>
                <a:gd name="T6" fmla="*/ 39950837 w 20849"/>
                <a:gd name="T7" fmla="*/ 44611805 h 22897"/>
                <a:gd name="T8" fmla="*/ 40297635 w 20849"/>
                <a:gd name="T9" fmla="*/ 44309784 h 22897"/>
                <a:gd name="T10" fmla="*/ 40623049 w 20849"/>
                <a:gd name="T11" fmla="*/ 43986243 h 22897"/>
                <a:gd name="T12" fmla="*/ 697479 w 20849"/>
                <a:gd name="T13" fmla="*/ 0 h 228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Google Shape;753;p28"/>
            <p:cNvSpPr>
              <a:spLocks/>
            </p:cNvSpPr>
            <p:nvPr/>
          </p:nvSpPr>
          <p:spPr bwMode="auto">
            <a:xfrm>
              <a:off x="4935294" y="4655016"/>
              <a:ext cx="259367" cy="284784"/>
            </a:xfrm>
            <a:custGeom>
              <a:avLst/>
              <a:gdLst>
                <a:gd name="T0" fmla="*/ 627434 w 20766"/>
                <a:gd name="T1" fmla="*/ 1873 h 22801"/>
                <a:gd name="T2" fmla="*/ 1873 w 20766"/>
                <a:gd name="T3" fmla="*/ 697478 h 22801"/>
                <a:gd name="T4" fmla="*/ 39716899 w 20766"/>
                <a:gd name="T5" fmla="*/ 44426179 h 22801"/>
                <a:gd name="T6" fmla="*/ 40459304 w 20766"/>
                <a:gd name="T7" fmla="*/ 43868951 h 22801"/>
                <a:gd name="T8" fmla="*/ 627434 w 20766"/>
                <a:gd name="T9" fmla="*/ 1873 h 22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oogle Shape;754;p28"/>
            <p:cNvSpPr>
              <a:spLocks/>
            </p:cNvSpPr>
            <p:nvPr/>
          </p:nvSpPr>
          <p:spPr bwMode="auto">
            <a:xfrm>
              <a:off x="4923853" y="4668842"/>
              <a:ext cx="255933" cy="281075"/>
            </a:xfrm>
            <a:custGeom>
              <a:avLst/>
              <a:gdLst>
                <a:gd name="T0" fmla="*/ 580636 w 20491"/>
                <a:gd name="T1" fmla="*/ 1874 h 22504"/>
                <a:gd name="T2" fmla="*/ 0 w 20491"/>
                <a:gd name="T3" fmla="*/ 767673 h 22504"/>
                <a:gd name="T4" fmla="*/ 39113247 w 20491"/>
                <a:gd name="T5" fmla="*/ 43847737 h 22504"/>
                <a:gd name="T6" fmla="*/ 39925698 w 20491"/>
                <a:gd name="T7" fmla="*/ 43337309 h 22504"/>
                <a:gd name="T8" fmla="*/ 580636 w 20491"/>
                <a:gd name="T9" fmla="*/ 1874 h 22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oogle Shape;755;p28"/>
            <p:cNvSpPr>
              <a:spLocks/>
            </p:cNvSpPr>
            <p:nvPr/>
          </p:nvSpPr>
          <p:spPr bwMode="auto">
            <a:xfrm>
              <a:off x="4913586" y="4684018"/>
              <a:ext cx="250137" cy="274530"/>
            </a:xfrm>
            <a:custGeom>
              <a:avLst/>
              <a:gdLst>
                <a:gd name="T0" fmla="*/ 512464 w 20027"/>
                <a:gd name="T1" fmla="*/ 0 h 21980"/>
                <a:gd name="T2" fmla="*/ 1873 w 20027"/>
                <a:gd name="T3" fmla="*/ 812449 h 21980"/>
                <a:gd name="T4" fmla="*/ 38140703 w 20027"/>
                <a:gd name="T5" fmla="*/ 42824769 h 21980"/>
                <a:gd name="T6" fmla="*/ 39021322 w 20027"/>
                <a:gd name="T7" fmla="*/ 42384384 h 21980"/>
                <a:gd name="T8" fmla="*/ 512464 w 20027"/>
                <a:gd name="T9" fmla="*/ 0 h 21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oogle Shape;756;p28"/>
            <p:cNvSpPr>
              <a:spLocks/>
            </p:cNvSpPr>
            <p:nvPr/>
          </p:nvSpPr>
          <p:spPr bwMode="auto">
            <a:xfrm>
              <a:off x="4904818" y="4700517"/>
              <a:ext cx="241507" cy="265163"/>
            </a:xfrm>
            <a:custGeom>
              <a:avLst/>
              <a:gdLst>
                <a:gd name="T0" fmla="*/ 440386 w 19336"/>
                <a:gd name="T1" fmla="*/ 1874 h 21230"/>
                <a:gd name="T2" fmla="*/ 0 w 19336"/>
                <a:gd name="T3" fmla="*/ 906051 h 21230"/>
                <a:gd name="T4" fmla="*/ 36724402 w 19336"/>
                <a:gd name="T5" fmla="*/ 41365553 h 21230"/>
                <a:gd name="T6" fmla="*/ 37675229 w 19336"/>
                <a:gd name="T7" fmla="*/ 41016732 h 21230"/>
                <a:gd name="T8" fmla="*/ 440386 w 19336"/>
                <a:gd name="T9" fmla="*/ 1874 h 2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oogle Shape;757;p28"/>
            <p:cNvSpPr>
              <a:spLocks/>
            </p:cNvSpPr>
            <p:nvPr/>
          </p:nvSpPr>
          <p:spPr bwMode="auto">
            <a:xfrm>
              <a:off x="4897524" y="4718665"/>
              <a:ext cx="230066" cy="252523"/>
            </a:xfrm>
            <a:custGeom>
              <a:avLst/>
              <a:gdLst>
                <a:gd name="T0" fmla="*/ 348821 w 18420"/>
                <a:gd name="T1" fmla="*/ 0 h 20218"/>
                <a:gd name="T2" fmla="*/ 1874 w 18420"/>
                <a:gd name="T3" fmla="*/ 997627 h 20218"/>
                <a:gd name="T4" fmla="*/ 34845956 w 18420"/>
                <a:gd name="T5" fmla="*/ 39391802 h 20218"/>
                <a:gd name="T6" fmla="*/ 35890383 w 18420"/>
                <a:gd name="T7" fmla="*/ 39136419 h 20218"/>
                <a:gd name="T8" fmla="*/ 348821 w 18420"/>
                <a:gd name="T9" fmla="*/ 0 h 20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oogle Shape;758;p28"/>
            <p:cNvSpPr>
              <a:spLocks/>
            </p:cNvSpPr>
            <p:nvPr/>
          </p:nvSpPr>
          <p:spPr bwMode="auto">
            <a:xfrm>
              <a:off x="4891878" y="4738587"/>
              <a:ext cx="215340" cy="236161"/>
            </a:xfrm>
            <a:custGeom>
              <a:avLst/>
              <a:gdLst>
                <a:gd name="T0" fmla="*/ 255221 w 17241"/>
                <a:gd name="T1" fmla="*/ 1874 h 18908"/>
                <a:gd name="T2" fmla="*/ 0 w 17241"/>
                <a:gd name="T3" fmla="*/ 1114471 h 18908"/>
                <a:gd name="T4" fmla="*/ 32431770 w 17241"/>
                <a:gd name="T5" fmla="*/ 36841166 h 18908"/>
                <a:gd name="T6" fmla="*/ 33593028 w 17241"/>
                <a:gd name="T7" fmla="*/ 36700916 h 18908"/>
                <a:gd name="T8" fmla="*/ 255221 w 17241"/>
                <a:gd name="T9" fmla="*/ 1874 h 18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Google Shape;759;p28"/>
            <p:cNvSpPr>
              <a:spLocks/>
            </p:cNvSpPr>
            <p:nvPr/>
          </p:nvSpPr>
          <p:spPr bwMode="auto">
            <a:xfrm>
              <a:off x="4888456" y="4760744"/>
              <a:ext cx="196155" cy="215315"/>
            </a:xfrm>
            <a:custGeom>
              <a:avLst/>
              <a:gdLst>
                <a:gd name="T0" fmla="*/ 116844 w 15705"/>
                <a:gd name="T1" fmla="*/ 1873 h 17239"/>
                <a:gd name="T2" fmla="*/ 0 w 15705"/>
                <a:gd name="T3" fmla="*/ 1254870 h 17239"/>
                <a:gd name="T4" fmla="*/ 29347224 w 15705"/>
                <a:gd name="T5" fmla="*/ 33569631 h 17239"/>
                <a:gd name="T6" fmla="*/ 29972634 w 15705"/>
                <a:gd name="T7" fmla="*/ 33587254 h 17239"/>
                <a:gd name="T8" fmla="*/ 30600055 w 15705"/>
                <a:gd name="T9" fmla="*/ 33569631 h 17239"/>
                <a:gd name="T10" fmla="*/ 116844 w 15705"/>
                <a:gd name="T11" fmla="*/ 1873 h 17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Google Shape;760;p28"/>
            <p:cNvSpPr>
              <a:spLocks/>
            </p:cNvSpPr>
            <p:nvPr/>
          </p:nvSpPr>
          <p:spPr bwMode="auto">
            <a:xfrm>
              <a:off x="4887569" y="4785736"/>
              <a:ext cx="171912" cy="189461"/>
            </a:xfrm>
            <a:custGeom>
              <a:avLst/>
              <a:gdLst>
                <a:gd name="T0" fmla="*/ 0 w 13764"/>
                <a:gd name="T1" fmla="*/ 0 h 15169"/>
                <a:gd name="T2" fmla="*/ 46800 w 13764"/>
                <a:gd name="T3" fmla="*/ 1438013 h 15169"/>
                <a:gd name="T4" fmla="*/ 25401697 w 13764"/>
                <a:gd name="T5" fmla="*/ 29368953 h 15169"/>
                <a:gd name="T6" fmla="*/ 26818172 w 13764"/>
                <a:gd name="T7" fmla="*/ 29555991 h 15169"/>
                <a:gd name="T8" fmla="*/ 0 w 13764"/>
                <a:gd name="T9" fmla="*/ 0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Google Shape;761;p28"/>
            <p:cNvSpPr>
              <a:spLocks/>
            </p:cNvSpPr>
            <p:nvPr/>
          </p:nvSpPr>
          <p:spPr bwMode="auto">
            <a:xfrm>
              <a:off x="4889942" y="4815175"/>
              <a:ext cx="140537" cy="154963"/>
            </a:xfrm>
            <a:custGeom>
              <a:avLst/>
              <a:gdLst>
                <a:gd name="T0" fmla="*/ 1873 w 11252"/>
                <a:gd name="T1" fmla="*/ 1873 h 12407"/>
                <a:gd name="T2" fmla="*/ 325413 w 11252"/>
                <a:gd name="T3" fmla="*/ 1763258 h 12407"/>
                <a:gd name="T4" fmla="*/ 20207027 w 11252"/>
                <a:gd name="T5" fmla="*/ 23663676 h 12407"/>
                <a:gd name="T6" fmla="*/ 21923635 w 11252"/>
                <a:gd name="T7" fmla="*/ 24174103 h 12407"/>
                <a:gd name="T8" fmla="*/ 1873 w 11252"/>
                <a:gd name="T9" fmla="*/ 1873 h 124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Google Shape;762;p28"/>
            <p:cNvSpPr>
              <a:spLocks/>
            </p:cNvSpPr>
            <p:nvPr/>
          </p:nvSpPr>
          <p:spPr bwMode="auto">
            <a:xfrm>
              <a:off x="4899909" y="4852945"/>
              <a:ext cx="93987" cy="103517"/>
            </a:xfrm>
            <a:custGeom>
              <a:avLst/>
              <a:gdLst>
                <a:gd name="T0" fmla="*/ 0 w 7525"/>
                <a:gd name="T1" fmla="*/ 1873 h 8288"/>
                <a:gd name="T2" fmla="*/ 0 w 7525"/>
                <a:gd name="T3" fmla="*/ 1873 h 8288"/>
                <a:gd name="T4" fmla="*/ 1182625 w 7525"/>
                <a:gd name="T5" fmla="*/ 2692716 h 8288"/>
                <a:gd name="T6" fmla="*/ 12086041 w 7525"/>
                <a:gd name="T7" fmla="*/ 14708744 h 8288"/>
                <a:gd name="T8" fmla="*/ 14661910 w 7525"/>
                <a:gd name="T9" fmla="*/ 16146754 h 8288"/>
                <a:gd name="T10" fmla="*/ 0 w 7525"/>
                <a:gd name="T11" fmla="*/ 1873 h 8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oogle Shape;763;p28"/>
          <p:cNvGrpSpPr>
            <a:grpSpLocks/>
          </p:cNvGrpSpPr>
          <p:nvPr/>
        </p:nvGrpSpPr>
        <p:grpSpPr bwMode="auto">
          <a:xfrm rot="10800000" flipH="1">
            <a:off x="8625417" y="21167"/>
            <a:ext cx="592667" cy="590551"/>
            <a:chOff x="4887569" y="4595026"/>
            <a:chExt cx="381145" cy="381032"/>
          </a:xfrm>
        </p:grpSpPr>
        <p:sp>
          <p:nvSpPr>
            <p:cNvPr id="29" name="Google Shape;764;p28"/>
            <p:cNvSpPr>
              <a:spLocks/>
            </p:cNvSpPr>
            <p:nvPr/>
          </p:nvSpPr>
          <p:spPr bwMode="auto">
            <a:xfrm>
              <a:off x="5162374" y="4614573"/>
              <a:ext cx="94000" cy="103505"/>
            </a:xfrm>
            <a:custGeom>
              <a:avLst/>
              <a:gdLst>
                <a:gd name="T0" fmla="*/ 1874 w 7526"/>
                <a:gd name="T1" fmla="*/ 0 h 8287"/>
                <a:gd name="T2" fmla="*/ 14664087 w 7526"/>
                <a:gd name="T3" fmla="*/ 16146905 h 8287"/>
                <a:gd name="T4" fmla="*/ 13479420 w 7526"/>
                <a:gd name="T5" fmla="*/ 13456037 h 8287"/>
                <a:gd name="T6" fmla="*/ 2575882 w 7526"/>
                <a:gd name="T7" fmla="*/ 1438016 h 8287"/>
                <a:gd name="T8" fmla="*/ 1874 w 7526"/>
                <a:gd name="T9" fmla="*/ 0 h 8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Google Shape;765;p28"/>
            <p:cNvSpPr>
              <a:spLocks/>
            </p:cNvSpPr>
            <p:nvPr/>
          </p:nvSpPr>
          <p:spPr bwMode="auto">
            <a:xfrm>
              <a:off x="5125791" y="4601034"/>
              <a:ext cx="140550" cy="154814"/>
            </a:xfrm>
            <a:custGeom>
              <a:avLst/>
              <a:gdLst>
                <a:gd name="T0" fmla="*/ 1874 w 11253"/>
                <a:gd name="T1" fmla="*/ 1874 h 12395"/>
                <a:gd name="T2" fmla="*/ 21923951 w 11253"/>
                <a:gd name="T3" fmla="*/ 24151134 h 12395"/>
                <a:gd name="T4" fmla="*/ 21600410 w 11253"/>
                <a:gd name="T5" fmla="*/ 22411109 h 12395"/>
                <a:gd name="T6" fmla="*/ 1695093 w 11253"/>
                <a:gd name="T7" fmla="*/ 489060 h 12395"/>
                <a:gd name="T8" fmla="*/ 1874 w 11253"/>
                <a:gd name="T9" fmla="*/ 1874 h 1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Google Shape;766;p28"/>
            <p:cNvSpPr>
              <a:spLocks/>
            </p:cNvSpPr>
            <p:nvPr/>
          </p:nvSpPr>
          <p:spPr bwMode="auto">
            <a:xfrm>
              <a:off x="5096802" y="4595976"/>
              <a:ext cx="171912" cy="189323"/>
            </a:xfrm>
            <a:custGeom>
              <a:avLst/>
              <a:gdLst>
                <a:gd name="T0" fmla="*/ 0 w 13764"/>
                <a:gd name="T1" fmla="*/ 1873 h 15158"/>
                <a:gd name="T2" fmla="*/ 26818172 w 13764"/>
                <a:gd name="T3" fmla="*/ 29532402 h 15158"/>
                <a:gd name="T4" fmla="*/ 26771372 w 13764"/>
                <a:gd name="T5" fmla="*/ 28094407 h 15158"/>
                <a:gd name="T6" fmla="*/ 1414602 w 13764"/>
                <a:gd name="T7" fmla="*/ 163644 h 15158"/>
                <a:gd name="T8" fmla="*/ 0 w 13764"/>
                <a:gd name="T9" fmla="*/ 1873 h 15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Google Shape;767;p28"/>
            <p:cNvSpPr>
              <a:spLocks/>
            </p:cNvSpPr>
            <p:nvPr/>
          </p:nvSpPr>
          <p:spPr bwMode="auto">
            <a:xfrm>
              <a:off x="5071659" y="4595026"/>
              <a:ext cx="196318" cy="215253"/>
            </a:xfrm>
            <a:custGeom>
              <a:avLst/>
              <a:gdLst>
                <a:gd name="T0" fmla="*/ 837880 w 15718"/>
                <a:gd name="T1" fmla="*/ 0 h 17234"/>
                <a:gd name="T2" fmla="*/ 1874 w 15718"/>
                <a:gd name="T3" fmla="*/ 9667 h 17234"/>
                <a:gd name="T4" fmla="*/ 30485445 w 15718"/>
                <a:gd name="T5" fmla="*/ 33579593 h 17234"/>
                <a:gd name="T6" fmla="*/ 30623809 w 15718"/>
                <a:gd name="T7" fmla="*/ 32326756 h 17234"/>
                <a:gd name="T8" fmla="*/ 1254871 w 15718"/>
                <a:gd name="T9" fmla="*/ 9667 h 17234"/>
                <a:gd name="T10" fmla="*/ 837880 w 15718"/>
                <a:gd name="T11" fmla="*/ 0 h 17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Google Shape;768;p28"/>
            <p:cNvSpPr>
              <a:spLocks/>
            </p:cNvSpPr>
            <p:nvPr/>
          </p:nvSpPr>
          <p:spPr bwMode="auto">
            <a:xfrm>
              <a:off x="5049215" y="4596275"/>
              <a:ext cx="215190" cy="236161"/>
            </a:xfrm>
            <a:custGeom>
              <a:avLst/>
              <a:gdLst>
                <a:gd name="T0" fmla="*/ 1137863 w 17229"/>
                <a:gd name="T1" fmla="*/ 1874 h 18908"/>
                <a:gd name="T2" fmla="*/ 0 w 17229"/>
                <a:gd name="T3" fmla="*/ 140250 h 18908"/>
                <a:gd name="T4" fmla="*/ 33314382 w 17229"/>
                <a:gd name="T5" fmla="*/ 36841166 h 18908"/>
                <a:gd name="T6" fmla="*/ 33567729 w 17229"/>
                <a:gd name="T7" fmla="*/ 35726695 h 18908"/>
                <a:gd name="T8" fmla="*/ 1137863 w 17229"/>
                <a:gd name="T9" fmla="*/ 1874 h 18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Google Shape;769;p28"/>
            <p:cNvSpPr>
              <a:spLocks/>
            </p:cNvSpPr>
            <p:nvPr/>
          </p:nvSpPr>
          <p:spPr bwMode="auto">
            <a:xfrm>
              <a:off x="5028694" y="4599848"/>
              <a:ext cx="230203" cy="252523"/>
            </a:xfrm>
            <a:custGeom>
              <a:avLst/>
              <a:gdLst>
                <a:gd name="T0" fmla="*/ 1044413 w 18431"/>
                <a:gd name="T1" fmla="*/ 0 h 20218"/>
                <a:gd name="T2" fmla="*/ 0 w 18431"/>
                <a:gd name="T3" fmla="*/ 255221 h 20218"/>
                <a:gd name="T4" fmla="*/ 35539416 w 18431"/>
                <a:gd name="T5" fmla="*/ 39391802 h 20218"/>
                <a:gd name="T6" fmla="*/ 35911631 w 18431"/>
                <a:gd name="T7" fmla="*/ 38417581 h 20218"/>
                <a:gd name="T8" fmla="*/ 1044413 w 18431"/>
                <a:gd name="T9" fmla="*/ 0 h 20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Google Shape;770;p28"/>
            <p:cNvSpPr>
              <a:spLocks/>
            </p:cNvSpPr>
            <p:nvPr/>
          </p:nvSpPr>
          <p:spPr bwMode="auto">
            <a:xfrm>
              <a:off x="5009946" y="4605343"/>
              <a:ext cx="241519" cy="265163"/>
            </a:xfrm>
            <a:custGeom>
              <a:avLst/>
              <a:gdLst>
                <a:gd name="T0" fmla="*/ 952849 w 19337"/>
                <a:gd name="T1" fmla="*/ 1874 h 21230"/>
                <a:gd name="T2" fmla="*/ 1873 w 19337"/>
                <a:gd name="T3" fmla="*/ 348821 h 21230"/>
                <a:gd name="T4" fmla="*/ 37234693 w 19337"/>
                <a:gd name="T5" fmla="*/ 41365553 h 21230"/>
                <a:gd name="T6" fmla="*/ 37676952 w 19337"/>
                <a:gd name="T7" fmla="*/ 40459502 h 21230"/>
                <a:gd name="T8" fmla="*/ 952849 w 19337"/>
                <a:gd name="T9" fmla="*/ 1874 h 2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Google Shape;771;p28"/>
            <p:cNvSpPr>
              <a:spLocks/>
            </p:cNvSpPr>
            <p:nvPr/>
          </p:nvSpPr>
          <p:spPr bwMode="auto">
            <a:xfrm>
              <a:off x="4992548" y="4612487"/>
              <a:ext cx="250150" cy="274680"/>
            </a:xfrm>
            <a:custGeom>
              <a:avLst/>
              <a:gdLst>
                <a:gd name="T0" fmla="*/ 882644 w 20028"/>
                <a:gd name="T1" fmla="*/ 0 h 21992"/>
                <a:gd name="T2" fmla="*/ 1874 w 20028"/>
                <a:gd name="T3" fmla="*/ 442258 h 21992"/>
                <a:gd name="T4" fmla="*/ 38511047 w 20028"/>
                <a:gd name="T5" fmla="*/ 42848207 h 21992"/>
                <a:gd name="T6" fmla="*/ 39021639 w 20028"/>
                <a:gd name="T7" fmla="*/ 42014237 h 21992"/>
                <a:gd name="T8" fmla="*/ 882644 w 20028"/>
                <a:gd name="T9" fmla="*/ 0 h 219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Google Shape;772;p28"/>
            <p:cNvSpPr>
              <a:spLocks/>
            </p:cNvSpPr>
            <p:nvPr/>
          </p:nvSpPr>
          <p:spPr bwMode="auto">
            <a:xfrm>
              <a:off x="4976486" y="4621106"/>
              <a:ext cx="255945" cy="281075"/>
            </a:xfrm>
            <a:custGeom>
              <a:avLst/>
              <a:gdLst>
                <a:gd name="T0" fmla="*/ 814473 w 20492"/>
                <a:gd name="T1" fmla="*/ 1874 h 22504"/>
                <a:gd name="T2" fmla="*/ 1873 w 20492"/>
                <a:gd name="T3" fmla="*/ 512465 h 22504"/>
                <a:gd name="T4" fmla="*/ 39346785 w 20492"/>
                <a:gd name="T5" fmla="*/ 43847737 h 22504"/>
                <a:gd name="T6" fmla="*/ 39927420 w 20492"/>
                <a:gd name="T7" fmla="*/ 43081938 h 22504"/>
                <a:gd name="T8" fmla="*/ 814473 w 20492"/>
                <a:gd name="T9" fmla="*/ 1874 h 22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Google Shape;773;p28"/>
            <p:cNvSpPr>
              <a:spLocks/>
            </p:cNvSpPr>
            <p:nvPr/>
          </p:nvSpPr>
          <p:spPr bwMode="auto">
            <a:xfrm>
              <a:off x="4961623" y="4631222"/>
              <a:ext cx="259355" cy="284784"/>
            </a:xfrm>
            <a:custGeom>
              <a:avLst/>
              <a:gdLst>
                <a:gd name="T0" fmla="*/ 765800 w 20765"/>
                <a:gd name="T1" fmla="*/ 1873 h 22801"/>
                <a:gd name="T2" fmla="*/ 0 w 20765"/>
                <a:gd name="T3" fmla="*/ 557228 h 22801"/>
                <a:gd name="T4" fmla="*/ 39832019 w 20765"/>
                <a:gd name="T5" fmla="*/ 44426179 h 22801"/>
                <a:gd name="T6" fmla="*/ 40459455 w 20765"/>
                <a:gd name="T7" fmla="*/ 43730575 h 22801"/>
                <a:gd name="T8" fmla="*/ 765800 w 20765"/>
                <a:gd name="T9" fmla="*/ 1873 h 22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Google Shape;774;p28"/>
            <p:cNvSpPr>
              <a:spLocks/>
            </p:cNvSpPr>
            <p:nvPr/>
          </p:nvSpPr>
          <p:spPr bwMode="auto">
            <a:xfrm>
              <a:off x="4947934" y="4642526"/>
              <a:ext cx="260404" cy="285984"/>
            </a:xfrm>
            <a:custGeom>
              <a:avLst/>
              <a:gdLst>
                <a:gd name="T0" fmla="*/ 697479 w 20849"/>
                <a:gd name="T1" fmla="*/ 0 h 22897"/>
                <a:gd name="T2" fmla="*/ 327288 w 20849"/>
                <a:gd name="T3" fmla="*/ 302021 h 22897"/>
                <a:gd name="T4" fmla="*/ 1873 w 20849"/>
                <a:gd name="T5" fmla="*/ 627436 h 22897"/>
                <a:gd name="T6" fmla="*/ 39950837 w 20849"/>
                <a:gd name="T7" fmla="*/ 44611805 h 22897"/>
                <a:gd name="T8" fmla="*/ 40297635 w 20849"/>
                <a:gd name="T9" fmla="*/ 44309784 h 22897"/>
                <a:gd name="T10" fmla="*/ 40623049 w 20849"/>
                <a:gd name="T11" fmla="*/ 43986243 h 22897"/>
                <a:gd name="T12" fmla="*/ 697479 w 20849"/>
                <a:gd name="T13" fmla="*/ 0 h 228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Google Shape;775;p28"/>
            <p:cNvSpPr>
              <a:spLocks/>
            </p:cNvSpPr>
            <p:nvPr/>
          </p:nvSpPr>
          <p:spPr bwMode="auto">
            <a:xfrm>
              <a:off x="4935294" y="4655016"/>
              <a:ext cx="259367" cy="284784"/>
            </a:xfrm>
            <a:custGeom>
              <a:avLst/>
              <a:gdLst>
                <a:gd name="T0" fmla="*/ 627434 w 20766"/>
                <a:gd name="T1" fmla="*/ 1873 h 22801"/>
                <a:gd name="T2" fmla="*/ 1873 w 20766"/>
                <a:gd name="T3" fmla="*/ 697478 h 22801"/>
                <a:gd name="T4" fmla="*/ 39716899 w 20766"/>
                <a:gd name="T5" fmla="*/ 44426179 h 22801"/>
                <a:gd name="T6" fmla="*/ 40459304 w 20766"/>
                <a:gd name="T7" fmla="*/ 43868951 h 22801"/>
                <a:gd name="T8" fmla="*/ 627434 w 20766"/>
                <a:gd name="T9" fmla="*/ 1873 h 22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Google Shape;776;p28"/>
            <p:cNvSpPr>
              <a:spLocks/>
            </p:cNvSpPr>
            <p:nvPr/>
          </p:nvSpPr>
          <p:spPr bwMode="auto">
            <a:xfrm>
              <a:off x="4923853" y="4668842"/>
              <a:ext cx="255933" cy="281075"/>
            </a:xfrm>
            <a:custGeom>
              <a:avLst/>
              <a:gdLst>
                <a:gd name="T0" fmla="*/ 580636 w 20491"/>
                <a:gd name="T1" fmla="*/ 1874 h 22504"/>
                <a:gd name="T2" fmla="*/ 0 w 20491"/>
                <a:gd name="T3" fmla="*/ 767673 h 22504"/>
                <a:gd name="T4" fmla="*/ 39113247 w 20491"/>
                <a:gd name="T5" fmla="*/ 43847737 h 22504"/>
                <a:gd name="T6" fmla="*/ 39925698 w 20491"/>
                <a:gd name="T7" fmla="*/ 43337309 h 22504"/>
                <a:gd name="T8" fmla="*/ 580636 w 20491"/>
                <a:gd name="T9" fmla="*/ 1874 h 22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Google Shape;777;p28"/>
            <p:cNvSpPr>
              <a:spLocks/>
            </p:cNvSpPr>
            <p:nvPr/>
          </p:nvSpPr>
          <p:spPr bwMode="auto">
            <a:xfrm>
              <a:off x="4913586" y="4684018"/>
              <a:ext cx="250137" cy="274530"/>
            </a:xfrm>
            <a:custGeom>
              <a:avLst/>
              <a:gdLst>
                <a:gd name="T0" fmla="*/ 512464 w 20027"/>
                <a:gd name="T1" fmla="*/ 0 h 21980"/>
                <a:gd name="T2" fmla="*/ 1873 w 20027"/>
                <a:gd name="T3" fmla="*/ 812449 h 21980"/>
                <a:gd name="T4" fmla="*/ 38140703 w 20027"/>
                <a:gd name="T5" fmla="*/ 42824769 h 21980"/>
                <a:gd name="T6" fmla="*/ 39021322 w 20027"/>
                <a:gd name="T7" fmla="*/ 42384384 h 21980"/>
                <a:gd name="T8" fmla="*/ 512464 w 20027"/>
                <a:gd name="T9" fmla="*/ 0 h 21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Google Shape;778;p28"/>
            <p:cNvSpPr>
              <a:spLocks/>
            </p:cNvSpPr>
            <p:nvPr/>
          </p:nvSpPr>
          <p:spPr bwMode="auto">
            <a:xfrm>
              <a:off x="4904818" y="4700517"/>
              <a:ext cx="241507" cy="265163"/>
            </a:xfrm>
            <a:custGeom>
              <a:avLst/>
              <a:gdLst>
                <a:gd name="T0" fmla="*/ 440386 w 19336"/>
                <a:gd name="T1" fmla="*/ 1874 h 21230"/>
                <a:gd name="T2" fmla="*/ 0 w 19336"/>
                <a:gd name="T3" fmla="*/ 906051 h 21230"/>
                <a:gd name="T4" fmla="*/ 36724402 w 19336"/>
                <a:gd name="T5" fmla="*/ 41365553 h 21230"/>
                <a:gd name="T6" fmla="*/ 37675229 w 19336"/>
                <a:gd name="T7" fmla="*/ 41016732 h 21230"/>
                <a:gd name="T8" fmla="*/ 440386 w 19336"/>
                <a:gd name="T9" fmla="*/ 1874 h 2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Google Shape;779;p28"/>
            <p:cNvSpPr>
              <a:spLocks/>
            </p:cNvSpPr>
            <p:nvPr/>
          </p:nvSpPr>
          <p:spPr bwMode="auto">
            <a:xfrm>
              <a:off x="4897524" y="4718665"/>
              <a:ext cx="230066" cy="252523"/>
            </a:xfrm>
            <a:custGeom>
              <a:avLst/>
              <a:gdLst>
                <a:gd name="T0" fmla="*/ 348821 w 18420"/>
                <a:gd name="T1" fmla="*/ 0 h 20218"/>
                <a:gd name="T2" fmla="*/ 1874 w 18420"/>
                <a:gd name="T3" fmla="*/ 997627 h 20218"/>
                <a:gd name="T4" fmla="*/ 34845956 w 18420"/>
                <a:gd name="T5" fmla="*/ 39391802 h 20218"/>
                <a:gd name="T6" fmla="*/ 35890383 w 18420"/>
                <a:gd name="T7" fmla="*/ 39136419 h 20218"/>
                <a:gd name="T8" fmla="*/ 348821 w 18420"/>
                <a:gd name="T9" fmla="*/ 0 h 20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Google Shape;780;p28"/>
            <p:cNvSpPr>
              <a:spLocks/>
            </p:cNvSpPr>
            <p:nvPr/>
          </p:nvSpPr>
          <p:spPr bwMode="auto">
            <a:xfrm>
              <a:off x="4891878" y="4738587"/>
              <a:ext cx="215340" cy="236161"/>
            </a:xfrm>
            <a:custGeom>
              <a:avLst/>
              <a:gdLst>
                <a:gd name="T0" fmla="*/ 255221 w 17241"/>
                <a:gd name="T1" fmla="*/ 1874 h 18908"/>
                <a:gd name="T2" fmla="*/ 0 w 17241"/>
                <a:gd name="T3" fmla="*/ 1114471 h 18908"/>
                <a:gd name="T4" fmla="*/ 32431770 w 17241"/>
                <a:gd name="T5" fmla="*/ 36841166 h 18908"/>
                <a:gd name="T6" fmla="*/ 33593028 w 17241"/>
                <a:gd name="T7" fmla="*/ 36700916 h 18908"/>
                <a:gd name="T8" fmla="*/ 255221 w 17241"/>
                <a:gd name="T9" fmla="*/ 1874 h 18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Google Shape;781;p28"/>
            <p:cNvSpPr>
              <a:spLocks/>
            </p:cNvSpPr>
            <p:nvPr/>
          </p:nvSpPr>
          <p:spPr bwMode="auto">
            <a:xfrm>
              <a:off x="4888456" y="4760744"/>
              <a:ext cx="196155" cy="215315"/>
            </a:xfrm>
            <a:custGeom>
              <a:avLst/>
              <a:gdLst>
                <a:gd name="T0" fmla="*/ 116844 w 15705"/>
                <a:gd name="T1" fmla="*/ 1873 h 17239"/>
                <a:gd name="T2" fmla="*/ 0 w 15705"/>
                <a:gd name="T3" fmla="*/ 1254870 h 17239"/>
                <a:gd name="T4" fmla="*/ 29347224 w 15705"/>
                <a:gd name="T5" fmla="*/ 33569631 h 17239"/>
                <a:gd name="T6" fmla="*/ 29972634 w 15705"/>
                <a:gd name="T7" fmla="*/ 33587254 h 17239"/>
                <a:gd name="T8" fmla="*/ 30600055 w 15705"/>
                <a:gd name="T9" fmla="*/ 33569631 h 17239"/>
                <a:gd name="T10" fmla="*/ 116844 w 15705"/>
                <a:gd name="T11" fmla="*/ 1873 h 17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Google Shape;782;p28"/>
            <p:cNvSpPr>
              <a:spLocks/>
            </p:cNvSpPr>
            <p:nvPr/>
          </p:nvSpPr>
          <p:spPr bwMode="auto">
            <a:xfrm>
              <a:off x="4887569" y="4785736"/>
              <a:ext cx="171912" cy="189461"/>
            </a:xfrm>
            <a:custGeom>
              <a:avLst/>
              <a:gdLst>
                <a:gd name="T0" fmla="*/ 0 w 13764"/>
                <a:gd name="T1" fmla="*/ 0 h 15169"/>
                <a:gd name="T2" fmla="*/ 46800 w 13764"/>
                <a:gd name="T3" fmla="*/ 1438013 h 15169"/>
                <a:gd name="T4" fmla="*/ 25401697 w 13764"/>
                <a:gd name="T5" fmla="*/ 29368953 h 15169"/>
                <a:gd name="T6" fmla="*/ 26818172 w 13764"/>
                <a:gd name="T7" fmla="*/ 29555991 h 15169"/>
                <a:gd name="T8" fmla="*/ 0 w 13764"/>
                <a:gd name="T9" fmla="*/ 0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Google Shape;783;p28"/>
            <p:cNvSpPr>
              <a:spLocks/>
            </p:cNvSpPr>
            <p:nvPr/>
          </p:nvSpPr>
          <p:spPr bwMode="auto">
            <a:xfrm>
              <a:off x="4889942" y="4815175"/>
              <a:ext cx="140537" cy="154963"/>
            </a:xfrm>
            <a:custGeom>
              <a:avLst/>
              <a:gdLst>
                <a:gd name="T0" fmla="*/ 1873 w 11252"/>
                <a:gd name="T1" fmla="*/ 1873 h 12407"/>
                <a:gd name="T2" fmla="*/ 325413 w 11252"/>
                <a:gd name="T3" fmla="*/ 1763258 h 12407"/>
                <a:gd name="T4" fmla="*/ 20207027 w 11252"/>
                <a:gd name="T5" fmla="*/ 23663676 h 12407"/>
                <a:gd name="T6" fmla="*/ 21923635 w 11252"/>
                <a:gd name="T7" fmla="*/ 24174103 h 12407"/>
                <a:gd name="T8" fmla="*/ 1873 w 11252"/>
                <a:gd name="T9" fmla="*/ 1873 h 124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Google Shape;784;p28"/>
            <p:cNvSpPr>
              <a:spLocks/>
            </p:cNvSpPr>
            <p:nvPr/>
          </p:nvSpPr>
          <p:spPr bwMode="auto">
            <a:xfrm>
              <a:off x="4899909" y="4852945"/>
              <a:ext cx="93987" cy="103517"/>
            </a:xfrm>
            <a:custGeom>
              <a:avLst/>
              <a:gdLst>
                <a:gd name="T0" fmla="*/ 0 w 7525"/>
                <a:gd name="T1" fmla="*/ 1873 h 8288"/>
                <a:gd name="T2" fmla="*/ 0 w 7525"/>
                <a:gd name="T3" fmla="*/ 1873 h 8288"/>
                <a:gd name="T4" fmla="*/ 1182625 w 7525"/>
                <a:gd name="T5" fmla="*/ 2692716 h 8288"/>
                <a:gd name="T6" fmla="*/ 12086041 w 7525"/>
                <a:gd name="T7" fmla="*/ 14708744 h 8288"/>
                <a:gd name="T8" fmla="*/ 14661910 w 7525"/>
                <a:gd name="T9" fmla="*/ 16146754 h 8288"/>
                <a:gd name="T10" fmla="*/ 0 w 7525"/>
                <a:gd name="T11" fmla="*/ 1873 h 8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0" name="Google Shape;785;p28"/>
          <p:cNvSpPr>
            <a:spLocks/>
          </p:cNvSpPr>
          <p:nvPr/>
        </p:nvSpPr>
        <p:spPr bwMode="auto">
          <a:xfrm rot="10800000">
            <a:off x="10316634" y="3308351"/>
            <a:ext cx="2266951" cy="3073400"/>
          </a:xfrm>
          <a:custGeom>
            <a:avLst/>
            <a:gdLst>
              <a:gd name="T0" fmla="*/ 2147483646 w 29738"/>
              <a:gd name="T1" fmla="*/ 2147483646 h 40284"/>
              <a:gd name="T2" fmla="*/ 2147483646 w 29738"/>
              <a:gd name="T3" fmla="*/ 2147483646 h 40284"/>
              <a:gd name="T4" fmla="*/ 2106382954 w 29738"/>
              <a:gd name="T5" fmla="*/ 608873030 h 40284"/>
              <a:gd name="T6" fmla="*/ 2147483646 w 29738"/>
              <a:gd name="T7" fmla="*/ 2147483646 h 40284"/>
              <a:gd name="T8" fmla="*/ 848459172 w 29738"/>
              <a:gd name="T9" fmla="*/ 1637960611 h 40284"/>
              <a:gd name="T10" fmla="*/ 2077415185 w 29738"/>
              <a:gd name="T11" fmla="*/ 2147483646 h 40284"/>
              <a:gd name="T12" fmla="*/ 481975510 w 29738"/>
              <a:gd name="T13" fmla="*/ 2147483646 h 40284"/>
              <a:gd name="T14" fmla="*/ 1947341401 w 29738"/>
              <a:gd name="T15" fmla="*/ 2147483646 h 40284"/>
              <a:gd name="T16" fmla="*/ 0 w 29738"/>
              <a:gd name="T17" fmla="*/ 2147483646 h 40284"/>
              <a:gd name="T18" fmla="*/ 1923234315 w 29738"/>
              <a:gd name="T19" fmla="*/ 2147483646 h 40284"/>
              <a:gd name="T20" fmla="*/ 1855770369 w 29738"/>
              <a:gd name="T21" fmla="*/ 2147483646 h 40284"/>
              <a:gd name="T22" fmla="*/ 91574348 w 29738"/>
              <a:gd name="T23" fmla="*/ 2147483646 h 40284"/>
              <a:gd name="T24" fmla="*/ 946012109 w 29738"/>
              <a:gd name="T25" fmla="*/ 2147483646 h 40284"/>
              <a:gd name="T26" fmla="*/ 1817084548 w 29738"/>
              <a:gd name="T27" fmla="*/ 2147483646 h 40284"/>
              <a:gd name="T28" fmla="*/ 366294076 w 29738"/>
              <a:gd name="T29" fmla="*/ 2147483646 h 40284"/>
              <a:gd name="T30" fmla="*/ 1740088878 w 29738"/>
              <a:gd name="T31" fmla="*/ 2147483646 h 40284"/>
              <a:gd name="T32" fmla="*/ 1497510882 w 29738"/>
              <a:gd name="T33" fmla="*/ 2147483646 h 40284"/>
              <a:gd name="T34" fmla="*/ 2147483646 w 29738"/>
              <a:gd name="T35" fmla="*/ 2147483646 h 40284"/>
              <a:gd name="T36" fmla="*/ 1903984540 w 29738"/>
              <a:gd name="T37" fmla="*/ 2147483646 h 40284"/>
              <a:gd name="T38" fmla="*/ 1937623407 w 29738"/>
              <a:gd name="T39" fmla="*/ 2147483646 h 40284"/>
              <a:gd name="T40" fmla="*/ 2147483646 w 29738"/>
              <a:gd name="T41" fmla="*/ 2147483646 h 40284"/>
              <a:gd name="T42" fmla="*/ 2147483646 w 29738"/>
              <a:gd name="T43" fmla="*/ 2147483646 h 40284"/>
              <a:gd name="T44" fmla="*/ 2147483646 w 29738"/>
              <a:gd name="T45" fmla="*/ 2147483646 h 40284"/>
              <a:gd name="T46" fmla="*/ 2130490097 w 29738"/>
              <a:gd name="T47" fmla="*/ 2147483646 h 40284"/>
              <a:gd name="T48" fmla="*/ 2147483646 w 29738"/>
              <a:gd name="T49" fmla="*/ 2147483646 h 40284"/>
              <a:gd name="T50" fmla="*/ 2147483646 w 29738"/>
              <a:gd name="T51" fmla="*/ 2147483646 h 40284"/>
              <a:gd name="T52" fmla="*/ 2147483646 w 29738"/>
              <a:gd name="T53" fmla="*/ 2147483646 h 40284"/>
              <a:gd name="T54" fmla="*/ 2147483646 w 29738"/>
              <a:gd name="T55" fmla="*/ 2147483646 h 40284"/>
              <a:gd name="T56" fmla="*/ 2147483646 w 29738"/>
              <a:gd name="T57" fmla="*/ 2147483646 h 40284"/>
              <a:gd name="T58" fmla="*/ 2147483646 w 29738"/>
              <a:gd name="T59" fmla="*/ 2147483646 h 40284"/>
              <a:gd name="T60" fmla="*/ 2147483646 w 29738"/>
              <a:gd name="T61" fmla="*/ 2147483646 h 40284"/>
              <a:gd name="T62" fmla="*/ 2147483646 w 29738"/>
              <a:gd name="T63" fmla="*/ 2147483646 h 40284"/>
              <a:gd name="T64" fmla="*/ 2147483646 w 29738"/>
              <a:gd name="T65" fmla="*/ 2147483646 h 40284"/>
              <a:gd name="T66" fmla="*/ 2147483646 w 29738"/>
              <a:gd name="T67" fmla="*/ 1468976368 h 40284"/>
              <a:gd name="T68" fmla="*/ 2147483646 w 29738"/>
              <a:gd name="T69" fmla="*/ 193340503 h 40284"/>
              <a:gd name="T70" fmla="*/ 2147483646 w 29738"/>
              <a:gd name="T71" fmla="*/ 1198261738 h 40284"/>
              <a:gd name="T72" fmla="*/ 214748364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1" name="Google Shape;786;p28"/>
          <p:cNvGrpSpPr>
            <a:grpSpLocks/>
          </p:cNvGrpSpPr>
          <p:nvPr/>
        </p:nvGrpSpPr>
        <p:grpSpPr bwMode="auto">
          <a:xfrm rot="10800000" flipH="1">
            <a:off x="1322918" y="-535517"/>
            <a:ext cx="2017183" cy="1657351"/>
            <a:chOff x="4623213" y="3501085"/>
            <a:chExt cx="1196973" cy="983475"/>
          </a:xfrm>
        </p:grpSpPr>
        <p:sp>
          <p:nvSpPr>
            <p:cNvPr id="52" name="Google Shape;787;p28"/>
            <p:cNvSpPr/>
            <p:nvPr/>
          </p:nvSpPr>
          <p:spPr>
            <a:xfrm>
              <a:off x="4623213" y="4116542"/>
              <a:ext cx="455930" cy="168309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Google Shape;788;p28"/>
            <p:cNvSpPr>
              <a:spLocks/>
            </p:cNvSpPr>
            <p:nvPr/>
          </p:nvSpPr>
          <p:spPr bwMode="auto">
            <a:xfrm>
              <a:off x="4702761" y="350108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Google Shape;789;p28"/>
            <p:cNvSpPr/>
            <p:nvPr/>
          </p:nvSpPr>
          <p:spPr>
            <a:xfrm>
              <a:off x="4804078" y="3597799"/>
              <a:ext cx="812635" cy="761157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oogle Shape;790;p28"/>
          <p:cNvGrpSpPr>
            <a:grpSpLocks/>
          </p:cNvGrpSpPr>
          <p:nvPr/>
        </p:nvGrpSpPr>
        <p:grpSpPr bwMode="auto">
          <a:xfrm rot="9503256">
            <a:off x="10033000" y="1970618"/>
            <a:ext cx="2626784" cy="2112433"/>
            <a:chOff x="4649450" y="3527425"/>
            <a:chExt cx="1224050" cy="983475"/>
          </a:xfrm>
        </p:grpSpPr>
        <p:sp>
          <p:nvSpPr>
            <p:cNvPr id="56" name="Google Shape;791;p28"/>
            <p:cNvSpPr/>
            <p:nvPr/>
          </p:nvSpPr>
          <p:spPr>
            <a:xfrm>
              <a:off x="4650150" y="4156951"/>
              <a:ext cx="456676" cy="168512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Google Shape;792;p28"/>
            <p:cNvSpPr/>
            <p:nvPr/>
          </p:nvSpPr>
          <p:spPr>
            <a:xfrm>
              <a:off x="4756019" y="3529445"/>
              <a:ext cx="111752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Google Shape;793;p28"/>
            <p:cNvSpPr/>
            <p:nvPr/>
          </p:nvSpPr>
          <p:spPr>
            <a:xfrm>
              <a:off x="4842887" y="3616828"/>
              <a:ext cx="811759" cy="761749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9" name="Google Shape;794;p28"/>
          <p:cNvSpPr/>
          <p:nvPr/>
        </p:nvSpPr>
        <p:spPr>
          <a:xfrm rot="11297389">
            <a:off x="10316634" y="-254000"/>
            <a:ext cx="2266951" cy="307340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Google Shape;795;p28"/>
          <p:cNvSpPr/>
          <p:nvPr/>
        </p:nvSpPr>
        <p:spPr>
          <a:xfrm rot="16200000" flipH="1">
            <a:off x="10338859" y="-718608"/>
            <a:ext cx="1492251" cy="20235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Google Shape;796;p28"/>
          <p:cNvSpPr/>
          <p:nvPr/>
        </p:nvSpPr>
        <p:spPr>
          <a:xfrm rot="6366138">
            <a:off x="17992" y="-555626"/>
            <a:ext cx="2302933" cy="311785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Google Shape;797;p28"/>
          <p:cNvSpPr>
            <a:spLocks/>
          </p:cNvSpPr>
          <p:nvPr/>
        </p:nvSpPr>
        <p:spPr bwMode="auto">
          <a:xfrm rot="9622076" flipH="1">
            <a:off x="-239184" y="726018"/>
            <a:ext cx="1703917" cy="2307167"/>
          </a:xfrm>
          <a:custGeom>
            <a:avLst/>
            <a:gdLst>
              <a:gd name="T0" fmla="*/ 1181015569 w 29738"/>
              <a:gd name="T1" fmla="*/ 1293906892 h 40284"/>
              <a:gd name="T2" fmla="*/ 1084752691 w 29738"/>
              <a:gd name="T3" fmla="*/ 1457406840 h 40284"/>
              <a:gd name="T4" fmla="*/ 894450370 w 29738"/>
              <a:gd name="T5" fmla="*/ 257576911 h 40284"/>
              <a:gd name="T6" fmla="*/ 937463697 w 29738"/>
              <a:gd name="T7" fmla="*/ 1782428816 h 40284"/>
              <a:gd name="T8" fmla="*/ 360287241 w 29738"/>
              <a:gd name="T9" fmla="*/ 692919915 h 40284"/>
              <a:gd name="T10" fmla="*/ 882149540 w 29738"/>
              <a:gd name="T11" fmla="*/ 1941889891 h 40284"/>
              <a:gd name="T12" fmla="*/ 204665909 w 29738"/>
              <a:gd name="T13" fmla="*/ 1148791341 h 40284"/>
              <a:gd name="T14" fmla="*/ 826916602 w 29738"/>
              <a:gd name="T15" fmla="*/ 2134001506 h 40284"/>
              <a:gd name="T16" fmla="*/ 0 w 29738"/>
              <a:gd name="T17" fmla="*/ 1682252027 h 40284"/>
              <a:gd name="T18" fmla="*/ 816680378 w 29738"/>
              <a:gd name="T19" fmla="*/ 2147483646 h 40284"/>
              <a:gd name="T20" fmla="*/ 788030683 w 29738"/>
              <a:gd name="T21" fmla="*/ 2147483646 h 40284"/>
              <a:gd name="T22" fmla="*/ 38885920 w 29738"/>
              <a:gd name="T23" fmla="*/ 2147483646 h 40284"/>
              <a:gd name="T24" fmla="*/ 401714211 w 29738"/>
              <a:gd name="T25" fmla="*/ 2147483646 h 40284"/>
              <a:gd name="T26" fmla="*/ 771604293 w 29738"/>
              <a:gd name="T27" fmla="*/ 2147483646 h 40284"/>
              <a:gd name="T28" fmla="*/ 155543722 w 29738"/>
              <a:gd name="T29" fmla="*/ 2147483646 h 40284"/>
              <a:gd name="T30" fmla="*/ 738908496 w 29738"/>
              <a:gd name="T31" fmla="*/ 2147483646 h 40284"/>
              <a:gd name="T32" fmla="*/ 635901485 w 29738"/>
              <a:gd name="T33" fmla="*/ 2147483646 h 40284"/>
              <a:gd name="T34" fmla="*/ 1123638611 w 29738"/>
              <a:gd name="T35" fmla="*/ 2147483646 h 40284"/>
              <a:gd name="T36" fmla="*/ 808505022 w 29738"/>
              <a:gd name="T37" fmla="*/ 2147483646 h 40284"/>
              <a:gd name="T38" fmla="*/ 822789238 w 29738"/>
              <a:gd name="T39" fmla="*/ 2147483646 h 40284"/>
              <a:gd name="T40" fmla="*/ 1575823122 w 29738"/>
              <a:gd name="T41" fmla="*/ 2147483646 h 40284"/>
              <a:gd name="T42" fmla="*/ 1876831323 w 29738"/>
              <a:gd name="T43" fmla="*/ 2147483646 h 40284"/>
              <a:gd name="T44" fmla="*/ 945001933 w 29738"/>
              <a:gd name="T45" fmla="*/ 2120925414 h 40284"/>
              <a:gd name="T46" fmla="*/ 904688485 w 29738"/>
              <a:gd name="T47" fmla="*/ 1982704903 h 40284"/>
              <a:gd name="T48" fmla="*/ 1934208238 w 29738"/>
              <a:gd name="T49" fmla="*/ 2001172330 h 40284"/>
              <a:gd name="T50" fmla="*/ 1761205824 w 29738"/>
              <a:gd name="T51" fmla="*/ 2014327759 h 40284"/>
              <a:gd name="T52" fmla="*/ 912861951 w 29738"/>
              <a:gd name="T53" fmla="*/ 1960276134 h 40284"/>
              <a:gd name="T54" fmla="*/ 1409963718 w 29738"/>
              <a:gd name="T55" fmla="*/ 1901628389 h 40284"/>
              <a:gd name="T56" fmla="*/ 2040627969 w 29738"/>
              <a:gd name="T57" fmla="*/ 1735430948 h 40284"/>
              <a:gd name="T58" fmla="*/ 986506469 w 29738"/>
              <a:gd name="T59" fmla="*/ 1749697091 h 40284"/>
              <a:gd name="T60" fmla="*/ 1300528341 w 29738"/>
              <a:gd name="T61" fmla="*/ 1566462174 h 40284"/>
              <a:gd name="T62" fmla="*/ 2099988271 w 29738"/>
              <a:gd name="T63" fmla="*/ 1185565632 h 40284"/>
              <a:gd name="T64" fmla="*/ 1211646760 w 29738"/>
              <a:gd name="T65" fmla="*/ 1306189574 h 40284"/>
              <a:gd name="T66" fmla="*/ 2147483646 w 29738"/>
              <a:gd name="T67" fmla="*/ 621432283 h 40284"/>
              <a:gd name="T68" fmla="*/ 2147483646 w 29738"/>
              <a:gd name="T69" fmla="*/ 81790588 h 40284"/>
              <a:gd name="T70" fmla="*/ 1821598429 w 29738"/>
              <a:gd name="T71" fmla="*/ 506910014 h 40284"/>
              <a:gd name="T72" fmla="*/ 1639469617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Google Shape;798;p28"/>
          <p:cNvSpPr/>
          <p:nvPr/>
        </p:nvSpPr>
        <p:spPr>
          <a:xfrm rot="10800000" flipH="1">
            <a:off x="-709083" y="2967567"/>
            <a:ext cx="2478617" cy="33549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4" name="Google Shape;799;p28"/>
          <p:cNvGrpSpPr>
            <a:grpSpLocks/>
          </p:cNvGrpSpPr>
          <p:nvPr/>
        </p:nvGrpSpPr>
        <p:grpSpPr bwMode="auto">
          <a:xfrm rot="10800000">
            <a:off x="9135533" y="-306917"/>
            <a:ext cx="1492251" cy="1200151"/>
            <a:chOff x="4649450" y="3527425"/>
            <a:chExt cx="1224050" cy="983475"/>
          </a:xfrm>
        </p:grpSpPr>
        <p:sp>
          <p:nvSpPr>
            <p:cNvPr id="65" name="Google Shape;800;p28"/>
            <p:cNvSpPr/>
            <p:nvPr/>
          </p:nvSpPr>
          <p:spPr>
            <a:xfrm>
              <a:off x="4649450" y="4150118"/>
              <a:ext cx="456632" cy="168249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Google Shape;801;p28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Google Shape;802;p28"/>
            <p:cNvSpPr/>
            <p:nvPr/>
          </p:nvSpPr>
          <p:spPr>
            <a:xfrm>
              <a:off x="4842173" y="3612416"/>
              <a:ext cx="810824" cy="761456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oogle Shape;803;p28"/>
          <p:cNvGrpSpPr>
            <a:grpSpLocks/>
          </p:cNvGrpSpPr>
          <p:nvPr/>
        </p:nvGrpSpPr>
        <p:grpSpPr bwMode="auto">
          <a:xfrm rot="10800000" flipH="1">
            <a:off x="-306917" y="2237317"/>
            <a:ext cx="1674284" cy="1346200"/>
            <a:chOff x="4649450" y="3527425"/>
            <a:chExt cx="1224050" cy="983475"/>
          </a:xfrm>
        </p:grpSpPr>
        <p:sp>
          <p:nvSpPr>
            <p:cNvPr id="69" name="Google Shape;804;p28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Google Shape;805;p28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Google Shape;806;p28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37" name="Google Shape;737;p28"/>
          <p:cNvSpPr txBox="1">
            <a:spLocks noGrp="1"/>
          </p:cNvSpPr>
          <p:nvPr>
            <p:ph type="ctrTitle"/>
          </p:nvPr>
        </p:nvSpPr>
        <p:spPr>
          <a:xfrm>
            <a:off x="2456000" y="1196133"/>
            <a:ext cx="7280000" cy="127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8" name="Google Shape;738;p28"/>
          <p:cNvSpPr txBox="1">
            <a:spLocks noGrp="1"/>
          </p:cNvSpPr>
          <p:nvPr>
            <p:ph type="body" idx="1"/>
          </p:nvPr>
        </p:nvSpPr>
        <p:spPr>
          <a:xfrm>
            <a:off x="3812600" y="3488600"/>
            <a:ext cx="4566800" cy="129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23312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40" lvl="1" indent="-42331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0" name="Google Shape;740;p28"/>
          <p:cNvSpPr txBox="1">
            <a:spLocks noGrp="1"/>
          </p:cNvSpPr>
          <p:nvPr>
            <p:ph type="subTitle" idx="2"/>
          </p:nvPr>
        </p:nvSpPr>
        <p:spPr>
          <a:xfrm>
            <a:off x="4132800" y="5687800"/>
            <a:ext cx="3926400" cy="55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288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8;p29"/>
          <p:cNvSpPr>
            <a:spLocks/>
          </p:cNvSpPr>
          <p:nvPr/>
        </p:nvSpPr>
        <p:spPr bwMode="auto">
          <a:xfrm>
            <a:off x="-609600" y="463551"/>
            <a:ext cx="2305051" cy="3119967"/>
          </a:xfrm>
          <a:custGeom>
            <a:avLst/>
            <a:gdLst>
              <a:gd name="T0" fmla="*/ 2147483646 w 29738"/>
              <a:gd name="T1" fmla="*/ 2147483646 h 40284"/>
              <a:gd name="T2" fmla="*/ 2147483646 w 29738"/>
              <a:gd name="T3" fmla="*/ 2147483646 h 40284"/>
              <a:gd name="T4" fmla="*/ 2147483646 w 29738"/>
              <a:gd name="T5" fmla="*/ 636971702 h 40284"/>
              <a:gd name="T6" fmla="*/ 2147483646 w 29738"/>
              <a:gd name="T7" fmla="*/ 2147483646 h 40284"/>
              <a:gd name="T8" fmla="*/ 891960082 w 29738"/>
              <a:gd name="T9" fmla="*/ 1713547475 h 40284"/>
              <a:gd name="T10" fmla="*/ 2147483646 w 29738"/>
              <a:gd name="T11" fmla="*/ 2147483646 h 40284"/>
              <a:gd name="T12" fmla="*/ 506690451 w 29738"/>
              <a:gd name="T13" fmla="*/ 2147483646 h 40284"/>
              <a:gd name="T14" fmla="*/ 2047187812 w 29738"/>
              <a:gd name="T15" fmla="*/ 2147483646 h 40284"/>
              <a:gd name="T16" fmla="*/ 0 w 29738"/>
              <a:gd name="T17" fmla="*/ 2147483646 h 40284"/>
              <a:gd name="T18" fmla="*/ 2021844482 w 29738"/>
              <a:gd name="T19" fmla="*/ 2147483646 h 40284"/>
              <a:gd name="T20" fmla="*/ 1950917725 w 29738"/>
              <a:gd name="T21" fmla="*/ 2147483646 h 40284"/>
              <a:gd name="T22" fmla="*/ 96270087 w 29738"/>
              <a:gd name="T23" fmla="*/ 2147483646 h 40284"/>
              <a:gd name="T24" fmla="*/ 994516195 w 29738"/>
              <a:gd name="T25" fmla="*/ 2147483646 h 40284"/>
              <a:gd name="T26" fmla="*/ 1910251501 w 29738"/>
              <a:gd name="T27" fmla="*/ 2147483646 h 40284"/>
              <a:gd name="T28" fmla="*/ 385077034 w 29738"/>
              <a:gd name="T29" fmla="*/ 2147483646 h 40284"/>
              <a:gd name="T30" fmla="*/ 1829304308 w 29738"/>
              <a:gd name="T31" fmla="*/ 2147483646 h 40284"/>
              <a:gd name="T32" fmla="*/ 1574292963 w 29738"/>
              <a:gd name="T33" fmla="*/ 2147483646 h 40284"/>
              <a:gd name="T34" fmla="*/ 2147483646 w 29738"/>
              <a:gd name="T35" fmla="*/ 2147483646 h 40284"/>
              <a:gd name="T36" fmla="*/ 2001607698 w 29738"/>
              <a:gd name="T37" fmla="*/ 2147483646 h 40284"/>
              <a:gd name="T38" fmla="*/ 2036971406 w 29738"/>
              <a:gd name="T39" fmla="*/ 2147483646 h 40284"/>
              <a:gd name="T40" fmla="*/ 2147483646 w 29738"/>
              <a:gd name="T41" fmla="*/ 2147483646 h 40284"/>
              <a:gd name="T42" fmla="*/ 2147483646 w 29738"/>
              <a:gd name="T43" fmla="*/ 2147483646 h 40284"/>
              <a:gd name="T44" fmla="*/ 2147483646 w 29738"/>
              <a:gd name="T45" fmla="*/ 2147483646 h 40284"/>
              <a:gd name="T46" fmla="*/ 2147483646 w 29738"/>
              <a:gd name="T47" fmla="*/ 2147483646 h 40284"/>
              <a:gd name="T48" fmla="*/ 2147483646 w 29738"/>
              <a:gd name="T49" fmla="*/ 2147483646 h 40284"/>
              <a:gd name="T50" fmla="*/ 2147483646 w 29738"/>
              <a:gd name="T51" fmla="*/ 2147483646 h 40284"/>
              <a:gd name="T52" fmla="*/ 2147483646 w 29738"/>
              <a:gd name="T53" fmla="*/ 2147483646 h 40284"/>
              <a:gd name="T54" fmla="*/ 2147483646 w 29738"/>
              <a:gd name="T55" fmla="*/ 2147483646 h 40284"/>
              <a:gd name="T56" fmla="*/ 2147483646 w 29738"/>
              <a:gd name="T57" fmla="*/ 2147483646 h 40284"/>
              <a:gd name="T58" fmla="*/ 2147483646 w 29738"/>
              <a:gd name="T59" fmla="*/ 2147483646 h 40284"/>
              <a:gd name="T60" fmla="*/ 2147483646 w 29738"/>
              <a:gd name="T61" fmla="*/ 2147483646 h 40284"/>
              <a:gd name="T62" fmla="*/ 2147483646 w 29738"/>
              <a:gd name="T63" fmla="*/ 2147483646 h 40284"/>
              <a:gd name="T64" fmla="*/ 2147483646 w 29738"/>
              <a:gd name="T65" fmla="*/ 2147483646 h 40284"/>
              <a:gd name="T66" fmla="*/ 2147483646 w 29738"/>
              <a:gd name="T67" fmla="*/ 1536765163 h 40284"/>
              <a:gd name="T68" fmla="*/ 2147483646 w 29738"/>
              <a:gd name="T69" fmla="*/ 202263491 h 40284"/>
              <a:gd name="T70" fmla="*/ 2147483646 w 29738"/>
              <a:gd name="T71" fmla="*/ 1253557148 h 40284"/>
              <a:gd name="T72" fmla="*/ 214748364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oogle Shape;809;p29"/>
          <p:cNvGrpSpPr>
            <a:grpSpLocks/>
          </p:cNvGrpSpPr>
          <p:nvPr/>
        </p:nvGrpSpPr>
        <p:grpSpPr bwMode="auto">
          <a:xfrm rot="10800000">
            <a:off x="8765118" y="-535517"/>
            <a:ext cx="1972733" cy="1657351"/>
            <a:chOff x="4649450" y="3501085"/>
            <a:chExt cx="1170736" cy="983475"/>
          </a:xfrm>
        </p:grpSpPr>
        <p:sp>
          <p:nvSpPr>
            <p:cNvPr id="4" name="Google Shape;810;p29"/>
            <p:cNvSpPr/>
            <p:nvPr/>
          </p:nvSpPr>
          <p:spPr>
            <a:xfrm>
              <a:off x="4654475" y="4150454"/>
              <a:ext cx="455984" cy="168309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Google Shape;811;p29"/>
            <p:cNvSpPr>
              <a:spLocks/>
            </p:cNvSpPr>
            <p:nvPr/>
          </p:nvSpPr>
          <p:spPr bwMode="auto">
            <a:xfrm>
              <a:off x="4702761" y="350108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Google Shape;812;p29"/>
            <p:cNvSpPr/>
            <p:nvPr/>
          </p:nvSpPr>
          <p:spPr>
            <a:xfrm>
              <a:off x="4841642" y="3611616"/>
              <a:ext cx="811476" cy="762413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oogle Shape;813;p29"/>
          <p:cNvGrpSpPr>
            <a:grpSpLocks/>
          </p:cNvGrpSpPr>
          <p:nvPr/>
        </p:nvGrpSpPr>
        <p:grpSpPr bwMode="auto">
          <a:xfrm>
            <a:off x="-1049867" y="3003551"/>
            <a:ext cx="2669117" cy="2144183"/>
            <a:chOff x="4649450" y="3527425"/>
            <a:chExt cx="1224050" cy="983475"/>
          </a:xfrm>
        </p:grpSpPr>
        <p:sp>
          <p:nvSpPr>
            <p:cNvPr id="8" name="Google Shape;814;p29"/>
            <p:cNvSpPr/>
            <p:nvPr/>
          </p:nvSpPr>
          <p:spPr>
            <a:xfrm>
              <a:off x="4649450" y="4150713"/>
              <a:ext cx="456228" cy="167957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oogle Shape;815;p29"/>
            <p:cNvSpPr/>
            <p:nvPr/>
          </p:nvSpPr>
          <p:spPr>
            <a:xfrm>
              <a:off x="4756227" y="3527425"/>
              <a:ext cx="1117273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oogle Shape;816;p29"/>
            <p:cNvSpPr/>
            <p:nvPr/>
          </p:nvSpPr>
          <p:spPr>
            <a:xfrm>
              <a:off x="4841648" y="3611889"/>
              <a:ext cx="812474" cy="762121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Google Shape;817;p29"/>
          <p:cNvSpPr/>
          <p:nvPr/>
        </p:nvSpPr>
        <p:spPr>
          <a:xfrm>
            <a:off x="-546100" y="4055534"/>
            <a:ext cx="2302933" cy="311996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Google Shape;818;p29"/>
          <p:cNvSpPr>
            <a:spLocks/>
          </p:cNvSpPr>
          <p:nvPr/>
        </p:nvSpPr>
        <p:spPr bwMode="auto">
          <a:xfrm rot="5400000" flipH="1">
            <a:off x="624418" y="5613401"/>
            <a:ext cx="1517649" cy="2055284"/>
          </a:xfrm>
          <a:custGeom>
            <a:avLst/>
            <a:gdLst>
              <a:gd name="T0" fmla="*/ 834495636 w 29738"/>
              <a:gd name="T1" fmla="*/ 914706111 h 40284"/>
              <a:gd name="T2" fmla="*/ 766477918 w 29738"/>
              <a:gd name="T3" fmla="*/ 1030290237 h 40284"/>
              <a:gd name="T4" fmla="*/ 632011587 w 29738"/>
              <a:gd name="T5" fmla="*/ 182089660 h 40284"/>
              <a:gd name="T6" fmla="*/ 662404788 w 29738"/>
              <a:gd name="T7" fmla="*/ 1260058682 h 40284"/>
              <a:gd name="T8" fmla="*/ 254577013 w 29738"/>
              <a:gd name="T9" fmla="*/ 489848809 h 40284"/>
              <a:gd name="T10" fmla="*/ 623321133 w 29738"/>
              <a:gd name="T11" fmla="*/ 1372786142 h 40284"/>
              <a:gd name="T12" fmla="*/ 144615962 w 29738"/>
              <a:gd name="T13" fmla="*/ 812119728 h 40284"/>
              <a:gd name="T14" fmla="*/ 584293131 w 29738"/>
              <a:gd name="T15" fmla="*/ 1508598201 h 40284"/>
              <a:gd name="T16" fmla="*/ 0 w 29738"/>
              <a:gd name="T17" fmla="*/ 1189241077 h 40284"/>
              <a:gd name="T18" fmla="*/ 577058907 w 29738"/>
              <a:gd name="T19" fmla="*/ 1536050546 h 40284"/>
              <a:gd name="T20" fmla="*/ 556816791 w 29738"/>
              <a:gd name="T21" fmla="*/ 1621325661 h 40284"/>
              <a:gd name="T22" fmla="*/ 27476340 w 29738"/>
              <a:gd name="T23" fmla="*/ 1628552981 h 40284"/>
              <a:gd name="T24" fmla="*/ 283848015 w 29738"/>
              <a:gd name="T25" fmla="*/ 1699372040 h 40284"/>
              <a:gd name="T26" fmla="*/ 545209475 w 29738"/>
              <a:gd name="T27" fmla="*/ 1670405706 h 40284"/>
              <a:gd name="T28" fmla="*/ 109905360 w 29738"/>
              <a:gd name="T29" fmla="*/ 1911772126 h 40284"/>
              <a:gd name="T30" fmla="*/ 522106227 w 29738"/>
              <a:gd name="T31" fmla="*/ 1783133167 h 40284"/>
              <a:gd name="T32" fmla="*/ 449322826 w 29738"/>
              <a:gd name="T33" fmla="*/ 2147483646 h 40284"/>
              <a:gd name="T34" fmla="*/ 793954296 w 29738"/>
              <a:gd name="T35" fmla="*/ 2072122735 h 40284"/>
              <a:gd name="T36" fmla="*/ 571283822 w 29738"/>
              <a:gd name="T37" fmla="*/ 1670405706 h 40284"/>
              <a:gd name="T38" fmla="*/ 581376307 w 29738"/>
              <a:gd name="T39" fmla="*/ 1628552981 h 40284"/>
              <a:gd name="T40" fmla="*/ 1113465131 w 29738"/>
              <a:gd name="T41" fmla="*/ 1689286600 h 40284"/>
              <a:gd name="T42" fmla="*/ 1326154463 w 29738"/>
              <a:gd name="T43" fmla="*/ 1654549882 h 40284"/>
              <a:gd name="T44" fmla="*/ 667731590 w 29738"/>
              <a:gd name="T45" fmla="*/ 1499353249 h 40284"/>
              <a:gd name="T46" fmla="*/ 639245849 w 29738"/>
              <a:gd name="T47" fmla="*/ 1401641163 h 40284"/>
              <a:gd name="T48" fmla="*/ 1366695802 w 29738"/>
              <a:gd name="T49" fmla="*/ 1414695997 h 40284"/>
              <a:gd name="T50" fmla="*/ 1244453520 w 29738"/>
              <a:gd name="T51" fmla="*/ 1423996624 h 40284"/>
              <a:gd name="T52" fmla="*/ 645020934 w 29738"/>
              <a:gd name="T53" fmla="*/ 1385785339 h 40284"/>
              <a:gd name="T54" fmla="*/ 996269818 w 29738"/>
              <a:gd name="T55" fmla="*/ 1344324982 h 40284"/>
              <a:gd name="T56" fmla="*/ 1441890560 w 29738"/>
              <a:gd name="T57" fmla="*/ 1226834461 h 40284"/>
              <a:gd name="T58" fmla="*/ 697058245 w 29738"/>
              <a:gd name="T59" fmla="*/ 1236919900 h 40284"/>
              <a:gd name="T60" fmla="*/ 918943459 w 29738"/>
              <a:gd name="T61" fmla="*/ 1107384853 h 40284"/>
              <a:gd name="T62" fmla="*/ 1483833932 w 29738"/>
              <a:gd name="T63" fmla="*/ 838116629 h 40284"/>
              <a:gd name="T64" fmla="*/ 856139745 w 29738"/>
              <a:gd name="T65" fmla="*/ 923390291 h 40284"/>
              <a:gd name="T66" fmla="*/ 1638543872 w 29738"/>
              <a:gd name="T67" fmla="*/ 439311904 h 40284"/>
              <a:gd name="T68" fmla="*/ 1667477896 w 29738"/>
              <a:gd name="T69" fmla="*/ 57819862 h 40284"/>
              <a:gd name="T70" fmla="*/ 1287126460 w 29738"/>
              <a:gd name="T71" fmla="*/ 358351768 h 40284"/>
              <a:gd name="T72" fmla="*/ 1158436669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Google Shape;819;p29"/>
          <p:cNvSpPr/>
          <p:nvPr/>
        </p:nvSpPr>
        <p:spPr>
          <a:xfrm rot="16200000" flipH="1">
            <a:off x="9986434" y="-753533"/>
            <a:ext cx="2300817" cy="311784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oogle Shape;820;p29"/>
          <p:cNvGrpSpPr>
            <a:grpSpLocks/>
          </p:cNvGrpSpPr>
          <p:nvPr/>
        </p:nvGrpSpPr>
        <p:grpSpPr bwMode="auto">
          <a:xfrm rot="10800000">
            <a:off x="10737851" y="2237317"/>
            <a:ext cx="1674283" cy="1346200"/>
            <a:chOff x="4649450" y="3527425"/>
            <a:chExt cx="1224050" cy="983475"/>
          </a:xfrm>
        </p:grpSpPr>
        <p:sp>
          <p:nvSpPr>
            <p:cNvPr id="15" name="Google Shape;821;p29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Google Shape;822;p29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823;p29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Google Shape;824;p29"/>
          <p:cNvSpPr>
            <a:spLocks/>
          </p:cNvSpPr>
          <p:nvPr/>
        </p:nvSpPr>
        <p:spPr bwMode="auto">
          <a:xfrm rot="10800000">
            <a:off x="11063818" y="347134"/>
            <a:ext cx="1703916" cy="2307167"/>
          </a:xfrm>
          <a:custGeom>
            <a:avLst/>
            <a:gdLst>
              <a:gd name="T0" fmla="*/ 1181011851 w 29738"/>
              <a:gd name="T1" fmla="*/ 1293906892 h 40284"/>
              <a:gd name="T2" fmla="*/ 1084750983 w 29738"/>
              <a:gd name="T3" fmla="*/ 1457406840 h 40284"/>
              <a:gd name="T4" fmla="*/ 894448983 w 29738"/>
              <a:gd name="T5" fmla="*/ 257576911 h 40284"/>
              <a:gd name="T6" fmla="*/ 937460385 w 29738"/>
              <a:gd name="T7" fmla="*/ 1782428816 h 40284"/>
              <a:gd name="T8" fmla="*/ 360286658 w 29738"/>
              <a:gd name="T9" fmla="*/ 692919915 h 40284"/>
              <a:gd name="T10" fmla="*/ 882148162 w 29738"/>
              <a:gd name="T11" fmla="*/ 1941889891 h 40284"/>
              <a:gd name="T12" fmla="*/ 204665620 w 29738"/>
              <a:gd name="T13" fmla="*/ 1148791341 h 40284"/>
              <a:gd name="T14" fmla="*/ 826915311 w 29738"/>
              <a:gd name="T15" fmla="*/ 2134001506 h 40284"/>
              <a:gd name="T16" fmla="*/ 0 w 29738"/>
              <a:gd name="T17" fmla="*/ 1682252027 h 40284"/>
              <a:gd name="T18" fmla="*/ 816677247 w 29738"/>
              <a:gd name="T19" fmla="*/ 2147483646 h 40284"/>
              <a:gd name="T20" fmla="*/ 788029421 w 29738"/>
              <a:gd name="T21" fmla="*/ 2147483646 h 40284"/>
              <a:gd name="T22" fmla="*/ 38885889 w 29738"/>
              <a:gd name="T23" fmla="*/ 2147483646 h 40284"/>
              <a:gd name="T24" fmla="*/ 401711748 w 29738"/>
              <a:gd name="T25" fmla="*/ 2147483646 h 40284"/>
              <a:gd name="T26" fmla="*/ 771601240 w 29738"/>
              <a:gd name="T27" fmla="*/ 2147483646 h 40284"/>
              <a:gd name="T28" fmla="*/ 155541667 w 29738"/>
              <a:gd name="T29" fmla="*/ 2147483646 h 40284"/>
              <a:gd name="T30" fmla="*/ 738905468 w 29738"/>
              <a:gd name="T31" fmla="*/ 2147483646 h 40284"/>
              <a:gd name="T32" fmla="*/ 635898624 w 29738"/>
              <a:gd name="T33" fmla="*/ 2147483646 h 40284"/>
              <a:gd name="T34" fmla="*/ 1123636872 w 29738"/>
              <a:gd name="T35" fmla="*/ 2147483646 h 40284"/>
              <a:gd name="T36" fmla="*/ 808503744 w 29738"/>
              <a:gd name="T37" fmla="*/ 2147483646 h 40284"/>
              <a:gd name="T38" fmla="*/ 822787950 w 29738"/>
              <a:gd name="T39" fmla="*/ 2147483646 h 40284"/>
              <a:gd name="T40" fmla="*/ 1575820642 w 29738"/>
              <a:gd name="T41" fmla="*/ 2147483646 h 40284"/>
              <a:gd name="T42" fmla="*/ 1876826546 w 29738"/>
              <a:gd name="T43" fmla="*/ 2147483646 h 40284"/>
              <a:gd name="T44" fmla="*/ 945000420 w 29738"/>
              <a:gd name="T45" fmla="*/ 2120925414 h 40284"/>
              <a:gd name="T46" fmla="*/ 904685199 w 29738"/>
              <a:gd name="T47" fmla="*/ 1982704903 h 40284"/>
              <a:gd name="T48" fmla="*/ 1934203373 w 29738"/>
              <a:gd name="T49" fmla="*/ 2001172330 h 40284"/>
              <a:gd name="T50" fmla="*/ 1761201223 w 29738"/>
              <a:gd name="T51" fmla="*/ 2014327759 h 40284"/>
              <a:gd name="T52" fmla="*/ 912860549 w 29738"/>
              <a:gd name="T53" fmla="*/ 1960276134 h 40284"/>
              <a:gd name="T54" fmla="*/ 1409961540 w 29738"/>
              <a:gd name="T55" fmla="*/ 1901628389 h 40284"/>
              <a:gd name="T56" fmla="*/ 2040622934 w 29738"/>
              <a:gd name="T57" fmla="*/ 1735430948 h 40284"/>
              <a:gd name="T58" fmla="*/ 986504924 w 29738"/>
              <a:gd name="T59" fmla="*/ 1749697091 h 40284"/>
              <a:gd name="T60" fmla="*/ 1300526335 w 29738"/>
              <a:gd name="T61" fmla="*/ 1566462174 h 40284"/>
              <a:gd name="T62" fmla="*/ 2099983104 w 29738"/>
              <a:gd name="T63" fmla="*/ 1185565632 h 40284"/>
              <a:gd name="T64" fmla="*/ 1211644867 w 29738"/>
              <a:gd name="T65" fmla="*/ 1306189574 h 40284"/>
              <a:gd name="T66" fmla="*/ 2147483646 w 29738"/>
              <a:gd name="T67" fmla="*/ 621432283 h 40284"/>
              <a:gd name="T68" fmla="*/ 2147483646 w 29738"/>
              <a:gd name="T69" fmla="*/ 81790588 h 40284"/>
              <a:gd name="T70" fmla="*/ 1821593737 w 29738"/>
              <a:gd name="T71" fmla="*/ 506910014 h 40284"/>
              <a:gd name="T72" fmla="*/ 1639465197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Google Shape;825;p29"/>
          <p:cNvSpPr/>
          <p:nvPr/>
        </p:nvSpPr>
        <p:spPr>
          <a:xfrm rot="10800000">
            <a:off x="10676467" y="2895600"/>
            <a:ext cx="2476500" cy="33549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oogle Shape;826;p29"/>
          <p:cNvGrpSpPr>
            <a:grpSpLocks/>
          </p:cNvGrpSpPr>
          <p:nvPr/>
        </p:nvGrpSpPr>
        <p:grpSpPr bwMode="auto">
          <a:xfrm>
            <a:off x="1940985" y="6180667"/>
            <a:ext cx="1517649" cy="1219200"/>
            <a:chOff x="4649450" y="3527425"/>
            <a:chExt cx="1224050" cy="983475"/>
          </a:xfrm>
        </p:grpSpPr>
        <p:sp>
          <p:nvSpPr>
            <p:cNvPr id="21" name="Google Shape;827;p29"/>
            <p:cNvSpPr/>
            <p:nvPr/>
          </p:nvSpPr>
          <p:spPr>
            <a:xfrm>
              <a:off x="4649450" y="4150635"/>
              <a:ext cx="455817" cy="167327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oogle Shape;828;p29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oogle Shape;829;p29"/>
            <p:cNvSpPr/>
            <p:nvPr/>
          </p:nvSpPr>
          <p:spPr>
            <a:xfrm>
              <a:off x="4842361" y="3612796"/>
              <a:ext cx="810913" cy="76151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882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1;p30"/>
          <p:cNvSpPr>
            <a:spLocks/>
          </p:cNvSpPr>
          <p:nvPr/>
        </p:nvSpPr>
        <p:spPr bwMode="auto">
          <a:xfrm rot="5400000">
            <a:off x="2874435" y="-404283"/>
            <a:ext cx="1803400" cy="2442633"/>
          </a:xfrm>
          <a:custGeom>
            <a:avLst/>
            <a:gdLst>
              <a:gd name="T0" fmla="*/ 1400186340 w 29738"/>
              <a:gd name="T1" fmla="*/ 1535467181 h 40284"/>
              <a:gd name="T2" fmla="*/ 1286059965 w 29738"/>
              <a:gd name="T3" fmla="*/ 1729493225 h 40284"/>
              <a:gd name="T4" fmla="*/ 1060442590 w 29738"/>
              <a:gd name="T5" fmla="*/ 305664783 h 40284"/>
              <a:gd name="T6" fmla="*/ 1111436427 w 29738"/>
              <a:gd name="T7" fmla="*/ 2115193951 h 40284"/>
              <a:gd name="T8" fmla="*/ 427149644 w 29738"/>
              <a:gd name="T9" fmla="*/ 822283143 h 40284"/>
              <a:gd name="T10" fmla="*/ 1045858719 w 29738"/>
              <a:gd name="T11" fmla="*/ 2147483646 h 40284"/>
              <a:gd name="T12" fmla="*/ 242648416 w 29738"/>
              <a:gd name="T13" fmla="*/ 1363261759 h 40284"/>
              <a:gd name="T14" fmla="*/ 980376206 w 29738"/>
              <a:gd name="T15" fmla="*/ 2147483646 h 40284"/>
              <a:gd name="T16" fmla="*/ 0 w 29738"/>
              <a:gd name="T17" fmla="*/ 1996314763 h 40284"/>
              <a:gd name="T18" fmla="*/ 968237458 w 29738"/>
              <a:gd name="T19" fmla="*/ 2147483646 h 40284"/>
              <a:gd name="T20" fmla="*/ 934272616 w 29738"/>
              <a:gd name="T21" fmla="*/ 2147483646 h 40284"/>
              <a:gd name="T22" fmla="*/ 46101543 w 29738"/>
              <a:gd name="T23" fmla="*/ 2147483646 h 40284"/>
              <a:gd name="T24" fmla="*/ 476263110 w 29738"/>
              <a:gd name="T25" fmla="*/ 2147483646 h 40284"/>
              <a:gd name="T26" fmla="*/ 914798498 w 29738"/>
              <a:gd name="T27" fmla="*/ 2147483646 h 40284"/>
              <a:gd name="T28" fmla="*/ 184408172 w 29738"/>
              <a:gd name="T29" fmla="*/ 2147483646 h 40284"/>
              <a:gd name="T30" fmla="*/ 876034418 w 29738"/>
              <a:gd name="T31" fmla="*/ 2147483646 h 40284"/>
              <a:gd name="T32" fmla="*/ 753910679 w 29738"/>
              <a:gd name="T33" fmla="*/ 2147483646 h 40284"/>
              <a:gd name="T34" fmla="*/ 1332163554 w 29738"/>
              <a:gd name="T35" fmla="*/ 2147483646 h 40284"/>
              <a:gd name="T36" fmla="*/ 958548019 w 29738"/>
              <a:gd name="T37" fmla="*/ 2147483646 h 40284"/>
              <a:gd name="T38" fmla="*/ 975483911 w 29738"/>
              <a:gd name="T39" fmla="*/ 2147483646 h 40284"/>
              <a:gd name="T40" fmla="*/ 1868263880 w 29738"/>
              <a:gd name="T41" fmla="*/ 2147483646 h 40284"/>
              <a:gd name="T42" fmla="*/ 2147483646 w 29738"/>
              <a:gd name="T43" fmla="*/ 2147483646 h 40284"/>
              <a:gd name="T44" fmla="*/ 1120375000 w 29738"/>
              <a:gd name="T45" fmla="*/ 2147483646 h 40284"/>
              <a:gd name="T46" fmla="*/ 1072579245 w 29738"/>
              <a:gd name="T47" fmla="*/ 2147483646 h 40284"/>
              <a:gd name="T48" fmla="*/ 2147483646 w 29738"/>
              <a:gd name="T49" fmla="*/ 2147483646 h 40284"/>
              <a:gd name="T50" fmla="*/ 2088049798 w 29738"/>
              <a:gd name="T51" fmla="*/ 2147483646 h 40284"/>
              <a:gd name="T52" fmla="*/ 1082270777 w 29738"/>
              <a:gd name="T53" fmla="*/ 2147483646 h 40284"/>
              <a:gd name="T54" fmla="*/ 1671623904 w 29738"/>
              <a:gd name="T55" fmla="*/ 2147483646 h 40284"/>
              <a:gd name="T56" fmla="*/ 2147483646 w 29738"/>
              <a:gd name="T57" fmla="*/ 2059423173 h 40284"/>
              <a:gd name="T58" fmla="*/ 1169581522 w 29738"/>
              <a:gd name="T59" fmla="*/ 2076352752 h 40284"/>
              <a:gd name="T60" fmla="*/ 1541879347 w 29738"/>
              <a:gd name="T61" fmla="*/ 1858907361 h 40284"/>
              <a:gd name="T62" fmla="*/ 2147483646 w 29738"/>
              <a:gd name="T63" fmla="*/ 1406900955 h 40284"/>
              <a:gd name="T64" fmla="*/ 1436503249 w 29738"/>
              <a:gd name="T65" fmla="*/ 1550045307 h 40284"/>
              <a:gd name="T66" fmla="*/ 2147483646 w 29738"/>
              <a:gd name="T67" fmla="*/ 737449203 h 40284"/>
              <a:gd name="T68" fmla="*/ 2147483646 w 29738"/>
              <a:gd name="T69" fmla="*/ 97060613 h 40284"/>
              <a:gd name="T70" fmla="*/ 2147483646 w 29738"/>
              <a:gd name="T71" fmla="*/ 601547391 h 40284"/>
              <a:gd name="T72" fmla="*/ 1943721370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oogle Shape;832;p30"/>
          <p:cNvGrpSpPr>
            <a:grpSpLocks/>
          </p:cNvGrpSpPr>
          <p:nvPr/>
        </p:nvGrpSpPr>
        <p:grpSpPr bwMode="auto">
          <a:xfrm rot="10800000">
            <a:off x="8765118" y="-535517"/>
            <a:ext cx="1972733" cy="1657351"/>
            <a:chOff x="4649450" y="3501085"/>
            <a:chExt cx="1170736" cy="983475"/>
          </a:xfrm>
        </p:grpSpPr>
        <p:sp>
          <p:nvSpPr>
            <p:cNvPr id="4" name="Google Shape;833;p30"/>
            <p:cNvSpPr/>
            <p:nvPr/>
          </p:nvSpPr>
          <p:spPr>
            <a:xfrm>
              <a:off x="4654475" y="4150454"/>
              <a:ext cx="455984" cy="168309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Google Shape;834;p30"/>
            <p:cNvSpPr>
              <a:spLocks/>
            </p:cNvSpPr>
            <p:nvPr/>
          </p:nvSpPr>
          <p:spPr bwMode="auto">
            <a:xfrm>
              <a:off x="4702761" y="350108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Google Shape;835;p30"/>
            <p:cNvSpPr/>
            <p:nvPr/>
          </p:nvSpPr>
          <p:spPr>
            <a:xfrm>
              <a:off x="4841642" y="3611616"/>
              <a:ext cx="811476" cy="762413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oogle Shape;836;p30"/>
          <p:cNvGrpSpPr>
            <a:grpSpLocks/>
          </p:cNvGrpSpPr>
          <p:nvPr/>
        </p:nvGrpSpPr>
        <p:grpSpPr bwMode="auto">
          <a:xfrm rot="5400000">
            <a:off x="1123950" y="-224367"/>
            <a:ext cx="2089151" cy="1678517"/>
            <a:chOff x="4649450" y="3527425"/>
            <a:chExt cx="1224050" cy="983475"/>
          </a:xfrm>
        </p:grpSpPr>
        <p:sp>
          <p:nvSpPr>
            <p:cNvPr id="8" name="Google Shape;837;p30"/>
            <p:cNvSpPr/>
            <p:nvPr/>
          </p:nvSpPr>
          <p:spPr>
            <a:xfrm>
              <a:off x="4649450" y="4145042"/>
              <a:ext cx="456384" cy="168667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oogle Shape;838;p30"/>
            <p:cNvSpPr/>
            <p:nvPr/>
          </p:nvSpPr>
          <p:spPr>
            <a:xfrm>
              <a:off x="4756104" y="3527425"/>
              <a:ext cx="1117395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oogle Shape;839;p30"/>
            <p:cNvSpPr/>
            <p:nvPr/>
          </p:nvSpPr>
          <p:spPr>
            <a:xfrm>
              <a:off x="4841677" y="3606797"/>
              <a:ext cx="812313" cy="76148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Google Shape;840;p30"/>
          <p:cNvSpPr/>
          <p:nvPr/>
        </p:nvSpPr>
        <p:spPr>
          <a:xfrm rot="5400000">
            <a:off x="61384" y="-355599"/>
            <a:ext cx="1803401" cy="2442633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Google Shape;841;p30"/>
          <p:cNvSpPr>
            <a:spLocks/>
          </p:cNvSpPr>
          <p:nvPr/>
        </p:nvSpPr>
        <p:spPr bwMode="auto">
          <a:xfrm rot="10800000" flipH="1">
            <a:off x="-431800" y="668867"/>
            <a:ext cx="1187451" cy="1608667"/>
          </a:xfrm>
          <a:custGeom>
            <a:avLst/>
            <a:gdLst>
              <a:gd name="T0" fmla="*/ 399720320 w 29738"/>
              <a:gd name="T1" fmla="*/ 438595036 h 40284"/>
              <a:gd name="T2" fmla="*/ 367140576 w 29738"/>
              <a:gd name="T3" fmla="*/ 494017574 h 40284"/>
              <a:gd name="T4" fmla="*/ 302731759 w 29738"/>
              <a:gd name="T5" fmla="*/ 87310689 h 40284"/>
              <a:gd name="T6" fmla="*/ 317288881 w 29738"/>
              <a:gd name="T7" fmla="*/ 604189946 h 40284"/>
              <a:gd name="T8" fmla="*/ 121941317 w 29738"/>
              <a:gd name="T9" fmla="*/ 234879649 h 40284"/>
              <a:gd name="T10" fmla="*/ 298568474 w 29738"/>
              <a:gd name="T11" fmla="*/ 658241919 h 40284"/>
              <a:gd name="T12" fmla="*/ 69269856 w 29738"/>
              <a:gd name="T13" fmla="*/ 389405662 h 40284"/>
              <a:gd name="T14" fmla="*/ 279874092 w 29738"/>
              <a:gd name="T15" fmla="*/ 723362759 h 40284"/>
              <a:gd name="T16" fmla="*/ 0 w 29738"/>
              <a:gd name="T17" fmla="*/ 570233369 h 40284"/>
              <a:gd name="T18" fmla="*/ 276409490 w 29738"/>
              <a:gd name="T19" fmla="*/ 736526170 h 40284"/>
              <a:gd name="T20" fmla="*/ 266713407 w 29738"/>
              <a:gd name="T21" fmla="*/ 777414732 h 40284"/>
              <a:gd name="T22" fmla="*/ 13160685 w 29738"/>
              <a:gd name="T23" fmla="*/ 780879811 h 40284"/>
              <a:gd name="T24" fmla="*/ 135962103 w 29738"/>
              <a:gd name="T25" fmla="*/ 814837317 h 40284"/>
              <a:gd name="T26" fmla="*/ 261153686 w 29738"/>
              <a:gd name="T27" fmla="*/ 800948251 h 40284"/>
              <a:gd name="T28" fmla="*/ 52644568 w 29738"/>
              <a:gd name="T29" fmla="*/ 916681982 h 40284"/>
              <a:gd name="T30" fmla="*/ 250087191 w 29738"/>
              <a:gd name="T31" fmla="*/ 855000224 h 40284"/>
              <a:gd name="T32" fmla="*/ 215224016 w 29738"/>
              <a:gd name="T33" fmla="*/ 1082196207 h 40284"/>
              <a:gd name="T34" fmla="*/ 380301261 w 29738"/>
              <a:gd name="T35" fmla="*/ 993568713 h 40284"/>
              <a:gd name="T36" fmla="*/ 273642641 w 29738"/>
              <a:gd name="T37" fmla="*/ 800948251 h 40284"/>
              <a:gd name="T38" fmla="*/ 278477656 w 29738"/>
              <a:gd name="T39" fmla="*/ 780879811 h 40284"/>
              <a:gd name="T40" fmla="*/ 533346074 w 29738"/>
              <a:gd name="T41" fmla="*/ 810001613 h 40284"/>
              <a:gd name="T42" fmla="*/ 635223496 w 29738"/>
              <a:gd name="T43" fmla="*/ 793345330 h 40284"/>
              <a:gd name="T44" fmla="*/ 319841362 w 29738"/>
              <a:gd name="T45" fmla="*/ 718929821 h 40284"/>
              <a:gd name="T46" fmla="*/ 306196361 w 29738"/>
              <a:gd name="T47" fmla="*/ 672078034 h 40284"/>
              <a:gd name="T48" fmla="*/ 654642555 w 29738"/>
              <a:gd name="T49" fmla="*/ 678337254 h 40284"/>
              <a:gd name="T50" fmla="*/ 596089404 w 29738"/>
              <a:gd name="T51" fmla="*/ 682797117 h 40284"/>
              <a:gd name="T52" fmla="*/ 308963209 w 29738"/>
              <a:gd name="T53" fmla="*/ 664475113 h 40284"/>
              <a:gd name="T54" fmla="*/ 477210011 w 29738"/>
              <a:gd name="T55" fmla="*/ 644595057 h 40284"/>
              <a:gd name="T56" fmla="*/ 690660907 w 29738"/>
              <a:gd name="T57" fmla="*/ 588259348 h 40284"/>
              <a:gd name="T58" fmla="*/ 333888173 w 29738"/>
              <a:gd name="T59" fmla="*/ 593095052 h 40284"/>
              <a:gd name="T60" fmla="*/ 440171008 w 29738"/>
              <a:gd name="T61" fmla="*/ 530983603 h 40284"/>
              <a:gd name="T62" fmla="*/ 710751725 w 29738"/>
              <a:gd name="T63" fmla="*/ 401871181 h 40284"/>
              <a:gd name="T64" fmla="*/ 410088162 w 29738"/>
              <a:gd name="T65" fmla="*/ 442759773 h 40284"/>
              <a:gd name="T66" fmla="*/ 784856625 w 29738"/>
              <a:gd name="T67" fmla="*/ 210647341 h 40284"/>
              <a:gd name="T68" fmla="*/ 798715992 w 29738"/>
              <a:gd name="T69" fmla="*/ 27724282 h 40284"/>
              <a:gd name="T70" fmla="*/ 616529114 w 29738"/>
              <a:gd name="T71" fmla="*/ 171827236 h 40284"/>
              <a:gd name="T72" fmla="*/ 554887145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Google Shape;842;p30"/>
          <p:cNvSpPr/>
          <p:nvPr/>
        </p:nvSpPr>
        <p:spPr>
          <a:xfrm rot="16200000" flipH="1">
            <a:off x="9986434" y="-753533"/>
            <a:ext cx="2300817" cy="3117849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oogle Shape;843;p30"/>
          <p:cNvGrpSpPr>
            <a:grpSpLocks/>
          </p:cNvGrpSpPr>
          <p:nvPr/>
        </p:nvGrpSpPr>
        <p:grpSpPr bwMode="auto">
          <a:xfrm rot="10800000">
            <a:off x="10737851" y="2237317"/>
            <a:ext cx="1674283" cy="1346200"/>
            <a:chOff x="4649450" y="3527425"/>
            <a:chExt cx="1224050" cy="983475"/>
          </a:xfrm>
        </p:grpSpPr>
        <p:sp>
          <p:nvSpPr>
            <p:cNvPr id="15" name="Google Shape;844;p30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Google Shape;845;p30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846;p30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Google Shape;847;p30"/>
          <p:cNvSpPr>
            <a:spLocks/>
          </p:cNvSpPr>
          <p:nvPr/>
        </p:nvSpPr>
        <p:spPr bwMode="auto">
          <a:xfrm rot="10800000">
            <a:off x="11063818" y="347134"/>
            <a:ext cx="1703916" cy="2307167"/>
          </a:xfrm>
          <a:custGeom>
            <a:avLst/>
            <a:gdLst>
              <a:gd name="T0" fmla="*/ 1181011851 w 29738"/>
              <a:gd name="T1" fmla="*/ 1293906892 h 40284"/>
              <a:gd name="T2" fmla="*/ 1084750983 w 29738"/>
              <a:gd name="T3" fmla="*/ 1457406840 h 40284"/>
              <a:gd name="T4" fmla="*/ 894448983 w 29738"/>
              <a:gd name="T5" fmla="*/ 257576911 h 40284"/>
              <a:gd name="T6" fmla="*/ 937460385 w 29738"/>
              <a:gd name="T7" fmla="*/ 1782428816 h 40284"/>
              <a:gd name="T8" fmla="*/ 360286658 w 29738"/>
              <a:gd name="T9" fmla="*/ 692919915 h 40284"/>
              <a:gd name="T10" fmla="*/ 882148162 w 29738"/>
              <a:gd name="T11" fmla="*/ 1941889891 h 40284"/>
              <a:gd name="T12" fmla="*/ 204665620 w 29738"/>
              <a:gd name="T13" fmla="*/ 1148791341 h 40284"/>
              <a:gd name="T14" fmla="*/ 826915311 w 29738"/>
              <a:gd name="T15" fmla="*/ 2134001506 h 40284"/>
              <a:gd name="T16" fmla="*/ 0 w 29738"/>
              <a:gd name="T17" fmla="*/ 1682252027 h 40284"/>
              <a:gd name="T18" fmla="*/ 816677247 w 29738"/>
              <a:gd name="T19" fmla="*/ 2147483646 h 40284"/>
              <a:gd name="T20" fmla="*/ 788029421 w 29738"/>
              <a:gd name="T21" fmla="*/ 2147483646 h 40284"/>
              <a:gd name="T22" fmla="*/ 38885889 w 29738"/>
              <a:gd name="T23" fmla="*/ 2147483646 h 40284"/>
              <a:gd name="T24" fmla="*/ 401711748 w 29738"/>
              <a:gd name="T25" fmla="*/ 2147483646 h 40284"/>
              <a:gd name="T26" fmla="*/ 771601240 w 29738"/>
              <a:gd name="T27" fmla="*/ 2147483646 h 40284"/>
              <a:gd name="T28" fmla="*/ 155541667 w 29738"/>
              <a:gd name="T29" fmla="*/ 2147483646 h 40284"/>
              <a:gd name="T30" fmla="*/ 738905468 w 29738"/>
              <a:gd name="T31" fmla="*/ 2147483646 h 40284"/>
              <a:gd name="T32" fmla="*/ 635898624 w 29738"/>
              <a:gd name="T33" fmla="*/ 2147483646 h 40284"/>
              <a:gd name="T34" fmla="*/ 1123636872 w 29738"/>
              <a:gd name="T35" fmla="*/ 2147483646 h 40284"/>
              <a:gd name="T36" fmla="*/ 808503744 w 29738"/>
              <a:gd name="T37" fmla="*/ 2147483646 h 40284"/>
              <a:gd name="T38" fmla="*/ 822787950 w 29738"/>
              <a:gd name="T39" fmla="*/ 2147483646 h 40284"/>
              <a:gd name="T40" fmla="*/ 1575820642 w 29738"/>
              <a:gd name="T41" fmla="*/ 2147483646 h 40284"/>
              <a:gd name="T42" fmla="*/ 1876826546 w 29738"/>
              <a:gd name="T43" fmla="*/ 2147483646 h 40284"/>
              <a:gd name="T44" fmla="*/ 945000420 w 29738"/>
              <a:gd name="T45" fmla="*/ 2120925414 h 40284"/>
              <a:gd name="T46" fmla="*/ 904685199 w 29738"/>
              <a:gd name="T47" fmla="*/ 1982704903 h 40284"/>
              <a:gd name="T48" fmla="*/ 1934203373 w 29738"/>
              <a:gd name="T49" fmla="*/ 2001172330 h 40284"/>
              <a:gd name="T50" fmla="*/ 1761201223 w 29738"/>
              <a:gd name="T51" fmla="*/ 2014327759 h 40284"/>
              <a:gd name="T52" fmla="*/ 912860549 w 29738"/>
              <a:gd name="T53" fmla="*/ 1960276134 h 40284"/>
              <a:gd name="T54" fmla="*/ 1409961540 w 29738"/>
              <a:gd name="T55" fmla="*/ 1901628389 h 40284"/>
              <a:gd name="T56" fmla="*/ 2040622934 w 29738"/>
              <a:gd name="T57" fmla="*/ 1735430948 h 40284"/>
              <a:gd name="T58" fmla="*/ 986504924 w 29738"/>
              <a:gd name="T59" fmla="*/ 1749697091 h 40284"/>
              <a:gd name="T60" fmla="*/ 1300526335 w 29738"/>
              <a:gd name="T61" fmla="*/ 1566462174 h 40284"/>
              <a:gd name="T62" fmla="*/ 2099983104 w 29738"/>
              <a:gd name="T63" fmla="*/ 1185565632 h 40284"/>
              <a:gd name="T64" fmla="*/ 1211644867 w 29738"/>
              <a:gd name="T65" fmla="*/ 1306189574 h 40284"/>
              <a:gd name="T66" fmla="*/ 2147483646 w 29738"/>
              <a:gd name="T67" fmla="*/ 621432283 h 40284"/>
              <a:gd name="T68" fmla="*/ 2147483646 w 29738"/>
              <a:gd name="T69" fmla="*/ 81790588 h 40284"/>
              <a:gd name="T70" fmla="*/ 1821593737 w 29738"/>
              <a:gd name="T71" fmla="*/ 506910014 h 40284"/>
              <a:gd name="T72" fmla="*/ 1639465197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Google Shape;848;p30"/>
          <p:cNvSpPr/>
          <p:nvPr/>
        </p:nvSpPr>
        <p:spPr>
          <a:xfrm rot="10800000">
            <a:off x="10676467" y="2895600"/>
            <a:ext cx="2476500" cy="33549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oogle Shape;849;p30"/>
          <p:cNvGrpSpPr>
            <a:grpSpLocks/>
          </p:cNvGrpSpPr>
          <p:nvPr/>
        </p:nvGrpSpPr>
        <p:grpSpPr bwMode="auto">
          <a:xfrm rot="5400000">
            <a:off x="-548215" y="2027768"/>
            <a:ext cx="1187449" cy="954617"/>
            <a:chOff x="4649450" y="3527425"/>
            <a:chExt cx="1224050" cy="983475"/>
          </a:xfrm>
        </p:grpSpPr>
        <p:sp>
          <p:nvSpPr>
            <p:cNvPr id="21" name="Google Shape;850;p30"/>
            <p:cNvSpPr/>
            <p:nvPr/>
          </p:nvSpPr>
          <p:spPr>
            <a:xfrm>
              <a:off x="4649450" y="4151093"/>
              <a:ext cx="456018" cy="167910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oogle Shape;851;p30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oogle Shape;852;p30"/>
            <p:cNvSpPr/>
            <p:nvPr/>
          </p:nvSpPr>
          <p:spPr>
            <a:xfrm>
              <a:off x="4841458" y="3612471"/>
              <a:ext cx="811670" cy="761048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42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895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54;p31"/>
          <p:cNvGrpSpPr>
            <a:grpSpLocks/>
          </p:cNvGrpSpPr>
          <p:nvPr/>
        </p:nvGrpSpPr>
        <p:grpSpPr bwMode="auto">
          <a:xfrm rot="10800000" flipH="1">
            <a:off x="8625417" y="21167"/>
            <a:ext cx="592667" cy="590551"/>
            <a:chOff x="4887569" y="4595026"/>
            <a:chExt cx="381145" cy="381032"/>
          </a:xfrm>
        </p:grpSpPr>
        <p:sp>
          <p:nvSpPr>
            <p:cNvPr id="3" name="Google Shape;855;p31"/>
            <p:cNvSpPr>
              <a:spLocks/>
            </p:cNvSpPr>
            <p:nvPr/>
          </p:nvSpPr>
          <p:spPr bwMode="auto">
            <a:xfrm>
              <a:off x="5162374" y="4614573"/>
              <a:ext cx="94000" cy="103505"/>
            </a:xfrm>
            <a:custGeom>
              <a:avLst/>
              <a:gdLst>
                <a:gd name="T0" fmla="*/ 1874 w 7526"/>
                <a:gd name="T1" fmla="*/ 0 h 8287"/>
                <a:gd name="T2" fmla="*/ 14664087 w 7526"/>
                <a:gd name="T3" fmla="*/ 16146905 h 8287"/>
                <a:gd name="T4" fmla="*/ 13479420 w 7526"/>
                <a:gd name="T5" fmla="*/ 13456037 h 8287"/>
                <a:gd name="T6" fmla="*/ 2575882 w 7526"/>
                <a:gd name="T7" fmla="*/ 1438016 h 8287"/>
                <a:gd name="T8" fmla="*/ 1874 w 7526"/>
                <a:gd name="T9" fmla="*/ 0 h 8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Google Shape;856;p31"/>
            <p:cNvSpPr>
              <a:spLocks/>
            </p:cNvSpPr>
            <p:nvPr/>
          </p:nvSpPr>
          <p:spPr bwMode="auto">
            <a:xfrm>
              <a:off x="5125791" y="4601034"/>
              <a:ext cx="140550" cy="154814"/>
            </a:xfrm>
            <a:custGeom>
              <a:avLst/>
              <a:gdLst>
                <a:gd name="T0" fmla="*/ 1874 w 11253"/>
                <a:gd name="T1" fmla="*/ 1874 h 12395"/>
                <a:gd name="T2" fmla="*/ 21923951 w 11253"/>
                <a:gd name="T3" fmla="*/ 24151134 h 12395"/>
                <a:gd name="T4" fmla="*/ 21600410 w 11253"/>
                <a:gd name="T5" fmla="*/ 22411109 h 12395"/>
                <a:gd name="T6" fmla="*/ 1695093 w 11253"/>
                <a:gd name="T7" fmla="*/ 489060 h 12395"/>
                <a:gd name="T8" fmla="*/ 1874 w 11253"/>
                <a:gd name="T9" fmla="*/ 1874 h 1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Google Shape;857;p31"/>
            <p:cNvSpPr>
              <a:spLocks/>
            </p:cNvSpPr>
            <p:nvPr/>
          </p:nvSpPr>
          <p:spPr bwMode="auto">
            <a:xfrm>
              <a:off x="5096802" y="4595976"/>
              <a:ext cx="171912" cy="189323"/>
            </a:xfrm>
            <a:custGeom>
              <a:avLst/>
              <a:gdLst>
                <a:gd name="T0" fmla="*/ 0 w 13764"/>
                <a:gd name="T1" fmla="*/ 1873 h 15158"/>
                <a:gd name="T2" fmla="*/ 26818172 w 13764"/>
                <a:gd name="T3" fmla="*/ 29532402 h 15158"/>
                <a:gd name="T4" fmla="*/ 26771372 w 13764"/>
                <a:gd name="T5" fmla="*/ 28094407 h 15158"/>
                <a:gd name="T6" fmla="*/ 1414602 w 13764"/>
                <a:gd name="T7" fmla="*/ 163644 h 15158"/>
                <a:gd name="T8" fmla="*/ 0 w 13764"/>
                <a:gd name="T9" fmla="*/ 1873 h 15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Google Shape;858;p31"/>
            <p:cNvSpPr>
              <a:spLocks/>
            </p:cNvSpPr>
            <p:nvPr/>
          </p:nvSpPr>
          <p:spPr bwMode="auto">
            <a:xfrm>
              <a:off x="5071659" y="4595026"/>
              <a:ext cx="196318" cy="215253"/>
            </a:xfrm>
            <a:custGeom>
              <a:avLst/>
              <a:gdLst>
                <a:gd name="T0" fmla="*/ 837880 w 15718"/>
                <a:gd name="T1" fmla="*/ 0 h 17234"/>
                <a:gd name="T2" fmla="*/ 1874 w 15718"/>
                <a:gd name="T3" fmla="*/ 9667 h 17234"/>
                <a:gd name="T4" fmla="*/ 30485445 w 15718"/>
                <a:gd name="T5" fmla="*/ 33579593 h 17234"/>
                <a:gd name="T6" fmla="*/ 30623809 w 15718"/>
                <a:gd name="T7" fmla="*/ 32326756 h 17234"/>
                <a:gd name="T8" fmla="*/ 1254871 w 15718"/>
                <a:gd name="T9" fmla="*/ 9667 h 17234"/>
                <a:gd name="T10" fmla="*/ 837880 w 15718"/>
                <a:gd name="T11" fmla="*/ 0 h 17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Google Shape;859;p31"/>
            <p:cNvSpPr>
              <a:spLocks/>
            </p:cNvSpPr>
            <p:nvPr/>
          </p:nvSpPr>
          <p:spPr bwMode="auto">
            <a:xfrm>
              <a:off x="5049215" y="4596275"/>
              <a:ext cx="215190" cy="236161"/>
            </a:xfrm>
            <a:custGeom>
              <a:avLst/>
              <a:gdLst>
                <a:gd name="T0" fmla="*/ 1137863 w 17229"/>
                <a:gd name="T1" fmla="*/ 1874 h 18908"/>
                <a:gd name="T2" fmla="*/ 0 w 17229"/>
                <a:gd name="T3" fmla="*/ 140250 h 18908"/>
                <a:gd name="T4" fmla="*/ 33314382 w 17229"/>
                <a:gd name="T5" fmla="*/ 36841166 h 18908"/>
                <a:gd name="T6" fmla="*/ 33567729 w 17229"/>
                <a:gd name="T7" fmla="*/ 35726695 h 18908"/>
                <a:gd name="T8" fmla="*/ 1137863 w 17229"/>
                <a:gd name="T9" fmla="*/ 1874 h 18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Google Shape;860;p31"/>
            <p:cNvSpPr>
              <a:spLocks/>
            </p:cNvSpPr>
            <p:nvPr/>
          </p:nvSpPr>
          <p:spPr bwMode="auto">
            <a:xfrm>
              <a:off x="5028694" y="4599848"/>
              <a:ext cx="230203" cy="252523"/>
            </a:xfrm>
            <a:custGeom>
              <a:avLst/>
              <a:gdLst>
                <a:gd name="T0" fmla="*/ 1044413 w 18431"/>
                <a:gd name="T1" fmla="*/ 0 h 20218"/>
                <a:gd name="T2" fmla="*/ 0 w 18431"/>
                <a:gd name="T3" fmla="*/ 255221 h 20218"/>
                <a:gd name="T4" fmla="*/ 35539416 w 18431"/>
                <a:gd name="T5" fmla="*/ 39391802 h 20218"/>
                <a:gd name="T6" fmla="*/ 35911631 w 18431"/>
                <a:gd name="T7" fmla="*/ 38417581 h 20218"/>
                <a:gd name="T8" fmla="*/ 1044413 w 18431"/>
                <a:gd name="T9" fmla="*/ 0 h 20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oogle Shape;861;p31"/>
            <p:cNvSpPr>
              <a:spLocks/>
            </p:cNvSpPr>
            <p:nvPr/>
          </p:nvSpPr>
          <p:spPr bwMode="auto">
            <a:xfrm>
              <a:off x="5009946" y="4605343"/>
              <a:ext cx="241519" cy="265163"/>
            </a:xfrm>
            <a:custGeom>
              <a:avLst/>
              <a:gdLst>
                <a:gd name="T0" fmla="*/ 952849 w 19337"/>
                <a:gd name="T1" fmla="*/ 1874 h 21230"/>
                <a:gd name="T2" fmla="*/ 1873 w 19337"/>
                <a:gd name="T3" fmla="*/ 348821 h 21230"/>
                <a:gd name="T4" fmla="*/ 37234693 w 19337"/>
                <a:gd name="T5" fmla="*/ 41365553 h 21230"/>
                <a:gd name="T6" fmla="*/ 37676952 w 19337"/>
                <a:gd name="T7" fmla="*/ 40459502 h 21230"/>
                <a:gd name="T8" fmla="*/ 952849 w 19337"/>
                <a:gd name="T9" fmla="*/ 1874 h 2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oogle Shape;862;p31"/>
            <p:cNvSpPr>
              <a:spLocks/>
            </p:cNvSpPr>
            <p:nvPr/>
          </p:nvSpPr>
          <p:spPr bwMode="auto">
            <a:xfrm>
              <a:off x="4992548" y="4612487"/>
              <a:ext cx="250150" cy="274680"/>
            </a:xfrm>
            <a:custGeom>
              <a:avLst/>
              <a:gdLst>
                <a:gd name="T0" fmla="*/ 882644 w 20028"/>
                <a:gd name="T1" fmla="*/ 0 h 21992"/>
                <a:gd name="T2" fmla="*/ 1874 w 20028"/>
                <a:gd name="T3" fmla="*/ 442258 h 21992"/>
                <a:gd name="T4" fmla="*/ 38511047 w 20028"/>
                <a:gd name="T5" fmla="*/ 42848207 h 21992"/>
                <a:gd name="T6" fmla="*/ 39021639 w 20028"/>
                <a:gd name="T7" fmla="*/ 42014237 h 21992"/>
                <a:gd name="T8" fmla="*/ 882644 w 20028"/>
                <a:gd name="T9" fmla="*/ 0 h 219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oogle Shape;863;p31"/>
            <p:cNvSpPr>
              <a:spLocks/>
            </p:cNvSpPr>
            <p:nvPr/>
          </p:nvSpPr>
          <p:spPr bwMode="auto">
            <a:xfrm>
              <a:off x="4976486" y="4621106"/>
              <a:ext cx="255945" cy="281075"/>
            </a:xfrm>
            <a:custGeom>
              <a:avLst/>
              <a:gdLst>
                <a:gd name="T0" fmla="*/ 814473 w 20492"/>
                <a:gd name="T1" fmla="*/ 1874 h 22504"/>
                <a:gd name="T2" fmla="*/ 1873 w 20492"/>
                <a:gd name="T3" fmla="*/ 512465 h 22504"/>
                <a:gd name="T4" fmla="*/ 39346785 w 20492"/>
                <a:gd name="T5" fmla="*/ 43847737 h 22504"/>
                <a:gd name="T6" fmla="*/ 39927420 w 20492"/>
                <a:gd name="T7" fmla="*/ 43081938 h 22504"/>
                <a:gd name="T8" fmla="*/ 814473 w 20492"/>
                <a:gd name="T9" fmla="*/ 1874 h 22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oogle Shape;864;p31"/>
            <p:cNvSpPr>
              <a:spLocks/>
            </p:cNvSpPr>
            <p:nvPr/>
          </p:nvSpPr>
          <p:spPr bwMode="auto">
            <a:xfrm>
              <a:off x="4961623" y="4631222"/>
              <a:ext cx="259355" cy="284784"/>
            </a:xfrm>
            <a:custGeom>
              <a:avLst/>
              <a:gdLst>
                <a:gd name="T0" fmla="*/ 765800 w 20765"/>
                <a:gd name="T1" fmla="*/ 1873 h 22801"/>
                <a:gd name="T2" fmla="*/ 0 w 20765"/>
                <a:gd name="T3" fmla="*/ 557228 h 22801"/>
                <a:gd name="T4" fmla="*/ 39832019 w 20765"/>
                <a:gd name="T5" fmla="*/ 44426179 h 22801"/>
                <a:gd name="T6" fmla="*/ 40459455 w 20765"/>
                <a:gd name="T7" fmla="*/ 43730575 h 22801"/>
                <a:gd name="T8" fmla="*/ 765800 w 20765"/>
                <a:gd name="T9" fmla="*/ 1873 h 22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oogle Shape;865;p31"/>
            <p:cNvSpPr>
              <a:spLocks/>
            </p:cNvSpPr>
            <p:nvPr/>
          </p:nvSpPr>
          <p:spPr bwMode="auto">
            <a:xfrm>
              <a:off x="4947934" y="4642526"/>
              <a:ext cx="260404" cy="285984"/>
            </a:xfrm>
            <a:custGeom>
              <a:avLst/>
              <a:gdLst>
                <a:gd name="T0" fmla="*/ 697479 w 20849"/>
                <a:gd name="T1" fmla="*/ 0 h 22897"/>
                <a:gd name="T2" fmla="*/ 327288 w 20849"/>
                <a:gd name="T3" fmla="*/ 302021 h 22897"/>
                <a:gd name="T4" fmla="*/ 1873 w 20849"/>
                <a:gd name="T5" fmla="*/ 627436 h 22897"/>
                <a:gd name="T6" fmla="*/ 39950837 w 20849"/>
                <a:gd name="T7" fmla="*/ 44611805 h 22897"/>
                <a:gd name="T8" fmla="*/ 40297635 w 20849"/>
                <a:gd name="T9" fmla="*/ 44309784 h 22897"/>
                <a:gd name="T10" fmla="*/ 40623049 w 20849"/>
                <a:gd name="T11" fmla="*/ 43986243 h 22897"/>
                <a:gd name="T12" fmla="*/ 697479 w 20849"/>
                <a:gd name="T13" fmla="*/ 0 h 228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oogle Shape;866;p31"/>
            <p:cNvSpPr>
              <a:spLocks/>
            </p:cNvSpPr>
            <p:nvPr/>
          </p:nvSpPr>
          <p:spPr bwMode="auto">
            <a:xfrm>
              <a:off x="4935294" y="4655016"/>
              <a:ext cx="259367" cy="284784"/>
            </a:xfrm>
            <a:custGeom>
              <a:avLst/>
              <a:gdLst>
                <a:gd name="T0" fmla="*/ 627434 w 20766"/>
                <a:gd name="T1" fmla="*/ 1873 h 22801"/>
                <a:gd name="T2" fmla="*/ 1873 w 20766"/>
                <a:gd name="T3" fmla="*/ 697478 h 22801"/>
                <a:gd name="T4" fmla="*/ 39716899 w 20766"/>
                <a:gd name="T5" fmla="*/ 44426179 h 22801"/>
                <a:gd name="T6" fmla="*/ 40459304 w 20766"/>
                <a:gd name="T7" fmla="*/ 43868951 h 22801"/>
                <a:gd name="T8" fmla="*/ 627434 w 20766"/>
                <a:gd name="T9" fmla="*/ 1873 h 22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oogle Shape;867;p31"/>
            <p:cNvSpPr>
              <a:spLocks/>
            </p:cNvSpPr>
            <p:nvPr/>
          </p:nvSpPr>
          <p:spPr bwMode="auto">
            <a:xfrm>
              <a:off x="4923853" y="4668842"/>
              <a:ext cx="255933" cy="281075"/>
            </a:xfrm>
            <a:custGeom>
              <a:avLst/>
              <a:gdLst>
                <a:gd name="T0" fmla="*/ 580636 w 20491"/>
                <a:gd name="T1" fmla="*/ 1874 h 22504"/>
                <a:gd name="T2" fmla="*/ 0 w 20491"/>
                <a:gd name="T3" fmla="*/ 767673 h 22504"/>
                <a:gd name="T4" fmla="*/ 39113247 w 20491"/>
                <a:gd name="T5" fmla="*/ 43847737 h 22504"/>
                <a:gd name="T6" fmla="*/ 39925698 w 20491"/>
                <a:gd name="T7" fmla="*/ 43337309 h 22504"/>
                <a:gd name="T8" fmla="*/ 580636 w 20491"/>
                <a:gd name="T9" fmla="*/ 1874 h 22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Google Shape;868;p31"/>
            <p:cNvSpPr>
              <a:spLocks/>
            </p:cNvSpPr>
            <p:nvPr/>
          </p:nvSpPr>
          <p:spPr bwMode="auto">
            <a:xfrm>
              <a:off x="4913586" y="4684018"/>
              <a:ext cx="250137" cy="274530"/>
            </a:xfrm>
            <a:custGeom>
              <a:avLst/>
              <a:gdLst>
                <a:gd name="T0" fmla="*/ 512464 w 20027"/>
                <a:gd name="T1" fmla="*/ 0 h 21980"/>
                <a:gd name="T2" fmla="*/ 1873 w 20027"/>
                <a:gd name="T3" fmla="*/ 812449 h 21980"/>
                <a:gd name="T4" fmla="*/ 38140703 w 20027"/>
                <a:gd name="T5" fmla="*/ 42824769 h 21980"/>
                <a:gd name="T6" fmla="*/ 39021322 w 20027"/>
                <a:gd name="T7" fmla="*/ 42384384 h 21980"/>
                <a:gd name="T8" fmla="*/ 512464 w 20027"/>
                <a:gd name="T9" fmla="*/ 0 h 21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869;p31"/>
            <p:cNvSpPr>
              <a:spLocks/>
            </p:cNvSpPr>
            <p:nvPr/>
          </p:nvSpPr>
          <p:spPr bwMode="auto">
            <a:xfrm>
              <a:off x="4904818" y="4700517"/>
              <a:ext cx="241507" cy="265163"/>
            </a:xfrm>
            <a:custGeom>
              <a:avLst/>
              <a:gdLst>
                <a:gd name="T0" fmla="*/ 440386 w 19336"/>
                <a:gd name="T1" fmla="*/ 1874 h 21230"/>
                <a:gd name="T2" fmla="*/ 0 w 19336"/>
                <a:gd name="T3" fmla="*/ 906051 h 21230"/>
                <a:gd name="T4" fmla="*/ 36724402 w 19336"/>
                <a:gd name="T5" fmla="*/ 41365553 h 21230"/>
                <a:gd name="T6" fmla="*/ 37675229 w 19336"/>
                <a:gd name="T7" fmla="*/ 41016732 h 21230"/>
                <a:gd name="T8" fmla="*/ 440386 w 19336"/>
                <a:gd name="T9" fmla="*/ 1874 h 21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Google Shape;870;p31"/>
            <p:cNvSpPr>
              <a:spLocks/>
            </p:cNvSpPr>
            <p:nvPr/>
          </p:nvSpPr>
          <p:spPr bwMode="auto">
            <a:xfrm>
              <a:off x="4897524" y="4718665"/>
              <a:ext cx="230066" cy="252523"/>
            </a:xfrm>
            <a:custGeom>
              <a:avLst/>
              <a:gdLst>
                <a:gd name="T0" fmla="*/ 348821 w 18420"/>
                <a:gd name="T1" fmla="*/ 0 h 20218"/>
                <a:gd name="T2" fmla="*/ 1874 w 18420"/>
                <a:gd name="T3" fmla="*/ 997627 h 20218"/>
                <a:gd name="T4" fmla="*/ 34845956 w 18420"/>
                <a:gd name="T5" fmla="*/ 39391802 h 20218"/>
                <a:gd name="T6" fmla="*/ 35890383 w 18420"/>
                <a:gd name="T7" fmla="*/ 39136419 h 20218"/>
                <a:gd name="T8" fmla="*/ 348821 w 18420"/>
                <a:gd name="T9" fmla="*/ 0 h 20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oogle Shape;871;p31"/>
            <p:cNvSpPr>
              <a:spLocks/>
            </p:cNvSpPr>
            <p:nvPr/>
          </p:nvSpPr>
          <p:spPr bwMode="auto">
            <a:xfrm>
              <a:off x="4891878" y="4738587"/>
              <a:ext cx="215340" cy="236161"/>
            </a:xfrm>
            <a:custGeom>
              <a:avLst/>
              <a:gdLst>
                <a:gd name="T0" fmla="*/ 255221 w 17241"/>
                <a:gd name="T1" fmla="*/ 1874 h 18908"/>
                <a:gd name="T2" fmla="*/ 0 w 17241"/>
                <a:gd name="T3" fmla="*/ 1114471 h 18908"/>
                <a:gd name="T4" fmla="*/ 32431770 w 17241"/>
                <a:gd name="T5" fmla="*/ 36841166 h 18908"/>
                <a:gd name="T6" fmla="*/ 33593028 w 17241"/>
                <a:gd name="T7" fmla="*/ 36700916 h 18908"/>
                <a:gd name="T8" fmla="*/ 255221 w 17241"/>
                <a:gd name="T9" fmla="*/ 1874 h 18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oogle Shape;872;p31"/>
            <p:cNvSpPr>
              <a:spLocks/>
            </p:cNvSpPr>
            <p:nvPr/>
          </p:nvSpPr>
          <p:spPr bwMode="auto">
            <a:xfrm>
              <a:off x="4888456" y="4760744"/>
              <a:ext cx="196155" cy="215315"/>
            </a:xfrm>
            <a:custGeom>
              <a:avLst/>
              <a:gdLst>
                <a:gd name="T0" fmla="*/ 116844 w 15705"/>
                <a:gd name="T1" fmla="*/ 1873 h 17239"/>
                <a:gd name="T2" fmla="*/ 0 w 15705"/>
                <a:gd name="T3" fmla="*/ 1254870 h 17239"/>
                <a:gd name="T4" fmla="*/ 29347224 w 15705"/>
                <a:gd name="T5" fmla="*/ 33569631 h 17239"/>
                <a:gd name="T6" fmla="*/ 29972634 w 15705"/>
                <a:gd name="T7" fmla="*/ 33587254 h 17239"/>
                <a:gd name="T8" fmla="*/ 30600055 w 15705"/>
                <a:gd name="T9" fmla="*/ 33569631 h 17239"/>
                <a:gd name="T10" fmla="*/ 116844 w 15705"/>
                <a:gd name="T11" fmla="*/ 1873 h 17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oogle Shape;873;p31"/>
            <p:cNvSpPr>
              <a:spLocks/>
            </p:cNvSpPr>
            <p:nvPr/>
          </p:nvSpPr>
          <p:spPr bwMode="auto">
            <a:xfrm>
              <a:off x="4887569" y="4785736"/>
              <a:ext cx="171912" cy="189461"/>
            </a:xfrm>
            <a:custGeom>
              <a:avLst/>
              <a:gdLst>
                <a:gd name="T0" fmla="*/ 0 w 13764"/>
                <a:gd name="T1" fmla="*/ 0 h 15169"/>
                <a:gd name="T2" fmla="*/ 46800 w 13764"/>
                <a:gd name="T3" fmla="*/ 1438013 h 15169"/>
                <a:gd name="T4" fmla="*/ 25401697 w 13764"/>
                <a:gd name="T5" fmla="*/ 29368953 h 15169"/>
                <a:gd name="T6" fmla="*/ 26818172 w 13764"/>
                <a:gd name="T7" fmla="*/ 29555991 h 15169"/>
                <a:gd name="T8" fmla="*/ 0 w 13764"/>
                <a:gd name="T9" fmla="*/ 0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oogle Shape;874;p31"/>
            <p:cNvSpPr>
              <a:spLocks/>
            </p:cNvSpPr>
            <p:nvPr/>
          </p:nvSpPr>
          <p:spPr bwMode="auto">
            <a:xfrm>
              <a:off x="4889942" y="4815175"/>
              <a:ext cx="140537" cy="154963"/>
            </a:xfrm>
            <a:custGeom>
              <a:avLst/>
              <a:gdLst>
                <a:gd name="T0" fmla="*/ 1873 w 11252"/>
                <a:gd name="T1" fmla="*/ 1873 h 12407"/>
                <a:gd name="T2" fmla="*/ 325413 w 11252"/>
                <a:gd name="T3" fmla="*/ 1763258 h 12407"/>
                <a:gd name="T4" fmla="*/ 20207027 w 11252"/>
                <a:gd name="T5" fmla="*/ 23663676 h 12407"/>
                <a:gd name="T6" fmla="*/ 21923635 w 11252"/>
                <a:gd name="T7" fmla="*/ 24174103 h 12407"/>
                <a:gd name="T8" fmla="*/ 1873 w 11252"/>
                <a:gd name="T9" fmla="*/ 1873 h 124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oogle Shape;875;p31"/>
            <p:cNvSpPr>
              <a:spLocks/>
            </p:cNvSpPr>
            <p:nvPr/>
          </p:nvSpPr>
          <p:spPr bwMode="auto">
            <a:xfrm>
              <a:off x="4899909" y="4852945"/>
              <a:ext cx="93987" cy="103517"/>
            </a:xfrm>
            <a:custGeom>
              <a:avLst/>
              <a:gdLst>
                <a:gd name="T0" fmla="*/ 0 w 7525"/>
                <a:gd name="T1" fmla="*/ 1873 h 8288"/>
                <a:gd name="T2" fmla="*/ 0 w 7525"/>
                <a:gd name="T3" fmla="*/ 1873 h 8288"/>
                <a:gd name="T4" fmla="*/ 1182625 w 7525"/>
                <a:gd name="T5" fmla="*/ 2692716 h 8288"/>
                <a:gd name="T6" fmla="*/ 12086041 w 7525"/>
                <a:gd name="T7" fmla="*/ 14708744 h 8288"/>
                <a:gd name="T8" fmla="*/ 14661910 w 7525"/>
                <a:gd name="T9" fmla="*/ 16146754 h 8288"/>
                <a:gd name="T10" fmla="*/ 0 w 7525"/>
                <a:gd name="T11" fmla="*/ 1873 h 8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29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Google Shape;876;p31"/>
          <p:cNvSpPr>
            <a:spLocks/>
          </p:cNvSpPr>
          <p:nvPr/>
        </p:nvSpPr>
        <p:spPr bwMode="auto">
          <a:xfrm rot="10800000">
            <a:off x="10316634" y="3308351"/>
            <a:ext cx="2266951" cy="3073400"/>
          </a:xfrm>
          <a:custGeom>
            <a:avLst/>
            <a:gdLst>
              <a:gd name="T0" fmla="*/ 2147483646 w 29738"/>
              <a:gd name="T1" fmla="*/ 2147483646 h 40284"/>
              <a:gd name="T2" fmla="*/ 2147483646 w 29738"/>
              <a:gd name="T3" fmla="*/ 2147483646 h 40284"/>
              <a:gd name="T4" fmla="*/ 2106382954 w 29738"/>
              <a:gd name="T5" fmla="*/ 608873030 h 40284"/>
              <a:gd name="T6" fmla="*/ 2147483646 w 29738"/>
              <a:gd name="T7" fmla="*/ 2147483646 h 40284"/>
              <a:gd name="T8" fmla="*/ 848459172 w 29738"/>
              <a:gd name="T9" fmla="*/ 1637960611 h 40284"/>
              <a:gd name="T10" fmla="*/ 2077415185 w 29738"/>
              <a:gd name="T11" fmla="*/ 2147483646 h 40284"/>
              <a:gd name="T12" fmla="*/ 481975510 w 29738"/>
              <a:gd name="T13" fmla="*/ 2147483646 h 40284"/>
              <a:gd name="T14" fmla="*/ 1947341401 w 29738"/>
              <a:gd name="T15" fmla="*/ 2147483646 h 40284"/>
              <a:gd name="T16" fmla="*/ 0 w 29738"/>
              <a:gd name="T17" fmla="*/ 2147483646 h 40284"/>
              <a:gd name="T18" fmla="*/ 1923234315 w 29738"/>
              <a:gd name="T19" fmla="*/ 2147483646 h 40284"/>
              <a:gd name="T20" fmla="*/ 1855770369 w 29738"/>
              <a:gd name="T21" fmla="*/ 2147483646 h 40284"/>
              <a:gd name="T22" fmla="*/ 91574348 w 29738"/>
              <a:gd name="T23" fmla="*/ 2147483646 h 40284"/>
              <a:gd name="T24" fmla="*/ 946012109 w 29738"/>
              <a:gd name="T25" fmla="*/ 2147483646 h 40284"/>
              <a:gd name="T26" fmla="*/ 1817084548 w 29738"/>
              <a:gd name="T27" fmla="*/ 2147483646 h 40284"/>
              <a:gd name="T28" fmla="*/ 366294076 w 29738"/>
              <a:gd name="T29" fmla="*/ 2147483646 h 40284"/>
              <a:gd name="T30" fmla="*/ 1740088878 w 29738"/>
              <a:gd name="T31" fmla="*/ 2147483646 h 40284"/>
              <a:gd name="T32" fmla="*/ 1497510882 w 29738"/>
              <a:gd name="T33" fmla="*/ 2147483646 h 40284"/>
              <a:gd name="T34" fmla="*/ 2147483646 w 29738"/>
              <a:gd name="T35" fmla="*/ 2147483646 h 40284"/>
              <a:gd name="T36" fmla="*/ 1903984540 w 29738"/>
              <a:gd name="T37" fmla="*/ 2147483646 h 40284"/>
              <a:gd name="T38" fmla="*/ 1937623407 w 29738"/>
              <a:gd name="T39" fmla="*/ 2147483646 h 40284"/>
              <a:gd name="T40" fmla="*/ 2147483646 w 29738"/>
              <a:gd name="T41" fmla="*/ 2147483646 h 40284"/>
              <a:gd name="T42" fmla="*/ 2147483646 w 29738"/>
              <a:gd name="T43" fmla="*/ 2147483646 h 40284"/>
              <a:gd name="T44" fmla="*/ 2147483646 w 29738"/>
              <a:gd name="T45" fmla="*/ 2147483646 h 40284"/>
              <a:gd name="T46" fmla="*/ 2130490097 w 29738"/>
              <a:gd name="T47" fmla="*/ 2147483646 h 40284"/>
              <a:gd name="T48" fmla="*/ 2147483646 w 29738"/>
              <a:gd name="T49" fmla="*/ 2147483646 h 40284"/>
              <a:gd name="T50" fmla="*/ 2147483646 w 29738"/>
              <a:gd name="T51" fmla="*/ 2147483646 h 40284"/>
              <a:gd name="T52" fmla="*/ 2147483646 w 29738"/>
              <a:gd name="T53" fmla="*/ 2147483646 h 40284"/>
              <a:gd name="T54" fmla="*/ 2147483646 w 29738"/>
              <a:gd name="T55" fmla="*/ 2147483646 h 40284"/>
              <a:gd name="T56" fmla="*/ 2147483646 w 29738"/>
              <a:gd name="T57" fmla="*/ 2147483646 h 40284"/>
              <a:gd name="T58" fmla="*/ 2147483646 w 29738"/>
              <a:gd name="T59" fmla="*/ 2147483646 h 40284"/>
              <a:gd name="T60" fmla="*/ 2147483646 w 29738"/>
              <a:gd name="T61" fmla="*/ 2147483646 h 40284"/>
              <a:gd name="T62" fmla="*/ 2147483646 w 29738"/>
              <a:gd name="T63" fmla="*/ 2147483646 h 40284"/>
              <a:gd name="T64" fmla="*/ 2147483646 w 29738"/>
              <a:gd name="T65" fmla="*/ 2147483646 h 40284"/>
              <a:gd name="T66" fmla="*/ 2147483646 w 29738"/>
              <a:gd name="T67" fmla="*/ 1468976368 h 40284"/>
              <a:gd name="T68" fmla="*/ 2147483646 w 29738"/>
              <a:gd name="T69" fmla="*/ 193340503 h 40284"/>
              <a:gd name="T70" fmla="*/ 2147483646 w 29738"/>
              <a:gd name="T71" fmla="*/ 1198261738 h 40284"/>
              <a:gd name="T72" fmla="*/ 214748364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Google Shape;877;p31"/>
          <p:cNvGrpSpPr>
            <a:grpSpLocks/>
          </p:cNvGrpSpPr>
          <p:nvPr/>
        </p:nvGrpSpPr>
        <p:grpSpPr bwMode="auto">
          <a:xfrm rot="10800000" flipH="1">
            <a:off x="1367367" y="-535517"/>
            <a:ext cx="1972733" cy="1657351"/>
            <a:chOff x="4649450" y="3501085"/>
            <a:chExt cx="1170736" cy="983475"/>
          </a:xfrm>
        </p:grpSpPr>
        <p:sp>
          <p:nvSpPr>
            <p:cNvPr id="26" name="Google Shape;878;p31"/>
            <p:cNvSpPr/>
            <p:nvPr/>
          </p:nvSpPr>
          <p:spPr>
            <a:xfrm>
              <a:off x="4644425" y="4150454"/>
              <a:ext cx="455984" cy="168309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Google Shape;879;p31"/>
            <p:cNvSpPr>
              <a:spLocks/>
            </p:cNvSpPr>
            <p:nvPr/>
          </p:nvSpPr>
          <p:spPr bwMode="auto">
            <a:xfrm>
              <a:off x="4702761" y="350108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Google Shape;880;p31"/>
            <p:cNvSpPr/>
            <p:nvPr/>
          </p:nvSpPr>
          <p:spPr>
            <a:xfrm>
              <a:off x="4841642" y="3616640"/>
              <a:ext cx="811476" cy="762413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oogle Shape;881;p31"/>
          <p:cNvGrpSpPr>
            <a:grpSpLocks/>
          </p:cNvGrpSpPr>
          <p:nvPr/>
        </p:nvGrpSpPr>
        <p:grpSpPr bwMode="auto">
          <a:xfrm rot="10800000">
            <a:off x="10388601" y="1769534"/>
            <a:ext cx="2628900" cy="2110317"/>
            <a:chOff x="4649450" y="3527425"/>
            <a:chExt cx="1224050" cy="983475"/>
          </a:xfrm>
        </p:grpSpPr>
        <p:sp>
          <p:nvSpPr>
            <p:cNvPr id="30" name="Google Shape;882;p31"/>
            <p:cNvSpPr/>
            <p:nvPr/>
          </p:nvSpPr>
          <p:spPr>
            <a:xfrm>
              <a:off x="4653392" y="4150851"/>
              <a:ext cx="456308" cy="167694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Google Shape;883;p31"/>
            <p:cNvSpPr/>
            <p:nvPr/>
          </p:nvSpPr>
          <p:spPr>
            <a:xfrm>
              <a:off x="4755889" y="3531371"/>
              <a:ext cx="1117611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Google Shape;884;p31"/>
            <p:cNvSpPr/>
            <p:nvPr/>
          </p:nvSpPr>
          <p:spPr>
            <a:xfrm>
              <a:off x="4841631" y="3612258"/>
              <a:ext cx="812091" cy="761527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Google Shape;885;p31"/>
          <p:cNvSpPr/>
          <p:nvPr/>
        </p:nvSpPr>
        <p:spPr>
          <a:xfrm rot="10800000">
            <a:off x="10253133" y="-228600"/>
            <a:ext cx="2269067" cy="3073400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Google Shape;886;p31"/>
          <p:cNvSpPr>
            <a:spLocks/>
          </p:cNvSpPr>
          <p:nvPr/>
        </p:nvSpPr>
        <p:spPr bwMode="auto">
          <a:xfrm rot="16200000" flipH="1">
            <a:off x="9877425" y="-712259"/>
            <a:ext cx="1492251" cy="2023533"/>
          </a:xfrm>
          <a:custGeom>
            <a:avLst/>
            <a:gdLst>
              <a:gd name="T0" fmla="*/ 793295456 w 29738"/>
              <a:gd name="T1" fmla="*/ 872965285 h 40284"/>
              <a:gd name="T2" fmla="*/ 728635873 w 29738"/>
              <a:gd name="T3" fmla="*/ 983275693 h 40284"/>
              <a:gd name="T4" fmla="*/ 600808179 w 29738"/>
              <a:gd name="T5" fmla="*/ 173780645 h 40284"/>
              <a:gd name="T6" fmla="*/ 629701091 w 29738"/>
              <a:gd name="T7" fmla="*/ 1202559503 h 40284"/>
              <a:gd name="T8" fmla="*/ 242008504 w 29738"/>
              <a:gd name="T9" fmla="*/ 467496026 h 40284"/>
              <a:gd name="T10" fmla="*/ 592546368 w 29738"/>
              <a:gd name="T11" fmla="*/ 1310143385 h 40284"/>
              <a:gd name="T12" fmla="*/ 137476127 w 29738"/>
              <a:gd name="T13" fmla="*/ 775059681 h 40284"/>
              <a:gd name="T14" fmla="*/ 555445500 w 29738"/>
              <a:gd name="T15" fmla="*/ 1439756437 h 40284"/>
              <a:gd name="T16" fmla="*/ 0 w 29738"/>
              <a:gd name="T17" fmla="*/ 1134971825 h 40284"/>
              <a:gd name="T18" fmla="*/ 548568918 w 29738"/>
              <a:gd name="T19" fmla="*/ 1465956959 h 40284"/>
              <a:gd name="T20" fmla="*/ 529325870 w 29738"/>
              <a:gd name="T21" fmla="*/ 1547338925 h 40284"/>
              <a:gd name="T22" fmla="*/ 26119630 w 29738"/>
              <a:gd name="T23" fmla="*/ 1554236803 h 40284"/>
              <a:gd name="T24" fmla="*/ 269833449 w 29738"/>
              <a:gd name="T25" fmla="*/ 1621824444 h 40284"/>
              <a:gd name="T26" fmla="*/ 518292169 w 29738"/>
              <a:gd name="T27" fmla="*/ 1594180489 h 40284"/>
              <a:gd name="T28" fmla="*/ 104478522 w 29738"/>
              <a:gd name="T29" fmla="*/ 1824532099 h 40284"/>
              <a:gd name="T30" fmla="*/ 496329657 w 29738"/>
              <a:gd name="T31" fmla="*/ 1701762977 h 40284"/>
              <a:gd name="T32" fmla="*/ 427139052 w 29738"/>
              <a:gd name="T33" fmla="*/ 2147483646 h 40284"/>
              <a:gd name="T34" fmla="*/ 754755503 w 29738"/>
              <a:gd name="T35" fmla="*/ 1977566667 h 40284"/>
              <a:gd name="T36" fmla="*/ 543078996 w 29738"/>
              <a:gd name="T37" fmla="*/ 1594180489 h 40284"/>
              <a:gd name="T38" fmla="*/ 552673611 w 29738"/>
              <a:gd name="T39" fmla="*/ 1554236803 h 40284"/>
              <a:gd name="T40" fmla="*/ 1058491640 w 29738"/>
              <a:gd name="T41" fmla="*/ 1612200077 h 40284"/>
              <a:gd name="T42" fmla="*/ 1260679775 w 29738"/>
              <a:gd name="T43" fmla="*/ 1579047803 h 40284"/>
              <a:gd name="T44" fmla="*/ 634764685 w 29738"/>
              <a:gd name="T45" fmla="*/ 1430933994 h 40284"/>
              <a:gd name="T46" fmla="*/ 607684761 w 29738"/>
              <a:gd name="T47" fmla="*/ 1337680912 h 40284"/>
              <a:gd name="T48" fmla="*/ 1299221158 w 29738"/>
              <a:gd name="T49" fmla="*/ 1350139626 h 40284"/>
              <a:gd name="T50" fmla="*/ 1183013518 w 29738"/>
              <a:gd name="T51" fmla="*/ 1359014586 h 40284"/>
              <a:gd name="T52" fmla="*/ 613176076 w 29738"/>
              <a:gd name="T53" fmla="*/ 1322548189 h 40284"/>
              <a:gd name="T54" fmla="*/ 947082718 w 29738"/>
              <a:gd name="T55" fmla="*/ 1282979168 h 40284"/>
              <a:gd name="T56" fmla="*/ 1370703468 w 29738"/>
              <a:gd name="T57" fmla="*/ 1170850625 h 40284"/>
              <a:gd name="T58" fmla="*/ 662643485 w 29738"/>
              <a:gd name="T59" fmla="*/ 1180476423 h 40284"/>
              <a:gd name="T60" fmla="*/ 873573541 w 29738"/>
              <a:gd name="T61" fmla="*/ 1056851428 h 40284"/>
              <a:gd name="T62" fmla="*/ 1410576224 w 29738"/>
              <a:gd name="T63" fmla="*/ 799870681 h 40284"/>
              <a:gd name="T64" fmla="*/ 813871346 w 29738"/>
              <a:gd name="T65" fmla="*/ 881252647 h 40284"/>
              <a:gd name="T66" fmla="*/ 1557647004 w 29738"/>
              <a:gd name="T67" fmla="*/ 419264978 h 40284"/>
              <a:gd name="T68" fmla="*/ 1585151864 w 29738"/>
              <a:gd name="T69" fmla="*/ 55181444 h 40284"/>
              <a:gd name="T70" fmla="*/ 1223580300 w 29738"/>
              <a:gd name="T71" fmla="*/ 341998984 h 40284"/>
              <a:gd name="T72" fmla="*/ 1101242529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Google Shape;887;p31"/>
          <p:cNvSpPr/>
          <p:nvPr/>
        </p:nvSpPr>
        <p:spPr>
          <a:xfrm rot="5400000">
            <a:off x="-182034" y="-753534"/>
            <a:ext cx="2300817" cy="3117851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6" name="Google Shape;888;p31"/>
          <p:cNvGrpSpPr>
            <a:grpSpLocks/>
          </p:cNvGrpSpPr>
          <p:nvPr/>
        </p:nvGrpSpPr>
        <p:grpSpPr bwMode="auto">
          <a:xfrm rot="10800000" flipH="1">
            <a:off x="-306917" y="2237317"/>
            <a:ext cx="1674284" cy="1346200"/>
            <a:chOff x="4649450" y="3527425"/>
            <a:chExt cx="1224050" cy="983475"/>
          </a:xfrm>
        </p:grpSpPr>
        <p:sp>
          <p:nvSpPr>
            <p:cNvPr id="37" name="Google Shape;889;p31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Google Shape;890;p31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Google Shape;891;p31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" name="Google Shape;892;p31"/>
          <p:cNvSpPr>
            <a:spLocks/>
          </p:cNvSpPr>
          <p:nvPr/>
        </p:nvSpPr>
        <p:spPr bwMode="auto">
          <a:xfrm rot="10800000" flipH="1">
            <a:off x="-662517" y="347134"/>
            <a:ext cx="1703917" cy="2307167"/>
          </a:xfrm>
          <a:custGeom>
            <a:avLst/>
            <a:gdLst>
              <a:gd name="T0" fmla="*/ 1181015569 w 29738"/>
              <a:gd name="T1" fmla="*/ 1293906892 h 40284"/>
              <a:gd name="T2" fmla="*/ 1084752691 w 29738"/>
              <a:gd name="T3" fmla="*/ 1457406840 h 40284"/>
              <a:gd name="T4" fmla="*/ 894450370 w 29738"/>
              <a:gd name="T5" fmla="*/ 257576911 h 40284"/>
              <a:gd name="T6" fmla="*/ 937463697 w 29738"/>
              <a:gd name="T7" fmla="*/ 1782428816 h 40284"/>
              <a:gd name="T8" fmla="*/ 360287241 w 29738"/>
              <a:gd name="T9" fmla="*/ 692919915 h 40284"/>
              <a:gd name="T10" fmla="*/ 882149540 w 29738"/>
              <a:gd name="T11" fmla="*/ 1941889891 h 40284"/>
              <a:gd name="T12" fmla="*/ 204665909 w 29738"/>
              <a:gd name="T13" fmla="*/ 1148791341 h 40284"/>
              <a:gd name="T14" fmla="*/ 826916602 w 29738"/>
              <a:gd name="T15" fmla="*/ 2134001506 h 40284"/>
              <a:gd name="T16" fmla="*/ 0 w 29738"/>
              <a:gd name="T17" fmla="*/ 1682252027 h 40284"/>
              <a:gd name="T18" fmla="*/ 816680378 w 29738"/>
              <a:gd name="T19" fmla="*/ 2147483646 h 40284"/>
              <a:gd name="T20" fmla="*/ 788030683 w 29738"/>
              <a:gd name="T21" fmla="*/ 2147483646 h 40284"/>
              <a:gd name="T22" fmla="*/ 38885920 w 29738"/>
              <a:gd name="T23" fmla="*/ 2147483646 h 40284"/>
              <a:gd name="T24" fmla="*/ 401714211 w 29738"/>
              <a:gd name="T25" fmla="*/ 2147483646 h 40284"/>
              <a:gd name="T26" fmla="*/ 771604293 w 29738"/>
              <a:gd name="T27" fmla="*/ 2147483646 h 40284"/>
              <a:gd name="T28" fmla="*/ 155543722 w 29738"/>
              <a:gd name="T29" fmla="*/ 2147483646 h 40284"/>
              <a:gd name="T30" fmla="*/ 738908496 w 29738"/>
              <a:gd name="T31" fmla="*/ 2147483646 h 40284"/>
              <a:gd name="T32" fmla="*/ 635901485 w 29738"/>
              <a:gd name="T33" fmla="*/ 2147483646 h 40284"/>
              <a:gd name="T34" fmla="*/ 1123638611 w 29738"/>
              <a:gd name="T35" fmla="*/ 2147483646 h 40284"/>
              <a:gd name="T36" fmla="*/ 808505022 w 29738"/>
              <a:gd name="T37" fmla="*/ 2147483646 h 40284"/>
              <a:gd name="T38" fmla="*/ 822789238 w 29738"/>
              <a:gd name="T39" fmla="*/ 2147483646 h 40284"/>
              <a:gd name="T40" fmla="*/ 1575823122 w 29738"/>
              <a:gd name="T41" fmla="*/ 2147483646 h 40284"/>
              <a:gd name="T42" fmla="*/ 1876831323 w 29738"/>
              <a:gd name="T43" fmla="*/ 2147483646 h 40284"/>
              <a:gd name="T44" fmla="*/ 945001933 w 29738"/>
              <a:gd name="T45" fmla="*/ 2120925414 h 40284"/>
              <a:gd name="T46" fmla="*/ 904688485 w 29738"/>
              <a:gd name="T47" fmla="*/ 1982704903 h 40284"/>
              <a:gd name="T48" fmla="*/ 1934208238 w 29738"/>
              <a:gd name="T49" fmla="*/ 2001172330 h 40284"/>
              <a:gd name="T50" fmla="*/ 1761205824 w 29738"/>
              <a:gd name="T51" fmla="*/ 2014327759 h 40284"/>
              <a:gd name="T52" fmla="*/ 912861951 w 29738"/>
              <a:gd name="T53" fmla="*/ 1960276134 h 40284"/>
              <a:gd name="T54" fmla="*/ 1409963718 w 29738"/>
              <a:gd name="T55" fmla="*/ 1901628389 h 40284"/>
              <a:gd name="T56" fmla="*/ 2040627969 w 29738"/>
              <a:gd name="T57" fmla="*/ 1735430948 h 40284"/>
              <a:gd name="T58" fmla="*/ 986506469 w 29738"/>
              <a:gd name="T59" fmla="*/ 1749697091 h 40284"/>
              <a:gd name="T60" fmla="*/ 1300528341 w 29738"/>
              <a:gd name="T61" fmla="*/ 1566462174 h 40284"/>
              <a:gd name="T62" fmla="*/ 2099988271 w 29738"/>
              <a:gd name="T63" fmla="*/ 1185565632 h 40284"/>
              <a:gd name="T64" fmla="*/ 1211646760 w 29738"/>
              <a:gd name="T65" fmla="*/ 1306189574 h 40284"/>
              <a:gd name="T66" fmla="*/ 2147483646 w 29738"/>
              <a:gd name="T67" fmla="*/ 621432283 h 40284"/>
              <a:gd name="T68" fmla="*/ 2147483646 w 29738"/>
              <a:gd name="T69" fmla="*/ 81790588 h 40284"/>
              <a:gd name="T70" fmla="*/ 1821598429 w 29738"/>
              <a:gd name="T71" fmla="*/ 506910014 h 40284"/>
              <a:gd name="T72" fmla="*/ 1639469617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Google Shape;893;p31"/>
          <p:cNvSpPr/>
          <p:nvPr/>
        </p:nvSpPr>
        <p:spPr>
          <a:xfrm rot="10800000" flipH="1">
            <a:off x="-1049866" y="2895600"/>
            <a:ext cx="2478617" cy="33549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2" name="Google Shape;894;p31"/>
          <p:cNvGrpSpPr>
            <a:grpSpLocks/>
          </p:cNvGrpSpPr>
          <p:nvPr/>
        </p:nvGrpSpPr>
        <p:grpSpPr bwMode="auto">
          <a:xfrm rot="10800000">
            <a:off x="8578851" y="-446617"/>
            <a:ext cx="1494367" cy="1200151"/>
            <a:chOff x="4649450" y="3527425"/>
            <a:chExt cx="1224050" cy="983475"/>
          </a:xfrm>
        </p:grpSpPr>
        <p:sp>
          <p:nvSpPr>
            <p:cNvPr id="43" name="Google Shape;895;p31"/>
            <p:cNvSpPr/>
            <p:nvPr/>
          </p:nvSpPr>
          <p:spPr>
            <a:xfrm>
              <a:off x="4656385" y="4157057"/>
              <a:ext cx="455985" cy="168248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Google Shape;896;p31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Google Shape;897;p31"/>
            <p:cNvSpPr/>
            <p:nvPr/>
          </p:nvSpPr>
          <p:spPr>
            <a:xfrm>
              <a:off x="4841900" y="3612416"/>
              <a:ext cx="811410" cy="761456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8641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99;p32"/>
          <p:cNvSpPr>
            <a:spLocks/>
          </p:cNvSpPr>
          <p:nvPr/>
        </p:nvSpPr>
        <p:spPr bwMode="auto">
          <a:xfrm>
            <a:off x="-552451" y="1680633"/>
            <a:ext cx="1949451" cy="2641600"/>
          </a:xfrm>
          <a:custGeom>
            <a:avLst/>
            <a:gdLst>
              <a:gd name="T0" fmla="*/ 1768668649 w 29738"/>
              <a:gd name="T1" fmla="*/ 1942079415 h 40284"/>
              <a:gd name="T2" fmla="*/ 1624508041 w 29738"/>
              <a:gd name="T3" fmla="*/ 2147483646 h 40284"/>
              <a:gd name="T4" fmla="*/ 1339515388 w 29738"/>
              <a:gd name="T5" fmla="*/ 386608576 h 40284"/>
              <a:gd name="T6" fmla="*/ 1403930596 w 29738"/>
              <a:gd name="T7" fmla="*/ 2147483646 h 40284"/>
              <a:gd name="T8" fmla="*/ 539561604 w 29738"/>
              <a:gd name="T9" fmla="*/ 1040034638 h 40284"/>
              <a:gd name="T10" fmla="*/ 1321093463 w 29738"/>
              <a:gd name="T11" fmla="*/ 2147483646 h 40284"/>
              <a:gd name="T12" fmla="*/ 306503853 w 29738"/>
              <a:gd name="T13" fmla="*/ 1724270760 h 40284"/>
              <a:gd name="T14" fmla="*/ 1238377228 w 29738"/>
              <a:gd name="T15" fmla="*/ 2147483646 h 40284"/>
              <a:gd name="T16" fmla="*/ 0 w 29738"/>
              <a:gd name="T17" fmla="*/ 2147483646 h 40284"/>
              <a:gd name="T18" fmla="*/ 1223046937 w 29738"/>
              <a:gd name="T19" fmla="*/ 2147483646 h 40284"/>
              <a:gd name="T20" fmla="*/ 1180142978 w 29738"/>
              <a:gd name="T21" fmla="*/ 2147483646 h 40284"/>
              <a:gd name="T22" fmla="*/ 58234250 w 29738"/>
              <a:gd name="T23" fmla="*/ 2147483646 h 40284"/>
              <a:gd name="T24" fmla="*/ 601600636 w 29738"/>
              <a:gd name="T25" fmla="*/ 2147483646 h 40284"/>
              <a:gd name="T26" fmla="*/ 1155542504 w 29738"/>
              <a:gd name="T27" fmla="*/ 2147483646 h 40284"/>
              <a:gd name="T28" fmla="*/ 232939361 w 29738"/>
              <a:gd name="T29" fmla="*/ 2147483646 h 40284"/>
              <a:gd name="T30" fmla="*/ 1106576076 w 29738"/>
              <a:gd name="T31" fmla="*/ 2147483646 h 40284"/>
              <a:gd name="T32" fmla="*/ 952313747 w 29738"/>
              <a:gd name="T33" fmla="*/ 2147483646 h 40284"/>
              <a:gd name="T34" fmla="*/ 1682742291 w 29738"/>
              <a:gd name="T35" fmla="*/ 2147483646 h 40284"/>
              <a:gd name="T36" fmla="*/ 1210805920 w 29738"/>
              <a:gd name="T37" fmla="*/ 2147483646 h 40284"/>
              <a:gd name="T38" fmla="*/ 1232196270 w 29738"/>
              <a:gd name="T39" fmla="*/ 2147483646 h 40284"/>
              <a:gd name="T40" fmla="*/ 2147483646 w 29738"/>
              <a:gd name="T41" fmla="*/ 2147483646 h 40284"/>
              <a:gd name="T42" fmla="*/ 2147483646 w 29738"/>
              <a:gd name="T43" fmla="*/ 2147483646 h 40284"/>
              <a:gd name="T44" fmla="*/ 1415221585 w 29738"/>
              <a:gd name="T45" fmla="*/ 2147483646 h 40284"/>
              <a:gd name="T46" fmla="*/ 1354845679 w 29738"/>
              <a:gd name="T47" fmla="*/ 2147483646 h 40284"/>
              <a:gd name="T48" fmla="*/ 2147483646 w 29738"/>
              <a:gd name="T49" fmla="*/ 2147483646 h 40284"/>
              <a:gd name="T50" fmla="*/ 2147483646 w 29738"/>
              <a:gd name="T51" fmla="*/ 2147483646 h 40284"/>
              <a:gd name="T52" fmla="*/ 1367086696 w 29738"/>
              <a:gd name="T53" fmla="*/ 2147483646 h 40284"/>
              <a:gd name="T54" fmla="*/ 2111540184 w 29738"/>
              <a:gd name="T55" fmla="*/ 2147483646 h 40284"/>
              <a:gd name="T56" fmla="*/ 2147483646 w 29738"/>
              <a:gd name="T57" fmla="*/ 2147483646 h 40284"/>
              <a:gd name="T58" fmla="*/ 1477376648 w 29738"/>
              <a:gd name="T59" fmla="*/ 2147483646 h 40284"/>
              <a:gd name="T60" fmla="*/ 1947652302 w 29738"/>
              <a:gd name="T61" fmla="*/ 2147483646 h 40284"/>
              <a:gd name="T62" fmla="*/ 2147483646 w 29738"/>
              <a:gd name="T63" fmla="*/ 1779466685 h 40284"/>
              <a:gd name="T64" fmla="*/ 1814543394 w 29738"/>
              <a:gd name="T65" fmla="*/ 1960517549 h 40284"/>
              <a:gd name="T66" fmla="*/ 2147483646 w 29738"/>
              <a:gd name="T67" fmla="*/ 932736360 h 40284"/>
              <a:gd name="T68" fmla="*/ 2147483646 w 29738"/>
              <a:gd name="T69" fmla="*/ 122763776 h 40284"/>
              <a:gd name="T70" fmla="*/ 2147483646 w 29738"/>
              <a:gd name="T71" fmla="*/ 760845276 h 40284"/>
              <a:gd name="T72" fmla="*/ 214748364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oogle Shape;900;p32"/>
          <p:cNvGrpSpPr>
            <a:grpSpLocks/>
          </p:cNvGrpSpPr>
          <p:nvPr/>
        </p:nvGrpSpPr>
        <p:grpSpPr bwMode="auto">
          <a:xfrm rot="10800000">
            <a:off x="9723967" y="-230717"/>
            <a:ext cx="1358900" cy="1140884"/>
            <a:chOff x="4649450" y="3501085"/>
            <a:chExt cx="1170736" cy="983475"/>
          </a:xfrm>
        </p:grpSpPr>
        <p:sp>
          <p:nvSpPr>
            <p:cNvPr id="4" name="Google Shape;901;p32"/>
            <p:cNvSpPr/>
            <p:nvPr/>
          </p:nvSpPr>
          <p:spPr>
            <a:xfrm>
              <a:off x="4649450" y="4143354"/>
              <a:ext cx="455894" cy="167866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Google Shape;902;p32"/>
            <p:cNvSpPr>
              <a:spLocks/>
            </p:cNvSpPr>
            <p:nvPr/>
          </p:nvSpPr>
          <p:spPr bwMode="auto">
            <a:xfrm>
              <a:off x="4702761" y="350108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Google Shape;903;p32"/>
            <p:cNvSpPr/>
            <p:nvPr/>
          </p:nvSpPr>
          <p:spPr>
            <a:xfrm>
              <a:off x="4850043" y="3612387"/>
              <a:ext cx="811491" cy="76087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oogle Shape;904;p32"/>
          <p:cNvGrpSpPr>
            <a:grpSpLocks/>
          </p:cNvGrpSpPr>
          <p:nvPr/>
        </p:nvGrpSpPr>
        <p:grpSpPr bwMode="auto">
          <a:xfrm>
            <a:off x="-1049867" y="3729567"/>
            <a:ext cx="2260600" cy="1816100"/>
            <a:chOff x="4649450" y="3527425"/>
            <a:chExt cx="1224050" cy="983475"/>
          </a:xfrm>
        </p:grpSpPr>
        <p:sp>
          <p:nvSpPr>
            <p:cNvPr id="8" name="Google Shape;905;p32"/>
            <p:cNvSpPr/>
            <p:nvPr/>
          </p:nvSpPr>
          <p:spPr>
            <a:xfrm>
              <a:off x="4649450" y="4150980"/>
              <a:ext cx="456153" cy="167351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oogle Shape;906;p32"/>
            <p:cNvSpPr/>
            <p:nvPr/>
          </p:nvSpPr>
          <p:spPr>
            <a:xfrm>
              <a:off x="4756038" y="3527425"/>
              <a:ext cx="1117462" cy="983475"/>
            </a:xfrm>
            <a:custGeom>
              <a:avLst/>
              <a:gdLst/>
              <a:ahLst/>
              <a:cxnLst/>
              <a:rect l="l" t="t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lnTo>
                    <a:pt x="16894" y="2097"/>
                  </a:ln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lnTo>
                    <a:pt x="6268" y="9241"/>
                  </a:ln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lnTo>
                    <a:pt x="36933" y="27759"/>
                  </a:ln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lnTo>
                    <a:pt x="41137" y="18500"/>
                  </a:ln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oogle Shape;907;p32"/>
            <p:cNvSpPr/>
            <p:nvPr/>
          </p:nvSpPr>
          <p:spPr>
            <a:xfrm>
              <a:off x="4841997" y="3612247"/>
              <a:ext cx="811449" cy="761104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Google Shape;908;p32"/>
          <p:cNvSpPr/>
          <p:nvPr/>
        </p:nvSpPr>
        <p:spPr>
          <a:xfrm>
            <a:off x="-622300" y="4618567"/>
            <a:ext cx="1949451" cy="26437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Google Shape;909;p32"/>
          <p:cNvSpPr>
            <a:spLocks/>
          </p:cNvSpPr>
          <p:nvPr/>
        </p:nvSpPr>
        <p:spPr bwMode="auto">
          <a:xfrm rot="5400000" flipH="1">
            <a:off x="906993" y="5127626"/>
            <a:ext cx="2214033" cy="2999316"/>
          </a:xfrm>
          <a:custGeom>
            <a:avLst/>
            <a:gdLst>
              <a:gd name="T0" fmla="*/ 2147483646 w 29738"/>
              <a:gd name="T1" fmla="*/ 2147483646 h 40284"/>
              <a:gd name="T2" fmla="*/ 2147483646 w 29738"/>
              <a:gd name="T3" fmla="*/ 2147483646 h 40284"/>
              <a:gd name="T4" fmla="*/ 1962292279 w 29738"/>
              <a:gd name="T5" fmla="*/ 565894349 h 40284"/>
              <a:gd name="T6" fmla="*/ 2056653519 w 29738"/>
              <a:gd name="T7" fmla="*/ 2147483646 h 40284"/>
              <a:gd name="T8" fmla="*/ 790418834 w 29738"/>
              <a:gd name="T9" fmla="*/ 1522344404 h 40284"/>
              <a:gd name="T10" fmla="*/ 1935306542 w 29738"/>
              <a:gd name="T11" fmla="*/ 2147483646 h 40284"/>
              <a:gd name="T12" fmla="*/ 449004720 w 29738"/>
              <a:gd name="T13" fmla="*/ 2147483646 h 40284"/>
              <a:gd name="T14" fmla="*/ 1814131045 w 29738"/>
              <a:gd name="T15" fmla="*/ 2147483646 h 40284"/>
              <a:gd name="T16" fmla="*/ 0 w 29738"/>
              <a:gd name="T17" fmla="*/ 2147483646 h 40284"/>
              <a:gd name="T18" fmla="*/ 1791672581 w 29738"/>
              <a:gd name="T19" fmla="*/ 2147483646 h 40284"/>
              <a:gd name="T20" fmla="*/ 1728821168 w 29738"/>
              <a:gd name="T21" fmla="*/ 2147483646 h 40284"/>
              <a:gd name="T22" fmla="*/ 85309877 w 29738"/>
              <a:gd name="T23" fmla="*/ 2147483646 h 40284"/>
              <a:gd name="T24" fmla="*/ 881297316 w 29738"/>
              <a:gd name="T25" fmla="*/ 2147483646 h 40284"/>
              <a:gd name="T26" fmla="*/ 1692784068 w 29738"/>
              <a:gd name="T27" fmla="*/ 2147483646 h 40284"/>
              <a:gd name="T28" fmla="*/ 341236380 w 29738"/>
              <a:gd name="T29" fmla="*/ 2147483646 h 40284"/>
              <a:gd name="T30" fmla="*/ 1621052828 w 29738"/>
              <a:gd name="T31" fmla="*/ 2147483646 h 40284"/>
              <a:gd name="T32" fmla="*/ 1395070999 w 29738"/>
              <a:gd name="T33" fmla="*/ 2147483646 h 40284"/>
              <a:gd name="T34" fmla="*/ 2147483646 w 29738"/>
              <a:gd name="T35" fmla="*/ 2147483646 h 40284"/>
              <a:gd name="T36" fmla="*/ 1773741279 w 29738"/>
              <a:gd name="T37" fmla="*/ 2147483646 h 40284"/>
              <a:gd name="T38" fmla="*/ 1805076555 w 29738"/>
              <a:gd name="T39" fmla="*/ 2147483646 h 40284"/>
              <a:gd name="T40" fmla="*/ 2147483646 w 29738"/>
              <a:gd name="T41" fmla="*/ 2147483646 h 40284"/>
              <a:gd name="T42" fmla="*/ 2147483646 w 29738"/>
              <a:gd name="T43" fmla="*/ 2147483646 h 40284"/>
              <a:gd name="T44" fmla="*/ 2073194219 w 29738"/>
              <a:gd name="T45" fmla="*/ 2147483646 h 40284"/>
              <a:gd name="T46" fmla="*/ 1984750798 w 29738"/>
              <a:gd name="T47" fmla="*/ 2147483646 h 40284"/>
              <a:gd name="T48" fmla="*/ 2147483646 w 29738"/>
              <a:gd name="T49" fmla="*/ 2147483646 h 40284"/>
              <a:gd name="T50" fmla="*/ 2147483646 w 29738"/>
              <a:gd name="T51" fmla="*/ 2147483646 h 40284"/>
              <a:gd name="T52" fmla="*/ 2002682045 w 29738"/>
              <a:gd name="T53" fmla="*/ 2147483646 h 40284"/>
              <a:gd name="T54" fmla="*/ 2147483646 w 29738"/>
              <a:gd name="T55" fmla="*/ 2147483646 h 40284"/>
              <a:gd name="T56" fmla="*/ 2147483646 w 29738"/>
              <a:gd name="T57" fmla="*/ 2147483646 h 40284"/>
              <a:gd name="T58" fmla="*/ 2147483646 w 29738"/>
              <a:gd name="T59" fmla="*/ 2147483646 h 40284"/>
              <a:gd name="T60" fmla="*/ 2147483646 w 29738"/>
              <a:gd name="T61" fmla="*/ 2147483646 h 40284"/>
              <a:gd name="T62" fmla="*/ 2147483646 w 29738"/>
              <a:gd name="T63" fmla="*/ 2147483646 h 40284"/>
              <a:gd name="T64" fmla="*/ 2147483646 w 29738"/>
              <a:gd name="T65" fmla="*/ 2147483646 h 40284"/>
              <a:gd name="T66" fmla="*/ 2147483646 w 29738"/>
              <a:gd name="T67" fmla="*/ 1365287727 h 40284"/>
              <a:gd name="T68" fmla="*/ 2147483646 w 29738"/>
              <a:gd name="T69" fmla="*/ 179694722 h 40284"/>
              <a:gd name="T70" fmla="*/ 2147483646 w 29738"/>
              <a:gd name="T71" fmla="*/ 1113681400 h 40284"/>
              <a:gd name="T72" fmla="*/ 2147483646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Google Shape;910;p32"/>
          <p:cNvSpPr/>
          <p:nvPr/>
        </p:nvSpPr>
        <p:spPr>
          <a:xfrm rot="16200000" flipH="1">
            <a:off x="10564284" y="-381001"/>
            <a:ext cx="1585384" cy="21484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oogle Shape;911;p32"/>
          <p:cNvGrpSpPr>
            <a:grpSpLocks/>
          </p:cNvGrpSpPr>
          <p:nvPr/>
        </p:nvGrpSpPr>
        <p:grpSpPr bwMode="auto">
          <a:xfrm rot="10800000">
            <a:off x="11082867" y="1680634"/>
            <a:ext cx="1153584" cy="927100"/>
            <a:chOff x="4649450" y="3527425"/>
            <a:chExt cx="1224050" cy="983475"/>
          </a:xfrm>
        </p:grpSpPr>
        <p:sp>
          <p:nvSpPr>
            <p:cNvPr id="15" name="Google Shape;912;p32"/>
            <p:cNvSpPr>
              <a:spLocks/>
            </p:cNvSpPr>
            <p:nvPr/>
          </p:nvSpPr>
          <p:spPr bwMode="auto">
            <a:xfrm>
              <a:off x="4649450" y="4150450"/>
              <a:ext cx="456475" cy="168275"/>
            </a:xfrm>
            <a:custGeom>
              <a:avLst/>
              <a:gdLst>
                <a:gd name="T0" fmla="*/ 226656250 w 18259"/>
                <a:gd name="T1" fmla="*/ 15625 h 6731"/>
                <a:gd name="T2" fmla="*/ 225843750 w 18259"/>
                <a:gd name="T3" fmla="*/ 812500 h 6731"/>
                <a:gd name="T4" fmla="*/ 13875000 w 18259"/>
                <a:gd name="T5" fmla="*/ 91484375 h 6731"/>
                <a:gd name="T6" fmla="*/ 8343750 w 18259"/>
                <a:gd name="T7" fmla="*/ 105156250 h 6731"/>
                <a:gd name="T8" fmla="*/ 226656250 w 18259"/>
                <a:gd name="T9" fmla="*/ 15625 h 67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Google Shape;913;p32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Google Shape;914;p32"/>
            <p:cNvSpPr>
              <a:spLocks/>
            </p:cNvSpPr>
            <p:nvPr/>
          </p:nvSpPr>
          <p:spPr bwMode="auto">
            <a:xfrm>
              <a:off x="4841875" y="3612075"/>
              <a:ext cx="811775" cy="761500"/>
            </a:xfrm>
            <a:custGeom>
              <a:avLst/>
              <a:gdLst>
                <a:gd name="T0" fmla="*/ 329640625 w 32471"/>
                <a:gd name="T1" fmla="*/ 0 h 30460"/>
                <a:gd name="T2" fmla="*/ 329640625 w 32471"/>
                <a:gd name="T3" fmla="*/ 0 h 30460"/>
                <a:gd name="T4" fmla="*/ 312718750 w 32471"/>
                <a:gd name="T5" fmla="*/ 229296875 h 30460"/>
                <a:gd name="T6" fmla="*/ 197859375 w 32471"/>
                <a:gd name="T7" fmla="*/ 289750000 h 30460"/>
                <a:gd name="T8" fmla="*/ 156359375 w 32471"/>
                <a:gd name="T9" fmla="*/ 76578125 h 30460"/>
                <a:gd name="T10" fmla="*/ 156359375 w 32471"/>
                <a:gd name="T11" fmla="*/ 76578125 h 30460"/>
                <a:gd name="T12" fmla="*/ 194640625 w 32471"/>
                <a:gd name="T13" fmla="*/ 291359375 h 30460"/>
                <a:gd name="T14" fmla="*/ 108000000 w 32471"/>
                <a:gd name="T15" fmla="*/ 342140625 h 30460"/>
                <a:gd name="T16" fmla="*/ 7250000 w 32471"/>
                <a:gd name="T17" fmla="*/ 163218750 h 30460"/>
                <a:gd name="T18" fmla="*/ 7250000 w 32471"/>
                <a:gd name="T19" fmla="*/ 163218750 h 30460"/>
                <a:gd name="T20" fmla="*/ 4031250 w 32471"/>
                <a:gd name="T21" fmla="*/ 206734375 h 30460"/>
                <a:gd name="T22" fmla="*/ 103562500 w 32471"/>
                <a:gd name="T23" fmla="*/ 344562500 h 30460"/>
                <a:gd name="T24" fmla="*/ 66093750 w 32471"/>
                <a:gd name="T25" fmla="*/ 371953125 h 30460"/>
                <a:gd name="T26" fmla="*/ 112031250 w 32471"/>
                <a:gd name="T27" fmla="*/ 343750000 h 30460"/>
                <a:gd name="T28" fmla="*/ 112031250 w 32471"/>
                <a:gd name="T29" fmla="*/ 343750000 h 30460"/>
                <a:gd name="T30" fmla="*/ 148296875 w 32471"/>
                <a:gd name="T31" fmla="*/ 475921875 h 30460"/>
                <a:gd name="T32" fmla="*/ 158781250 w 32471"/>
                <a:gd name="T33" fmla="*/ 315937500 h 30460"/>
                <a:gd name="T34" fmla="*/ 378296875 w 32471"/>
                <a:gd name="T35" fmla="*/ 435640625 h 30460"/>
                <a:gd name="T36" fmla="*/ 380015625 w 32471"/>
                <a:gd name="T37" fmla="*/ 435625000 h 30460"/>
                <a:gd name="T38" fmla="*/ 162406250 w 32471"/>
                <a:gd name="T39" fmla="*/ 313921875 h 30460"/>
                <a:gd name="T40" fmla="*/ 316343750 w 32471"/>
                <a:gd name="T41" fmla="*/ 231312500 h 30460"/>
                <a:gd name="T42" fmla="*/ 341734375 w 32471"/>
                <a:gd name="T43" fmla="*/ 218828125 h 30460"/>
                <a:gd name="T44" fmla="*/ 471234375 w 32471"/>
                <a:gd name="T45" fmla="*/ 281484375 h 30460"/>
                <a:gd name="T46" fmla="*/ 491640625 w 32471"/>
                <a:gd name="T47" fmla="*/ 277265625 h 30460"/>
                <a:gd name="T48" fmla="*/ 491640625 w 32471"/>
                <a:gd name="T49" fmla="*/ 277265625 h 30460"/>
                <a:gd name="T50" fmla="*/ 479328125 w 32471"/>
                <a:gd name="T51" fmla="*/ 278031250 h 30460"/>
                <a:gd name="T52" fmla="*/ 345359375 w 32471"/>
                <a:gd name="T53" fmla="*/ 216812500 h 30460"/>
                <a:gd name="T54" fmla="*/ 507359375 w 32471"/>
                <a:gd name="T55" fmla="*/ 94703125 h 30460"/>
                <a:gd name="T56" fmla="*/ 507359375 w 32471"/>
                <a:gd name="T57" fmla="*/ 94703125 h 30460"/>
                <a:gd name="T58" fmla="*/ 414671875 w 32471"/>
                <a:gd name="T59" fmla="*/ 176515625 h 30460"/>
                <a:gd name="T60" fmla="*/ 438828125 w 32471"/>
                <a:gd name="T61" fmla="*/ 73562500 h 30460"/>
                <a:gd name="T62" fmla="*/ 435625000 w 32471"/>
                <a:gd name="T63" fmla="*/ 78187500 h 30460"/>
                <a:gd name="T64" fmla="*/ 315531250 w 32471"/>
                <a:gd name="T65" fmla="*/ 227687500 h 30460"/>
                <a:gd name="T66" fmla="*/ 329640625 w 32471"/>
                <a:gd name="T67" fmla="*/ 0 h 304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Google Shape;915;p32"/>
          <p:cNvSpPr>
            <a:spLocks/>
          </p:cNvSpPr>
          <p:nvPr/>
        </p:nvSpPr>
        <p:spPr bwMode="auto">
          <a:xfrm rot="10800000">
            <a:off x="11307234" y="376768"/>
            <a:ext cx="1172633" cy="1589617"/>
          </a:xfrm>
          <a:custGeom>
            <a:avLst/>
            <a:gdLst>
              <a:gd name="T0" fmla="*/ 384943114 w 29738"/>
              <a:gd name="T1" fmla="*/ 423197792 h 40284"/>
              <a:gd name="T2" fmla="*/ 353567582 w 29738"/>
              <a:gd name="T3" fmla="*/ 476674393 h 40284"/>
              <a:gd name="T4" fmla="*/ 291539811 w 29738"/>
              <a:gd name="T5" fmla="*/ 84245250 h 40284"/>
              <a:gd name="T6" fmla="*/ 305559242 w 29738"/>
              <a:gd name="T7" fmla="*/ 582979431 h 40284"/>
              <a:gd name="T8" fmla="*/ 117432832 w 29738"/>
              <a:gd name="T9" fmla="*/ 226633731 h 40284"/>
              <a:gd name="T10" fmla="*/ 287530537 w 29738"/>
              <a:gd name="T11" fmla="*/ 635134340 h 40284"/>
              <a:gd name="T12" fmla="*/ 66709649 w 29738"/>
              <a:gd name="T13" fmla="*/ 375734965 h 40284"/>
              <a:gd name="T14" fmla="*/ 269527177 w 29738"/>
              <a:gd name="T15" fmla="*/ 697967907 h 40284"/>
              <a:gd name="T16" fmla="*/ 0 w 29738"/>
              <a:gd name="T17" fmla="*/ 550214675 h 40284"/>
              <a:gd name="T18" fmla="*/ 266190478 w 29738"/>
              <a:gd name="T19" fmla="*/ 710669871 h 40284"/>
              <a:gd name="T20" fmla="*/ 256852954 w 29738"/>
              <a:gd name="T21" fmla="*/ 750122816 h 40284"/>
              <a:gd name="T22" fmla="*/ 12674223 w 29738"/>
              <a:gd name="T23" fmla="*/ 753466896 h 40284"/>
              <a:gd name="T24" fmla="*/ 130935338 w 29738"/>
              <a:gd name="T25" fmla="*/ 786231682 h 40284"/>
              <a:gd name="T26" fmla="*/ 251498472 w 29738"/>
              <a:gd name="T27" fmla="*/ 772829910 h 40284"/>
              <a:gd name="T28" fmla="*/ 50697839 w 29738"/>
              <a:gd name="T29" fmla="*/ 884500558 h 40284"/>
              <a:gd name="T30" fmla="*/ 240842002 w 29738"/>
              <a:gd name="T31" fmla="*/ 824984790 h 40284"/>
              <a:gd name="T32" fmla="*/ 207266776 w 29738"/>
              <a:gd name="T33" fmla="*/ 1044204243 h 40284"/>
              <a:gd name="T34" fmla="*/ 366241805 w 29738"/>
              <a:gd name="T35" fmla="*/ 958689004 h 40284"/>
              <a:gd name="T36" fmla="*/ 263526353 w 29738"/>
              <a:gd name="T37" fmla="*/ 772829910 h 40284"/>
              <a:gd name="T38" fmla="*/ 268181998 w 29738"/>
              <a:gd name="T39" fmla="*/ 753466896 h 40284"/>
              <a:gd name="T40" fmla="*/ 513628039 w 29738"/>
              <a:gd name="T41" fmla="*/ 781565881 h 40284"/>
              <a:gd name="T42" fmla="*/ 611739452 w 29738"/>
              <a:gd name="T43" fmla="*/ 765494444 h 40284"/>
              <a:gd name="T44" fmla="*/ 308016940 w 29738"/>
              <a:gd name="T45" fmla="*/ 693691016 h 40284"/>
              <a:gd name="T46" fmla="*/ 294876540 w 29738"/>
              <a:gd name="T47" fmla="*/ 648483551 h 40284"/>
              <a:gd name="T48" fmla="*/ 630440762 w 29738"/>
              <a:gd name="T49" fmla="*/ 654523605 h 40284"/>
              <a:gd name="T50" fmla="*/ 574051739 w 29738"/>
              <a:gd name="T51" fmla="*/ 658826777 h 40284"/>
              <a:gd name="T52" fmla="*/ 297540635 w 29738"/>
              <a:gd name="T53" fmla="*/ 641148085 h 40284"/>
              <a:gd name="T54" fmla="*/ 459567269 w 29738"/>
              <a:gd name="T55" fmla="*/ 621965542 h 40284"/>
              <a:gd name="T56" fmla="*/ 665127648 w 29738"/>
              <a:gd name="T57" fmla="*/ 567607803 h 40284"/>
              <a:gd name="T58" fmla="*/ 321544820 w 29738"/>
              <a:gd name="T59" fmla="*/ 572273605 h 40284"/>
              <a:gd name="T60" fmla="*/ 423898196 w 29738"/>
              <a:gd name="T61" fmla="*/ 512342675 h 40284"/>
              <a:gd name="T62" fmla="*/ 684475300 w 29738"/>
              <a:gd name="T63" fmla="*/ 387763372 h 40284"/>
              <a:gd name="T64" fmla="*/ 394927867 w 29738"/>
              <a:gd name="T65" fmla="*/ 427215429 h 40284"/>
              <a:gd name="T66" fmla="*/ 755840594 w 29738"/>
              <a:gd name="T67" fmla="*/ 203252251 h 40284"/>
              <a:gd name="T68" fmla="*/ 769187421 w 29738"/>
              <a:gd name="T69" fmla="*/ 26751012 h 40284"/>
              <a:gd name="T70" fmla="*/ 593736122 w 29738"/>
              <a:gd name="T71" fmla="*/ 165795413 h 40284"/>
              <a:gd name="T72" fmla="*/ 534373363 w 29738"/>
              <a:gd name="T73" fmla="*/ 0 h 4028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Google Shape;916;p32"/>
          <p:cNvSpPr/>
          <p:nvPr/>
        </p:nvSpPr>
        <p:spPr>
          <a:xfrm rot="10800000">
            <a:off x="11040534" y="2133600"/>
            <a:ext cx="1706033" cy="2313517"/>
          </a:xfrm>
          <a:custGeom>
            <a:avLst/>
            <a:gdLst/>
            <a:ahLst/>
            <a:cxnLst/>
            <a:rect l="l" t="t" r="r" b="b"/>
            <a:pathLst>
              <a:path w="29738" h="40284" extrusionOk="0">
                <a:moveTo>
                  <a:pt x="20659" y="0"/>
                </a:moveTo>
                <a:cubicBezTo>
                  <a:pt x="17022" y="4411"/>
                  <a:pt x="13953" y="10291"/>
                  <a:pt x="14882" y="16326"/>
                </a:cubicBezTo>
                <a:lnTo>
                  <a:pt x="14701" y="16584"/>
                </a:lnTo>
                <a:cubicBezTo>
                  <a:pt x="14340" y="17177"/>
                  <a:pt x="13979" y="17770"/>
                  <a:pt x="13669" y="18389"/>
                </a:cubicBezTo>
                <a:cubicBezTo>
                  <a:pt x="13205" y="13308"/>
                  <a:pt x="12406" y="8228"/>
                  <a:pt x="11271" y="3250"/>
                </a:cubicBezTo>
                <a:lnTo>
                  <a:pt x="11271" y="3250"/>
                </a:lnTo>
                <a:cubicBezTo>
                  <a:pt x="9698" y="8486"/>
                  <a:pt x="10497" y="14185"/>
                  <a:pt x="13463" y="18776"/>
                </a:cubicBezTo>
                <a:cubicBezTo>
                  <a:pt x="12844" y="19988"/>
                  <a:pt x="12303" y="21200"/>
                  <a:pt x="11813" y="22490"/>
                </a:cubicBezTo>
                <a:cubicBezTo>
                  <a:pt x="10342" y="17693"/>
                  <a:pt x="8150" y="12354"/>
                  <a:pt x="4540" y="8743"/>
                </a:cubicBezTo>
                <a:lnTo>
                  <a:pt x="4540" y="8743"/>
                </a:lnTo>
                <a:cubicBezTo>
                  <a:pt x="6551" y="13412"/>
                  <a:pt x="7634" y="19086"/>
                  <a:pt x="11658" y="22928"/>
                </a:cubicBezTo>
                <a:cubicBezTo>
                  <a:pt x="11451" y="23444"/>
                  <a:pt x="11271" y="23960"/>
                  <a:pt x="11116" y="24502"/>
                </a:cubicBezTo>
                <a:cubicBezTo>
                  <a:pt x="7067" y="22206"/>
                  <a:pt x="4978" y="18183"/>
                  <a:pt x="2579" y="14495"/>
                </a:cubicBezTo>
                <a:lnTo>
                  <a:pt x="2579" y="14495"/>
                </a:lnTo>
                <a:cubicBezTo>
                  <a:pt x="3559" y="18802"/>
                  <a:pt x="5571" y="24579"/>
                  <a:pt x="10884" y="25250"/>
                </a:cubicBezTo>
                <a:cubicBezTo>
                  <a:pt x="10729" y="25765"/>
                  <a:pt x="10652" y="25997"/>
                  <a:pt x="10420" y="26926"/>
                </a:cubicBezTo>
                <a:cubicBezTo>
                  <a:pt x="6758" y="25688"/>
                  <a:pt x="2786" y="24553"/>
                  <a:pt x="0" y="21226"/>
                </a:cubicBezTo>
                <a:lnTo>
                  <a:pt x="0" y="21226"/>
                </a:lnTo>
                <a:cubicBezTo>
                  <a:pt x="136" y="25466"/>
                  <a:pt x="4517" y="27533"/>
                  <a:pt x="8624" y="27533"/>
                </a:cubicBezTo>
                <a:cubicBezTo>
                  <a:pt x="9188" y="27533"/>
                  <a:pt x="9748" y="27494"/>
                  <a:pt x="10291" y="27416"/>
                </a:cubicBezTo>
                <a:lnTo>
                  <a:pt x="10291" y="27416"/>
                </a:lnTo>
                <a:cubicBezTo>
                  <a:pt x="10162" y="27932"/>
                  <a:pt x="10033" y="28422"/>
                  <a:pt x="9930" y="28938"/>
                </a:cubicBezTo>
                <a:cubicBezTo>
                  <a:pt x="7962" y="29088"/>
                  <a:pt x="5995" y="29292"/>
                  <a:pt x="3944" y="29292"/>
                </a:cubicBezTo>
                <a:cubicBezTo>
                  <a:pt x="2822" y="29292"/>
                  <a:pt x="1676" y="29231"/>
                  <a:pt x="490" y="29067"/>
                </a:cubicBezTo>
                <a:lnTo>
                  <a:pt x="490" y="29067"/>
                </a:lnTo>
                <a:cubicBezTo>
                  <a:pt x="1849" y="30026"/>
                  <a:pt x="3422" y="30331"/>
                  <a:pt x="5062" y="30331"/>
                </a:cubicBezTo>
                <a:cubicBezTo>
                  <a:pt x="6596" y="30331"/>
                  <a:pt x="8190" y="30064"/>
                  <a:pt x="9723" y="29814"/>
                </a:cubicBezTo>
                <a:lnTo>
                  <a:pt x="9723" y="29814"/>
                </a:lnTo>
                <a:cubicBezTo>
                  <a:pt x="9620" y="30253"/>
                  <a:pt x="9543" y="30666"/>
                  <a:pt x="9466" y="31104"/>
                </a:cubicBezTo>
                <a:cubicBezTo>
                  <a:pt x="6912" y="31517"/>
                  <a:pt x="4617" y="33245"/>
                  <a:pt x="1960" y="34122"/>
                </a:cubicBezTo>
                <a:cubicBezTo>
                  <a:pt x="2357" y="34238"/>
                  <a:pt x="2774" y="34290"/>
                  <a:pt x="3202" y="34290"/>
                </a:cubicBezTo>
                <a:cubicBezTo>
                  <a:pt x="5248" y="34290"/>
                  <a:pt x="7562" y="33085"/>
                  <a:pt x="9311" y="31826"/>
                </a:cubicBezTo>
                <a:lnTo>
                  <a:pt x="9311" y="31826"/>
                </a:lnTo>
                <a:cubicBezTo>
                  <a:pt x="8167" y="38164"/>
                  <a:pt x="7894" y="40283"/>
                  <a:pt x="8013" y="40283"/>
                </a:cubicBezTo>
                <a:cubicBezTo>
                  <a:pt x="8206" y="40283"/>
                  <a:pt x="9423" y="34747"/>
                  <a:pt x="9646" y="32548"/>
                </a:cubicBezTo>
                <a:cubicBezTo>
                  <a:pt x="10136" y="34431"/>
                  <a:pt x="11967" y="36881"/>
                  <a:pt x="14159" y="36984"/>
                </a:cubicBezTo>
                <a:cubicBezTo>
                  <a:pt x="12483" y="35592"/>
                  <a:pt x="12122" y="32780"/>
                  <a:pt x="9852" y="31491"/>
                </a:cubicBezTo>
                <a:cubicBezTo>
                  <a:pt x="9956" y="30949"/>
                  <a:pt x="10059" y="30382"/>
                  <a:pt x="10188" y="29814"/>
                </a:cubicBezTo>
                <a:cubicBezTo>
                  <a:pt x="11451" y="32445"/>
                  <a:pt x="15681" y="33941"/>
                  <a:pt x="18415" y="34508"/>
                </a:cubicBezTo>
                <a:cubicBezTo>
                  <a:pt x="15733" y="33116"/>
                  <a:pt x="13747" y="29557"/>
                  <a:pt x="10368" y="29067"/>
                </a:cubicBezTo>
                <a:cubicBezTo>
                  <a:pt x="10471" y="28499"/>
                  <a:pt x="10626" y="27958"/>
                  <a:pt x="10755" y="27416"/>
                </a:cubicBezTo>
                <a:cubicBezTo>
                  <a:pt x="13341" y="28949"/>
                  <a:pt x="16615" y="30151"/>
                  <a:pt x="19857" y="30151"/>
                </a:cubicBezTo>
                <a:cubicBezTo>
                  <a:pt x="21141" y="30151"/>
                  <a:pt x="22421" y="29963"/>
                  <a:pt x="23650" y="29531"/>
                </a:cubicBezTo>
                <a:lnTo>
                  <a:pt x="23650" y="29531"/>
                </a:lnTo>
                <a:cubicBezTo>
                  <a:pt x="23516" y="29538"/>
                  <a:pt x="23382" y="29542"/>
                  <a:pt x="23248" y="29542"/>
                </a:cubicBezTo>
                <a:cubicBezTo>
                  <a:pt x="19522" y="29542"/>
                  <a:pt x="15846" y="26761"/>
                  <a:pt x="11908" y="26761"/>
                </a:cubicBezTo>
                <a:cubicBezTo>
                  <a:pt x="11577" y="26761"/>
                  <a:pt x="11245" y="26780"/>
                  <a:pt x="10910" y="26823"/>
                </a:cubicBezTo>
                <a:cubicBezTo>
                  <a:pt x="11013" y="26359"/>
                  <a:pt x="11142" y="25894"/>
                  <a:pt x="11400" y="25017"/>
                </a:cubicBezTo>
                <a:cubicBezTo>
                  <a:pt x="14088" y="25693"/>
                  <a:pt x="17223" y="26342"/>
                  <a:pt x="19887" y="26342"/>
                </a:cubicBezTo>
                <a:cubicBezTo>
                  <a:pt x="21696" y="26342"/>
                  <a:pt x="23288" y="26042"/>
                  <a:pt x="24373" y="25250"/>
                </a:cubicBezTo>
                <a:lnTo>
                  <a:pt x="24373" y="25250"/>
                </a:lnTo>
                <a:cubicBezTo>
                  <a:pt x="23649" y="25368"/>
                  <a:pt x="22922" y="25416"/>
                  <a:pt x="22193" y="25416"/>
                </a:cubicBezTo>
                <a:cubicBezTo>
                  <a:pt x="19226" y="25416"/>
                  <a:pt x="16227" y="24628"/>
                  <a:pt x="13264" y="24628"/>
                </a:cubicBezTo>
                <a:cubicBezTo>
                  <a:pt x="12675" y="24628"/>
                  <a:pt x="12088" y="24659"/>
                  <a:pt x="11503" y="24734"/>
                </a:cubicBezTo>
                <a:cubicBezTo>
                  <a:pt x="11684" y="24141"/>
                  <a:pt x="11890" y="23547"/>
                  <a:pt x="12096" y="22954"/>
                </a:cubicBezTo>
                <a:cubicBezTo>
                  <a:pt x="13934" y="23651"/>
                  <a:pt x="15855" y="23994"/>
                  <a:pt x="17767" y="23994"/>
                </a:cubicBezTo>
                <a:cubicBezTo>
                  <a:pt x="20523" y="23994"/>
                  <a:pt x="23262" y="23282"/>
                  <a:pt x="25714" y="21897"/>
                </a:cubicBezTo>
                <a:lnTo>
                  <a:pt x="25714" y="21897"/>
                </a:lnTo>
                <a:cubicBezTo>
                  <a:pt x="24100" y="22475"/>
                  <a:pt x="22386" y="22662"/>
                  <a:pt x="20631" y="22662"/>
                </a:cubicBezTo>
                <a:cubicBezTo>
                  <a:pt x="17926" y="22662"/>
                  <a:pt x="15122" y="22218"/>
                  <a:pt x="12431" y="22077"/>
                </a:cubicBezTo>
                <a:cubicBezTo>
                  <a:pt x="12793" y="21175"/>
                  <a:pt x="12844" y="21020"/>
                  <a:pt x="13566" y="19524"/>
                </a:cubicBezTo>
                <a:cubicBezTo>
                  <a:pt x="14461" y="19680"/>
                  <a:pt x="15415" y="19765"/>
                  <a:pt x="16388" y="19765"/>
                </a:cubicBezTo>
                <a:cubicBezTo>
                  <a:pt x="20240" y="19765"/>
                  <a:pt x="24403" y="18438"/>
                  <a:pt x="26462" y="14959"/>
                </a:cubicBezTo>
                <a:lnTo>
                  <a:pt x="26462" y="14959"/>
                </a:lnTo>
                <a:cubicBezTo>
                  <a:pt x="22722" y="17744"/>
                  <a:pt x="17925" y="17744"/>
                  <a:pt x="13747" y="19137"/>
                </a:cubicBezTo>
                <a:cubicBezTo>
                  <a:pt x="14211" y="18234"/>
                  <a:pt x="14701" y="17332"/>
                  <a:pt x="15268" y="16481"/>
                </a:cubicBezTo>
                <a:cubicBezTo>
                  <a:pt x="21071" y="15526"/>
                  <a:pt x="27983" y="10936"/>
                  <a:pt x="29221" y="7841"/>
                </a:cubicBezTo>
                <a:lnTo>
                  <a:pt x="29221" y="7841"/>
                </a:lnTo>
                <a:cubicBezTo>
                  <a:pt x="25121" y="10858"/>
                  <a:pt x="20194" y="13360"/>
                  <a:pt x="15630" y="16016"/>
                </a:cubicBezTo>
                <a:cubicBezTo>
                  <a:pt x="18931" y="11271"/>
                  <a:pt x="28731" y="5829"/>
                  <a:pt x="29737" y="1032"/>
                </a:cubicBezTo>
                <a:lnTo>
                  <a:pt x="29737" y="1032"/>
                </a:lnTo>
                <a:cubicBezTo>
                  <a:pt x="27803" y="3173"/>
                  <a:pt x="25249" y="4668"/>
                  <a:pt x="22954" y="6396"/>
                </a:cubicBezTo>
                <a:cubicBezTo>
                  <a:pt x="19369" y="8821"/>
                  <a:pt x="18080" y="12483"/>
                  <a:pt x="15243" y="15759"/>
                </a:cubicBezTo>
                <a:cubicBezTo>
                  <a:pt x="16223" y="10368"/>
                  <a:pt x="19627" y="5649"/>
                  <a:pt x="206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oogle Shape;917;p32"/>
          <p:cNvGrpSpPr>
            <a:grpSpLocks/>
          </p:cNvGrpSpPr>
          <p:nvPr/>
        </p:nvGrpSpPr>
        <p:grpSpPr bwMode="auto">
          <a:xfrm>
            <a:off x="-10583" y="6110818"/>
            <a:ext cx="1284817" cy="1032933"/>
            <a:chOff x="4649450" y="3527425"/>
            <a:chExt cx="1224050" cy="983475"/>
          </a:xfrm>
        </p:grpSpPr>
        <p:sp>
          <p:nvSpPr>
            <p:cNvPr id="21" name="Google Shape;918;p32"/>
            <p:cNvSpPr/>
            <p:nvPr/>
          </p:nvSpPr>
          <p:spPr>
            <a:xfrm>
              <a:off x="4649450" y="4150158"/>
              <a:ext cx="455743" cy="169287"/>
            </a:xfrm>
            <a:custGeom>
              <a:avLst/>
              <a:gdLst/>
              <a:ahLst/>
              <a:cxnLst/>
              <a:rect l="l" t="t" r="r" b="b"/>
              <a:pathLst>
                <a:path w="18259" h="6731" extrusionOk="0">
                  <a:moveTo>
                    <a:pt x="14506" y="1"/>
                  </a:moveTo>
                  <a:lnTo>
                    <a:pt x="14454" y="52"/>
                  </a:lnTo>
                  <a:cubicBezTo>
                    <a:pt x="10483" y="3121"/>
                    <a:pt x="5815" y="5107"/>
                    <a:pt x="888" y="5855"/>
                  </a:cubicBezTo>
                  <a:cubicBezTo>
                    <a:pt x="21" y="6472"/>
                    <a:pt x="0" y="6730"/>
                    <a:pt x="534" y="6730"/>
                  </a:cubicBezTo>
                  <a:cubicBezTo>
                    <a:pt x="3080" y="6730"/>
                    <a:pt x="18259" y="854"/>
                    <a:pt x="1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oogle Shape;919;p32"/>
            <p:cNvSpPr>
              <a:spLocks/>
            </p:cNvSpPr>
            <p:nvPr/>
          </p:nvSpPr>
          <p:spPr bwMode="auto">
            <a:xfrm>
              <a:off x="4756075" y="3527425"/>
              <a:ext cx="1117425" cy="983475"/>
            </a:xfrm>
            <a:custGeom>
              <a:avLst/>
              <a:gdLst>
                <a:gd name="T0" fmla="*/ 568421875 w 44697"/>
                <a:gd name="T1" fmla="*/ 93421875 h 39339"/>
                <a:gd name="T2" fmla="*/ 558546875 w 44697"/>
                <a:gd name="T3" fmla="*/ 141171875 h 39339"/>
                <a:gd name="T4" fmla="*/ 538640625 w 44697"/>
                <a:gd name="T5" fmla="*/ 148218750 h 39339"/>
                <a:gd name="T6" fmla="*/ 540812500 w 44697"/>
                <a:gd name="T7" fmla="*/ 105296875 h 39339"/>
                <a:gd name="T8" fmla="*/ 568421875 w 44697"/>
                <a:gd name="T9" fmla="*/ 93421875 h 39339"/>
                <a:gd name="T10" fmla="*/ 330812500 w 44697"/>
                <a:gd name="T11" fmla="*/ 156265625 h 39339"/>
                <a:gd name="T12" fmla="*/ 333281250 w 44697"/>
                <a:gd name="T13" fmla="*/ 156484375 h 39339"/>
                <a:gd name="T14" fmla="*/ 318171875 w 44697"/>
                <a:gd name="T15" fmla="*/ 225640625 h 39339"/>
                <a:gd name="T16" fmla="*/ 315546875 w 44697"/>
                <a:gd name="T17" fmla="*/ 225390625 h 39339"/>
                <a:gd name="T18" fmla="*/ 330812500 w 44697"/>
                <a:gd name="T19" fmla="*/ 156265625 h 39339"/>
                <a:gd name="T20" fmla="*/ 308812500 w 44697"/>
                <a:gd name="T21" fmla="*/ 337437500 h 39339"/>
                <a:gd name="T22" fmla="*/ 331671875 w 44697"/>
                <a:gd name="T23" fmla="*/ 342250000 h 39339"/>
                <a:gd name="T24" fmla="*/ 334062500 w 44697"/>
                <a:gd name="T25" fmla="*/ 393734375 h 39339"/>
                <a:gd name="T26" fmla="*/ 310703125 w 44697"/>
                <a:gd name="T27" fmla="*/ 388593750 h 39339"/>
                <a:gd name="T28" fmla="*/ 308812500 w 44697"/>
                <a:gd name="T29" fmla="*/ 337437500 h 39339"/>
                <a:gd name="T30" fmla="*/ 377843750 w 44697"/>
                <a:gd name="T31" fmla="*/ 408781250 h 39339"/>
                <a:gd name="T32" fmla="*/ 404203125 w 44697"/>
                <a:gd name="T33" fmla="*/ 431718750 h 39339"/>
                <a:gd name="T34" fmla="*/ 392500000 w 44697"/>
                <a:gd name="T35" fmla="*/ 437390625 h 39339"/>
                <a:gd name="T36" fmla="*/ 366328125 w 44697"/>
                <a:gd name="T37" fmla="*/ 414390625 h 39339"/>
                <a:gd name="T38" fmla="*/ 377843750 w 44697"/>
                <a:gd name="T39" fmla="*/ 408781250 h 39339"/>
                <a:gd name="T40" fmla="*/ 400093750 w 44697"/>
                <a:gd name="T41" fmla="*/ 0 h 39339"/>
                <a:gd name="T42" fmla="*/ 279687500 w 44697"/>
                <a:gd name="T43" fmla="*/ 100875000 h 39339"/>
                <a:gd name="T44" fmla="*/ 274265625 w 44697"/>
                <a:gd name="T45" fmla="*/ 248312500 h 39339"/>
                <a:gd name="T46" fmla="*/ 247046875 w 44697"/>
                <a:gd name="T47" fmla="*/ 211687500 h 39339"/>
                <a:gd name="T48" fmla="*/ 263968750 w 44697"/>
                <a:gd name="T49" fmla="*/ 32765625 h 39339"/>
                <a:gd name="T50" fmla="*/ 263968750 w 44697"/>
                <a:gd name="T51" fmla="*/ 32765625 h 39339"/>
                <a:gd name="T52" fmla="*/ 179015625 w 44697"/>
                <a:gd name="T53" fmla="*/ 322359375 h 39339"/>
                <a:gd name="T54" fmla="*/ 176515625 w 44697"/>
                <a:gd name="T55" fmla="*/ 322109375 h 39339"/>
                <a:gd name="T56" fmla="*/ 97937500 w 44697"/>
                <a:gd name="T57" fmla="*/ 144390625 h 39339"/>
                <a:gd name="T58" fmla="*/ 97937500 w 44697"/>
                <a:gd name="T59" fmla="*/ 144390625 h 39339"/>
                <a:gd name="T60" fmla="*/ 21375000 w 44697"/>
                <a:gd name="T61" fmla="*/ 330171875 h 39339"/>
                <a:gd name="T62" fmla="*/ 133796875 w 44697"/>
                <a:gd name="T63" fmla="*/ 420828125 h 39339"/>
                <a:gd name="T64" fmla="*/ 205937500 w 44697"/>
                <a:gd name="T65" fmla="*/ 579609375 h 39339"/>
                <a:gd name="T66" fmla="*/ 321625000 w 44697"/>
                <a:gd name="T67" fmla="*/ 614656250 h 39339"/>
                <a:gd name="T68" fmla="*/ 401375000 w 44697"/>
                <a:gd name="T69" fmla="*/ 590093750 h 39339"/>
                <a:gd name="T70" fmla="*/ 343359375 w 44697"/>
                <a:gd name="T71" fmla="*/ 557843750 h 39339"/>
                <a:gd name="T72" fmla="*/ 249859375 w 44697"/>
                <a:gd name="T73" fmla="*/ 462750000 h 39339"/>
                <a:gd name="T74" fmla="*/ 259890625 w 44697"/>
                <a:gd name="T75" fmla="*/ 461968750 h 39339"/>
                <a:gd name="T76" fmla="*/ 447968750 w 44697"/>
                <a:gd name="T77" fmla="*/ 519750000 h 39339"/>
                <a:gd name="T78" fmla="*/ 507359375 w 44697"/>
                <a:gd name="T79" fmla="*/ 502234375 h 39339"/>
                <a:gd name="T80" fmla="*/ 577078125 w 44697"/>
                <a:gd name="T81" fmla="*/ 433734375 h 39339"/>
                <a:gd name="T82" fmla="*/ 577078125 w 44697"/>
                <a:gd name="T83" fmla="*/ 433734375 h 39339"/>
                <a:gd name="T84" fmla="*/ 531578125 w 44697"/>
                <a:gd name="T85" fmla="*/ 436671875 h 39339"/>
                <a:gd name="T86" fmla="*/ 401375000 w 44697"/>
                <a:gd name="T87" fmla="*/ 379328125 h 39339"/>
                <a:gd name="T88" fmla="*/ 419578125 w 44697"/>
                <a:gd name="T89" fmla="*/ 361828125 h 39339"/>
                <a:gd name="T90" fmla="*/ 546062500 w 44697"/>
                <a:gd name="T91" fmla="*/ 382265625 h 39339"/>
                <a:gd name="T92" fmla="*/ 567406250 w 44697"/>
                <a:gd name="T93" fmla="*/ 377312500 h 39339"/>
                <a:gd name="T94" fmla="*/ 642765625 w 44697"/>
                <a:gd name="T95" fmla="*/ 289062500 h 39339"/>
                <a:gd name="T96" fmla="*/ 642765625 w 44697"/>
                <a:gd name="T97" fmla="*/ 289062500 h 39339"/>
                <a:gd name="T98" fmla="*/ 569609375 w 44697"/>
                <a:gd name="T99" fmla="*/ 299906250 h 39339"/>
                <a:gd name="T100" fmla="*/ 519453125 w 44697"/>
                <a:gd name="T101" fmla="*/ 245937500 h 39339"/>
                <a:gd name="T102" fmla="*/ 662109375 w 44697"/>
                <a:gd name="T103" fmla="*/ 203218750 h 39339"/>
                <a:gd name="T104" fmla="*/ 683468750 w 44697"/>
                <a:gd name="T105" fmla="*/ 64203125 h 39339"/>
                <a:gd name="T106" fmla="*/ 564890625 w 44697"/>
                <a:gd name="T107" fmla="*/ 31984375 h 39339"/>
                <a:gd name="T108" fmla="*/ 453765625 w 44697"/>
                <a:gd name="T109" fmla="*/ 127062500 h 39339"/>
                <a:gd name="T110" fmla="*/ 425046875 w 44697"/>
                <a:gd name="T111" fmla="*/ 158625000 h 39339"/>
                <a:gd name="T112" fmla="*/ 406625000 w 44697"/>
                <a:gd name="T113" fmla="*/ 152046875 h 39339"/>
                <a:gd name="T114" fmla="*/ 429187500 w 44697"/>
                <a:gd name="T115" fmla="*/ 16640625 h 39339"/>
                <a:gd name="T116" fmla="*/ 400093750 w 44697"/>
                <a:gd name="T117" fmla="*/ 0 h 393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697" h="39339" extrusionOk="0">
                  <a:moveTo>
                    <a:pt x="36379" y="5979"/>
                  </a:moveTo>
                  <a:cubicBezTo>
                    <a:pt x="37626" y="5979"/>
                    <a:pt x="37864" y="7555"/>
                    <a:pt x="35747" y="9035"/>
                  </a:cubicBezTo>
                  <a:cubicBezTo>
                    <a:pt x="35259" y="9350"/>
                    <a:pt x="34824" y="9486"/>
                    <a:pt x="34473" y="9486"/>
                  </a:cubicBezTo>
                  <a:cubicBezTo>
                    <a:pt x="33357" y="9486"/>
                    <a:pt x="33082" y="8112"/>
                    <a:pt x="34612" y="6739"/>
                  </a:cubicBezTo>
                  <a:cubicBezTo>
                    <a:pt x="35297" y="6203"/>
                    <a:pt x="35910" y="5979"/>
                    <a:pt x="36379" y="5979"/>
                  </a:cubicBezTo>
                  <a:close/>
                  <a:moveTo>
                    <a:pt x="21172" y="10001"/>
                  </a:moveTo>
                  <a:cubicBezTo>
                    <a:pt x="21224" y="10001"/>
                    <a:pt x="21276" y="10006"/>
                    <a:pt x="21330" y="10015"/>
                  </a:cubicBezTo>
                  <a:cubicBezTo>
                    <a:pt x="22725" y="10339"/>
                    <a:pt x="21930" y="14441"/>
                    <a:pt x="20363" y="14441"/>
                  </a:cubicBezTo>
                  <a:cubicBezTo>
                    <a:pt x="20308" y="14441"/>
                    <a:pt x="20252" y="14435"/>
                    <a:pt x="20195" y="14425"/>
                  </a:cubicBezTo>
                  <a:cubicBezTo>
                    <a:pt x="18771" y="14125"/>
                    <a:pt x="19573" y="10001"/>
                    <a:pt x="21172" y="10001"/>
                  </a:cubicBezTo>
                  <a:close/>
                  <a:moveTo>
                    <a:pt x="19764" y="21596"/>
                  </a:moveTo>
                  <a:cubicBezTo>
                    <a:pt x="20187" y="21596"/>
                    <a:pt x="20679" y="21690"/>
                    <a:pt x="21227" y="21904"/>
                  </a:cubicBezTo>
                  <a:cubicBezTo>
                    <a:pt x="23760" y="23171"/>
                    <a:pt x="23321" y="25199"/>
                    <a:pt x="21380" y="25199"/>
                  </a:cubicBezTo>
                  <a:cubicBezTo>
                    <a:pt x="20950" y="25199"/>
                    <a:pt x="20447" y="25099"/>
                    <a:pt x="19885" y="24870"/>
                  </a:cubicBezTo>
                  <a:cubicBezTo>
                    <a:pt x="17338" y="23618"/>
                    <a:pt x="17796" y="21596"/>
                    <a:pt x="19764" y="21596"/>
                  </a:cubicBezTo>
                  <a:close/>
                  <a:moveTo>
                    <a:pt x="24182" y="26162"/>
                  </a:moveTo>
                  <a:cubicBezTo>
                    <a:pt x="24978" y="26162"/>
                    <a:pt x="26067" y="26763"/>
                    <a:pt x="25869" y="27630"/>
                  </a:cubicBezTo>
                  <a:cubicBezTo>
                    <a:pt x="25759" y="27880"/>
                    <a:pt x="25466" y="27993"/>
                    <a:pt x="25120" y="27993"/>
                  </a:cubicBezTo>
                  <a:cubicBezTo>
                    <a:pt x="24325" y="27993"/>
                    <a:pt x="23247" y="27401"/>
                    <a:pt x="23445" y="26521"/>
                  </a:cubicBezTo>
                  <a:cubicBezTo>
                    <a:pt x="23553" y="26273"/>
                    <a:pt x="23840" y="26162"/>
                    <a:pt x="24182" y="26162"/>
                  </a:cubicBezTo>
                  <a:close/>
                  <a:moveTo>
                    <a:pt x="25606" y="0"/>
                  </a:moveTo>
                  <a:cubicBezTo>
                    <a:pt x="22588" y="0"/>
                    <a:pt x="17675" y="4496"/>
                    <a:pt x="17900" y="6456"/>
                  </a:cubicBezTo>
                  <a:cubicBezTo>
                    <a:pt x="16987" y="8479"/>
                    <a:pt x="18562" y="15892"/>
                    <a:pt x="17553" y="15892"/>
                  </a:cubicBezTo>
                  <a:cubicBezTo>
                    <a:pt x="17250" y="15892"/>
                    <a:pt x="16715" y="15226"/>
                    <a:pt x="15811" y="13548"/>
                  </a:cubicBezTo>
                  <a:cubicBezTo>
                    <a:pt x="13644" y="6765"/>
                    <a:pt x="18519" y="3541"/>
                    <a:pt x="16894" y="2097"/>
                  </a:cubicBezTo>
                  <a:cubicBezTo>
                    <a:pt x="4927" y="6524"/>
                    <a:pt x="13981" y="20631"/>
                    <a:pt x="11457" y="20631"/>
                  </a:cubicBezTo>
                  <a:cubicBezTo>
                    <a:pt x="11408" y="20631"/>
                    <a:pt x="11355" y="20625"/>
                    <a:pt x="11297" y="20615"/>
                  </a:cubicBezTo>
                  <a:cubicBezTo>
                    <a:pt x="3844" y="16823"/>
                    <a:pt x="7919" y="10273"/>
                    <a:pt x="6268" y="9241"/>
                  </a:cubicBezTo>
                  <a:cubicBezTo>
                    <a:pt x="1780" y="9447"/>
                    <a:pt x="1" y="18345"/>
                    <a:pt x="1368" y="21131"/>
                  </a:cubicBezTo>
                  <a:cubicBezTo>
                    <a:pt x="2425" y="24225"/>
                    <a:pt x="5314" y="26727"/>
                    <a:pt x="8563" y="26933"/>
                  </a:cubicBezTo>
                  <a:cubicBezTo>
                    <a:pt x="6681" y="33304"/>
                    <a:pt x="11968" y="36295"/>
                    <a:pt x="13180" y="37095"/>
                  </a:cubicBezTo>
                  <a:cubicBezTo>
                    <a:pt x="16091" y="38759"/>
                    <a:pt x="18570" y="39338"/>
                    <a:pt x="20584" y="39338"/>
                  </a:cubicBezTo>
                  <a:cubicBezTo>
                    <a:pt x="22940" y="39338"/>
                    <a:pt x="24659" y="38544"/>
                    <a:pt x="25688" y="37766"/>
                  </a:cubicBezTo>
                  <a:cubicBezTo>
                    <a:pt x="27932" y="35831"/>
                    <a:pt x="26101" y="36167"/>
                    <a:pt x="21975" y="35702"/>
                  </a:cubicBezTo>
                  <a:cubicBezTo>
                    <a:pt x="17100" y="35522"/>
                    <a:pt x="14469" y="31086"/>
                    <a:pt x="15991" y="29616"/>
                  </a:cubicBezTo>
                  <a:cubicBezTo>
                    <a:pt x="16201" y="29582"/>
                    <a:pt x="16415" y="29566"/>
                    <a:pt x="16633" y="29566"/>
                  </a:cubicBezTo>
                  <a:cubicBezTo>
                    <a:pt x="19978" y="29566"/>
                    <a:pt x="24301" y="33264"/>
                    <a:pt x="28670" y="33264"/>
                  </a:cubicBezTo>
                  <a:cubicBezTo>
                    <a:pt x="29941" y="33264"/>
                    <a:pt x="31216" y="32951"/>
                    <a:pt x="32471" y="32143"/>
                  </a:cubicBezTo>
                  <a:cubicBezTo>
                    <a:pt x="34277" y="31215"/>
                    <a:pt x="38068" y="28558"/>
                    <a:pt x="36933" y="27759"/>
                  </a:cubicBezTo>
                  <a:cubicBezTo>
                    <a:pt x="35945" y="27884"/>
                    <a:pt x="34966" y="27947"/>
                    <a:pt x="34021" y="27947"/>
                  </a:cubicBezTo>
                  <a:cubicBezTo>
                    <a:pt x="29910" y="27947"/>
                    <a:pt x="26443" y="26752"/>
                    <a:pt x="25688" y="24277"/>
                  </a:cubicBezTo>
                  <a:cubicBezTo>
                    <a:pt x="25424" y="23442"/>
                    <a:pt x="25932" y="23157"/>
                    <a:pt x="26853" y="23157"/>
                  </a:cubicBezTo>
                  <a:cubicBezTo>
                    <a:pt x="28828" y="23157"/>
                    <a:pt x="32703" y="24465"/>
                    <a:pt x="34948" y="24465"/>
                  </a:cubicBezTo>
                  <a:cubicBezTo>
                    <a:pt x="35537" y="24465"/>
                    <a:pt x="36013" y="24375"/>
                    <a:pt x="36314" y="24148"/>
                  </a:cubicBezTo>
                  <a:cubicBezTo>
                    <a:pt x="38816" y="23606"/>
                    <a:pt x="43303" y="19274"/>
                    <a:pt x="41137" y="18500"/>
                  </a:cubicBezTo>
                  <a:cubicBezTo>
                    <a:pt x="39565" y="18986"/>
                    <a:pt x="37927" y="19194"/>
                    <a:pt x="36455" y="19194"/>
                  </a:cubicBezTo>
                  <a:cubicBezTo>
                    <a:pt x="32299" y="19194"/>
                    <a:pt x="29474" y="17531"/>
                    <a:pt x="33245" y="15740"/>
                  </a:cubicBezTo>
                  <a:cubicBezTo>
                    <a:pt x="36340" y="14554"/>
                    <a:pt x="40131" y="15818"/>
                    <a:pt x="42375" y="13006"/>
                  </a:cubicBezTo>
                  <a:cubicBezTo>
                    <a:pt x="43355" y="10453"/>
                    <a:pt x="44696" y="5966"/>
                    <a:pt x="43742" y="4109"/>
                  </a:cubicBezTo>
                  <a:cubicBezTo>
                    <a:pt x="41314" y="2858"/>
                    <a:pt x="38595" y="2047"/>
                    <a:pt x="36153" y="2047"/>
                  </a:cubicBezTo>
                  <a:cubicBezTo>
                    <a:pt x="32654" y="2047"/>
                    <a:pt x="29725" y="3712"/>
                    <a:pt x="29041" y="8132"/>
                  </a:cubicBezTo>
                  <a:cubicBezTo>
                    <a:pt x="28743" y="9270"/>
                    <a:pt x="28120" y="10152"/>
                    <a:pt x="27203" y="10152"/>
                  </a:cubicBezTo>
                  <a:cubicBezTo>
                    <a:pt x="26852" y="10152"/>
                    <a:pt x="26459" y="10023"/>
                    <a:pt x="26024" y="9731"/>
                  </a:cubicBezTo>
                  <a:cubicBezTo>
                    <a:pt x="23651" y="7100"/>
                    <a:pt x="26901" y="3851"/>
                    <a:pt x="27468" y="1065"/>
                  </a:cubicBezTo>
                  <a:cubicBezTo>
                    <a:pt x="27065" y="312"/>
                    <a:pt x="26401" y="0"/>
                    <a:pt x="25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oogle Shape;920;p32"/>
            <p:cNvSpPr/>
            <p:nvPr/>
          </p:nvSpPr>
          <p:spPr>
            <a:xfrm>
              <a:off x="4655500" y="3735002"/>
              <a:ext cx="812673" cy="761790"/>
            </a:xfrm>
            <a:custGeom>
              <a:avLst/>
              <a:gdLst/>
              <a:ahLst/>
              <a:cxnLst/>
              <a:rect l="l" t="t" r="r" b="b"/>
              <a:pathLst>
                <a:path w="32471" h="30460" extrusionOk="0">
                  <a:moveTo>
                    <a:pt x="21097" y="0"/>
                  </a:moveTo>
                  <a:lnTo>
                    <a:pt x="21097" y="0"/>
                  </a:lnTo>
                  <a:cubicBezTo>
                    <a:pt x="18312" y="4075"/>
                    <a:pt x="17873" y="9827"/>
                    <a:pt x="20014" y="14675"/>
                  </a:cubicBezTo>
                  <a:cubicBezTo>
                    <a:pt x="17796" y="15759"/>
                    <a:pt x="15114" y="17177"/>
                    <a:pt x="12663" y="18544"/>
                  </a:cubicBezTo>
                  <a:cubicBezTo>
                    <a:pt x="8614" y="14005"/>
                    <a:pt x="8589" y="9827"/>
                    <a:pt x="10007" y="4901"/>
                  </a:cubicBezTo>
                  <a:lnTo>
                    <a:pt x="10007" y="4901"/>
                  </a:lnTo>
                  <a:cubicBezTo>
                    <a:pt x="7841" y="9208"/>
                    <a:pt x="8924" y="14908"/>
                    <a:pt x="12457" y="18647"/>
                  </a:cubicBezTo>
                  <a:cubicBezTo>
                    <a:pt x="10884" y="19524"/>
                    <a:pt x="8769" y="20762"/>
                    <a:pt x="6912" y="21897"/>
                  </a:cubicBezTo>
                  <a:cubicBezTo>
                    <a:pt x="2192" y="20607"/>
                    <a:pt x="26" y="15217"/>
                    <a:pt x="464" y="10446"/>
                  </a:cubicBezTo>
                  <a:lnTo>
                    <a:pt x="464" y="10446"/>
                  </a:lnTo>
                  <a:cubicBezTo>
                    <a:pt x="0" y="10884"/>
                    <a:pt x="284" y="12096"/>
                    <a:pt x="258" y="13231"/>
                  </a:cubicBezTo>
                  <a:cubicBezTo>
                    <a:pt x="568" y="16739"/>
                    <a:pt x="2734" y="20891"/>
                    <a:pt x="6628" y="22052"/>
                  </a:cubicBezTo>
                  <a:cubicBezTo>
                    <a:pt x="6345" y="22464"/>
                    <a:pt x="4153" y="23135"/>
                    <a:pt x="4230" y="23805"/>
                  </a:cubicBezTo>
                  <a:cubicBezTo>
                    <a:pt x="4926" y="23367"/>
                    <a:pt x="6061" y="22671"/>
                    <a:pt x="7170" y="22000"/>
                  </a:cubicBezTo>
                  <a:lnTo>
                    <a:pt x="7170" y="22000"/>
                  </a:lnTo>
                  <a:cubicBezTo>
                    <a:pt x="5519" y="24527"/>
                    <a:pt x="6783" y="29840"/>
                    <a:pt x="9491" y="30459"/>
                  </a:cubicBezTo>
                  <a:cubicBezTo>
                    <a:pt x="5881" y="28138"/>
                    <a:pt x="5287" y="21819"/>
                    <a:pt x="10162" y="20220"/>
                  </a:cubicBezTo>
                  <a:cubicBezTo>
                    <a:pt x="14902" y="21989"/>
                    <a:pt x="18574" y="27881"/>
                    <a:pt x="24211" y="27881"/>
                  </a:cubicBezTo>
                  <a:cubicBezTo>
                    <a:pt x="24248" y="27881"/>
                    <a:pt x="24284" y="27881"/>
                    <a:pt x="24321" y="27880"/>
                  </a:cubicBezTo>
                  <a:cubicBezTo>
                    <a:pt x="18956" y="27236"/>
                    <a:pt x="15397" y="22438"/>
                    <a:pt x="10394" y="20091"/>
                  </a:cubicBezTo>
                  <a:cubicBezTo>
                    <a:pt x="13515" y="18286"/>
                    <a:pt x="16816" y="16507"/>
                    <a:pt x="20246" y="14804"/>
                  </a:cubicBezTo>
                  <a:lnTo>
                    <a:pt x="21871" y="14005"/>
                  </a:lnTo>
                  <a:cubicBezTo>
                    <a:pt x="24118" y="15173"/>
                    <a:pt x="27476" y="18015"/>
                    <a:pt x="30159" y="18015"/>
                  </a:cubicBezTo>
                  <a:cubicBezTo>
                    <a:pt x="30617" y="18015"/>
                    <a:pt x="31055" y="17932"/>
                    <a:pt x="31465" y="17745"/>
                  </a:cubicBezTo>
                  <a:lnTo>
                    <a:pt x="31465" y="17745"/>
                  </a:lnTo>
                  <a:cubicBezTo>
                    <a:pt x="31199" y="17778"/>
                    <a:pt x="30936" y="17794"/>
                    <a:pt x="30677" y="17794"/>
                  </a:cubicBezTo>
                  <a:cubicBezTo>
                    <a:pt x="27570" y="17794"/>
                    <a:pt x="24936" y="15495"/>
                    <a:pt x="22103" y="13876"/>
                  </a:cubicBezTo>
                  <a:cubicBezTo>
                    <a:pt x="25224" y="12380"/>
                    <a:pt x="31671" y="9053"/>
                    <a:pt x="32471" y="6061"/>
                  </a:cubicBezTo>
                  <a:lnTo>
                    <a:pt x="32471" y="6061"/>
                  </a:lnTo>
                  <a:cubicBezTo>
                    <a:pt x="31052" y="8176"/>
                    <a:pt x="28912" y="9904"/>
                    <a:pt x="26539" y="11297"/>
                  </a:cubicBezTo>
                  <a:cubicBezTo>
                    <a:pt x="25966" y="10495"/>
                    <a:pt x="28283" y="4708"/>
                    <a:pt x="28085" y="4708"/>
                  </a:cubicBezTo>
                  <a:cubicBezTo>
                    <a:pt x="28060" y="4708"/>
                    <a:pt x="27995" y="4799"/>
                    <a:pt x="27880" y="5004"/>
                  </a:cubicBezTo>
                  <a:cubicBezTo>
                    <a:pt x="24037" y="12432"/>
                    <a:pt x="30201" y="9904"/>
                    <a:pt x="20194" y="14572"/>
                  </a:cubicBezTo>
                  <a:cubicBezTo>
                    <a:pt x="17770" y="9208"/>
                    <a:pt x="19034" y="4256"/>
                    <a:pt x="210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8572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7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8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2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5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3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6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03/04/2025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10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6;p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11251" y="800101"/>
            <a:ext cx="9144000" cy="75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8195" name="Google Shape;7;p1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73151" y="3663951"/>
            <a:ext cx="9776883" cy="235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476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.wikipedia.org/wiki/Nh%E1%BA%ADt_B%E1%BA%A3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460A60-1F45-5392-374A-9D9D275AEFBB}"/>
              </a:ext>
            </a:extLst>
          </p:cNvPr>
          <p:cNvSpPr txBox="1"/>
          <p:nvPr/>
        </p:nvSpPr>
        <p:spPr>
          <a:xfrm>
            <a:off x="6375400" y="127000"/>
            <a:ext cx="5245443" cy="680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lnSpc>
                <a:spcPct val="16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VĂN BẢN 3:</a:t>
            </a:r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BÀI CA CHÚC TẾT THANH NIÊN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</a:t>
            </a:r>
          </a:p>
          <a:p>
            <a:pPr algn="r">
              <a:lnSpc>
                <a:spcPct val="160000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</a:t>
            </a:r>
          </a:p>
          <a:p>
            <a:pPr algn="r">
              <a:lnSpc>
                <a:spcPct val="160000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                                                  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 Phan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Bội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Châu -</a:t>
            </a:r>
            <a:endParaRPr lang="en-US" sz="3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16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                           </a:t>
            </a:r>
            <a:endParaRPr lang="en-US" sz="3200" dirty="0">
              <a:solidFill>
                <a:srgbClr val="FF0000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Những câu chúc Tết 2024 ý nghĩa nhất định bạn nên nhớ | Cleanipedia VN">
            <a:extLst>
              <a:ext uri="{FF2B5EF4-FFF2-40B4-BE49-F238E27FC236}">
                <a16:creationId xmlns:a16="http://schemas.microsoft.com/office/drawing/2014/main" id="{F712840B-41FA-00F5-FD42-CA6A9B645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0" b="661"/>
          <a:stretch/>
        </p:blipFill>
        <p:spPr bwMode="auto">
          <a:xfrm>
            <a:off x="440723" y="680521"/>
            <a:ext cx="5655277" cy="55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40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65FD5-65D9-4B2E-FC69-38DC2E2E8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9B0A70-E71E-29DA-B985-478B5F096D50}"/>
              </a:ext>
            </a:extLst>
          </p:cNvPr>
          <p:cNvSpPr txBox="1"/>
          <p:nvPr/>
        </p:nvSpPr>
        <p:spPr>
          <a:xfrm>
            <a:off x="2292178" y="451606"/>
            <a:ext cx="777710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3. Văn bản </a:t>
            </a:r>
            <a:r>
              <a:rPr lang="pt-BR" sz="3600" b="1" i="1" dirty="0">
                <a:solidFill>
                  <a:srgbClr val="FF0000"/>
                </a:solidFill>
              </a:rPr>
              <a:t>Bài ca chúc Tết thanh niên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872B3-DD5C-33A9-2855-04557969BC79}"/>
              </a:ext>
            </a:extLst>
          </p:cNvPr>
          <p:cNvSpPr txBox="1"/>
          <p:nvPr/>
        </p:nvSpPr>
        <p:spPr>
          <a:xfrm>
            <a:off x="4182468" y="1616820"/>
            <a:ext cx="7331676" cy="2805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cảnh ra đời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/>
              <a:t>+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1927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ta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Pháp</a:t>
            </a:r>
            <a:r>
              <a:rPr lang="en-US" sz="2800" dirty="0"/>
              <a:t> </a:t>
            </a:r>
            <a:r>
              <a:rPr lang="en-US" sz="2800" dirty="0" err="1"/>
              <a:t>đô</a:t>
            </a:r>
            <a:r>
              <a:rPr lang="en-US" sz="2800" dirty="0"/>
              <a:t> </a:t>
            </a:r>
            <a:r>
              <a:rPr lang="en-US" sz="2800" dirty="0" err="1"/>
              <a:t>hộ</a:t>
            </a:r>
            <a:r>
              <a:rPr lang="en-US" sz="2800" dirty="0"/>
              <a:t>,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đấu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phóng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tộc</a:t>
            </a:r>
            <a:r>
              <a:rPr lang="en-US" sz="2800" dirty="0"/>
              <a:t>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lượt</a:t>
            </a:r>
            <a:r>
              <a:rPr lang="en-US" sz="2800" dirty="0"/>
              <a:t> </a:t>
            </a:r>
            <a:r>
              <a:rPr lang="en-US" sz="2800" dirty="0" err="1"/>
              <a:t>thất</a:t>
            </a:r>
            <a:r>
              <a:rPr lang="en-US" sz="2800" dirty="0"/>
              <a:t> </a:t>
            </a:r>
            <a:r>
              <a:rPr lang="en-US" sz="2800" dirty="0" err="1"/>
              <a:t>bại</a:t>
            </a:r>
            <a:r>
              <a:rPr lang="en-US" sz="2800" dirty="0"/>
              <a:t>.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,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giả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Pháp</a:t>
            </a:r>
            <a:r>
              <a:rPr lang="en-US" sz="2800" dirty="0"/>
              <a:t> </a:t>
            </a:r>
            <a:r>
              <a:rPr lang="en-US" sz="2800" dirty="0" err="1"/>
              <a:t>bắt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giam</a:t>
            </a:r>
            <a:r>
              <a:rPr lang="en-US" sz="2800" dirty="0"/>
              <a:t> </a:t>
            </a:r>
            <a:r>
              <a:rPr lang="en-US" sz="2800" dirty="0" err="1"/>
              <a:t>lỏng</a:t>
            </a:r>
            <a:r>
              <a:rPr lang="en-US" sz="2800" dirty="0"/>
              <a:t> ở </a:t>
            </a:r>
            <a:r>
              <a:rPr lang="en-US" sz="2800" dirty="0" err="1"/>
              <a:t>Huế</a:t>
            </a:r>
            <a:r>
              <a:rPr lang="en-US" sz="2800" dirty="0"/>
              <a:t> </a:t>
            </a:r>
            <a:endParaRPr lang="vi-VN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27D7D-C119-E1DA-C218-12C1D3D7AD2D}"/>
              </a:ext>
            </a:extLst>
          </p:cNvPr>
          <p:cNvSpPr txBox="1"/>
          <p:nvPr/>
        </p:nvSpPr>
        <p:spPr>
          <a:xfrm>
            <a:off x="4182468" y="4422716"/>
            <a:ext cx="7056443" cy="203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/>
              <a:t>Khát quát nội dung chính: </a:t>
            </a:r>
            <a:r>
              <a:rPr lang="pt-BR" sz="2800" dirty="0"/>
              <a:t>Bài thơ là lời khích lệ, kêu gọi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bỏ</a:t>
            </a:r>
            <a:r>
              <a:rPr lang="en-US" sz="2800" dirty="0"/>
              <a:t> </a:t>
            </a:r>
            <a:r>
              <a:rPr lang="en-US" sz="2800" dirty="0" err="1"/>
              <a:t>lối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tầm</a:t>
            </a:r>
            <a:r>
              <a:rPr lang="en-US" sz="2800" dirty="0"/>
              <a:t> </a:t>
            </a:r>
            <a:r>
              <a:rPr lang="en-US" sz="2800" dirty="0" err="1"/>
              <a:t>thương</a:t>
            </a:r>
            <a:r>
              <a:rPr lang="en-US" sz="2800" dirty="0"/>
              <a:t>, </a:t>
            </a:r>
            <a:r>
              <a:rPr lang="en-US" sz="2800" dirty="0" err="1"/>
              <a:t>quyết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dưỡng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con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cứu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,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phóng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tộc</a:t>
            </a:r>
            <a:r>
              <a:rPr lang="en-US" sz="2800" dirty="0"/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6CF6F-05C4-541A-5D5D-5C756670F8EC}"/>
              </a:ext>
            </a:extLst>
          </p:cNvPr>
          <p:cNvSpPr txBox="1"/>
          <p:nvPr/>
        </p:nvSpPr>
        <p:spPr>
          <a:xfrm>
            <a:off x="4182468" y="1165765"/>
            <a:ext cx="6493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Thể thơ</a:t>
            </a:r>
            <a:r>
              <a:rPr lang="pt-BR" sz="2800" dirty="0"/>
              <a:t>: thể hát nói.</a:t>
            </a:r>
            <a:endParaRPr lang="vi-VN" sz="2800" dirty="0"/>
          </a:p>
        </p:txBody>
      </p:sp>
      <p:pic>
        <p:nvPicPr>
          <p:cNvPr id="7" name="Picture 6" descr="A person with a beard and a hat&#10;&#10;Description automatically generated">
            <a:extLst>
              <a:ext uri="{FF2B5EF4-FFF2-40B4-BE49-F238E27FC236}">
                <a16:creationId xmlns:a16="http://schemas.microsoft.com/office/drawing/2014/main" id="{1CEC8074-364A-D7DC-DE78-0C1C71A2E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8" y="2267448"/>
            <a:ext cx="3733800" cy="413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142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1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7BB81-7F6D-041C-E2E7-E508789D1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D38291-04D9-E4E8-A50F-51DFE3E1F632}"/>
              </a:ext>
            </a:extLst>
          </p:cNvPr>
          <p:cNvSpPr txBox="1"/>
          <p:nvPr/>
        </p:nvSpPr>
        <p:spPr>
          <a:xfrm>
            <a:off x="2292179" y="375404"/>
            <a:ext cx="6971564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</a:rPr>
              <a:t>II. KHÁM PHÁ VĂN BẢN 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A35EF1-EE0B-EF2A-E325-2A9BC70DF0D2}"/>
              </a:ext>
            </a:extLst>
          </p:cNvPr>
          <p:cNvSpPr txBox="1"/>
          <p:nvPr/>
        </p:nvSpPr>
        <p:spPr>
          <a:xfrm>
            <a:off x="879389" y="1489574"/>
            <a:ext cx="10241692" cy="668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990600" algn="l"/>
              </a:tabLs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pt-BR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 quan hệ giữa bố cục và mạch cảm xúc của bài thơ</a:t>
            </a:r>
            <a:endParaRPr lang="vi-VN" sz="32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10C5C-62D4-3170-259B-ED8217CA496C}"/>
              </a:ext>
            </a:extLst>
          </p:cNvPr>
          <p:cNvSpPr txBox="1"/>
          <p:nvPr/>
        </p:nvSpPr>
        <p:spPr>
          <a:xfrm>
            <a:off x="1445741" y="2794182"/>
            <a:ext cx="7988642" cy="2909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cầu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cục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Mạch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cảm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xúc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như thế nào qua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cục</a:t>
            </a:r>
            <a:r>
              <a:rPr lang="en-US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393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35CD9-8AAD-4310-C01E-2D16B223E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ACB116-2CC0-E41D-8E5C-A0E654A0CD1E}"/>
              </a:ext>
            </a:extLst>
          </p:cNvPr>
          <p:cNvSpPr txBox="1"/>
          <p:nvPr/>
        </p:nvSpPr>
        <p:spPr>
          <a:xfrm>
            <a:off x="1447800" y="451606"/>
            <a:ext cx="10155194" cy="668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990600" algn="l"/>
              </a:tabLs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pt-BR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 quan hệ giữa bố cục và mạch cảm xúc của bài thơ</a:t>
            </a:r>
            <a:endParaRPr lang="vi-VN" sz="32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3A822B-1633-D34B-6344-B0879284B3F8}"/>
              </a:ext>
            </a:extLst>
          </p:cNvPr>
          <p:cNvSpPr txBox="1"/>
          <p:nvPr/>
        </p:nvSpPr>
        <p:spPr>
          <a:xfrm>
            <a:off x="4490506" y="1578504"/>
            <a:ext cx="6877710" cy="4539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dirty="0"/>
              <a:t>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cục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thơ</a:t>
            </a:r>
            <a:r>
              <a:rPr lang="en-US" sz="2800" b="1" dirty="0"/>
              <a:t>:</a:t>
            </a:r>
            <a:endParaRPr lang="vi-VN" sz="2800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 err="1"/>
              <a:t>Đoạn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dirty="0"/>
              <a:t> : </a:t>
            </a:r>
            <a:r>
              <a:rPr lang="en-US" sz="2800" dirty="0" err="1"/>
              <a:t>Nỗi</a:t>
            </a:r>
            <a:r>
              <a:rPr lang="en-US" sz="2800" dirty="0"/>
              <a:t> </a:t>
            </a:r>
            <a:r>
              <a:rPr lang="en-US" sz="2800" dirty="0" err="1"/>
              <a:t>niềm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mạng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“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mươi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lẻ</a:t>
            </a:r>
            <a:r>
              <a:rPr lang="en-US" sz="2800" dirty="0"/>
              <a:t>” </a:t>
            </a:r>
            <a:r>
              <a:rPr lang="en-US" sz="2800" dirty="0" err="1"/>
              <a:t>đã</a:t>
            </a:r>
            <a:r>
              <a:rPr lang="en-US" sz="2800" dirty="0"/>
              <a:t> qua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 err="1"/>
              <a:t>Đoạn</a:t>
            </a:r>
            <a:r>
              <a:rPr lang="en-US" sz="2800" b="1" dirty="0"/>
              <a:t> </a:t>
            </a:r>
            <a:r>
              <a:rPr lang="en-US" sz="2800" b="1" dirty="0" err="1"/>
              <a:t>hai</a:t>
            </a:r>
            <a:r>
              <a:rPr lang="en-US" sz="2800" dirty="0"/>
              <a:t> :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nhắn</a:t>
            </a:r>
            <a:r>
              <a:rPr lang="en-US" sz="2800" dirty="0"/>
              <a:t> </a:t>
            </a:r>
            <a:r>
              <a:rPr lang="en-US" sz="2800" dirty="0" err="1"/>
              <a:t>nhủ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tha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kì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lao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mạng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4" name="Picture 3" descr="A person with a beard and a hat&#10;&#10;Description automatically generated">
            <a:extLst>
              <a:ext uri="{FF2B5EF4-FFF2-40B4-BE49-F238E27FC236}">
                <a16:creationId xmlns:a16="http://schemas.microsoft.com/office/drawing/2014/main" id="{B1D91FD6-1F21-0D98-D103-CDE76DF55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730829"/>
            <a:ext cx="3603171" cy="423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536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8CE79-8E85-0F22-D7B6-DA5C1B761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B7A331-BA1F-F949-D4B7-863FF61A480A}"/>
              </a:ext>
            </a:extLst>
          </p:cNvPr>
          <p:cNvSpPr txBox="1"/>
          <p:nvPr/>
        </p:nvSpPr>
        <p:spPr>
          <a:xfrm>
            <a:off x="1447800" y="451606"/>
            <a:ext cx="10155194" cy="668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990600" algn="l"/>
              </a:tabLs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pt-BR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 quan hệ giữa bố cục và mạch cảm xúc của bài thơ</a:t>
            </a:r>
            <a:endParaRPr lang="vi-VN" sz="32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C425D5-A771-8402-2707-937B9BD2315C}"/>
              </a:ext>
            </a:extLst>
          </p:cNvPr>
          <p:cNvSpPr txBox="1"/>
          <p:nvPr/>
        </p:nvSpPr>
        <p:spPr>
          <a:xfrm>
            <a:off x="4449170" y="1663945"/>
            <a:ext cx="6973036" cy="4144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/>
              <a:t>Mối</a:t>
            </a:r>
            <a:r>
              <a:rPr lang="en-US" sz="2800" b="1" dirty="0"/>
              <a:t> </a:t>
            </a:r>
            <a:r>
              <a:rPr lang="en-US" sz="2800" b="1" dirty="0" err="1"/>
              <a:t>quan</a:t>
            </a:r>
            <a:r>
              <a:rPr lang="en-US" sz="2800" b="1" dirty="0"/>
              <a:t> </a:t>
            </a:r>
            <a:r>
              <a:rPr lang="en-US" sz="2800" b="1" dirty="0" err="1"/>
              <a:t>hệ</a:t>
            </a:r>
            <a:r>
              <a:rPr lang="en-US" sz="2800" b="1" dirty="0"/>
              <a:t> </a:t>
            </a:r>
            <a:r>
              <a:rPr lang="en-US" sz="2800" b="1" dirty="0" err="1"/>
              <a:t>giữa</a:t>
            </a:r>
            <a:r>
              <a:rPr lang="en-US" sz="2800" b="1" dirty="0"/>
              <a:t>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cục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mạch</a:t>
            </a:r>
            <a:r>
              <a:rPr lang="en-US" sz="2800" b="1" dirty="0"/>
              <a:t> </a:t>
            </a:r>
            <a:r>
              <a:rPr lang="en-US" sz="2800" b="1" dirty="0" err="1"/>
              <a:t>cảm</a:t>
            </a:r>
            <a:r>
              <a:rPr lang="en-US" sz="2800" b="1" dirty="0"/>
              <a:t> </a:t>
            </a:r>
            <a:r>
              <a:rPr lang="en-US" sz="2800" b="1" dirty="0" err="1"/>
              <a:t>xúc</a:t>
            </a:r>
            <a:r>
              <a:rPr lang="en-US" sz="2800" dirty="0"/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cục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chặt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mạch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: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trầm</a:t>
            </a:r>
            <a:r>
              <a:rPr lang="en-US" sz="2800" dirty="0"/>
              <a:t> </a:t>
            </a:r>
            <a:r>
              <a:rPr lang="en-US" sz="2800" dirty="0" err="1"/>
              <a:t>lắng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nỗi</a:t>
            </a:r>
            <a:r>
              <a:rPr lang="en-US" sz="2800" dirty="0"/>
              <a:t> </a:t>
            </a:r>
            <a:r>
              <a:rPr lang="en-US" sz="2800" dirty="0" err="1"/>
              <a:t>niềm</a:t>
            </a:r>
            <a:r>
              <a:rPr lang="en-US" sz="2800" dirty="0"/>
              <a:t> </a:t>
            </a:r>
            <a:r>
              <a:rPr lang="en-US" sz="2800" dirty="0" err="1"/>
              <a:t>buồn</a:t>
            </a:r>
            <a:r>
              <a:rPr lang="en-US" sz="2800" dirty="0"/>
              <a:t> </a:t>
            </a:r>
            <a:r>
              <a:rPr lang="en-US" sz="2800" dirty="0" err="1"/>
              <a:t>tủi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nhưng</a:t>
            </a:r>
            <a:r>
              <a:rPr lang="en-US" sz="2800" dirty="0"/>
              <a:t> sang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,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trở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nồng</a:t>
            </a:r>
            <a:r>
              <a:rPr lang="en-US" sz="2800" dirty="0"/>
              <a:t> </a:t>
            </a:r>
            <a:r>
              <a:rPr lang="en-US" sz="2800" dirty="0" err="1"/>
              <a:t>nàn</a:t>
            </a:r>
            <a:r>
              <a:rPr lang="en-US" sz="2800" dirty="0"/>
              <a:t>, </a:t>
            </a:r>
            <a:r>
              <a:rPr lang="en-US" sz="2800" dirty="0" err="1"/>
              <a:t>sôi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, </a:t>
            </a:r>
            <a:r>
              <a:rPr lang="en-US" sz="2800" dirty="0" err="1"/>
              <a:t>tha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nhắn</a:t>
            </a:r>
            <a:r>
              <a:rPr lang="en-US" sz="2800" dirty="0"/>
              <a:t> </a:t>
            </a:r>
            <a:r>
              <a:rPr lang="en-US" sz="2800" dirty="0" err="1"/>
              <a:t>nhủ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erson with a beard and a hat&#10;&#10;Description automatically generated">
            <a:extLst>
              <a:ext uri="{FF2B5EF4-FFF2-40B4-BE49-F238E27FC236}">
                <a16:creationId xmlns:a16="http://schemas.microsoft.com/office/drawing/2014/main" id="{405142F7-4EC3-AB26-7C72-B5A1D7606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730829"/>
            <a:ext cx="3603171" cy="423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82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E8CEA-A7EE-E3F2-5155-7629B90F5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C7CBCC-D558-E1DE-9853-43CD8C7244A0}"/>
              </a:ext>
            </a:extLst>
          </p:cNvPr>
          <p:cNvSpPr txBox="1"/>
          <p:nvPr/>
        </p:nvSpPr>
        <p:spPr>
          <a:xfrm>
            <a:off x="1480457" y="310092"/>
            <a:ext cx="7554686" cy="8127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4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000" b="1" kern="100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4000" b="1" kern="100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kern="100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000" b="1" kern="100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spc="-2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endParaRPr lang="vi-VN" sz="40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5485E-BB7D-935B-956E-7C560D00E78E}"/>
              </a:ext>
            </a:extLst>
          </p:cNvPr>
          <p:cNvSpPr txBox="1"/>
          <p:nvPr/>
        </p:nvSpPr>
        <p:spPr>
          <a:xfrm>
            <a:off x="1087395" y="1866769"/>
            <a:ext cx="10002793" cy="3406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10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NHÓM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Hoàn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học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2.1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2.2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2: 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học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2.1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3, 4: 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học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2.2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05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14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FFE02-B092-F51B-A824-2887B8514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741C0E-760C-FF02-CF7F-3A530EA3EBCC}"/>
              </a:ext>
            </a:extLst>
          </p:cNvPr>
          <p:cNvSpPr txBox="1"/>
          <p:nvPr/>
        </p:nvSpPr>
        <p:spPr>
          <a:xfrm>
            <a:off x="3239235" y="329515"/>
            <a:ext cx="521896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15FE11-B9A3-1E44-CE1B-3AE59C511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04294"/>
              </p:ext>
            </p:extLst>
          </p:nvPr>
        </p:nvGraphicFramePr>
        <p:xfrm>
          <a:off x="1230085" y="1287772"/>
          <a:ext cx="9731829" cy="5699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31829">
                  <a:extLst>
                    <a:ext uri="{9D8B030D-6E8A-4147-A177-3AD203B41FA5}">
                      <a16:colId xmlns:a16="http://schemas.microsoft.com/office/drawing/2014/main" val="36819303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</a:pP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Phiếu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học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tập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2.1</a:t>
                      </a:r>
                      <a:r>
                        <a:rPr lang="en-US" sz="2800" b="1" kern="10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</a:pPr>
                      <a:r>
                        <a:rPr lang="en-US" sz="2800" b="1" kern="100">
                          <a:solidFill>
                            <a:schemeClr val="tx1"/>
                          </a:solidFill>
                          <a:effectLst/>
                        </a:rPr>
                        <a:t>Tìm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hiểu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diễn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biến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tâm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trạng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tác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giả</a:t>
                      </a:r>
                      <a:endParaRPr lang="vi-VN" sz="28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</a:pP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Đọc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đoạn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1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bài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thơ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đầu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đến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Tháng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ngày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khuây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khoả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lũ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đầu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xanh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</a:rPr>
                        <a:t>): </a:t>
                      </a:r>
                      <a:endParaRPr lang="vi-VN" sz="28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</a:pP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Tìm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ngữ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thể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hiện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trực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tiếp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nỗi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lòng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nhà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thơ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vi-VN" sz="2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</a:pP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- Em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hiểu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như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thế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nào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về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cụm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“Hai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mươi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năm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lẻ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”? </a:t>
                      </a:r>
                      <a:endParaRPr lang="vi-VN" sz="28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</a:pP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Chỉ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biện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pháp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tu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cách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ngắt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nhịp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hình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ảnh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thiên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nhiên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được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sử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dụng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trong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đoạn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nêu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tác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dụng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đặc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điểm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nghệ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thuật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</a:rPr>
                        <a:t>đó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vi-VN" sz="2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429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8613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DE677-EC5B-ABB2-A8F9-7698080F6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AA6FEA-0275-B425-E331-6661D1C77E4F}"/>
              </a:ext>
            </a:extLst>
          </p:cNvPr>
          <p:cNvSpPr txBox="1"/>
          <p:nvPr/>
        </p:nvSpPr>
        <p:spPr>
          <a:xfrm>
            <a:off x="3239235" y="329515"/>
            <a:ext cx="521896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A23C1A-689C-D88A-8EFD-F740FE42C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20845"/>
              </p:ext>
            </p:extLst>
          </p:nvPr>
        </p:nvGraphicFramePr>
        <p:xfrm>
          <a:off x="1534885" y="1327195"/>
          <a:ext cx="9339943" cy="478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39943">
                  <a:extLst>
                    <a:ext uri="{9D8B030D-6E8A-4147-A177-3AD203B41FA5}">
                      <a16:colId xmlns:a16="http://schemas.microsoft.com/office/drawing/2014/main" val="38628782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</a:pPr>
                      <a:r>
                        <a:rPr lang="en-US" sz="2800" b="1" kern="100" dirty="0" err="1">
                          <a:effectLst/>
                        </a:rPr>
                        <a:t>Phiếu</a:t>
                      </a:r>
                      <a:r>
                        <a:rPr lang="en-US" sz="2800" b="1" kern="100" dirty="0">
                          <a:effectLst/>
                        </a:rPr>
                        <a:t> học </a:t>
                      </a:r>
                      <a:r>
                        <a:rPr lang="en-US" sz="2800" b="1" kern="100" dirty="0" err="1">
                          <a:effectLst/>
                        </a:rPr>
                        <a:t>tập</a:t>
                      </a:r>
                      <a:r>
                        <a:rPr lang="en-US" sz="2800" b="1" kern="100" dirty="0">
                          <a:effectLst/>
                        </a:rPr>
                        <a:t> 2.2: </a:t>
                      </a:r>
                      <a:r>
                        <a:rPr lang="en-US" sz="2800" b="1" kern="100" dirty="0" err="1">
                          <a:effectLst/>
                        </a:rPr>
                        <a:t>Tìm</a:t>
                      </a:r>
                      <a:r>
                        <a:rPr lang="en-US" sz="2800" b="1" kern="100" dirty="0"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effectLst/>
                        </a:rPr>
                        <a:t>hiểu</a:t>
                      </a:r>
                      <a:r>
                        <a:rPr lang="en-US" sz="2800" b="1" kern="100" dirty="0"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effectLst/>
                        </a:rPr>
                        <a:t>diễn</a:t>
                      </a:r>
                      <a:r>
                        <a:rPr lang="en-US" sz="2800" b="1" kern="100" dirty="0"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effectLst/>
                        </a:rPr>
                        <a:t>biến</a:t>
                      </a:r>
                      <a:r>
                        <a:rPr lang="en-US" sz="2800" b="1" kern="100" dirty="0">
                          <a:effectLst/>
                        </a:rPr>
                        <a:t> tâm </a:t>
                      </a:r>
                      <a:r>
                        <a:rPr lang="en-US" sz="2800" b="1" kern="100" dirty="0" err="1">
                          <a:effectLst/>
                        </a:rPr>
                        <a:t>trạng</a:t>
                      </a:r>
                      <a:r>
                        <a:rPr lang="en-US" sz="2800" b="1" kern="100" dirty="0"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effectLst/>
                        </a:rPr>
                        <a:t>của</a:t>
                      </a:r>
                      <a:r>
                        <a:rPr lang="en-US" sz="2800" b="1" kern="100" dirty="0"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effectLst/>
                        </a:rPr>
                        <a:t>tác</a:t>
                      </a:r>
                      <a:r>
                        <a:rPr lang="en-US" sz="2800" b="1" kern="100" dirty="0">
                          <a:effectLst/>
                        </a:rPr>
                        <a:t> </a:t>
                      </a:r>
                      <a:r>
                        <a:rPr lang="en-US" sz="2800" b="1" kern="100" dirty="0" err="1">
                          <a:effectLst/>
                        </a:rPr>
                        <a:t>giả</a:t>
                      </a:r>
                      <a:endParaRPr lang="vi-VN" sz="2800" b="1" kern="1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48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</a:pPr>
                      <a:r>
                        <a:rPr lang="en-US" sz="2800" b="0" kern="100" dirty="0" err="1">
                          <a:effectLst/>
                        </a:rPr>
                        <a:t>Đọc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đoạn</a:t>
                      </a:r>
                      <a:r>
                        <a:rPr lang="en-US" sz="2800" b="0" kern="100" dirty="0">
                          <a:effectLst/>
                        </a:rPr>
                        <a:t> 2 </a:t>
                      </a:r>
                      <a:r>
                        <a:rPr lang="en-US" sz="2800" b="0" kern="100" dirty="0" err="1">
                          <a:effectLst/>
                        </a:rPr>
                        <a:t>của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bài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thơ</a:t>
                      </a:r>
                      <a:r>
                        <a:rPr lang="en-US" sz="2800" b="0" kern="100" dirty="0">
                          <a:effectLst/>
                        </a:rPr>
                        <a:t> (</a:t>
                      </a:r>
                      <a:r>
                        <a:rPr lang="en-US" sz="2800" b="0" kern="100" dirty="0" err="1">
                          <a:effectLst/>
                        </a:rPr>
                        <a:t>từ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Thưa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các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cô</a:t>
                      </a:r>
                      <a:r>
                        <a:rPr lang="en-US" sz="2800" b="0" kern="100" dirty="0">
                          <a:effectLst/>
                        </a:rPr>
                        <a:t>, </a:t>
                      </a:r>
                      <a:r>
                        <a:rPr lang="en-US" sz="2800" b="0" kern="100" dirty="0" err="1">
                          <a:effectLst/>
                        </a:rPr>
                        <a:t>các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chị</a:t>
                      </a:r>
                      <a:r>
                        <a:rPr lang="en-US" sz="2800" b="0" kern="100" dirty="0">
                          <a:effectLst/>
                        </a:rPr>
                        <a:t>, </a:t>
                      </a:r>
                      <a:r>
                        <a:rPr lang="en-US" sz="2800" b="0" kern="100" dirty="0" err="1">
                          <a:effectLst/>
                        </a:rPr>
                        <a:t>lại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các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anh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đến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hết</a:t>
                      </a:r>
                      <a:r>
                        <a:rPr lang="en-US" sz="2800" b="0" kern="100" dirty="0">
                          <a:effectLst/>
                        </a:rPr>
                        <a:t>):</a:t>
                      </a:r>
                      <a:endParaRPr lang="vi-VN" sz="2800" b="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</a:pPr>
                      <a:r>
                        <a:rPr lang="en-US" sz="2800" b="0" kern="100" dirty="0">
                          <a:effectLst/>
                        </a:rPr>
                        <a:t>- </a:t>
                      </a:r>
                      <a:r>
                        <a:rPr lang="en-US" sz="2800" b="0" kern="100" dirty="0" err="1">
                          <a:effectLst/>
                        </a:rPr>
                        <a:t>Tâm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trạng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của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nhà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thơ</a:t>
                      </a:r>
                      <a:r>
                        <a:rPr lang="en-US" sz="2800" b="0" kern="100" dirty="0">
                          <a:effectLst/>
                        </a:rPr>
                        <a:t> ở </a:t>
                      </a:r>
                      <a:r>
                        <a:rPr lang="en-US" sz="2800" b="0" kern="100" dirty="0" err="1">
                          <a:effectLst/>
                        </a:rPr>
                        <a:t>đoạn</a:t>
                      </a:r>
                      <a:r>
                        <a:rPr lang="en-US" sz="2800" b="0" kern="100" dirty="0">
                          <a:effectLst/>
                        </a:rPr>
                        <a:t> 2 </a:t>
                      </a:r>
                      <a:r>
                        <a:rPr lang="en-US" sz="2800" b="0" kern="100" dirty="0" err="1">
                          <a:effectLst/>
                        </a:rPr>
                        <a:t>có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sự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thay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đổi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như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thế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nào</a:t>
                      </a:r>
                      <a:r>
                        <a:rPr lang="en-US" sz="2800" b="0" kern="100" dirty="0">
                          <a:effectLst/>
                        </a:rPr>
                        <a:t> so </a:t>
                      </a:r>
                      <a:r>
                        <a:rPr lang="en-US" sz="2800" b="0" kern="100" dirty="0" err="1">
                          <a:effectLst/>
                        </a:rPr>
                        <a:t>với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đoạn</a:t>
                      </a:r>
                      <a:r>
                        <a:rPr lang="en-US" sz="2800" b="0" kern="100" dirty="0">
                          <a:effectLst/>
                        </a:rPr>
                        <a:t> 1?</a:t>
                      </a:r>
                      <a:endParaRPr lang="vi-VN" sz="2800" b="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</a:pPr>
                      <a:r>
                        <a:rPr lang="en-US" sz="2800" b="0" kern="100" dirty="0">
                          <a:effectLst/>
                        </a:rPr>
                        <a:t>- </a:t>
                      </a:r>
                      <a:r>
                        <a:rPr lang="en-US" sz="2800" b="0" kern="100" dirty="0" err="1">
                          <a:effectLst/>
                        </a:rPr>
                        <a:t>Chỉ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ra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những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cụm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từ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ngữ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đặc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biệt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được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sử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dụng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để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truyền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tải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tâm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trạng</a:t>
                      </a:r>
                      <a:r>
                        <a:rPr lang="en-US" sz="2800" b="0" kern="100" dirty="0">
                          <a:effectLst/>
                        </a:rPr>
                        <a:t> </a:t>
                      </a:r>
                      <a:r>
                        <a:rPr lang="en-US" sz="2800" b="0" kern="100" dirty="0" err="1">
                          <a:effectLst/>
                        </a:rPr>
                        <a:t>đó</a:t>
                      </a:r>
                      <a:r>
                        <a:rPr lang="en-US" sz="2800" b="0" kern="100" dirty="0">
                          <a:effectLst/>
                        </a:rPr>
                        <a:t>.</a:t>
                      </a:r>
                      <a:endParaRPr lang="vi-VN" sz="2800" b="0" kern="1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368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3536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B066F-57B0-1F16-307B-B5F265A7E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1BA222-3D4D-B9C1-3E31-C8FBFBB14FD0}"/>
              </a:ext>
            </a:extLst>
          </p:cNvPr>
          <p:cNvSpPr txBox="1"/>
          <p:nvPr/>
        </p:nvSpPr>
        <p:spPr>
          <a:xfrm>
            <a:off x="752879" y="1084172"/>
            <a:ext cx="10686241" cy="5185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2.1. </a:t>
            </a:r>
            <a:r>
              <a:rPr lang="en-US" sz="2800" b="1" dirty="0" err="1"/>
              <a:t>Tâm</a:t>
            </a:r>
            <a:r>
              <a:rPr lang="en-US" sz="2800" b="1" dirty="0"/>
              <a:t> </a:t>
            </a:r>
            <a:r>
              <a:rPr lang="en-US" sz="2800" b="1" dirty="0" err="1"/>
              <a:t>trạng</a:t>
            </a:r>
            <a:r>
              <a:rPr lang="en-US" sz="2800" b="1" dirty="0"/>
              <a:t> </a:t>
            </a:r>
            <a:r>
              <a:rPr lang="en-US" sz="2800" b="1" dirty="0" err="1"/>
              <a:t>tác</a:t>
            </a:r>
            <a:r>
              <a:rPr lang="en-US" sz="2800" b="1" dirty="0"/>
              <a:t> </a:t>
            </a:r>
            <a:r>
              <a:rPr lang="en-US" sz="2800" b="1" dirty="0" err="1"/>
              <a:t>giả</a:t>
            </a:r>
            <a:r>
              <a:rPr lang="en-US" sz="2800" b="1" dirty="0"/>
              <a:t> ở </a:t>
            </a:r>
            <a:r>
              <a:rPr lang="en-US" sz="2800" b="1" dirty="0" err="1"/>
              <a:t>đoạn</a:t>
            </a:r>
            <a:r>
              <a:rPr lang="en-US" sz="2800" b="1" dirty="0"/>
              <a:t> </a:t>
            </a:r>
            <a:r>
              <a:rPr lang="en-US" sz="2800" b="1" dirty="0" err="1"/>
              <a:t>đầu</a:t>
            </a:r>
            <a:endParaRPr lang="vi-VN" sz="2800" dirty="0"/>
          </a:p>
          <a:p>
            <a:pPr algn="just"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là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gáp</a:t>
            </a:r>
            <a:r>
              <a:rPr lang="en-US" sz="2800" dirty="0"/>
              <a:t> </a:t>
            </a:r>
            <a:r>
              <a:rPr lang="en-US" sz="2800" dirty="0" err="1"/>
              <a:t>giục</a:t>
            </a:r>
            <a:r>
              <a:rPr lang="en-US" sz="2800" dirty="0"/>
              <a:t> </a:t>
            </a:r>
            <a:r>
              <a:rPr lang="en-US" sz="2800" dirty="0" err="1"/>
              <a:t>giã</a:t>
            </a:r>
            <a:r>
              <a:rPr lang="en-US" sz="2800" dirty="0"/>
              <a:t> “</a:t>
            </a:r>
            <a:r>
              <a:rPr lang="en-US" sz="2800" dirty="0" err="1"/>
              <a:t>Dậy</a:t>
            </a:r>
            <a:r>
              <a:rPr lang="en-US" sz="2800" dirty="0"/>
              <a:t>! </a:t>
            </a:r>
            <a:r>
              <a:rPr lang="en-US" sz="2800" dirty="0" err="1"/>
              <a:t>Dậy</a:t>
            </a:r>
            <a:r>
              <a:rPr lang="en-US" sz="2800" dirty="0"/>
              <a:t>! </a:t>
            </a:r>
            <a:r>
              <a:rPr lang="en-US" sz="2800" dirty="0" err="1"/>
              <a:t>Dậy</a:t>
            </a:r>
            <a:r>
              <a:rPr lang="en-US" sz="2800" dirty="0"/>
              <a:t>!”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niềm</a:t>
            </a:r>
            <a:r>
              <a:rPr lang="en-US" sz="2800" dirty="0"/>
              <a:t> </a:t>
            </a:r>
            <a:r>
              <a:rPr lang="en-US" sz="2800" dirty="0" err="1"/>
              <a:t>mong</a:t>
            </a:r>
            <a:r>
              <a:rPr lang="en-US" sz="2800" dirty="0"/>
              <a:t> chờ, chào mừng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xuân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cũng là hi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thế hệ </a:t>
            </a:r>
            <a:r>
              <a:rPr lang="en-US" sz="2800" dirty="0" err="1"/>
              <a:t>trẻ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sức</a:t>
            </a:r>
            <a:r>
              <a:rPr lang="en-US" sz="2800" dirty="0"/>
              <a:t> </a:t>
            </a:r>
            <a:r>
              <a:rPr lang="en-US" sz="2800" dirty="0" err="1"/>
              <a:t>xuân</a:t>
            </a:r>
            <a:r>
              <a:rPr lang="en-US" sz="28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độc</a:t>
            </a:r>
            <a:r>
              <a:rPr lang="en-US" sz="2800" dirty="0"/>
              <a:t> </a:t>
            </a:r>
            <a:r>
              <a:rPr lang="en-US" sz="2800" dirty="0" err="1"/>
              <a:t>thoại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tâm qua </a:t>
            </a:r>
            <a:r>
              <a:rPr lang="en-US" sz="2800" dirty="0" err="1"/>
              <a:t>câu</a:t>
            </a:r>
            <a:r>
              <a:rPr lang="en-US" sz="2800" dirty="0"/>
              <a:t> hỏi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: “</a:t>
            </a:r>
            <a:r>
              <a:rPr lang="en-US" sz="2800" i="1" dirty="0"/>
              <a:t>Xuân ơi </a:t>
            </a:r>
            <a:r>
              <a:rPr lang="en-US" sz="2800" i="1" dirty="0" err="1"/>
              <a:t>xuân</a:t>
            </a:r>
            <a:r>
              <a:rPr lang="en-US" sz="2800" i="1" dirty="0"/>
              <a:t>, </a:t>
            </a:r>
            <a:r>
              <a:rPr lang="en-US" sz="2800" i="1" dirty="0" err="1"/>
              <a:t>xuân</a:t>
            </a:r>
            <a:r>
              <a:rPr lang="en-US" sz="2800" i="1" dirty="0"/>
              <a:t> có </a:t>
            </a:r>
            <a:r>
              <a:rPr lang="en-US" sz="2800" i="1" dirty="0" err="1"/>
              <a:t>biết</a:t>
            </a:r>
            <a:r>
              <a:rPr lang="en-US" sz="2800" i="1" dirty="0"/>
              <a:t> </a:t>
            </a:r>
            <a:r>
              <a:rPr lang="en-US" sz="2800" i="1" dirty="0" err="1"/>
              <a:t>cho</a:t>
            </a:r>
            <a:r>
              <a:rPr lang="en-US" sz="2800" i="1" dirty="0"/>
              <a:t> </a:t>
            </a:r>
            <a:r>
              <a:rPr lang="en-US" sz="2800" i="1" dirty="0" err="1"/>
              <a:t>chăng</a:t>
            </a:r>
            <a:r>
              <a:rPr lang="en-US" sz="2800" dirty="0"/>
              <a:t>?”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- Nhà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giãi</a:t>
            </a:r>
            <a:r>
              <a:rPr lang="en-US" sz="2800" dirty="0"/>
              <a:t> </a:t>
            </a:r>
            <a:r>
              <a:rPr lang="en-US" sz="2800" dirty="0" err="1"/>
              <a:t>bày</a:t>
            </a:r>
            <a:r>
              <a:rPr lang="en-US" sz="2800" dirty="0"/>
              <a:t> tâm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i="1" dirty="0" err="1"/>
              <a:t>thẹn</a:t>
            </a:r>
            <a:r>
              <a:rPr lang="en-US" sz="2800" i="1" dirty="0"/>
              <a:t>, </a:t>
            </a:r>
            <a:r>
              <a:rPr lang="en-US" sz="2800" i="1" dirty="0" err="1"/>
              <a:t>buồn</a:t>
            </a:r>
            <a:r>
              <a:rPr lang="en-US" sz="2800" i="1" dirty="0"/>
              <a:t>, </a:t>
            </a:r>
            <a:r>
              <a:rPr lang="en-US" sz="2800" i="1" dirty="0" err="1"/>
              <a:t>tủi</a:t>
            </a:r>
            <a:r>
              <a:rPr lang="en-US" sz="2800" dirty="0"/>
              <a:t>;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chiêm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về </a:t>
            </a:r>
            <a:r>
              <a:rPr lang="en-US" sz="2800" dirty="0" err="1"/>
              <a:t>quãng</a:t>
            </a:r>
            <a:r>
              <a:rPr lang="en-US" sz="2800" dirty="0"/>
              <a:t> </a:t>
            </a:r>
            <a:r>
              <a:rPr lang="en-US" sz="2800" dirty="0" err="1"/>
              <a:t>đời</a:t>
            </a:r>
            <a:r>
              <a:rPr lang="en-US" sz="2800" dirty="0"/>
              <a:t> bao “</a:t>
            </a:r>
            <a:r>
              <a:rPr lang="en-US" sz="2800" dirty="0" err="1"/>
              <a:t>chua</a:t>
            </a:r>
            <a:r>
              <a:rPr lang="en-US" sz="2800" dirty="0"/>
              <a:t>” </a:t>
            </a:r>
            <a:r>
              <a:rPr lang="en-US" sz="2800" dirty="0" err="1"/>
              <a:t>với</a:t>
            </a:r>
            <a:r>
              <a:rPr lang="en-US" sz="2800" dirty="0"/>
              <a:t> “</a:t>
            </a:r>
            <a:r>
              <a:rPr lang="en-US" sz="2800" dirty="0" err="1"/>
              <a:t>xót</a:t>
            </a:r>
            <a:r>
              <a:rPr lang="en-US" sz="2800" dirty="0"/>
              <a:t>”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232C0C-ACE2-84C6-0578-F46BAB2F4375}"/>
              </a:ext>
            </a:extLst>
          </p:cNvPr>
          <p:cNvSpPr txBox="1"/>
          <p:nvPr/>
        </p:nvSpPr>
        <p:spPr>
          <a:xfrm>
            <a:off x="1480457" y="310092"/>
            <a:ext cx="7554686" cy="5965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kern="100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b="1" kern="100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kern="100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kern="100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spc="-2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859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4F29F-4F45-B899-718E-A7E8B1732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C4856E-5245-422E-3E78-FE17F5468886}"/>
              </a:ext>
            </a:extLst>
          </p:cNvPr>
          <p:cNvSpPr txBox="1"/>
          <p:nvPr/>
        </p:nvSpPr>
        <p:spPr>
          <a:xfrm>
            <a:off x="4343400" y="1368378"/>
            <a:ext cx="7195457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2.1. </a:t>
            </a:r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trạng</a:t>
            </a:r>
            <a:r>
              <a:rPr lang="en-US" sz="2400" b="1" dirty="0"/>
              <a:t> </a:t>
            </a:r>
            <a:r>
              <a:rPr lang="en-US" sz="2400" b="1" dirty="0" err="1"/>
              <a:t>tác</a:t>
            </a:r>
            <a:r>
              <a:rPr lang="en-US" sz="2400" b="1" dirty="0"/>
              <a:t> </a:t>
            </a:r>
            <a:r>
              <a:rPr lang="en-US" sz="2400" b="1" dirty="0" err="1"/>
              <a:t>giả</a:t>
            </a:r>
            <a:r>
              <a:rPr lang="en-US" sz="2400" b="1" dirty="0"/>
              <a:t> ở </a:t>
            </a:r>
            <a:r>
              <a:rPr lang="en-US" sz="2400" b="1" dirty="0" err="1"/>
              <a:t>đoạn</a:t>
            </a:r>
            <a:r>
              <a:rPr lang="en-US" sz="2400" b="1" dirty="0"/>
              <a:t> </a:t>
            </a:r>
            <a:r>
              <a:rPr lang="en-US" sz="2400" b="1" dirty="0" err="1"/>
              <a:t>đầu</a:t>
            </a:r>
            <a:endParaRPr lang="vi-VN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=&gt; </a:t>
            </a:r>
            <a:r>
              <a:rPr lang="en-US" sz="2400" i="1" dirty="0" err="1">
                <a:solidFill>
                  <a:srgbClr val="FF0000"/>
                </a:solidFill>
              </a:rPr>
              <a:t>Tâm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trạng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buồn</a:t>
            </a:r>
            <a:r>
              <a:rPr lang="en-US" sz="2400" i="1" dirty="0">
                <a:solidFill>
                  <a:srgbClr val="FF0000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</a:rPr>
              <a:t>cô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độc</a:t>
            </a:r>
            <a:r>
              <a:rPr lang="en-US" sz="2400" i="1" dirty="0">
                <a:solidFill>
                  <a:srgbClr val="FF0000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</a:rPr>
              <a:t>tủi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hổ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chỉ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có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thể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giãi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bày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cùng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các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hình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ảnh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thiên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nhiên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xuân</a:t>
            </a:r>
            <a:r>
              <a:rPr lang="en-US" sz="2400" i="1" dirty="0">
                <a:solidFill>
                  <a:srgbClr val="FF0000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</a:rPr>
              <a:t>sông</a:t>
            </a:r>
            <a:r>
              <a:rPr lang="en-US" sz="2400" i="1" dirty="0">
                <a:solidFill>
                  <a:srgbClr val="FF0000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</a:rPr>
              <a:t>núi</a:t>
            </a:r>
            <a:r>
              <a:rPr lang="en-US" sz="2400" i="1" dirty="0">
                <a:solidFill>
                  <a:srgbClr val="FF0000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</a:rPr>
              <a:t>trăng</a:t>
            </a:r>
            <a:r>
              <a:rPr lang="en-US" sz="2400" i="1" dirty="0">
                <a:solidFill>
                  <a:srgbClr val="FF0000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</a:rPr>
              <a:t>trời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đất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  <a:endParaRPr lang="vi-VN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/>
              <a:t>- </a:t>
            </a:r>
            <a:r>
              <a:rPr lang="en-US" sz="2400" b="1" dirty="0" err="1"/>
              <a:t>Đặc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</a:t>
            </a:r>
            <a:r>
              <a:rPr lang="en-US" sz="2400" b="1" dirty="0" err="1"/>
              <a:t>lời</a:t>
            </a:r>
            <a:r>
              <a:rPr lang="en-US" sz="2400" b="1" dirty="0"/>
              <a:t> </a:t>
            </a:r>
            <a:r>
              <a:rPr lang="en-US" sz="2400" b="1" dirty="0" err="1"/>
              <a:t>thơ</a:t>
            </a:r>
            <a:r>
              <a:rPr lang="en-US" sz="2400" b="1" dirty="0"/>
              <a:t>: </a:t>
            </a:r>
            <a:endParaRPr lang="vi-VN" sz="2400" b="1" dirty="0"/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</a:rPr>
              <a:t>+ </a:t>
            </a:r>
            <a:r>
              <a:rPr lang="en-US" sz="2400" i="1" dirty="0" err="1">
                <a:solidFill>
                  <a:srgbClr val="FF0000"/>
                </a:solidFill>
              </a:rPr>
              <a:t>giọng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thơ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chân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thành</a:t>
            </a:r>
            <a:r>
              <a:rPr lang="en-US" sz="2400" i="1" dirty="0">
                <a:solidFill>
                  <a:srgbClr val="FF0000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</a:rPr>
              <a:t>trầm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lắng</a:t>
            </a:r>
            <a:endParaRPr lang="vi-VN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</a:rPr>
              <a:t>+ </a:t>
            </a:r>
            <a:r>
              <a:rPr lang="en-US" sz="2400" i="1" dirty="0" err="1">
                <a:solidFill>
                  <a:srgbClr val="FF0000"/>
                </a:solidFill>
              </a:rPr>
              <a:t>sử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dụng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nhiều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từ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ngữ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trực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tiếp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miêu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tả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thân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phận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và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nỗi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niềm</a:t>
            </a:r>
            <a:r>
              <a:rPr lang="en-US" sz="2400" i="1" dirty="0">
                <a:solidFill>
                  <a:srgbClr val="FF0000"/>
                </a:solidFill>
              </a:rPr>
              <a:t>; </a:t>
            </a:r>
            <a:endParaRPr lang="vi-VN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</a:rPr>
              <a:t>+ </a:t>
            </a:r>
            <a:r>
              <a:rPr lang="en-US" sz="2400" i="1" dirty="0" err="1">
                <a:solidFill>
                  <a:srgbClr val="FF0000"/>
                </a:solidFill>
              </a:rPr>
              <a:t>câu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hỏi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từ</a:t>
            </a:r>
            <a:r>
              <a:rPr lang="en-US" sz="2400" i="1" dirty="0">
                <a:solidFill>
                  <a:srgbClr val="FF0000"/>
                </a:solidFill>
              </a:rPr>
              <a:t>; </a:t>
            </a:r>
            <a:r>
              <a:rPr lang="en-US" sz="2400" i="1" dirty="0" err="1">
                <a:solidFill>
                  <a:srgbClr val="FF0000"/>
                </a:solidFill>
              </a:rPr>
              <a:t>cách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ngắt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nhịp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linh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hoạt</a:t>
            </a:r>
            <a:endParaRPr lang="vi-VN" sz="2400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A person with a beard and a hat&#10;&#10;Description automatically generated">
            <a:extLst>
              <a:ext uri="{FF2B5EF4-FFF2-40B4-BE49-F238E27FC236}">
                <a16:creationId xmlns:a16="http://schemas.microsoft.com/office/drawing/2014/main" id="{76C270DF-E688-0781-42BD-34653353A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730829"/>
            <a:ext cx="3603171" cy="4234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28DA1F-551E-4EF2-4616-BEDA8FB9C2DF}"/>
              </a:ext>
            </a:extLst>
          </p:cNvPr>
          <p:cNvSpPr txBox="1"/>
          <p:nvPr/>
        </p:nvSpPr>
        <p:spPr>
          <a:xfrm>
            <a:off x="1480457" y="310092"/>
            <a:ext cx="7554686" cy="5965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kern="100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b="1" kern="100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kern="100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kern="100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spc="-2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endParaRPr lang="vi-VN" sz="2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406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CFD59-A935-79DF-EA76-661B1869E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EEB33C-777F-7B20-7B4C-0B253BB86451}"/>
              </a:ext>
            </a:extLst>
          </p:cNvPr>
          <p:cNvSpPr txBox="1"/>
          <p:nvPr/>
        </p:nvSpPr>
        <p:spPr>
          <a:xfrm>
            <a:off x="852616" y="998263"/>
            <a:ext cx="11339384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2.2. </a:t>
            </a:r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trạng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tác</a:t>
            </a:r>
            <a:r>
              <a:rPr lang="en-US" sz="2400" b="1" dirty="0"/>
              <a:t> </a:t>
            </a:r>
            <a:r>
              <a:rPr lang="en-US" sz="2400" b="1" dirty="0" err="1"/>
              <a:t>giả</a:t>
            </a:r>
            <a:r>
              <a:rPr lang="en-US" sz="2400" b="1" dirty="0"/>
              <a:t> ở </a:t>
            </a:r>
            <a:r>
              <a:rPr lang="en-US" sz="2400" b="1" dirty="0" err="1"/>
              <a:t>đoạn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endParaRPr lang="vi-VN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phấn</a:t>
            </a:r>
            <a:r>
              <a:rPr lang="en-US" sz="2400" dirty="0"/>
              <a:t> </a:t>
            </a:r>
            <a:r>
              <a:rPr lang="en-US" sz="2400" dirty="0" err="1"/>
              <a:t>chấn</a:t>
            </a:r>
            <a:r>
              <a:rPr lang="en-US" sz="2400" dirty="0"/>
              <a:t>, </a:t>
            </a:r>
            <a:r>
              <a:rPr lang="en-US" sz="2400" dirty="0" err="1"/>
              <a:t>rộn</a:t>
            </a:r>
            <a:r>
              <a:rPr lang="en-US" sz="2400" dirty="0"/>
              <a:t> </a:t>
            </a:r>
            <a:r>
              <a:rPr lang="en-US" sz="2400" dirty="0" err="1"/>
              <a:t>ràng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niềm</a:t>
            </a:r>
            <a:r>
              <a:rPr lang="en-US" sz="2400" dirty="0"/>
              <a:t> </a:t>
            </a:r>
            <a:r>
              <a:rPr lang="en-US" sz="2400" dirty="0" err="1"/>
              <a:t>vui</a:t>
            </a:r>
            <a:r>
              <a:rPr lang="en-US" sz="2400" dirty="0"/>
              <a:t>, hi </a:t>
            </a:r>
            <a:r>
              <a:rPr lang="en-US" sz="2400" dirty="0" err="1"/>
              <a:t>vọng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trẻ</a:t>
            </a:r>
            <a:r>
              <a:rPr lang="en-US" sz="2400" dirty="0"/>
              <a:t>,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.</a:t>
            </a:r>
            <a:endParaRPr lang="vi-VN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-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đạt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:</a:t>
            </a:r>
            <a:endParaRPr lang="vi-VN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+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giả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cụm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mạnh</a:t>
            </a:r>
            <a:r>
              <a:rPr lang="en-US" sz="2400" dirty="0"/>
              <a:t>: </a:t>
            </a:r>
            <a:r>
              <a:rPr lang="en-US" sz="2400" i="1" dirty="0" err="1"/>
              <a:t>mở</a:t>
            </a:r>
            <a:r>
              <a:rPr lang="en-US" sz="2400" i="1" dirty="0"/>
              <a:t> </a:t>
            </a:r>
            <a:r>
              <a:rPr lang="en-US" sz="2400" i="1" dirty="0" err="1"/>
              <a:t>mắt</a:t>
            </a:r>
            <a:r>
              <a:rPr lang="en-US" sz="2400" i="1" dirty="0"/>
              <a:t>, </a:t>
            </a:r>
            <a:r>
              <a:rPr lang="en-US" sz="2400" i="1" dirty="0" err="1"/>
              <a:t>xốc</a:t>
            </a:r>
            <a:r>
              <a:rPr lang="en-US" sz="2400" i="1" dirty="0"/>
              <a:t> </a:t>
            </a:r>
            <a:r>
              <a:rPr lang="en-US" sz="2400" i="1" dirty="0" err="1"/>
              <a:t>vác</a:t>
            </a:r>
            <a:r>
              <a:rPr lang="en-US" sz="2400" i="1" dirty="0"/>
              <a:t>, </a:t>
            </a:r>
            <a:r>
              <a:rPr lang="en-US" sz="2400" i="1" dirty="0" err="1"/>
              <a:t>đi</a:t>
            </a:r>
            <a:r>
              <a:rPr lang="en-US" sz="2400" i="1" dirty="0"/>
              <a:t> </a:t>
            </a:r>
            <a:r>
              <a:rPr lang="en-US" sz="2400" i="1" dirty="0" err="1"/>
              <a:t>cho</a:t>
            </a:r>
            <a:r>
              <a:rPr lang="en-US" sz="2400" i="1" dirty="0"/>
              <a:t> </a:t>
            </a:r>
            <a:r>
              <a:rPr lang="en-US" sz="2400" i="1" dirty="0" err="1"/>
              <a:t>êm</a:t>
            </a:r>
            <a:r>
              <a:rPr lang="en-US" sz="2400" i="1" dirty="0"/>
              <a:t>, </a:t>
            </a:r>
            <a:r>
              <a:rPr lang="en-US" sz="2400" i="1" dirty="0" err="1"/>
              <a:t>đứng</a:t>
            </a:r>
            <a:r>
              <a:rPr lang="en-US" sz="2400" i="1" dirty="0"/>
              <a:t> </a:t>
            </a:r>
            <a:r>
              <a:rPr lang="en-US" sz="2400" i="1" dirty="0" err="1"/>
              <a:t>cho</a:t>
            </a:r>
            <a:r>
              <a:rPr lang="en-US" sz="2400" i="1" dirty="0"/>
              <a:t> </a:t>
            </a:r>
            <a:r>
              <a:rPr lang="en-US" sz="2400" i="1" dirty="0" err="1"/>
              <a:t>vững</a:t>
            </a:r>
            <a:r>
              <a:rPr lang="en-US" sz="2400" i="1" dirty="0"/>
              <a:t>, </a:t>
            </a:r>
            <a:r>
              <a:rPr lang="en-US" sz="2400" i="1" dirty="0" err="1"/>
              <a:t>trụ</a:t>
            </a:r>
            <a:r>
              <a:rPr lang="en-US" sz="2400" i="1" dirty="0"/>
              <a:t> </a:t>
            </a:r>
            <a:r>
              <a:rPr lang="en-US" sz="2400" i="1" dirty="0" err="1"/>
              <a:t>cho</a:t>
            </a:r>
            <a:r>
              <a:rPr lang="en-US" sz="2400" i="1" dirty="0"/>
              <a:t> </a:t>
            </a:r>
            <a:r>
              <a:rPr lang="en-US" sz="2400" i="1" dirty="0" err="1"/>
              <a:t>gan</a:t>
            </a:r>
            <a:r>
              <a:rPr lang="en-US" sz="2400" i="1" dirty="0"/>
              <a:t>, </a:t>
            </a:r>
            <a:r>
              <a:rPr lang="en-US" sz="2400" i="1" dirty="0" err="1"/>
              <a:t>liên</a:t>
            </a:r>
            <a:r>
              <a:rPr lang="en-US" sz="2400" i="1" dirty="0"/>
              <a:t> </a:t>
            </a:r>
            <a:r>
              <a:rPr lang="en-US" sz="2400" i="1" dirty="0" err="1"/>
              <a:t>hiệp</a:t>
            </a:r>
            <a:r>
              <a:rPr lang="en-US" sz="2400" i="1" dirty="0"/>
              <a:t> </a:t>
            </a:r>
            <a:r>
              <a:rPr lang="en-US" sz="2400" i="1" dirty="0" err="1"/>
              <a:t>lại</a:t>
            </a:r>
            <a:r>
              <a:rPr lang="en-US" sz="2400" i="1" dirty="0"/>
              <a:t>, </a:t>
            </a:r>
            <a:r>
              <a:rPr lang="en-US" sz="2400" i="1" dirty="0" err="1"/>
              <a:t>xếp</a:t>
            </a:r>
            <a:r>
              <a:rPr lang="en-US" sz="2400" i="1" dirty="0"/>
              <a:t> </a:t>
            </a:r>
            <a:r>
              <a:rPr lang="en-US" sz="2400" i="1" dirty="0" err="1"/>
              <a:t>bút</a:t>
            </a:r>
            <a:r>
              <a:rPr lang="en-US" sz="2400" i="1" dirty="0"/>
              <a:t> </a:t>
            </a:r>
            <a:r>
              <a:rPr lang="en-US" sz="2400" i="1" dirty="0" err="1"/>
              <a:t>nghiên</a:t>
            </a:r>
            <a:r>
              <a:rPr lang="en-US" sz="2400" i="1" dirty="0"/>
              <a:t>, </a:t>
            </a:r>
            <a:r>
              <a:rPr lang="en-US" sz="2400" i="1" dirty="0" err="1"/>
              <a:t>tu</a:t>
            </a:r>
            <a:r>
              <a:rPr lang="en-US" sz="2400" i="1" dirty="0"/>
              <a:t> </a:t>
            </a:r>
            <a:r>
              <a:rPr lang="en-US" sz="2400" i="1" dirty="0" err="1"/>
              <a:t>dưỡng</a:t>
            </a:r>
            <a:r>
              <a:rPr lang="en-US" sz="2400" i="1" dirty="0"/>
              <a:t> </a:t>
            </a:r>
            <a:r>
              <a:rPr lang="en-US" sz="2400" i="1" dirty="0" err="1"/>
              <a:t>tinh</a:t>
            </a:r>
            <a:r>
              <a:rPr lang="en-US" sz="2400" i="1" dirty="0"/>
              <a:t> </a:t>
            </a:r>
            <a:r>
              <a:rPr lang="en-US" sz="2400" i="1" dirty="0" err="1"/>
              <a:t>thần</a:t>
            </a:r>
            <a:r>
              <a:rPr lang="en-US" sz="2400" i="1" dirty="0"/>
              <a:t>, </a:t>
            </a:r>
            <a:r>
              <a:rPr lang="en-US" sz="2400" i="1" dirty="0" err="1"/>
              <a:t>dựng</a:t>
            </a:r>
            <a:r>
              <a:rPr lang="en-US" sz="2400" i="1" dirty="0"/>
              <a:t> </a:t>
            </a:r>
            <a:r>
              <a:rPr lang="en-US" sz="2400" i="1" dirty="0" err="1"/>
              <a:t>gan</a:t>
            </a:r>
            <a:r>
              <a:rPr lang="en-US" sz="2400" i="1" dirty="0"/>
              <a:t> </a:t>
            </a:r>
            <a:r>
              <a:rPr lang="en-US" sz="2400" i="1" dirty="0" err="1"/>
              <a:t>óc</a:t>
            </a:r>
            <a:r>
              <a:rPr lang="en-US" sz="2400" i="1" dirty="0"/>
              <a:t>, </a:t>
            </a:r>
            <a:r>
              <a:rPr lang="en-US" sz="2400" i="1" dirty="0" err="1"/>
              <a:t>đánh</a:t>
            </a:r>
            <a:r>
              <a:rPr lang="en-US" sz="2400" i="1" dirty="0"/>
              <a:t> tan </a:t>
            </a:r>
            <a:r>
              <a:rPr lang="en-US" sz="2400" i="1" dirty="0" err="1"/>
              <a:t>sắt</a:t>
            </a:r>
            <a:r>
              <a:rPr lang="en-US" sz="2400" i="1" dirty="0"/>
              <a:t> </a:t>
            </a:r>
            <a:r>
              <a:rPr lang="en-US" sz="2400" i="1" dirty="0" err="1"/>
              <a:t>lửa</a:t>
            </a:r>
            <a:r>
              <a:rPr lang="en-US" sz="2400" i="1" dirty="0"/>
              <a:t>, </a:t>
            </a:r>
            <a:r>
              <a:rPr lang="en-US" sz="2400" i="1" dirty="0" err="1"/>
              <a:t>xối</a:t>
            </a:r>
            <a:r>
              <a:rPr lang="en-US" sz="2400" i="1" dirty="0"/>
              <a:t> </a:t>
            </a:r>
            <a:r>
              <a:rPr lang="en-US" sz="2400" i="1" dirty="0" err="1"/>
              <a:t>máu</a:t>
            </a:r>
            <a:r>
              <a:rPr lang="en-US" sz="2400" i="1" dirty="0"/>
              <a:t> </a:t>
            </a:r>
            <a:r>
              <a:rPr lang="en-US" sz="2400" i="1" dirty="0" err="1"/>
              <a:t>nóng</a:t>
            </a:r>
            <a:r>
              <a:rPr lang="en-US" sz="2400" i="1" dirty="0"/>
              <a:t>, </a:t>
            </a:r>
            <a:r>
              <a:rPr lang="en-US" sz="2400" i="1" dirty="0" err="1"/>
              <a:t>rửa</a:t>
            </a:r>
            <a:r>
              <a:rPr lang="en-US" sz="2400" i="1" dirty="0"/>
              <a:t> </a:t>
            </a:r>
            <a:r>
              <a:rPr lang="en-US" sz="2400" i="1" dirty="0" err="1"/>
              <a:t>vết</a:t>
            </a:r>
            <a:r>
              <a:rPr lang="en-US" sz="2400" i="1" dirty="0"/>
              <a:t> </a:t>
            </a:r>
            <a:r>
              <a:rPr lang="en-US" sz="2400" i="1" dirty="0" err="1"/>
              <a:t>nhơ</a:t>
            </a:r>
            <a:r>
              <a:rPr lang="en-US" sz="2400" i="1" dirty="0"/>
              <a:t>,…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+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mang</a:t>
            </a:r>
            <a:r>
              <a:rPr lang="en-US" sz="2400" dirty="0"/>
              <a:t> </a:t>
            </a:r>
            <a:r>
              <a:rPr lang="en-US" sz="2400" dirty="0" err="1"/>
              <a:t>sắc</a:t>
            </a:r>
            <a:r>
              <a:rPr lang="en-US" sz="2400" dirty="0"/>
              <a:t> </a:t>
            </a:r>
            <a:r>
              <a:rPr lang="en-US" sz="2400" dirty="0" err="1"/>
              <a:t>thái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hịch</a:t>
            </a:r>
            <a:r>
              <a:rPr lang="en-US" sz="2400" dirty="0"/>
              <a:t> </a:t>
            </a:r>
            <a:r>
              <a:rPr lang="en-US" sz="2400" dirty="0" err="1"/>
              <a:t>đầy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huyết</a:t>
            </a:r>
            <a:r>
              <a:rPr lang="en-US" sz="2400" dirty="0"/>
              <a:t>, </a:t>
            </a:r>
            <a:r>
              <a:rPr lang="en-US" sz="2400" dirty="0" err="1"/>
              <a:t>mạnh</a:t>
            </a:r>
            <a:r>
              <a:rPr lang="en-US" sz="2400" dirty="0"/>
              <a:t> </a:t>
            </a:r>
            <a:r>
              <a:rPr lang="en-US" sz="2400" dirty="0" err="1"/>
              <a:t>mẽ</a:t>
            </a:r>
            <a:r>
              <a:rPr lang="en-US" sz="2400" dirty="0"/>
              <a:t>, </a:t>
            </a:r>
            <a:r>
              <a:rPr lang="en-US" sz="2400" dirty="0" err="1"/>
              <a:t>phấn</a:t>
            </a:r>
            <a:r>
              <a:rPr lang="en-US" sz="2400" dirty="0"/>
              <a:t> </a:t>
            </a:r>
            <a:r>
              <a:rPr lang="en-US" sz="2400" dirty="0" err="1"/>
              <a:t>chấn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sức</a:t>
            </a:r>
            <a:r>
              <a:rPr lang="en-US" sz="2400" dirty="0"/>
              <a:t> lay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,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,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nghe</a:t>
            </a:r>
            <a:endParaRPr lang="vi-VN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8121A-6CDF-79F4-1630-DA5FD60D65A1}"/>
              </a:ext>
            </a:extLst>
          </p:cNvPr>
          <p:cNvSpPr txBox="1"/>
          <p:nvPr/>
        </p:nvSpPr>
        <p:spPr>
          <a:xfrm>
            <a:off x="1480457" y="310092"/>
            <a:ext cx="7554686" cy="668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b="1" kern="100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b="1" kern="100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kern="100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kern="100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spc="-25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endParaRPr lang="vi-VN" sz="32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176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953EE-D4C1-D7A2-9BEE-3CB07BD50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ainting of a vase with pink flowers&#10;&#10;Description automatically generated">
            <a:extLst>
              <a:ext uri="{FF2B5EF4-FFF2-40B4-BE49-F238E27FC236}">
                <a16:creationId xmlns:a16="http://schemas.microsoft.com/office/drawing/2014/main" id="{B6E513E3-B4C1-A978-042E-DBFC0B0E6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950976"/>
            <a:ext cx="5345534" cy="50914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8CCB7-FE24-0053-B9E9-E6006C338C62}"/>
              </a:ext>
            </a:extLst>
          </p:cNvPr>
          <p:cNvSpPr txBox="1"/>
          <p:nvPr/>
        </p:nvSpPr>
        <p:spPr>
          <a:xfrm>
            <a:off x="6046468" y="2422954"/>
            <a:ext cx="4854071" cy="3893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effectLst/>
                <a:latin typeface="+mj-lt"/>
                <a:ea typeface="+mj-ea"/>
                <a:cs typeface="+mj-cs"/>
              </a:rPr>
              <a:t>HOẠT ĐỘNG 1: 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effectLst/>
                <a:latin typeface="+mj-lt"/>
                <a:ea typeface="+mj-ea"/>
                <a:cs typeface="+mj-cs"/>
              </a:rPr>
              <a:t>KHỞI ĐỘNG 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37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08146-54F9-7FB3-E55E-686694B75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2FAFA3-79FB-EB11-06F2-A86651FF1D4B}"/>
              </a:ext>
            </a:extLst>
          </p:cNvPr>
          <p:cNvSpPr txBox="1"/>
          <p:nvPr/>
        </p:nvSpPr>
        <p:spPr>
          <a:xfrm>
            <a:off x="1730830" y="331863"/>
            <a:ext cx="901954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3. </a:t>
            </a:r>
            <a:r>
              <a:rPr lang="en-US" sz="3200" b="1" dirty="0" err="1">
                <a:solidFill>
                  <a:srgbClr val="FF0000"/>
                </a:solidFill>
              </a:rPr>
              <a:t>Kì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vọng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đối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trẻ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lúc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bấy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70904CD4-6154-7221-D26B-52D82EEB9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72" y="1092145"/>
            <a:ext cx="3331028" cy="4223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880936-A2CA-CA9B-34F6-8AC36A3447C5}"/>
              </a:ext>
            </a:extLst>
          </p:cNvPr>
          <p:cNvSpPr txBox="1"/>
          <p:nvPr/>
        </p:nvSpPr>
        <p:spPr>
          <a:xfrm>
            <a:off x="1113064" y="1092145"/>
            <a:ext cx="7018566" cy="1156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i="1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2800" i="1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i="1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i="1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đã</a:t>
            </a:r>
            <a:r>
              <a:rPr lang="en-US" sz="2800" i="1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i="1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hiện</a:t>
            </a:r>
            <a:r>
              <a:rPr lang="en-US" sz="2800" i="1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kì</a:t>
            </a:r>
            <a:r>
              <a:rPr lang="en-US" sz="2800" i="1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vọng</a:t>
            </a:r>
            <a:r>
              <a:rPr lang="en-US" sz="2800" i="1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gì</a:t>
            </a:r>
            <a:r>
              <a:rPr lang="en-US" sz="2800" i="1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i="1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2800" i="1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giả</a:t>
            </a:r>
            <a:r>
              <a:rPr lang="en-US" sz="2800" i="1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đối</a:t>
            </a:r>
            <a:r>
              <a:rPr lang="en-US" sz="2800" i="1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2800" i="1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thế</a:t>
            </a:r>
            <a:r>
              <a:rPr lang="en-US" sz="2800" i="1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hệ</a:t>
            </a:r>
            <a:r>
              <a:rPr lang="en-US" sz="2800" i="1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trẻ</a:t>
            </a:r>
            <a:r>
              <a:rPr lang="en-US" sz="2800" i="1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lúc</a:t>
            </a:r>
            <a:r>
              <a:rPr lang="en-US" sz="2800" i="1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bấy</a:t>
            </a:r>
            <a:r>
              <a:rPr lang="en-US" sz="2800" i="1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kern="1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giờ</a:t>
            </a:r>
            <a:r>
              <a:rPr lang="en-US" sz="2800" i="1" kern="1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vi-VN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FAA18-10CD-39D9-31BA-F384159CE27D}"/>
              </a:ext>
            </a:extLst>
          </p:cNvPr>
          <p:cNvSpPr txBox="1"/>
          <p:nvPr/>
        </p:nvSpPr>
        <p:spPr>
          <a:xfrm>
            <a:off x="1113064" y="2495670"/>
            <a:ext cx="7437812" cy="3397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755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FEDD3-BEE9-0EFD-F277-D9A161865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F00293-36CB-280E-8464-F8FF51EA43AF}"/>
              </a:ext>
            </a:extLst>
          </p:cNvPr>
          <p:cNvSpPr txBox="1"/>
          <p:nvPr/>
        </p:nvSpPr>
        <p:spPr>
          <a:xfrm>
            <a:off x="1730830" y="331863"/>
            <a:ext cx="901954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3. </a:t>
            </a:r>
            <a:r>
              <a:rPr lang="en-US" sz="3200" b="1" dirty="0" err="1">
                <a:solidFill>
                  <a:srgbClr val="FF0000"/>
                </a:solidFill>
              </a:rPr>
              <a:t>Kì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vọng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đối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trẻ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lúc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bấy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865D57CA-15BD-C807-5FC3-864EC4748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755" y="1355271"/>
            <a:ext cx="3331028" cy="4223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EBA5FE-C77A-A18C-9F84-C3C62152F0D8}"/>
              </a:ext>
            </a:extLst>
          </p:cNvPr>
          <p:cNvSpPr txBox="1"/>
          <p:nvPr/>
        </p:nvSpPr>
        <p:spPr>
          <a:xfrm>
            <a:off x="851807" y="1679974"/>
            <a:ext cx="7018566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giả</a:t>
            </a:r>
            <a:r>
              <a:rPr lang="en-US" sz="2800" dirty="0"/>
              <a:t> </a:t>
            </a:r>
            <a:r>
              <a:rPr lang="en-US" sz="2800" dirty="0" err="1"/>
              <a:t>nhắn</a:t>
            </a:r>
            <a:r>
              <a:rPr lang="en-US" sz="2800" dirty="0"/>
              <a:t> </a:t>
            </a:r>
            <a:r>
              <a:rPr lang="en-US" sz="2800" dirty="0" err="1"/>
              <a:t>nhủ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: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“</a:t>
            </a:r>
            <a:r>
              <a:rPr lang="en-US" sz="2800" dirty="0" err="1"/>
              <a:t>rửa</a:t>
            </a:r>
            <a:r>
              <a:rPr lang="en-US" sz="2800" dirty="0"/>
              <a:t> </a:t>
            </a:r>
            <a:r>
              <a:rPr lang="en-US" sz="2800" dirty="0" err="1"/>
              <a:t>vết</a:t>
            </a:r>
            <a:r>
              <a:rPr lang="en-US" sz="2800" dirty="0"/>
              <a:t> </a:t>
            </a:r>
            <a:r>
              <a:rPr lang="en-US" sz="2800" dirty="0" err="1"/>
              <a:t>nhơ</a:t>
            </a:r>
            <a:r>
              <a:rPr lang="en-US" sz="2800" dirty="0"/>
              <a:t> </a:t>
            </a:r>
            <a:r>
              <a:rPr lang="en-US" sz="2800" dirty="0" err="1"/>
              <a:t>nô</a:t>
            </a:r>
            <a:r>
              <a:rPr lang="en-US" sz="2800" dirty="0"/>
              <a:t> </a:t>
            </a:r>
            <a:r>
              <a:rPr lang="en-US" sz="2800" dirty="0" err="1"/>
              <a:t>lệ</a:t>
            </a:r>
            <a:r>
              <a:rPr lang="en-US" sz="2800" dirty="0"/>
              <a:t>”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khéo</a:t>
            </a:r>
            <a:r>
              <a:rPr lang="en-US" sz="2800" dirty="0"/>
              <a:t> </a:t>
            </a:r>
            <a:r>
              <a:rPr lang="en-US" sz="2800" dirty="0" err="1"/>
              <a:t>léo</a:t>
            </a:r>
            <a:r>
              <a:rPr lang="en-US" sz="2800" dirty="0"/>
              <a:t> (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êm</a:t>
            </a:r>
            <a:r>
              <a:rPr lang="en-US" sz="2800" dirty="0"/>
              <a:t>), </a:t>
            </a:r>
            <a:r>
              <a:rPr lang="en-US" sz="2800" dirty="0" err="1"/>
              <a:t>dũng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, </a:t>
            </a:r>
            <a:r>
              <a:rPr lang="en-US" sz="2800" dirty="0" err="1"/>
              <a:t>kiên</a:t>
            </a:r>
            <a:r>
              <a:rPr lang="en-US" sz="2800" dirty="0"/>
              <a:t> </a:t>
            </a:r>
            <a:r>
              <a:rPr lang="en-US" sz="2800" dirty="0" err="1"/>
              <a:t>cường</a:t>
            </a:r>
            <a:r>
              <a:rPr lang="en-US" sz="2800" dirty="0"/>
              <a:t> (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vững</a:t>
            </a:r>
            <a:r>
              <a:rPr lang="en-US" sz="2800" dirty="0"/>
              <a:t>,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gan</a:t>
            </a:r>
            <a:r>
              <a:rPr lang="en-US" sz="2800" dirty="0"/>
              <a:t>)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thần</a:t>
            </a:r>
            <a:r>
              <a:rPr lang="en-US" sz="2800" dirty="0"/>
              <a:t> </a:t>
            </a:r>
            <a:r>
              <a:rPr lang="en-US" sz="2800" dirty="0" err="1"/>
              <a:t>đoàn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, </a:t>
            </a:r>
            <a:r>
              <a:rPr lang="en-US" sz="2800" dirty="0" err="1"/>
              <a:t>đồng</a:t>
            </a:r>
            <a:r>
              <a:rPr lang="en-US" sz="2800" dirty="0"/>
              <a:t> </a:t>
            </a:r>
            <a:r>
              <a:rPr lang="en-US" sz="2800" dirty="0" err="1"/>
              <a:t>lòng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(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hiệp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).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2995542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7A832-7B36-1056-BFA8-B38F1A09C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C9B054-FFE5-85B5-8E21-F86AEBB9EC15}"/>
              </a:ext>
            </a:extLst>
          </p:cNvPr>
          <p:cNvSpPr txBox="1"/>
          <p:nvPr/>
        </p:nvSpPr>
        <p:spPr>
          <a:xfrm>
            <a:off x="2292179" y="375404"/>
            <a:ext cx="3956221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III. TỔNG KẾT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F222F8-8BC7-7C6D-33CE-889924543216}"/>
              </a:ext>
            </a:extLst>
          </p:cNvPr>
          <p:cNvSpPr txBox="1"/>
          <p:nvPr/>
        </p:nvSpPr>
        <p:spPr>
          <a:xfrm>
            <a:off x="5292811" y="2719060"/>
            <a:ext cx="4744994" cy="218104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sz="3600" i="1" kern="100" dirty="0" err="1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i="1" kern="100" dirty="0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0" dirty="0" err="1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600" i="1" kern="100" dirty="0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0" dirty="0" err="1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i="1" kern="100" dirty="0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0" dirty="0" err="1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kern="100" dirty="0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0" dirty="0" err="1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i="1" kern="100" dirty="0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0" dirty="0" err="1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i="1" kern="100" dirty="0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0" dirty="0" err="1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kern="100" dirty="0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0" dirty="0" err="1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i="1" kern="100" dirty="0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i="1" kern="100" dirty="0" err="1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kern="100" dirty="0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0" dirty="0" err="1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i="1" kern="100" dirty="0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0" dirty="0" err="1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i="1" kern="100" dirty="0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0" dirty="0" err="1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kern="100" dirty="0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0" dirty="0" err="1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i="1" kern="100" dirty="0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00" dirty="0" err="1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i="1" kern="100" dirty="0">
                <a:solidFill>
                  <a:srgbClr val="EBE2E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i="1" kern="100" dirty="0">
              <a:solidFill>
                <a:srgbClr val="EBE2E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EF5E45-0D05-D1C4-7C40-E0205E166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0172" y="1611631"/>
            <a:ext cx="4320746" cy="48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338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CF9FB-E0DE-03C2-4509-643FC0869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F95F4E-B8A3-C2E5-35D3-4EE30E4E7F24}"/>
              </a:ext>
            </a:extLst>
          </p:cNvPr>
          <p:cNvSpPr txBox="1"/>
          <p:nvPr/>
        </p:nvSpPr>
        <p:spPr>
          <a:xfrm>
            <a:off x="3806609" y="345989"/>
            <a:ext cx="37532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III. TỔNG KẾT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2" name="Plaque 1">
            <a:extLst>
              <a:ext uri="{FF2B5EF4-FFF2-40B4-BE49-F238E27FC236}">
                <a16:creationId xmlns:a16="http://schemas.microsoft.com/office/drawing/2014/main" id="{107E32CA-8E9C-C71B-0D15-6F222E116650}"/>
              </a:ext>
            </a:extLst>
          </p:cNvPr>
          <p:cNvSpPr/>
          <p:nvPr/>
        </p:nvSpPr>
        <p:spPr>
          <a:xfrm>
            <a:off x="667265" y="1240934"/>
            <a:ext cx="4609071" cy="5189838"/>
          </a:xfrm>
          <a:prstGeom prst="plaqu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21386-3F3A-A7BB-B53C-6DE942138AF3}"/>
              </a:ext>
            </a:extLst>
          </p:cNvPr>
          <p:cNvSpPr txBox="1"/>
          <p:nvPr/>
        </p:nvSpPr>
        <p:spPr>
          <a:xfrm>
            <a:off x="857250" y="1470032"/>
            <a:ext cx="42291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1. </a:t>
            </a:r>
            <a:r>
              <a:rPr lang="en-US" sz="2800" b="1" dirty="0" err="1"/>
              <a:t>Nghệ</a:t>
            </a:r>
            <a:r>
              <a:rPr lang="en-US" sz="2800" b="1" dirty="0"/>
              <a:t> </a:t>
            </a:r>
            <a:r>
              <a:rPr lang="en-US" sz="2800" b="1" dirty="0" err="1"/>
              <a:t>thuật</a:t>
            </a:r>
            <a:r>
              <a:rPr lang="en-US" sz="2800" b="1" dirty="0"/>
              <a:t> </a:t>
            </a:r>
            <a:endParaRPr lang="vi-VN" sz="2800" dirty="0"/>
          </a:p>
          <a:p>
            <a:pPr algn="ctr"/>
            <a:r>
              <a:rPr lang="en-US" sz="2800" b="1" dirty="0"/>
              <a:t>-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hát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.</a:t>
            </a:r>
            <a:endParaRPr lang="vi-VN" sz="2800" dirty="0"/>
          </a:p>
          <a:p>
            <a:pPr algn="ctr"/>
            <a:r>
              <a:rPr lang="en-US" sz="2800" dirty="0"/>
              <a:t>- </a:t>
            </a:r>
            <a:r>
              <a:rPr lang="en-US" sz="2800" dirty="0" err="1"/>
              <a:t>Ngôn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giàu</a:t>
            </a:r>
            <a:r>
              <a:rPr lang="en-US" sz="2800" dirty="0"/>
              <a:t> </a:t>
            </a:r>
            <a:r>
              <a:rPr lang="en-US" sz="2800" dirty="0" err="1"/>
              <a:t>sức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r>
              <a:rPr lang="en-US" sz="2800" dirty="0"/>
              <a:t> </a:t>
            </a:r>
            <a:r>
              <a:rPr lang="en-US" sz="2800" dirty="0" err="1"/>
              <a:t>mạnh</a:t>
            </a:r>
            <a:r>
              <a:rPr lang="en-US" sz="2800" dirty="0"/>
              <a:t>.</a:t>
            </a:r>
            <a:endParaRPr lang="vi-VN" sz="2800" dirty="0"/>
          </a:p>
          <a:p>
            <a:pPr algn="ctr"/>
            <a:r>
              <a:rPr lang="en-US" sz="2800" dirty="0"/>
              <a:t>- </a:t>
            </a:r>
            <a:r>
              <a:rPr lang="en-US" sz="2800" dirty="0" err="1"/>
              <a:t>Giọng</a:t>
            </a:r>
            <a:r>
              <a:rPr lang="en-US" sz="2800" dirty="0"/>
              <a:t> </a:t>
            </a:r>
            <a:r>
              <a:rPr lang="en-US" sz="2800" dirty="0" err="1"/>
              <a:t>điệu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tha</a:t>
            </a:r>
            <a:r>
              <a:rPr lang="en-US" sz="2800" dirty="0"/>
              <a:t> </a:t>
            </a:r>
            <a:r>
              <a:rPr lang="en-US" sz="2800" dirty="0" err="1"/>
              <a:t>trầm</a:t>
            </a:r>
            <a:r>
              <a:rPr lang="en-US" sz="2800" dirty="0"/>
              <a:t> </a:t>
            </a:r>
            <a:r>
              <a:rPr lang="en-US" sz="2800" dirty="0" err="1"/>
              <a:t>lắng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sôi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hùng</a:t>
            </a:r>
            <a:r>
              <a:rPr lang="en-US" sz="2800" dirty="0"/>
              <a:t> </a:t>
            </a:r>
            <a:r>
              <a:rPr lang="en-US" sz="2800" dirty="0" err="1"/>
              <a:t>hồn</a:t>
            </a:r>
            <a:r>
              <a:rPr lang="en-US" sz="2800" dirty="0"/>
              <a:t>, </a:t>
            </a:r>
            <a:r>
              <a:rPr lang="en-US" sz="2800" dirty="0" err="1"/>
              <a:t>phù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mạch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.</a:t>
            </a:r>
            <a:endParaRPr lang="vi-VN" sz="2800" dirty="0"/>
          </a:p>
          <a:p>
            <a:pPr algn="ctr"/>
            <a:r>
              <a:rPr lang="en-US" sz="2800" dirty="0"/>
              <a:t>-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biện</a:t>
            </a:r>
            <a:r>
              <a:rPr lang="en-US" sz="2800" dirty="0"/>
              <a:t> </a:t>
            </a:r>
            <a:r>
              <a:rPr lang="en-US" sz="2800" dirty="0" err="1"/>
              <a:t>pháp</a:t>
            </a:r>
            <a:r>
              <a:rPr lang="en-US" sz="2800" dirty="0"/>
              <a:t>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8" name="Plaque 7">
            <a:extLst>
              <a:ext uri="{FF2B5EF4-FFF2-40B4-BE49-F238E27FC236}">
                <a16:creationId xmlns:a16="http://schemas.microsoft.com/office/drawing/2014/main" id="{C01EC8EC-8F86-5E59-77EB-8FF52FC1FA68}"/>
              </a:ext>
            </a:extLst>
          </p:cNvPr>
          <p:cNvSpPr/>
          <p:nvPr/>
        </p:nvSpPr>
        <p:spPr>
          <a:xfrm>
            <a:off x="5708822" y="1240934"/>
            <a:ext cx="5539947" cy="5189838"/>
          </a:xfrm>
          <a:prstGeom prst="plaqu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62E49B-0505-D906-09AE-1432C259894B}"/>
              </a:ext>
            </a:extLst>
          </p:cNvPr>
          <p:cNvSpPr txBox="1"/>
          <p:nvPr/>
        </p:nvSpPr>
        <p:spPr>
          <a:xfrm>
            <a:off x="6371968" y="1724205"/>
            <a:ext cx="4962782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b="1" dirty="0" err="1"/>
              <a:t>Nội</a:t>
            </a:r>
            <a:r>
              <a:rPr lang="en-US" sz="2800" b="1" dirty="0"/>
              <a:t> dung – Ý </a:t>
            </a:r>
            <a:r>
              <a:rPr lang="en-US" sz="2800" b="1" dirty="0" err="1"/>
              <a:t>nghĩa</a:t>
            </a:r>
            <a:endParaRPr lang="vi-VN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VB </a:t>
            </a:r>
            <a:r>
              <a:rPr lang="en-US" sz="2800" i="1" dirty="0" err="1"/>
              <a:t>Bài</a:t>
            </a:r>
            <a:r>
              <a:rPr lang="en-US" sz="2800" i="1" dirty="0"/>
              <a:t> ca </a:t>
            </a:r>
            <a:r>
              <a:rPr lang="en-US" sz="2800" i="1" dirty="0" err="1"/>
              <a:t>chúc</a:t>
            </a:r>
            <a:r>
              <a:rPr lang="en-US" sz="2800" i="1" dirty="0"/>
              <a:t> </a:t>
            </a:r>
            <a:r>
              <a:rPr lang="en-US" sz="2800" i="1" dirty="0" err="1"/>
              <a:t>Tết</a:t>
            </a:r>
            <a:r>
              <a:rPr lang="en-US" sz="2800" i="1" dirty="0"/>
              <a:t> </a:t>
            </a:r>
            <a:r>
              <a:rPr lang="en-US" sz="2800" i="1" dirty="0" err="1"/>
              <a:t>thanh</a:t>
            </a:r>
            <a:r>
              <a:rPr lang="en-US" sz="2800" i="1" dirty="0"/>
              <a:t> </a:t>
            </a:r>
            <a:r>
              <a:rPr lang="en-US" sz="2800" i="1" dirty="0" err="1"/>
              <a:t>niên</a:t>
            </a:r>
            <a:r>
              <a:rPr lang="en-US" sz="2800" i="1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tha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mệnh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, </a:t>
            </a:r>
            <a:r>
              <a:rPr lang="en-US" sz="2800" dirty="0" err="1"/>
              <a:t>niềm</a:t>
            </a:r>
            <a:r>
              <a:rPr lang="en-US" sz="2800" dirty="0"/>
              <a:t> tin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kì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lao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31142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7C4ED-4515-69DB-75CD-A771D355B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CB16-FF49-C3F2-2B86-9D4A62B5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ainting of a vase with pink flowers&#10;&#10;Description automatically generated">
            <a:extLst>
              <a:ext uri="{FF2B5EF4-FFF2-40B4-BE49-F238E27FC236}">
                <a16:creationId xmlns:a16="http://schemas.microsoft.com/office/drawing/2014/main" id="{4ECBEE19-8617-4263-0D38-36D316601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950976"/>
            <a:ext cx="5345534" cy="50914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77CA1F-BAA4-9EDC-7F2B-680BDE8D6A60}"/>
              </a:ext>
            </a:extLst>
          </p:cNvPr>
          <p:cNvSpPr txBox="1"/>
          <p:nvPr/>
        </p:nvSpPr>
        <p:spPr>
          <a:xfrm>
            <a:off x="6046468" y="2422954"/>
            <a:ext cx="4854071" cy="3893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effectLst/>
                <a:latin typeface="+mj-lt"/>
                <a:ea typeface="+mj-ea"/>
                <a:cs typeface="+mj-cs"/>
              </a:rPr>
              <a:t>HOẠT ĐỘNG 3: 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effectLst/>
                <a:latin typeface="+mj-lt"/>
                <a:ea typeface="+mj-ea"/>
                <a:cs typeface="+mj-cs"/>
              </a:rPr>
              <a:t>LUYỆN TẬP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706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DC0A-96AC-72C7-53A3-09CE4EE5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0" y="950976"/>
            <a:ext cx="7422292" cy="1077849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kern="100" spc="-4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kern="100" spc="-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spc="-4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kern="100" spc="-3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spc="-4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kern="100" spc="-4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b="1" kern="100" spc="-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kern="100" spc="-7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</a:t>
            </a:r>
            <a:r>
              <a:rPr lang="en-US" sz="2800" b="1" kern="100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kern="100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kern="100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kern="100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kern="100" spc="-6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i="1" kern="100" spc="-8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 </a:t>
            </a:r>
            <a:r>
              <a:rPr lang="en-US" sz="2800" b="1" i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2800" b="1" i="1" kern="100" spc="-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800" b="1" i="1" kern="100" spc="-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b="1" i="1" kern="100" spc="-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800" b="1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7BA6D0-A5C9-1FC9-2217-D01052E7EE92}"/>
              </a:ext>
            </a:extLst>
          </p:cNvPr>
          <p:cNvSpPr txBox="1"/>
          <p:nvPr/>
        </p:nvSpPr>
        <p:spPr>
          <a:xfrm>
            <a:off x="3216139" y="2339382"/>
            <a:ext cx="7422292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thơ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sức</a:t>
            </a:r>
            <a:r>
              <a:rPr lang="en-US" sz="2800" dirty="0">
                <a:solidFill>
                  <a:srgbClr val="002060"/>
                </a:solidFill>
              </a:rPr>
              <a:t> lay </a:t>
            </a:r>
            <a:r>
              <a:rPr lang="en-US" sz="2800" dirty="0" err="1">
                <a:solidFill>
                  <a:srgbClr val="002060"/>
                </a:solidFill>
              </a:rPr>
              <a:t>động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bởi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chính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cuộc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đời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giả</a:t>
            </a:r>
            <a:r>
              <a:rPr lang="en-US" sz="2800" dirty="0">
                <a:solidFill>
                  <a:srgbClr val="002060"/>
                </a:solidFill>
              </a:rPr>
              <a:t>; </a:t>
            </a:r>
            <a:r>
              <a:rPr lang="en-US" sz="2800" dirty="0" err="1">
                <a:solidFill>
                  <a:srgbClr val="002060"/>
                </a:solidFill>
              </a:rPr>
              <a:t>sự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tâm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huyết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niềm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kì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vọng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trẻ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một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người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luôn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đau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đáu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với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mệnh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đất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nước</a:t>
            </a:r>
            <a:r>
              <a:rPr lang="en-US" sz="2800" dirty="0">
                <a:solidFill>
                  <a:srgbClr val="002060"/>
                </a:solidFill>
              </a:rPr>
              <a:t>; </a:t>
            </a:r>
            <a:r>
              <a:rPr lang="en-US" sz="2800" dirty="0" err="1">
                <a:solidFill>
                  <a:srgbClr val="002060"/>
                </a:solidFill>
              </a:rPr>
              <a:t>lời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thơ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mang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sắc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thái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lời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hịch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sức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cổ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vũ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lớn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với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người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đọc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người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nghe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E45968-9DE2-B6C6-B4C9-CBE6371B9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378941" y="1618735"/>
            <a:ext cx="4320746" cy="48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82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34C77-8127-69B8-D22B-2945F8F0D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DA6857-5B21-9264-167B-E3D39BE5FF36}"/>
              </a:ext>
            </a:extLst>
          </p:cNvPr>
          <p:cNvSpPr txBox="1"/>
          <p:nvPr/>
        </p:nvSpPr>
        <p:spPr>
          <a:xfrm>
            <a:off x="6093942" y="1563632"/>
            <a:ext cx="6098058" cy="1928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 ĐỘNG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 DỤNG</a:t>
            </a:r>
            <a:endParaRPr lang="en-US" sz="7200" dirty="0">
              <a:solidFill>
                <a:srgbClr val="0070C0"/>
              </a:solidFill>
            </a:endParaRPr>
          </a:p>
        </p:txBody>
      </p:sp>
      <p:pic>
        <p:nvPicPr>
          <p:cNvPr id="3" name="Picture 2" descr="A person with a beard and turban&#10;&#10;Description automatically generated">
            <a:extLst>
              <a:ext uri="{FF2B5EF4-FFF2-40B4-BE49-F238E27FC236}">
                <a16:creationId xmlns:a16="http://schemas.microsoft.com/office/drawing/2014/main" id="{855A38AF-3EF2-FA27-CE8C-AFBBEFCCC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68" y="838200"/>
            <a:ext cx="508837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578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0880E-E384-A188-D228-E36E58D2D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C747AB-6C37-654B-FF23-AEECA909880C}"/>
              </a:ext>
            </a:extLst>
          </p:cNvPr>
          <p:cNvSpPr/>
          <p:nvPr/>
        </p:nvSpPr>
        <p:spPr>
          <a:xfrm>
            <a:off x="1085335" y="1097937"/>
            <a:ext cx="10021330" cy="12068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/>
              <a:t>1</a:t>
            </a:r>
            <a:r>
              <a:rPr lang="en-US" sz="3200" i="1" dirty="0"/>
              <a:t>.</a:t>
            </a:r>
            <a:r>
              <a:rPr lang="en-US" sz="3200" dirty="0"/>
              <a:t> </a:t>
            </a:r>
            <a:r>
              <a:rPr lang="en-US" sz="3200" i="1" dirty="0"/>
              <a:t>Theo </a:t>
            </a:r>
            <a:r>
              <a:rPr lang="en-US" sz="3200" i="1" dirty="0" err="1"/>
              <a:t>em</a:t>
            </a:r>
            <a:r>
              <a:rPr lang="en-US" sz="3200" i="1" dirty="0"/>
              <a:t>, </a:t>
            </a:r>
            <a:r>
              <a:rPr lang="en-US" sz="3200" i="1" dirty="0" err="1"/>
              <a:t>đặt</a:t>
            </a:r>
            <a:r>
              <a:rPr lang="en-US" sz="3200" i="1" dirty="0"/>
              <a:t> </a:t>
            </a:r>
            <a:r>
              <a:rPr lang="en-US" sz="3200" i="1" dirty="0" err="1"/>
              <a:t>trong</a:t>
            </a:r>
            <a:r>
              <a:rPr lang="en-US" sz="3200" i="1" dirty="0"/>
              <a:t> </a:t>
            </a:r>
            <a:r>
              <a:rPr lang="en-US" sz="3200" i="1" dirty="0" err="1"/>
              <a:t>bối</a:t>
            </a:r>
            <a:r>
              <a:rPr lang="en-US" sz="3200" i="1" dirty="0"/>
              <a:t> </a:t>
            </a:r>
            <a:r>
              <a:rPr lang="en-US" sz="3200" i="1" dirty="0" err="1"/>
              <a:t>cảnh</a:t>
            </a:r>
            <a:r>
              <a:rPr lang="en-US" sz="3200" i="1" dirty="0"/>
              <a:t> </a:t>
            </a:r>
            <a:r>
              <a:rPr lang="en-US" sz="3200" i="1" dirty="0" err="1"/>
              <a:t>cuộc</a:t>
            </a:r>
            <a:r>
              <a:rPr lang="en-US" sz="3200" i="1" dirty="0"/>
              <a:t> </a:t>
            </a:r>
            <a:r>
              <a:rPr lang="en-US" sz="3200" i="1" dirty="0" err="1"/>
              <a:t>sống</a:t>
            </a:r>
            <a:r>
              <a:rPr lang="en-US" sz="3200" i="1" dirty="0"/>
              <a:t> </a:t>
            </a:r>
            <a:r>
              <a:rPr lang="en-US" sz="3200" i="1" dirty="0" err="1"/>
              <a:t>hôm</a:t>
            </a:r>
            <a:r>
              <a:rPr lang="en-US" sz="3200" i="1" dirty="0"/>
              <a:t> nay, </a:t>
            </a:r>
            <a:r>
              <a:rPr lang="en-US" sz="3200" i="1" dirty="0" err="1"/>
              <a:t>lời</a:t>
            </a:r>
            <a:r>
              <a:rPr lang="en-US" sz="3200" i="1" dirty="0"/>
              <a:t> </a:t>
            </a:r>
            <a:r>
              <a:rPr lang="en-US" sz="3200" i="1" dirty="0" err="1"/>
              <a:t>kêu</a:t>
            </a:r>
            <a:r>
              <a:rPr lang="en-US" sz="3200" i="1" dirty="0"/>
              <a:t> </a:t>
            </a:r>
            <a:r>
              <a:rPr lang="en-US" sz="3200" i="1" dirty="0" err="1"/>
              <a:t>gọi</a:t>
            </a:r>
            <a:r>
              <a:rPr lang="en-US" sz="3200" i="1" dirty="0"/>
              <a:t> </a:t>
            </a:r>
            <a:r>
              <a:rPr lang="en-US" sz="3200" i="1" dirty="0" err="1"/>
              <a:t>tuổi</a:t>
            </a:r>
            <a:r>
              <a:rPr lang="en-US" sz="3200" i="1" dirty="0"/>
              <a:t> </a:t>
            </a:r>
            <a:r>
              <a:rPr lang="en-US" sz="3200" i="1" dirty="0" err="1"/>
              <a:t>trẻ</a:t>
            </a:r>
            <a:r>
              <a:rPr lang="en-US" sz="3200" i="1" dirty="0"/>
              <a:t> </a:t>
            </a:r>
            <a:r>
              <a:rPr lang="en-US" sz="3200" i="1" dirty="0" err="1"/>
              <a:t>thể</a:t>
            </a:r>
            <a:r>
              <a:rPr lang="en-US" sz="3200" i="1" dirty="0"/>
              <a:t> </a:t>
            </a:r>
            <a:r>
              <a:rPr lang="en-US" sz="3200" i="1" dirty="0" err="1"/>
              <a:t>hiện</a:t>
            </a:r>
            <a:r>
              <a:rPr lang="en-US" sz="3200" i="1" dirty="0"/>
              <a:t> </a:t>
            </a:r>
            <a:r>
              <a:rPr lang="en-US" sz="3200" i="1" dirty="0" err="1"/>
              <a:t>trong</a:t>
            </a:r>
            <a:r>
              <a:rPr lang="en-US" sz="3200" i="1" dirty="0"/>
              <a:t> </a:t>
            </a:r>
            <a:r>
              <a:rPr lang="en-US" sz="3200" i="1" dirty="0" err="1"/>
              <a:t>bài</a:t>
            </a:r>
            <a:r>
              <a:rPr lang="en-US" sz="3200" i="1" dirty="0"/>
              <a:t> </a:t>
            </a:r>
            <a:r>
              <a:rPr lang="en-US" sz="3200" i="1" dirty="0" err="1"/>
              <a:t>thơ</a:t>
            </a:r>
            <a:r>
              <a:rPr lang="en-US" sz="3200" i="1" dirty="0"/>
              <a:t> </a:t>
            </a:r>
            <a:r>
              <a:rPr lang="en-US" sz="3200" i="1" dirty="0" err="1"/>
              <a:t>có</a:t>
            </a:r>
            <a:r>
              <a:rPr lang="en-US" sz="3200" i="1" dirty="0"/>
              <a:t> ý </a:t>
            </a:r>
            <a:r>
              <a:rPr lang="en-US" sz="3200" i="1" dirty="0" err="1"/>
              <a:t>nghĩa</a:t>
            </a:r>
            <a:r>
              <a:rPr lang="en-US" sz="3200" i="1" dirty="0"/>
              <a:t> </a:t>
            </a:r>
            <a:r>
              <a:rPr lang="en-US" sz="3200" i="1" dirty="0" err="1"/>
              <a:t>như</a:t>
            </a:r>
            <a:r>
              <a:rPr lang="en-US" sz="3200" i="1" dirty="0"/>
              <a:t> </a:t>
            </a:r>
            <a:r>
              <a:rPr lang="en-US" sz="3200" i="1" dirty="0" err="1"/>
              <a:t>thế</a:t>
            </a:r>
            <a:r>
              <a:rPr lang="en-US" sz="3200" i="1" dirty="0"/>
              <a:t> </a:t>
            </a:r>
            <a:r>
              <a:rPr lang="en-US" sz="3200" i="1" dirty="0" err="1"/>
              <a:t>nào</a:t>
            </a:r>
            <a:r>
              <a:rPr lang="en-US" sz="3200" i="1" dirty="0"/>
              <a:t>?</a:t>
            </a:r>
            <a:endParaRPr lang="vi-VN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81803-1474-8CD3-C035-793208277896}"/>
              </a:ext>
            </a:extLst>
          </p:cNvPr>
          <p:cNvSpPr txBox="1"/>
          <p:nvPr/>
        </p:nvSpPr>
        <p:spPr>
          <a:xfrm>
            <a:off x="1085335" y="2509116"/>
            <a:ext cx="10021330" cy="3349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bối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Phan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Châu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Phan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Châu ở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giục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</a:t>
            </a:r>
            <a:endParaRPr lang="vi-VN" sz="28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80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00507-65A3-717B-2066-B94F4BBE8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653C1D-F103-FBE3-6768-2AF8AC8972EB}"/>
              </a:ext>
            </a:extLst>
          </p:cNvPr>
          <p:cNvSpPr/>
          <p:nvPr/>
        </p:nvSpPr>
        <p:spPr>
          <a:xfrm>
            <a:off x="1082098" y="1165805"/>
            <a:ext cx="10489415" cy="16017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/>
              <a:t>2. </a:t>
            </a:r>
            <a:r>
              <a:rPr lang="en-US" sz="3200" b="1" i="1" dirty="0" err="1"/>
              <a:t>Sưu</a:t>
            </a:r>
            <a:r>
              <a:rPr lang="en-US" sz="3200" b="1" i="1" dirty="0"/>
              <a:t> </a:t>
            </a:r>
            <a:r>
              <a:rPr lang="en-US" sz="3200" b="1" i="1" dirty="0" err="1"/>
              <a:t>tầm</a:t>
            </a:r>
            <a:r>
              <a:rPr lang="en-US" sz="3200" b="1" i="1" dirty="0"/>
              <a:t> </a:t>
            </a:r>
            <a:r>
              <a:rPr lang="en-US" sz="3200" b="1" i="1" dirty="0" err="1"/>
              <a:t>thêm</a:t>
            </a:r>
            <a:r>
              <a:rPr lang="en-US" sz="3200" b="1" i="1" dirty="0"/>
              <a:t> </a:t>
            </a:r>
            <a:r>
              <a:rPr lang="en-US" sz="3200" b="1" i="1" dirty="0" err="1"/>
              <a:t>các</a:t>
            </a:r>
            <a:r>
              <a:rPr lang="en-US" sz="3200" b="1" i="1" dirty="0"/>
              <a:t> </a:t>
            </a:r>
            <a:r>
              <a:rPr lang="en-US" sz="3200" b="1" i="1" dirty="0" err="1"/>
              <a:t>bài</a:t>
            </a:r>
            <a:r>
              <a:rPr lang="en-US" sz="3200" b="1" i="1" dirty="0"/>
              <a:t> </a:t>
            </a:r>
            <a:r>
              <a:rPr lang="en-US" sz="3200" b="1" i="1" dirty="0" err="1"/>
              <a:t>thơ</a:t>
            </a:r>
            <a:r>
              <a:rPr lang="en-US" sz="3200" b="1" i="1" dirty="0"/>
              <a:t> </a:t>
            </a:r>
            <a:r>
              <a:rPr lang="en-US" sz="3200" b="1" i="1" dirty="0" err="1"/>
              <a:t>khác</a:t>
            </a:r>
            <a:r>
              <a:rPr lang="en-US" sz="3200" b="1" i="1" dirty="0"/>
              <a:t> </a:t>
            </a:r>
            <a:r>
              <a:rPr lang="en-US" sz="3200" b="1" i="1" dirty="0" err="1"/>
              <a:t>của</a:t>
            </a:r>
            <a:r>
              <a:rPr lang="en-US" sz="3200" b="1" i="1" dirty="0"/>
              <a:t> Phan </a:t>
            </a:r>
            <a:r>
              <a:rPr lang="en-US" sz="3200" b="1" i="1" dirty="0" err="1"/>
              <a:t>Bội</a:t>
            </a:r>
            <a:r>
              <a:rPr lang="en-US" sz="3200" b="1" i="1" dirty="0"/>
              <a:t> Châu hay </a:t>
            </a:r>
            <a:r>
              <a:rPr lang="en-US" sz="3200" b="1" i="1" dirty="0" err="1"/>
              <a:t>của</a:t>
            </a:r>
            <a:r>
              <a:rPr lang="en-US" sz="3200" b="1" i="1" dirty="0"/>
              <a:t> </a:t>
            </a:r>
            <a:r>
              <a:rPr lang="en-US" sz="3200" b="1" i="1" dirty="0" err="1"/>
              <a:t>các</a:t>
            </a:r>
            <a:r>
              <a:rPr lang="en-US" sz="3200" b="1" i="1" dirty="0"/>
              <a:t> </a:t>
            </a:r>
            <a:r>
              <a:rPr lang="en-US" sz="3200" b="1" i="1" dirty="0" err="1"/>
              <a:t>tác</a:t>
            </a:r>
            <a:r>
              <a:rPr lang="en-US" sz="3200" b="1" i="1" dirty="0"/>
              <a:t> </a:t>
            </a:r>
            <a:r>
              <a:rPr lang="en-US" sz="3200" b="1" i="1" dirty="0" err="1"/>
              <a:t>giả</a:t>
            </a:r>
            <a:r>
              <a:rPr lang="en-US" sz="3200" b="1" i="1" dirty="0"/>
              <a:t> </a:t>
            </a:r>
            <a:r>
              <a:rPr lang="en-US" sz="3200" b="1" i="1" dirty="0" err="1"/>
              <a:t>khác</a:t>
            </a:r>
            <a:r>
              <a:rPr lang="en-US" sz="3200" b="1" i="1" dirty="0"/>
              <a:t> </a:t>
            </a:r>
            <a:r>
              <a:rPr lang="en-US" sz="3200" b="1" i="1" dirty="0" err="1"/>
              <a:t>đặt</a:t>
            </a:r>
            <a:r>
              <a:rPr lang="en-US" sz="3200" b="1" i="1" dirty="0"/>
              <a:t> </a:t>
            </a:r>
            <a:r>
              <a:rPr lang="en-US" sz="3200" b="1" i="1" dirty="0" err="1"/>
              <a:t>ra</a:t>
            </a:r>
            <a:r>
              <a:rPr lang="en-US" sz="3200" b="1" i="1" dirty="0"/>
              <a:t> </a:t>
            </a:r>
            <a:r>
              <a:rPr lang="en-US" sz="3200" b="1" i="1" dirty="0" err="1"/>
              <a:t>có</a:t>
            </a:r>
            <a:r>
              <a:rPr lang="en-US" sz="3200" b="1" i="1" dirty="0"/>
              <a:t> ý </a:t>
            </a:r>
            <a:r>
              <a:rPr lang="en-US" sz="3200" b="1" i="1" dirty="0" err="1"/>
              <a:t>nghĩa</a:t>
            </a:r>
            <a:r>
              <a:rPr lang="en-US" sz="3200" b="1" i="1" dirty="0"/>
              <a:t> </a:t>
            </a:r>
            <a:r>
              <a:rPr lang="en-US" sz="3200" b="1" i="1" dirty="0" err="1"/>
              <a:t>đến</a:t>
            </a:r>
            <a:r>
              <a:rPr lang="en-US" sz="3200" b="1" i="1" dirty="0"/>
              <a:t> </a:t>
            </a:r>
            <a:r>
              <a:rPr lang="en-US" sz="3200" b="1" i="1" dirty="0" err="1"/>
              <a:t>sự</a:t>
            </a:r>
            <a:r>
              <a:rPr lang="en-US" sz="3200" b="1" i="1" dirty="0"/>
              <a:t> </a:t>
            </a:r>
            <a:r>
              <a:rPr lang="en-US" sz="3200" b="1" i="1" dirty="0" err="1"/>
              <a:t>tồn</a:t>
            </a:r>
            <a:r>
              <a:rPr lang="en-US" sz="3200" b="1" i="1" dirty="0"/>
              <a:t> </a:t>
            </a:r>
            <a:r>
              <a:rPr lang="en-US" sz="3200" b="1" i="1" dirty="0" err="1"/>
              <a:t>vong</a:t>
            </a:r>
            <a:r>
              <a:rPr lang="en-US" sz="3200" b="1" i="1" dirty="0"/>
              <a:t> </a:t>
            </a:r>
            <a:r>
              <a:rPr lang="en-US" sz="3200" b="1" i="1" dirty="0" err="1"/>
              <a:t>của</a:t>
            </a:r>
            <a:r>
              <a:rPr lang="en-US" sz="3200" b="1" i="1" dirty="0"/>
              <a:t> </a:t>
            </a:r>
            <a:r>
              <a:rPr lang="en-US" sz="3200" b="1" i="1" dirty="0" err="1"/>
              <a:t>đất</a:t>
            </a:r>
            <a:r>
              <a:rPr lang="en-US" sz="3200" b="1" i="1" dirty="0"/>
              <a:t> </a:t>
            </a:r>
            <a:r>
              <a:rPr lang="en-US" sz="3200" b="1" i="1" dirty="0" err="1"/>
              <a:t>nước</a:t>
            </a:r>
            <a:r>
              <a:rPr lang="en-US" sz="3200" b="1" i="1" dirty="0"/>
              <a:t> ta.</a:t>
            </a:r>
            <a:endParaRPr lang="vi-VN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9CAD40-CC5D-5785-ECF7-196B97220186}"/>
              </a:ext>
            </a:extLst>
          </p:cNvPr>
          <p:cNvSpPr txBox="1"/>
          <p:nvPr/>
        </p:nvSpPr>
        <p:spPr>
          <a:xfrm>
            <a:off x="1169184" y="2944251"/>
            <a:ext cx="10021330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HS </a:t>
            </a:r>
            <a:r>
              <a:rPr lang="en-US" sz="2800" dirty="0" err="1">
                <a:solidFill>
                  <a:srgbClr val="002060"/>
                </a:solidFill>
              </a:rPr>
              <a:t>tự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sưu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tầm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theo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yêu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cầu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  <a:endParaRPr lang="vi-VN" sz="2800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Vào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nhà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ngục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Đông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tác</a:t>
            </a:r>
            <a:r>
              <a:rPr lang="en-US" sz="2800" dirty="0">
                <a:solidFill>
                  <a:srgbClr val="002060"/>
                </a:solidFill>
              </a:rPr>
              <a:t> (Phan </a:t>
            </a:r>
            <a:r>
              <a:rPr lang="en-US" sz="2800" dirty="0" err="1">
                <a:solidFill>
                  <a:srgbClr val="002060"/>
                </a:solidFill>
              </a:rPr>
              <a:t>Bội</a:t>
            </a:r>
            <a:r>
              <a:rPr lang="en-US" sz="2800" dirty="0">
                <a:solidFill>
                  <a:srgbClr val="002060"/>
                </a:solidFill>
              </a:rPr>
              <a:t> Châu)</a:t>
            </a:r>
            <a:endParaRPr lang="vi-VN" sz="2800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Đập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đá</a:t>
            </a:r>
            <a:r>
              <a:rPr lang="en-US" sz="2800" i="1" dirty="0">
                <a:solidFill>
                  <a:srgbClr val="002060"/>
                </a:solidFill>
              </a:rPr>
              <a:t> ở </a:t>
            </a:r>
            <a:r>
              <a:rPr lang="en-US" sz="2800" i="1" dirty="0" err="1">
                <a:solidFill>
                  <a:srgbClr val="002060"/>
                </a:solidFill>
              </a:rPr>
              <a:t>Côn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Lôn</a:t>
            </a:r>
            <a:r>
              <a:rPr lang="en-US" sz="2800" dirty="0">
                <a:solidFill>
                  <a:srgbClr val="002060"/>
                </a:solidFill>
              </a:rPr>
              <a:t> (Phan Châu Trinh)</a:t>
            </a:r>
            <a:endParaRPr lang="vi-VN" sz="2800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Chạy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giặc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Nguyễn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Chiểu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  <a:endParaRPr lang="vi-VN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Tự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trào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Nguyễn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Khuyến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  <a:endParaRPr lang="vi-VN" sz="28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808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6CE792-EC8B-C17E-3D22-3D3C7E1EC4A7}"/>
              </a:ext>
            </a:extLst>
          </p:cNvPr>
          <p:cNvSpPr txBox="1"/>
          <p:nvPr/>
        </p:nvSpPr>
        <p:spPr>
          <a:xfrm>
            <a:off x="3806609" y="345989"/>
            <a:ext cx="4938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NHIỆM VỤ VỀ NHÀ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3331C1C3-B72F-56F1-8107-1149B6CC3F4D}"/>
              </a:ext>
            </a:extLst>
          </p:cNvPr>
          <p:cNvSpPr/>
          <p:nvPr/>
        </p:nvSpPr>
        <p:spPr>
          <a:xfrm>
            <a:off x="1077685" y="1230086"/>
            <a:ext cx="10330543" cy="5116285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B3B2C-5B0C-652C-C735-454B599319EA}"/>
              </a:ext>
            </a:extLst>
          </p:cNvPr>
          <p:cNvSpPr txBox="1"/>
          <p:nvPr/>
        </p:nvSpPr>
        <p:spPr>
          <a:xfrm>
            <a:off x="1948543" y="2071808"/>
            <a:ext cx="8567057" cy="295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3200" dirty="0"/>
              <a:t>- </a:t>
            </a:r>
            <a:r>
              <a:rPr lang="en-US" sz="3200" dirty="0" err="1"/>
              <a:t>Vẽ</a:t>
            </a:r>
            <a:r>
              <a:rPr lang="en-US" sz="3200" dirty="0"/>
              <a:t> </a:t>
            </a:r>
            <a:r>
              <a:rPr lang="en-US" sz="3200" dirty="0" err="1"/>
              <a:t>sơ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.</a:t>
            </a:r>
            <a:endParaRPr lang="vi-VN" sz="3200" dirty="0"/>
          </a:p>
          <a:p>
            <a:pPr fontAlgn="base">
              <a:lnSpc>
                <a:spcPct val="150000"/>
              </a:lnSpc>
            </a:pPr>
            <a:r>
              <a:rPr lang="en-US" sz="3200" dirty="0"/>
              <a:t>- </a:t>
            </a:r>
            <a:r>
              <a:rPr lang="vi-VN" sz="3200" dirty="0"/>
              <a:t>Tìm thêm các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chủ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8.</a:t>
            </a:r>
            <a:endParaRPr lang="vi-VN" sz="3200" dirty="0"/>
          </a:p>
          <a:p>
            <a:pPr fontAlgn="base">
              <a:lnSpc>
                <a:spcPct val="150000"/>
              </a:lnSpc>
            </a:pPr>
            <a:r>
              <a:rPr lang="en-US" sz="3200" dirty="0"/>
              <a:t>- </a:t>
            </a: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viết</a:t>
            </a:r>
            <a:r>
              <a:rPr lang="en-US" sz="3200" dirty="0"/>
              <a:t>: </a:t>
            </a:r>
            <a:r>
              <a:rPr lang="en-US" sz="3200" i="1" dirty="0" err="1"/>
              <a:t>Viết</a:t>
            </a:r>
            <a:r>
              <a:rPr lang="en-US" sz="3200" i="1" dirty="0"/>
              <a:t> </a:t>
            </a:r>
            <a:r>
              <a:rPr lang="en-US" sz="3200" i="1" dirty="0" err="1"/>
              <a:t>bài</a:t>
            </a:r>
            <a:r>
              <a:rPr lang="en-US" sz="3200" i="1" dirty="0"/>
              <a:t> </a:t>
            </a:r>
            <a:r>
              <a:rPr lang="en-US" sz="3200" i="1" dirty="0" err="1"/>
              <a:t>văn</a:t>
            </a:r>
            <a:r>
              <a:rPr lang="en-US" sz="3200" i="1" dirty="0"/>
              <a:t> </a:t>
            </a:r>
            <a:r>
              <a:rPr lang="en-US" sz="3200" i="1" dirty="0" err="1"/>
              <a:t>nghị</a:t>
            </a:r>
            <a:r>
              <a:rPr lang="en-US" sz="3200" i="1" dirty="0"/>
              <a:t> </a:t>
            </a:r>
            <a:r>
              <a:rPr lang="en-US" sz="3200" i="1" dirty="0" err="1"/>
              <a:t>luận</a:t>
            </a:r>
            <a:r>
              <a:rPr lang="en-US" sz="3200" i="1" dirty="0"/>
              <a:t> </a:t>
            </a:r>
            <a:r>
              <a:rPr lang="en-US" sz="3200" i="1" dirty="0" err="1"/>
              <a:t>về</a:t>
            </a:r>
            <a:r>
              <a:rPr lang="en-US" sz="3200" i="1" dirty="0"/>
              <a:t> </a:t>
            </a:r>
            <a:r>
              <a:rPr lang="en-US" sz="3200" i="1" dirty="0" err="1"/>
              <a:t>một</a:t>
            </a:r>
            <a:r>
              <a:rPr lang="en-US" sz="3200" i="1" dirty="0"/>
              <a:t> </a:t>
            </a:r>
            <a:r>
              <a:rPr lang="en-US" sz="3200" i="1" dirty="0" err="1"/>
              <a:t>vấn</a:t>
            </a:r>
            <a:r>
              <a:rPr lang="en-US" sz="3200" i="1" dirty="0"/>
              <a:t> </a:t>
            </a:r>
            <a:r>
              <a:rPr lang="en-US" sz="3200" i="1" dirty="0" err="1"/>
              <a:t>đề</a:t>
            </a:r>
            <a:r>
              <a:rPr lang="en-US" sz="3200" i="1" dirty="0"/>
              <a:t> </a:t>
            </a:r>
            <a:r>
              <a:rPr lang="en-US" sz="3200" i="1" dirty="0" err="1"/>
              <a:t>cần</a:t>
            </a:r>
            <a:r>
              <a:rPr lang="en-US" sz="3200" i="1" dirty="0"/>
              <a:t> </a:t>
            </a:r>
            <a:r>
              <a:rPr lang="en-US" sz="3200" i="1" dirty="0" err="1"/>
              <a:t>giải</a:t>
            </a:r>
            <a:r>
              <a:rPr lang="en-US" sz="3200" i="1" dirty="0"/>
              <a:t> </a:t>
            </a:r>
            <a:r>
              <a:rPr lang="en-US" sz="3200" i="1" dirty="0" err="1"/>
              <a:t>quyết</a:t>
            </a:r>
            <a:r>
              <a:rPr lang="en-US" sz="3200" i="1" dirty="0"/>
              <a:t> (</a:t>
            </a:r>
            <a:r>
              <a:rPr lang="en-US" sz="3200" i="1" dirty="0" err="1"/>
              <a:t>trong</a:t>
            </a:r>
            <a:r>
              <a:rPr lang="en-US" sz="3200" i="1" dirty="0"/>
              <a:t> </a:t>
            </a:r>
            <a:r>
              <a:rPr lang="en-US" sz="3200" i="1" dirty="0" err="1"/>
              <a:t>đời</a:t>
            </a:r>
            <a:r>
              <a:rPr lang="en-US" sz="3200" i="1" dirty="0"/>
              <a:t> </a:t>
            </a:r>
            <a:r>
              <a:rPr lang="en-US" sz="3200" i="1" dirty="0" err="1"/>
              <a:t>sống</a:t>
            </a:r>
            <a:r>
              <a:rPr lang="en-US" sz="3200" i="1" dirty="0"/>
              <a:t> </a:t>
            </a:r>
            <a:r>
              <a:rPr lang="en-US" sz="3200" i="1" dirty="0" err="1"/>
              <a:t>xã</a:t>
            </a:r>
            <a:r>
              <a:rPr lang="en-US" sz="3200" i="1" dirty="0"/>
              <a:t> </a:t>
            </a:r>
            <a:r>
              <a:rPr lang="en-US" sz="3200" i="1" dirty="0" err="1"/>
              <a:t>hội</a:t>
            </a:r>
            <a:r>
              <a:rPr lang="en-US" sz="3200" i="1" dirty="0"/>
              <a:t>).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7167497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B1C37C-D4D6-0BA9-0ABB-F53F8F67C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D6CB09-7F23-2942-2575-5EA3D72F3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5B43C7-C3BE-7578-4D7F-34149970F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34D8180-56CA-5EA6-963C-BBD970648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BEC972-5806-31BF-1E0D-6C6B95A335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98ADAB-194B-CB2F-574A-2B908FCB2B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E7CABE-F1D3-95BA-B985-F5D6A5D6FF30}"/>
              </a:ext>
            </a:extLst>
          </p:cNvPr>
          <p:cNvSpPr txBox="1"/>
          <p:nvPr/>
        </p:nvSpPr>
        <p:spPr>
          <a:xfrm>
            <a:off x="489857" y="5048"/>
            <a:ext cx="7070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</a:rPr>
              <a:t>Trò chơi: “Người ấy là ai?”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35380A-1985-9B45-F925-4F6DC6473BFE}"/>
              </a:ext>
            </a:extLst>
          </p:cNvPr>
          <p:cNvSpPr txBox="1"/>
          <p:nvPr/>
        </p:nvSpPr>
        <p:spPr>
          <a:xfrm>
            <a:off x="567267" y="768540"/>
            <a:ext cx="8175172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Nam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An.</a:t>
            </a:r>
            <a:endParaRPr lang="vi-VN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F00B3-54BB-440E-A589-BED5BEA78E89}"/>
              </a:ext>
            </a:extLst>
          </p:cNvPr>
          <p:cNvSpPr txBox="1"/>
          <p:nvPr/>
        </p:nvSpPr>
        <p:spPr>
          <a:xfrm>
            <a:off x="567267" y="1492791"/>
            <a:ext cx="11276390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nổi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XX</a:t>
            </a:r>
            <a:endParaRPr lang="vi-VN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00395-69CD-7F7E-C835-CAC9A249BDB7}"/>
              </a:ext>
            </a:extLst>
          </p:cNvPr>
          <p:cNvSpPr txBox="1"/>
          <p:nvPr/>
        </p:nvSpPr>
        <p:spPr>
          <a:xfrm>
            <a:off x="555171" y="2166743"/>
            <a:ext cx="10993362" cy="1716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khởi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xướng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trào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 (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niên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u="sng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 tooltip="Nhật Bả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Nhật</a:t>
            </a:r>
            <a:r>
              <a:rPr lang="en-US" sz="2800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 tooltip="Nhật Bả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2800" u="sng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 tooltip="Nhật Bả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Bản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chờ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vi-VN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A1E8F-8473-1CE7-535E-6A9100446515}"/>
              </a:ext>
            </a:extLst>
          </p:cNvPr>
          <p:cNvSpPr txBox="1"/>
          <p:nvPr/>
        </p:nvSpPr>
        <p:spPr>
          <a:xfrm>
            <a:off x="555171" y="3957462"/>
            <a:ext cx="6096000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endParaRPr lang="vi-VN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775111-455C-3EA7-CEF0-36EC80331B34}"/>
              </a:ext>
            </a:extLst>
          </p:cNvPr>
          <p:cNvSpPr/>
          <p:nvPr/>
        </p:nvSpPr>
        <p:spPr>
          <a:xfrm>
            <a:off x="7847979" y="3243918"/>
            <a:ext cx="4022287" cy="3741759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461816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8ACE84-EA95-4B57-D4AB-8A951FC33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462919E4-C488-4107-9EF1-66152F848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0BF79732-4088-424C-A653-4534E43894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0FBA41BD-1A4D-4CCE-9DFF-A88201ABA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85EC4-3F9A-DF58-1FB9-CD9EAF27D890}"/>
              </a:ext>
            </a:extLst>
          </p:cNvPr>
          <p:cNvSpPr txBox="1"/>
          <p:nvPr/>
        </p:nvSpPr>
        <p:spPr>
          <a:xfrm>
            <a:off x="1600926" y="85280"/>
            <a:ext cx="6995161" cy="9260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Trò</a:t>
            </a: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chơi</a:t>
            </a: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“</a:t>
            </a:r>
            <a:r>
              <a:rPr lang="en-US" sz="3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Người</a:t>
            </a: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ấy</a:t>
            </a: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là</a:t>
            </a: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ai?”</a:t>
            </a:r>
          </a:p>
        </p:txBody>
      </p: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74AE4BDB-1A53-4F04-8653-474116B183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Những câu chúc Tết 2024 ý nghĩa nhất định bạn nên nhớ | Cleanipedia VN">
            <a:extLst>
              <a:ext uri="{FF2B5EF4-FFF2-40B4-BE49-F238E27FC236}">
                <a16:creationId xmlns:a16="http://schemas.microsoft.com/office/drawing/2014/main" id="{1B2ECB42-CCE0-B666-DED9-0A2549F9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2" b="-3"/>
          <a:stretch/>
        </p:blipFill>
        <p:spPr bwMode="auto">
          <a:xfrm>
            <a:off x="8115300" y="952500"/>
            <a:ext cx="3430813" cy="48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4" name="Straight Connector 1053">
            <a:extLst>
              <a:ext uri="{FF2B5EF4-FFF2-40B4-BE49-F238E27FC236}">
                <a16:creationId xmlns:a16="http://schemas.microsoft.com/office/drawing/2014/main" id="{D6C23077-B001-4C0E-8406-BD117006E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erson with a turban and a teddy bear&#10;&#10;Description automatically generated">
            <a:extLst>
              <a:ext uri="{FF2B5EF4-FFF2-40B4-BE49-F238E27FC236}">
                <a16:creationId xmlns:a16="http://schemas.microsoft.com/office/drawing/2014/main" id="{741F0852-8EDD-BB12-489F-CBD685170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011327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81441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7444D4-4DB6-4A9E-49AB-C614E98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51461CB7-62ED-4795-A634-D387EE9C4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BB41ABC-012E-4DF8-A240-44161B32BB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7551599-F456-F0E2-BB3C-648CFFB2AC82}"/>
              </a:ext>
            </a:extLst>
          </p:cNvPr>
          <p:cNvSpPr txBox="1"/>
          <p:nvPr/>
        </p:nvSpPr>
        <p:spPr>
          <a:xfrm>
            <a:off x="388001" y="1074136"/>
            <a:ext cx="6297003" cy="5393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just">
              <a:lnSpc>
                <a:spcPct val="110000"/>
              </a:lnSpc>
              <a:spcBef>
                <a:spcPts val="1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</a:rPr>
              <a:t>Nhận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định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về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sự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nghiệp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văn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chương</a:t>
            </a:r>
            <a:r>
              <a:rPr lang="en-US" sz="2800" dirty="0">
                <a:effectLst/>
              </a:rPr>
              <a:t> Phan </a:t>
            </a:r>
            <a:r>
              <a:rPr lang="en-US" sz="2800" dirty="0" err="1">
                <a:effectLst/>
              </a:rPr>
              <a:t>Bội</a:t>
            </a:r>
            <a:r>
              <a:rPr lang="en-US" sz="2800" dirty="0">
                <a:effectLst/>
              </a:rPr>
              <a:t> Châu, </a:t>
            </a:r>
            <a:r>
              <a:rPr lang="en-US" sz="2800" dirty="0" err="1">
                <a:effectLst/>
              </a:rPr>
              <a:t>một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nhà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phê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bình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văn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học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có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viết</a:t>
            </a:r>
            <a:r>
              <a:rPr lang="en-US" sz="2800" dirty="0">
                <a:effectLst/>
              </a:rPr>
              <a:t>: "</a:t>
            </a:r>
            <a:r>
              <a:rPr lang="en-US" sz="2800" i="1" dirty="0">
                <a:effectLst/>
              </a:rPr>
              <a:t>Con </a:t>
            </a:r>
            <a:r>
              <a:rPr lang="en-US" sz="2800" i="1" dirty="0" err="1">
                <a:effectLst/>
              </a:rPr>
              <a:t>người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viết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văn</a:t>
            </a:r>
            <a:r>
              <a:rPr lang="en-US" sz="2800" i="1" dirty="0">
                <a:effectLst/>
              </a:rPr>
              <a:t>, con </a:t>
            </a:r>
            <a:r>
              <a:rPr lang="en-US" sz="2800" i="1" dirty="0" err="1">
                <a:effectLst/>
              </a:rPr>
              <a:t>người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làm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thơ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trong</a:t>
            </a:r>
            <a:r>
              <a:rPr lang="en-US" sz="2800" i="1" dirty="0">
                <a:effectLst/>
              </a:rPr>
              <a:t> Phan </a:t>
            </a:r>
            <a:r>
              <a:rPr lang="en-US" sz="2800" i="1" dirty="0" err="1">
                <a:effectLst/>
              </a:rPr>
              <a:t>Bội</a:t>
            </a:r>
            <a:r>
              <a:rPr lang="en-US" sz="2800" i="1" dirty="0">
                <a:effectLst/>
              </a:rPr>
              <a:t> Châu </a:t>
            </a:r>
            <a:r>
              <a:rPr lang="en-US" sz="2800" i="1" dirty="0" err="1">
                <a:effectLst/>
              </a:rPr>
              <a:t>nhất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trí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với</a:t>
            </a:r>
            <a:r>
              <a:rPr lang="en-US" sz="2800" i="1" dirty="0">
                <a:effectLst/>
              </a:rPr>
              <a:t> con </a:t>
            </a:r>
            <a:r>
              <a:rPr lang="en-US" sz="2800" i="1" dirty="0" err="1">
                <a:effectLst/>
              </a:rPr>
              <a:t>người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chính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trị</a:t>
            </a:r>
            <a:r>
              <a:rPr lang="en-US" sz="2800" i="1" dirty="0">
                <a:effectLst/>
              </a:rPr>
              <a:t> - </a:t>
            </a:r>
            <a:r>
              <a:rPr lang="en-US" sz="2800" i="1" dirty="0" err="1">
                <a:effectLst/>
              </a:rPr>
              <a:t>Ngòi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bút</a:t>
            </a:r>
            <a:r>
              <a:rPr lang="en-US" sz="2800" i="1" dirty="0">
                <a:effectLst/>
              </a:rPr>
              <a:t> Phan </a:t>
            </a:r>
            <a:r>
              <a:rPr lang="en-US" sz="2800" i="1" dirty="0" err="1">
                <a:effectLst/>
              </a:rPr>
              <a:t>Bội</a:t>
            </a:r>
            <a:r>
              <a:rPr lang="en-US" sz="2800" i="1" dirty="0">
                <a:effectLst/>
              </a:rPr>
              <a:t> Châu </a:t>
            </a:r>
            <a:r>
              <a:rPr lang="en-US" sz="2800" i="1" dirty="0" err="1">
                <a:effectLst/>
              </a:rPr>
              <a:t>sáng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ngời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chủ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nghĩa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yêu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nước</a:t>
            </a:r>
            <a:r>
              <a:rPr lang="en-US" sz="2800" i="1" dirty="0">
                <a:effectLst/>
              </a:rPr>
              <a:t>, </a:t>
            </a:r>
            <a:r>
              <a:rPr lang="en-US" sz="2800" i="1" dirty="0" err="1">
                <a:effectLst/>
              </a:rPr>
              <a:t>lí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tưởng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anh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err="1">
                <a:effectLst/>
              </a:rPr>
              <a:t>hùng</a:t>
            </a:r>
            <a:r>
              <a:rPr lang="en-US" sz="2800" dirty="0">
                <a:effectLst/>
              </a:rPr>
              <a:t>”. </a:t>
            </a:r>
            <a:r>
              <a:rPr lang="en-US" sz="2800" spc="15" dirty="0" err="1">
                <a:effectLst/>
              </a:rPr>
              <a:t>Thơ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văn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ông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là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vũ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khí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tuyên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truyền</a:t>
            </a:r>
            <a:r>
              <a:rPr lang="en-US" sz="2800" spc="15" dirty="0">
                <a:effectLst/>
              </a:rPr>
              <a:t>, </a:t>
            </a:r>
            <a:r>
              <a:rPr lang="en-US" sz="2800" spc="15" dirty="0" err="1">
                <a:effectLst/>
              </a:rPr>
              <a:t>vận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động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cách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mạng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sắc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bén</a:t>
            </a:r>
            <a:r>
              <a:rPr lang="en-US" sz="2800" spc="15" dirty="0">
                <a:effectLst/>
              </a:rPr>
              <a:t>, </a:t>
            </a:r>
            <a:r>
              <a:rPr lang="en-US" sz="2800" spc="15" dirty="0" err="1">
                <a:effectLst/>
              </a:rPr>
              <a:t>là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những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lời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tâm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huyết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chứa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chan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lòng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yêu</a:t>
            </a:r>
            <a:r>
              <a:rPr lang="en-US" sz="2800" spc="15" dirty="0">
                <a:effectLst/>
              </a:rPr>
              <a:t> </a:t>
            </a:r>
            <a:r>
              <a:rPr lang="en-US" sz="2800" spc="15" dirty="0" err="1">
                <a:effectLst/>
              </a:rPr>
              <a:t>nước</a:t>
            </a:r>
            <a:r>
              <a:rPr lang="en-US" sz="2800" spc="15" dirty="0">
                <a:effectLst/>
              </a:rPr>
              <a:t>.</a:t>
            </a:r>
            <a:endParaRPr lang="en-US" sz="2800" dirty="0">
              <a:effectLst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5854327-44B3-47A2-891B-0580ACB56B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with a beard and turban&#10;&#10;Description automatically generated">
            <a:extLst>
              <a:ext uri="{FF2B5EF4-FFF2-40B4-BE49-F238E27FC236}">
                <a16:creationId xmlns:a16="http://schemas.microsoft.com/office/drawing/2014/main" id="{9FCBD590-6CBA-3338-1E12-54CE2C1C2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43" y="785510"/>
            <a:ext cx="4702889" cy="53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21546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A3227F-9C62-F941-40B0-95ABA56A5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2A8CD1-9A9E-DFE8-8BCC-FB96D9A81D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5CF771-0187-32EB-8031-906C0F8CA5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B80602-78A2-DC8C-8D5A-28A85189F3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17E04A6-BBB3-EAFC-674C-517E7625AD53}"/>
              </a:ext>
            </a:extLst>
          </p:cNvPr>
          <p:cNvSpPr txBox="1"/>
          <p:nvPr/>
        </p:nvSpPr>
        <p:spPr>
          <a:xfrm>
            <a:off x="6093942" y="1563632"/>
            <a:ext cx="6098058" cy="317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 ĐỘNG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 </a:t>
            </a:r>
            <a:endParaRPr lang="en-US" sz="7200" dirty="0">
              <a:solidFill>
                <a:srgbClr val="0070C0"/>
              </a:solidFill>
            </a:endParaRPr>
          </a:p>
        </p:txBody>
      </p:sp>
      <p:pic>
        <p:nvPicPr>
          <p:cNvPr id="3" name="Picture 2" descr="A person with a beard and turban&#10;&#10;Description automatically generated">
            <a:extLst>
              <a:ext uri="{FF2B5EF4-FFF2-40B4-BE49-F238E27FC236}">
                <a16:creationId xmlns:a16="http://schemas.microsoft.com/office/drawing/2014/main" id="{AF4BBA0B-31B7-7E53-08DC-72DC8E8A2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68" y="838200"/>
            <a:ext cx="508837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58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E919B6-79EC-6271-58BB-19D0055DDDFA}"/>
              </a:ext>
            </a:extLst>
          </p:cNvPr>
          <p:cNvSpPr txBox="1"/>
          <p:nvPr/>
        </p:nvSpPr>
        <p:spPr>
          <a:xfrm>
            <a:off x="1526059" y="226695"/>
            <a:ext cx="81987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I. ĐỌC- TÌM HIỂU CHUNG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1E344-C2AC-8B24-0418-4474BF11C222}"/>
              </a:ext>
            </a:extLst>
          </p:cNvPr>
          <p:cNvSpPr txBox="1"/>
          <p:nvPr/>
        </p:nvSpPr>
        <p:spPr>
          <a:xfrm>
            <a:off x="740261" y="1585006"/>
            <a:ext cx="6487296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9E8EBF-682A-0B0C-BFD6-FCA8E1E792C8}"/>
              </a:ext>
            </a:extLst>
          </p:cNvPr>
          <p:cNvSpPr txBox="1"/>
          <p:nvPr/>
        </p:nvSpPr>
        <p:spPr>
          <a:xfrm>
            <a:off x="649951" y="2672446"/>
            <a:ext cx="3888181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</a:t>
            </a:r>
            <a:r>
              <a:rPr lang="en-US" sz="3200" dirty="0" err="1"/>
              <a:t>Đọc</a:t>
            </a:r>
            <a:r>
              <a:rPr lang="en-US" sz="3200" dirty="0"/>
              <a:t> VB</a:t>
            </a:r>
            <a:endParaRPr lang="vi-VN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-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,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khó</a:t>
            </a:r>
            <a:r>
              <a:rPr lang="en-US" sz="3200" dirty="0"/>
              <a:t>.</a:t>
            </a:r>
            <a:endParaRPr lang="vi-VN" sz="3200" dirty="0"/>
          </a:p>
        </p:txBody>
      </p:sp>
      <p:pic>
        <p:nvPicPr>
          <p:cNvPr id="5" name="Picture 4" descr="A person with a beard and a hat&#10;&#10;Description automatically generated">
            <a:extLst>
              <a:ext uri="{FF2B5EF4-FFF2-40B4-BE49-F238E27FC236}">
                <a16:creationId xmlns:a16="http://schemas.microsoft.com/office/drawing/2014/main" id="{2EE4165E-3678-3359-6EC6-A732742DC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97" y="996135"/>
            <a:ext cx="5878842" cy="54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244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4EFFC-7EFF-E404-3C8E-5DE35C67F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D50160-CED4-D124-7E04-D2D276A9B792}"/>
              </a:ext>
            </a:extLst>
          </p:cNvPr>
          <p:cNvSpPr txBox="1"/>
          <p:nvPr/>
        </p:nvSpPr>
        <p:spPr>
          <a:xfrm>
            <a:off x="2303849" y="1016742"/>
            <a:ext cx="6487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2. </a:t>
            </a:r>
            <a:r>
              <a:rPr lang="pt-BR" sz="3200" b="1" dirty="0">
                <a:solidFill>
                  <a:srgbClr val="FF0000"/>
                </a:solidFill>
              </a:rPr>
              <a:t>Tác giả Phan Bội Châu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289D6-A1A2-EE16-1ACE-10DC4E28B22F}"/>
              </a:ext>
            </a:extLst>
          </p:cNvPr>
          <p:cNvSpPr txBox="1"/>
          <p:nvPr/>
        </p:nvSpPr>
        <p:spPr>
          <a:xfrm>
            <a:off x="506626" y="1898916"/>
            <a:ext cx="7883611" cy="46733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Phan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Châu (1867 - 1940)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Nam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An.</a:t>
            </a:r>
            <a:endParaRPr lang="vi-VN" sz="24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sục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(1906),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(1913),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1905 – 1914),...</a:t>
            </a:r>
            <a:endParaRPr lang="vi-VN" sz="24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31B967-408A-2448-3CA3-18782F31F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095" y="1786183"/>
            <a:ext cx="3587873" cy="462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2269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17C74B-CE4D-10E9-9E13-C7D926EA8B48}"/>
              </a:ext>
            </a:extLst>
          </p:cNvPr>
          <p:cNvSpPr txBox="1"/>
          <p:nvPr/>
        </p:nvSpPr>
        <p:spPr>
          <a:xfrm>
            <a:off x="2753498" y="731595"/>
            <a:ext cx="66850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hiếu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học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tập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01</a:t>
            </a:r>
            <a:endParaRPr lang="en-US" sz="4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64186BC-DB8E-529B-0F56-5D31CEF0A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970497"/>
              </p:ext>
            </p:extLst>
          </p:nvPr>
        </p:nvGraphicFramePr>
        <p:xfrm>
          <a:off x="1847334" y="1835584"/>
          <a:ext cx="7840951" cy="3905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3811">
                  <a:extLst>
                    <a:ext uri="{9D8B030D-6E8A-4147-A177-3AD203B41FA5}">
                      <a16:colId xmlns:a16="http://schemas.microsoft.com/office/drawing/2014/main" val="2002642373"/>
                    </a:ext>
                  </a:extLst>
                </a:gridCol>
                <a:gridCol w="2797140">
                  <a:extLst>
                    <a:ext uri="{9D8B030D-6E8A-4147-A177-3AD203B41FA5}">
                      <a16:colId xmlns:a16="http://schemas.microsoft.com/office/drawing/2014/main" val="630933601"/>
                    </a:ext>
                  </a:extLst>
                </a:gridCol>
              </a:tblGrid>
              <a:tr h="2120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 err="1">
                          <a:effectLst/>
                        </a:rPr>
                        <a:t>Nội</a:t>
                      </a:r>
                      <a:r>
                        <a:rPr lang="en-US" sz="3200" kern="100" dirty="0">
                          <a:effectLst/>
                        </a:rPr>
                        <a:t> dung </a:t>
                      </a:r>
                      <a:r>
                        <a:rPr lang="en-US" sz="3200" kern="100" dirty="0" err="1">
                          <a:effectLst/>
                        </a:rPr>
                        <a:t>tìm</a:t>
                      </a:r>
                      <a:r>
                        <a:rPr lang="en-US" sz="3200" kern="100" dirty="0">
                          <a:effectLst/>
                        </a:rPr>
                        <a:t> </a:t>
                      </a:r>
                      <a:r>
                        <a:rPr lang="en-US" sz="3200" kern="100" dirty="0" err="1">
                          <a:effectLst/>
                        </a:rPr>
                        <a:t>hiểu</a:t>
                      </a:r>
                      <a:endParaRPr lang="vi-VN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Trả lời</a:t>
                      </a:r>
                      <a:endParaRPr lang="vi-VN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/>
                </a:tc>
                <a:extLst>
                  <a:ext uri="{0D108BD9-81ED-4DB2-BD59-A6C34878D82A}">
                    <a16:rowId xmlns:a16="http://schemas.microsoft.com/office/drawing/2014/main" val="2868341766"/>
                  </a:ext>
                </a:extLst>
              </a:tr>
              <a:tr h="44756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1. Thể thơ</a:t>
                      </a:r>
                      <a:endParaRPr lang="vi-VN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.................</a:t>
                      </a:r>
                      <a:endParaRPr lang="vi-VN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/>
                </a:tc>
                <a:extLst>
                  <a:ext uri="{0D108BD9-81ED-4DB2-BD59-A6C34878D82A}">
                    <a16:rowId xmlns:a16="http://schemas.microsoft.com/office/drawing/2014/main" val="130234696"/>
                  </a:ext>
                </a:extLst>
              </a:tr>
              <a:tr h="124710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2. Hoàn cảnh sáng tác</a:t>
                      </a:r>
                      <a:endParaRPr lang="vi-VN" sz="3200" kern="100">
                        <a:effectLst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(Hoàn cảnh của đất nước và tình cảnh riêng của tác giả)</a:t>
                      </a:r>
                      <a:endParaRPr lang="vi-VN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................</a:t>
                      </a:r>
                      <a:endParaRPr lang="vi-VN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/>
                </a:tc>
                <a:extLst>
                  <a:ext uri="{0D108BD9-81ED-4DB2-BD59-A6C34878D82A}">
                    <a16:rowId xmlns:a16="http://schemas.microsoft.com/office/drawing/2014/main" val="3885586494"/>
                  </a:ext>
                </a:extLst>
              </a:tr>
              <a:tr h="447566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>
                          <a:effectLst/>
                        </a:rPr>
                        <a:t>3. Nội dung chính</a:t>
                      </a:r>
                      <a:endParaRPr lang="vi-VN" sz="3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3200" kern="100" dirty="0">
                          <a:effectLst/>
                        </a:rPr>
                        <a:t>................</a:t>
                      </a:r>
                      <a:endParaRPr lang="vi-VN" sz="3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/>
                </a:tc>
                <a:extLst>
                  <a:ext uri="{0D108BD9-81ED-4DB2-BD59-A6C34878D82A}">
                    <a16:rowId xmlns:a16="http://schemas.microsoft.com/office/drawing/2014/main" val="3984579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2003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ribuneVTI">
  <a:themeElements>
    <a:clrScheme name="amasis">
      <a:dk1>
        <a:sysClr val="windowText" lastClr="000000"/>
      </a:dk1>
      <a:lt1>
        <a:sysClr val="window" lastClr="FFFFFF"/>
      </a:lt1>
      <a:dk2>
        <a:srgbClr val="470401"/>
      </a:dk2>
      <a:lt2>
        <a:srgbClr val="EBE2E2"/>
      </a:lt2>
      <a:accent1>
        <a:srgbClr val="BD1209"/>
      </a:accent1>
      <a:accent2>
        <a:srgbClr val="F40600"/>
      </a:accent2>
      <a:accent3>
        <a:srgbClr val="F26216"/>
      </a:accent3>
      <a:accent4>
        <a:srgbClr val="F0800D"/>
      </a:accent4>
      <a:accent5>
        <a:srgbClr val="3EA8B6"/>
      </a:accent5>
      <a:accent6>
        <a:srgbClr val="005B6B"/>
      </a:accent6>
      <a:hlink>
        <a:srgbClr val="F40600"/>
      </a:hlink>
      <a:folHlink>
        <a:srgbClr val="1C7E8E"/>
      </a:folHlink>
    </a:clrScheme>
    <a:fontScheme name="mẫu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ppt/theme/theme2.xml><?xml version="1.0" encoding="utf-8"?>
<a:theme xmlns:a="http://schemas.openxmlformats.org/drawingml/2006/main" name="Studying Organizer by Slidesgo">
  <a:themeElements>
    <a:clrScheme name="Simple Light">
      <a:dk1>
        <a:srgbClr val="000000"/>
      </a:dk1>
      <a:lt1>
        <a:srgbClr val="981D04"/>
      </a:lt1>
      <a:dk2>
        <a:srgbClr val="027268"/>
      </a:dk2>
      <a:lt2>
        <a:srgbClr val="F7BA9C"/>
      </a:lt2>
      <a:accent1>
        <a:srgbClr val="E1A28D"/>
      </a:accent1>
      <a:accent2>
        <a:srgbClr val="D74A2E"/>
      </a:accent2>
      <a:accent3>
        <a:srgbClr val="00C3B1"/>
      </a:accent3>
      <a:accent4>
        <a:srgbClr val="029083"/>
      </a:accent4>
      <a:accent5>
        <a:srgbClr val="C18A78"/>
      </a:accent5>
      <a:accent6>
        <a:srgbClr val="764B3D"/>
      </a:accent6>
      <a:hlink>
        <a:srgbClr val="000000"/>
      </a:hlink>
      <a:folHlink>
        <a:srgbClr val="0097A7"/>
      </a:folHlink>
    </a:clrScheme>
    <a:fontScheme name="mẫu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1803</Words>
  <Application>Microsoft Office PowerPoint</Application>
  <PresentationFormat>Widescreen</PresentationFormat>
  <Paragraphs>126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Aptos</vt:lpstr>
      <vt:lpstr>Arial</vt:lpstr>
      <vt:lpstr>Calibri</vt:lpstr>
      <vt:lpstr>Comfortaa</vt:lpstr>
      <vt:lpstr>Maven Pro</vt:lpstr>
      <vt:lpstr>Montserrat</vt:lpstr>
      <vt:lpstr>MS Mincho</vt:lpstr>
      <vt:lpstr>Roboto</vt:lpstr>
      <vt:lpstr>Roboto Condensed Light</vt:lpstr>
      <vt:lpstr>Times New Roman</vt:lpstr>
      <vt:lpstr>Times New Roman</vt:lpstr>
      <vt:lpstr>Verdana</vt:lpstr>
      <vt:lpstr>Wingdings</vt:lpstr>
      <vt:lpstr>TribuneVTI</vt:lpstr>
      <vt:lpstr>Studying Organizer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 em, điều gì làm nên sức lay động của bài thơ Bài ca chúc Tết thanh niên?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kimhuong8784@gmail.com</dc:creator>
  <cp:lastModifiedBy>Admin</cp:lastModifiedBy>
  <cp:revision>42</cp:revision>
  <dcterms:created xsi:type="dcterms:W3CDTF">2024-11-07T09:16:10Z</dcterms:created>
  <dcterms:modified xsi:type="dcterms:W3CDTF">2025-04-03T09:06:58Z</dcterms:modified>
</cp:coreProperties>
</file>