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</p:sldIdLst>
  <p:sldSz cx="18288000" cy="10287000"/>
  <p:notesSz cx="6858000" cy="9144000"/>
  <p:embeddedFontLst>
    <p:embeddedFont>
      <p:font typeface="Cherry Bomb One" panose="020B0604020202020204" charset="-128"/>
      <p:regular r:id="rId31"/>
    </p:embeddedFont>
    <p:embeddedFont>
      <p:font typeface="Baloo" panose="020B0604020202020204" charset="0"/>
      <p:regular r:id="rId32"/>
    </p:embeddedFont>
    <p:embeddedFont>
      <p:font typeface="Barlow" panose="00000500000000000000" pitchFamily="2" charset="0"/>
      <p:regular r:id="rId33"/>
    </p:embeddedFont>
    <p:embeddedFont>
      <p:font typeface="Barlow Bold" panose="00000800000000000000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DejaVu Serif" panose="020B0604020202020204" charset="0"/>
      <p:regular r:id="rId39"/>
    </p:embeddedFont>
    <p:embeddedFont>
      <p:font typeface="DejaVu Serif Bold" panose="020B0604020202020204" charset="0"/>
      <p:regular r:id="rId40"/>
    </p:embeddedFont>
    <p:embeddedFont>
      <p:font typeface="Faustina" panose="020B0604020202020204" charset="0"/>
      <p:regular r:id="rId41"/>
    </p:embeddedFont>
    <p:embeddedFont>
      <p:font typeface="Montserrat" panose="00000500000000000000" pitchFamily="2" charset="0"/>
      <p:regular r:id="rId42"/>
    </p:embeddedFont>
    <p:embeddedFont>
      <p:font typeface="Montserrat Bold" panose="00000800000000000000" charset="0"/>
      <p:regular r:id="rId43"/>
    </p:embeddedFont>
    <p:embeddedFont>
      <p:font typeface="Noto Sans Bold" panose="020B0604020202020204" charset="0"/>
      <p:regular r:id="rId44"/>
    </p:embeddedFont>
    <p:embeddedFont>
      <p:font typeface="Paytone One" panose="020B0604020202020204" charset="0"/>
      <p:regular r:id="rId45"/>
    </p:embeddedFont>
    <p:embeddedFont>
      <p:font typeface="Stadio Now Novarese" panose="020B0604020202020204" charset="0"/>
      <p:regular r:id="rId46"/>
    </p:embeddedFont>
    <p:embeddedFont>
      <p:font typeface="Stavok Grotesque Bold" panose="020B0604020202020204" charset="-52"/>
      <p:regular r:id="rId47"/>
    </p:embeddedFont>
    <p:embeddedFont>
      <p:font typeface="Yeseva One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65.gif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19" Type="http://schemas.openxmlformats.org/officeDocument/2006/relationships/image" Target="../media/image66.gif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gif"/><Relationship Id="rId5" Type="http://schemas.openxmlformats.org/officeDocument/2006/relationships/image" Target="../media/image70.gif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gif"/><Relationship Id="rId5" Type="http://schemas.openxmlformats.org/officeDocument/2006/relationships/image" Target="../media/image70.gif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gif"/><Relationship Id="rId5" Type="http://schemas.openxmlformats.org/officeDocument/2006/relationships/image" Target="../media/image70.gif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gif"/><Relationship Id="rId5" Type="http://schemas.openxmlformats.org/officeDocument/2006/relationships/image" Target="../media/image70.gif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6.svg"/><Relationship Id="rId18" Type="http://schemas.openxmlformats.org/officeDocument/2006/relationships/image" Target="../media/image60.svg"/><Relationship Id="rId3" Type="http://schemas.openxmlformats.org/officeDocument/2006/relationships/image" Target="../media/image74.svg"/><Relationship Id="rId21" Type="http://schemas.openxmlformats.org/officeDocument/2006/relationships/image" Target="../media/image63.png"/><Relationship Id="rId7" Type="http://schemas.openxmlformats.org/officeDocument/2006/relationships/image" Target="../media/image54.svg"/><Relationship Id="rId12" Type="http://schemas.openxmlformats.org/officeDocument/2006/relationships/image" Target="../media/image75.png"/><Relationship Id="rId17" Type="http://schemas.openxmlformats.org/officeDocument/2006/relationships/image" Target="../media/image59.png"/><Relationship Id="rId2" Type="http://schemas.openxmlformats.org/officeDocument/2006/relationships/image" Target="../media/image73.png"/><Relationship Id="rId16" Type="http://schemas.openxmlformats.org/officeDocument/2006/relationships/image" Target="../media/image79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78.png"/><Relationship Id="rId10" Type="http://schemas.openxmlformats.org/officeDocument/2006/relationships/image" Target="../media/image57.png"/><Relationship Id="rId19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77.png"/><Relationship Id="rId22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5.jpe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00.png"/><Relationship Id="rId3" Type="http://schemas.openxmlformats.org/officeDocument/2006/relationships/image" Target="../media/image90.sv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sv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sv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12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51" y="-275823"/>
            <a:ext cx="18605501" cy="10953750"/>
          </a:xfrm>
          <a:custGeom>
            <a:avLst/>
            <a:gdLst/>
            <a:ahLst/>
            <a:cxnLst/>
            <a:rect l="l" t="t" r="r" b="b"/>
            <a:pathLst>
              <a:path w="18605501" h="10953750">
                <a:moveTo>
                  <a:pt x="0" y="0"/>
                </a:moveTo>
                <a:lnTo>
                  <a:pt x="18605502" y="0"/>
                </a:lnTo>
                <a:lnTo>
                  <a:pt x="18605502" y="10953750"/>
                </a:lnTo>
                <a:lnTo>
                  <a:pt x="0" y="10953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2645" b="-347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1490" y="788057"/>
            <a:ext cx="16005020" cy="8987754"/>
          </a:xfrm>
          <a:custGeom>
            <a:avLst/>
            <a:gdLst/>
            <a:ahLst/>
            <a:cxnLst/>
            <a:rect l="l" t="t" r="r" b="b"/>
            <a:pathLst>
              <a:path w="16005020" h="8987754">
                <a:moveTo>
                  <a:pt x="0" y="0"/>
                </a:moveTo>
                <a:lnTo>
                  <a:pt x="16005020" y="0"/>
                </a:lnTo>
                <a:lnTo>
                  <a:pt x="16005020" y="8987754"/>
                </a:lnTo>
                <a:lnTo>
                  <a:pt x="0" y="8987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65117" y="5861812"/>
            <a:ext cx="2588367" cy="2371885"/>
          </a:xfrm>
          <a:custGeom>
            <a:avLst/>
            <a:gdLst/>
            <a:ahLst/>
            <a:cxnLst/>
            <a:rect l="l" t="t" r="r" b="b"/>
            <a:pathLst>
              <a:path w="2588367" h="2371885">
                <a:moveTo>
                  <a:pt x="0" y="0"/>
                </a:moveTo>
                <a:lnTo>
                  <a:pt x="2588366" y="0"/>
                </a:lnTo>
                <a:lnTo>
                  <a:pt x="2588366" y="2371885"/>
                </a:lnTo>
                <a:lnTo>
                  <a:pt x="0" y="2371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7349">
            <a:off x="14613335" y="7776399"/>
            <a:ext cx="2490098" cy="2559914"/>
          </a:xfrm>
          <a:custGeom>
            <a:avLst/>
            <a:gdLst/>
            <a:ahLst/>
            <a:cxnLst/>
            <a:rect l="l" t="t" r="r" b="b"/>
            <a:pathLst>
              <a:path w="2490098" h="2559914">
                <a:moveTo>
                  <a:pt x="0" y="0"/>
                </a:moveTo>
                <a:lnTo>
                  <a:pt x="2490098" y="0"/>
                </a:lnTo>
                <a:lnTo>
                  <a:pt x="2490098" y="2559914"/>
                </a:lnTo>
                <a:lnTo>
                  <a:pt x="0" y="2559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10670" y="2695367"/>
            <a:ext cx="12419678" cy="411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288C70"/>
                </a:solidFill>
                <a:latin typeface="Paytone One"/>
                <a:ea typeface="Paytone One"/>
                <a:cs typeface="Paytone One"/>
                <a:sym typeface="Paytone One"/>
              </a:rPr>
              <a:t>CHÀO MỪNG CÁC THẦY CÔ ĐẾN DỰ TIẾT HỌC NGÀY HÔM NAY!!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1</a:t>
            </a:r>
          </a:p>
        </p:txBody>
      </p:sp>
      <p:sp>
        <p:nvSpPr>
          <p:cNvPr id="8" name="Freeform 8"/>
          <p:cNvSpPr/>
          <p:nvPr/>
        </p:nvSpPr>
        <p:spPr>
          <a:xfrm rot="636552" flipH="1">
            <a:off x="395638" y="983460"/>
            <a:ext cx="2339941" cy="2339941"/>
          </a:xfrm>
          <a:custGeom>
            <a:avLst/>
            <a:gdLst/>
            <a:ahLst/>
            <a:cxnLst/>
            <a:rect l="l" t="t" r="r" b="b"/>
            <a:pathLst>
              <a:path w="2339941" h="2339941">
                <a:moveTo>
                  <a:pt x="2339942" y="0"/>
                </a:moveTo>
                <a:lnTo>
                  <a:pt x="0" y="0"/>
                </a:lnTo>
                <a:lnTo>
                  <a:pt x="0" y="2339941"/>
                </a:lnTo>
                <a:lnTo>
                  <a:pt x="2339942" y="2339941"/>
                </a:lnTo>
                <a:lnTo>
                  <a:pt x="23399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56938">
            <a:off x="1337685" y="481999"/>
            <a:ext cx="2945971" cy="2196087"/>
          </a:xfrm>
          <a:custGeom>
            <a:avLst/>
            <a:gdLst/>
            <a:ahLst/>
            <a:cxnLst/>
            <a:rect l="l" t="t" r="r" b="b"/>
            <a:pathLst>
              <a:path w="2945971" h="2196087">
                <a:moveTo>
                  <a:pt x="0" y="0"/>
                </a:moveTo>
                <a:lnTo>
                  <a:pt x="2945971" y="0"/>
                </a:lnTo>
                <a:lnTo>
                  <a:pt x="2945971" y="2196087"/>
                </a:lnTo>
                <a:lnTo>
                  <a:pt x="0" y="2196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544104" y="1629600"/>
            <a:ext cx="8359841" cy="44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DF1C09"/>
                </a:solidFill>
                <a:latin typeface="DejaVu Serif"/>
                <a:ea typeface="DejaVu Serif"/>
                <a:cs typeface="DejaVu Serif"/>
                <a:sym typeface="DejaVu Serif"/>
              </a:rPr>
              <a:t>PHÒNG GIÁO DỤC - ĐÀO TẠO HUYỆN TIÊN LÃNG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92641" y="7349060"/>
            <a:ext cx="8718285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DF1C09"/>
                </a:solidFill>
                <a:latin typeface="DejaVu Serif"/>
                <a:ea typeface="DejaVu Serif"/>
                <a:cs typeface="DejaVu Serif"/>
                <a:sym typeface="DejaVu Serif"/>
              </a:rPr>
              <a:t>GV giảng dạy: NGUYỄN MINH NGỌC 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DF1C09"/>
                </a:solidFill>
                <a:latin typeface="DejaVu Serif"/>
                <a:ea typeface="DejaVu Serif"/>
                <a:cs typeface="DejaVu Serif"/>
                <a:sym typeface="DejaVu Serif"/>
              </a:rPr>
              <a:t>Đơn vị: THCS Quyết Tiến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9632" y="1513477"/>
            <a:ext cx="10233632" cy="6562317"/>
          </a:xfrm>
          <a:custGeom>
            <a:avLst/>
            <a:gdLst/>
            <a:ahLst/>
            <a:cxnLst/>
            <a:rect l="l" t="t" r="r" b="b"/>
            <a:pathLst>
              <a:path w="10233632" h="6562317">
                <a:moveTo>
                  <a:pt x="0" y="0"/>
                </a:moveTo>
                <a:lnTo>
                  <a:pt x="10233632" y="0"/>
                </a:lnTo>
                <a:lnTo>
                  <a:pt x="10233632" y="6562317"/>
                </a:lnTo>
                <a:lnTo>
                  <a:pt x="0" y="6562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1545036" y="2557936"/>
            <a:ext cx="6841844" cy="364788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4733893" y="4340280"/>
            <a:ext cx="212103" cy="21210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44000" y="1513477"/>
            <a:ext cx="10233632" cy="6562317"/>
          </a:xfrm>
          <a:custGeom>
            <a:avLst/>
            <a:gdLst/>
            <a:ahLst/>
            <a:cxnLst/>
            <a:rect l="l" t="t" r="r" b="b"/>
            <a:pathLst>
              <a:path w="10233632" h="6562317">
                <a:moveTo>
                  <a:pt x="0" y="0"/>
                </a:moveTo>
                <a:lnTo>
                  <a:pt x="10233632" y="0"/>
                </a:lnTo>
                <a:lnTo>
                  <a:pt x="10233632" y="6562317"/>
                </a:lnTo>
                <a:lnTo>
                  <a:pt x="0" y="6562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811121" y="2911335"/>
            <a:ext cx="212103" cy="21210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91236" y="4680335"/>
            <a:ext cx="718564" cy="1028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482851" y="3047238"/>
            <a:ext cx="478565" cy="1028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3568" y="8487355"/>
            <a:ext cx="1762116" cy="79295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737123" y="1986425"/>
            <a:ext cx="485621" cy="1028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7184" y="3224163"/>
            <a:ext cx="511969" cy="1028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20047" y="4322678"/>
            <a:ext cx="525749" cy="1028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79469" y="288793"/>
            <a:ext cx="6729062" cy="898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0"/>
              </a:lnSpc>
            </a:pPr>
            <a:r>
              <a:rPr lang="en-US" sz="5236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Ba điểm thẳng hàng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60790" y="2094716"/>
            <a:ext cx="619566" cy="1028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6073" y="6656325"/>
            <a:ext cx="6395640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Ba điểm A, B, C thẳng hàng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02809" y="6375316"/>
            <a:ext cx="424083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Ba điểm M, N, P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không thẳng hàng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82922" y="8580619"/>
            <a:ext cx="15216628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EC6A2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 điểm thẳng hàng</a:t>
            </a:r>
            <a:r>
              <a:rPr lang="en-US" sz="35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là ba điểm cùng thuộc một đường thẳng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10346340" y="2622389"/>
            <a:ext cx="6841844" cy="364788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11191214" y="5660156"/>
            <a:ext cx="212103" cy="21210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51344" y="2911335"/>
            <a:ext cx="212103" cy="21210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270748" y="2949435"/>
            <a:ext cx="212103" cy="212103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956596" y="5302327"/>
            <a:ext cx="212103" cy="21210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2681922" y="2982740"/>
            <a:ext cx="12924155" cy="6760739"/>
            <a:chOff x="0" y="0"/>
            <a:chExt cx="17232207" cy="9014318"/>
          </a:xfrm>
        </p:grpSpPr>
        <p:sp>
          <p:nvSpPr>
            <p:cNvPr id="3" name="AutoShape 3"/>
            <p:cNvSpPr/>
            <p:nvPr/>
          </p:nvSpPr>
          <p:spPr>
            <a:xfrm rot="5400000">
              <a:off x="8617484" y="-7580597"/>
              <a:ext cx="12694" cy="1721675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" name="AutoShape 4"/>
            <p:cNvSpPr/>
            <p:nvPr/>
          </p:nvSpPr>
          <p:spPr>
            <a:xfrm rot="5400000">
              <a:off x="8613620" y="-1517368"/>
              <a:ext cx="12694" cy="172244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5" name="AutoShape 5"/>
            <p:cNvSpPr/>
            <p:nvPr/>
          </p:nvSpPr>
          <p:spPr>
            <a:xfrm rot="5400000">
              <a:off x="8613620" y="-2395908"/>
              <a:ext cx="12694" cy="172244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" name="AutoShape 6"/>
            <p:cNvSpPr/>
            <p:nvPr/>
          </p:nvSpPr>
          <p:spPr>
            <a:xfrm rot="5400000">
              <a:off x="8613620" y="-3274448"/>
              <a:ext cx="12694" cy="172244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AutoShape 7"/>
            <p:cNvSpPr/>
            <p:nvPr/>
          </p:nvSpPr>
          <p:spPr>
            <a:xfrm rot="5400000">
              <a:off x="8613620" y="-4152988"/>
              <a:ext cx="12694" cy="172244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AutoShape 8"/>
            <p:cNvSpPr/>
            <p:nvPr/>
          </p:nvSpPr>
          <p:spPr>
            <a:xfrm rot="5400000">
              <a:off x="8613620" y="-5031527"/>
              <a:ext cx="12694" cy="172244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9" name="AutoShape 9"/>
            <p:cNvSpPr/>
            <p:nvPr/>
          </p:nvSpPr>
          <p:spPr>
            <a:xfrm rot="5400000">
              <a:off x="8613620" y="-6788607"/>
              <a:ext cx="12694" cy="172244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AutoShape 10"/>
            <p:cNvSpPr/>
            <p:nvPr/>
          </p:nvSpPr>
          <p:spPr>
            <a:xfrm rot="5400000">
              <a:off x="8613620" y="-5910067"/>
              <a:ext cx="12694" cy="172244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>
              <a:off x="10325415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AutoShape 12"/>
            <p:cNvSpPr/>
            <p:nvPr/>
          </p:nvSpPr>
          <p:spPr>
            <a:xfrm>
              <a:off x="8604513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6883610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162708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3441805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0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1720903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8" name="AutoShape 18"/>
            <p:cNvSpPr/>
            <p:nvPr/>
          </p:nvSpPr>
          <p:spPr>
            <a:xfrm rot="5400000">
              <a:off x="8613620" y="-638828"/>
              <a:ext cx="12694" cy="1722448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12046318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17209026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1" name="AutoShape 21"/>
            <p:cNvSpPr/>
            <p:nvPr/>
          </p:nvSpPr>
          <p:spPr>
            <a:xfrm>
              <a:off x="13767221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15488123" y="0"/>
              <a:ext cx="22153" cy="9014318"/>
            </a:xfrm>
            <a:prstGeom prst="rect">
              <a:avLst/>
            </a:prstGeom>
            <a:solidFill>
              <a:srgbClr val="00000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600326" y="4930747"/>
            <a:ext cx="288953" cy="28895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98673" y="6247208"/>
            <a:ext cx="288953" cy="28895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707326" y="4930747"/>
            <a:ext cx="288953" cy="288953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999524" y="6906154"/>
            <a:ext cx="288953" cy="288953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422576" y="5603665"/>
            <a:ext cx="288953" cy="288953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39921" y="6247208"/>
            <a:ext cx="288953" cy="28895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 rot="410777">
            <a:off x="9153095" y="4161872"/>
            <a:ext cx="3914645" cy="4461134"/>
          </a:xfrm>
          <a:custGeom>
            <a:avLst/>
            <a:gdLst/>
            <a:ahLst/>
            <a:cxnLst/>
            <a:rect l="l" t="t" r="r" b="b"/>
            <a:pathLst>
              <a:path w="3914645" h="4461134">
                <a:moveTo>
                  <a:pt x="0" y="0"/>
                </a:moveTo>
                <a:lnTo>
                  <a:pt x="3914645" y="0"/>
                </a:lnTo>
                <a:lnTo>
                  <a:pt x="3914645" y="4461134"/>
                </a:lnTo>
                <a:lnTo>
                  <a:pt x="0" y="4461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4175368" y="389584"/>
            <a:ext cx="9937264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Luyện tập 1: Dùng thước thẳng để kiểm tra </a:t>
            </a:r>
          </a:p>
          <a:p>
            <a:pPr algn="l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a) Ba điểm A, B, C có thẳng hành không?</a:t>
            </a:r>
          </a:p>
          <a:p>
            <a:pPr algn="l">
              <a:lnSpc>
                <a:spcPts val="509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b) Ba điểm M, N, P có thẳng hàng không?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065224" y="4485309"/>
            <a:ext cx="33033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981305" y="5559560"/>
            <a:ext cx="31736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687712" y="6316239"/>
            <a:ext cx="31181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206235" y="4340832"/>
            <a:ext cx="290512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929062" y="5067300"/>
            <a:ext cx="37782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585600" y="5773194"/>
            <a:ext cx="442119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7519953" y="721362"/>
            <a:ext cx="3248094" cy="18288000"/>
            <a:chOff x="0" y="0"/>
            <a:chExt cx="855883" cy="48189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5883" cy="4818945"/>
            </a:xfrm>
            <a:custGeom>
              <a:avLst/>
              <a:gdLst/>
              <a:ahLst/>
              <a:cxnLst/>
              <a:rect l="l" t="t" r="r" b="b"/>
              <a:pathLst>
                <a:path w="855883" h="4818945">
                  <a:moveTo>
                    <a:pt x="0" y="0"/>
                  </a:moveTo>
                  <a:lnTo>
                    <a:pt x="855883" y="0"/>
                  </a:lnTo>
                  <a:lnTo>
                    <a:pt x="855883" y="4818945"/>
                  </a:lnTo>
                  <a:lnTo>
                    <a:pt x="0" y="4818945"/>
                  </a:lnTo>
                  <a:close/>
                </a:path>
              </a:pathLst>
            </a:custGeom>
            <a:solidFill>
              <a:srgbClr val="EC6A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55883" cy="4866569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5755682" y="2485633"/>
            <a:ext cx="6776635" cy="18288000"/>
            <a:chOff x="0" y="0"/>
            <a:chExt cx="9035513" cy="24384000"/>
          </a:xfrm>
        </p:grpSpPr>
        <p:sp>
          <p:nvSpPr>
            <p:cNvPr id="6" name="AutoShape 6"/>
            <p:cNvSpPr/>
            <p:nvPr/>
          </p:nvSpPr>
          <p:spPr>
            <a:xfrm rot="5400000">
              <a:off x="4510978" y="-1727193"/>
              <a:ext cx="21661" cy="90274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7" name="AutoShape 7"/>
            <p:cNvSpPr/>
            <p:nvPr/>
          </p:nvSpPr>
          <p:spPr>
            <a:xfrm rot="5400000">
              <a:off x="4508844" y="14682339"/>
              <a:ext cx="21878" cy="90314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8" name="AutoShape 8"/>
            <p:cNvSpPr/>
            <p:nvPr/>
          </p:nvSpPr>
          <p:spPr>
            <a:xfrm rot="5400000">
              <a:off x="4508844" y="12305862"/>
              <a:ext cx="21878" cy="90314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9" name="AutoShape 9"/>
            <p:cNvSpPr/>
            <p:nvPr/>
          </p:nvSpPr>
          <p:spPr>
            <a:xfrm rot="5400000">
              <a:off x="4508844" y="9929386"/>
              <a:ext cx="21878" cy="90314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0" name="AutoShape 10"/>
            <p:cNvSpPr/>
            <p:nvPr/>
          </p:nvSpPr>
          <p:spPr>
            <a:xfrm rot="5400000">
              <a:off x="4508844" y="7552910"/>
              <a:ext cx="21878" cy="90314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1" name="AutoShape 11"/>
            <p:cNvSpPr/>
            <p:nvPr/>
          </p:nvSpPr>
          <p:spPr>
            <a:xfrm rot="5400000">
              <a:off x="4508844" y="5176433"/>
              <a:ext cx="21878" cy="90314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2" name="AutoShape 12"/>
            <p:cNvSpPr/>
            <p:nvPr/>
          </p:nvSpPr>
          <p:spPr>
            <a:xfrm rot="5400000">
              <a:off x="4508844" y="423480"/>
              <a:ext cx="21878" cy="90314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3" name="AutoShape 13"/>
            <p:cNvSpPr/>
            <p:nvPr/>
          </p:nvSpPr>
          <p:spPr>
            <a:xfrm rot="5400000">
              <a:off x="4508844" y="2799957"/>
              <a:ext cx="21878" cy="90314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4" name="AutoShape 14"/>
            <p:cNvSpPr/>
            <p:nvPr/>
          </p:nvSpPr>
          <p:spPr>
            <a:xfrm>
              <a:off x="5414015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5" name="AutoShape 15"/>
            <p:cNvSpPr/>
            <p:nvPr/>
          </p:nvSpPr>
          <p:spPr>
            <a:xfrm>
              <a:off x="4511679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6" name="AutoShape 16"/>
            <p:cNvSpPr/>
            <p:nvPr/>
          </p:nvSpPr>
          <p:spPr>
            <a:xfrm>
              <a:off x="3609343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7" name="AutoShape 17"/>
            <p:cNvSpPr/>
            <p:nvPr/>
          </p:nvSpPr>
          <p:spPr>
            <a:xfrm>
              <a:off x="2707008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8" name="AutoShape 18"/>
            <p:cNvSpPr/>
            <p:nvPr/>
          </p:nvSpPr>
          <p:spPr>
            <a:xfrm>
              <a:off x="1804672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9" name="AutoShape 19"/>
            <p:cNvSpPr/>
            <p:nvPr/>
          </p:nvSpPr>
          <p:spPr>
            <a:xfrm>
              <a:off x="0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0" name="AutoShape 20"/>
            <p:cNvSpPr/>
            <p:nvPr/>
          </p:nvSpPr>
          <p:spPr>
            <a:xfrm>
              <a:off x="902336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1" name="AutoShape 21"/>
            <p:cNvSpPr/>
            <p:nvPr/>
          </p:nvSpPr>
          <p:spPr>
            <a:xfrm rot="5400000">
              <a:off x="4508844" y="17058815"/>
              <a:ext cx="21878" cy="903146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2" name="AutoShape 22"/>
            <p:cNvSpPr/>
            <p:nvPr/>
          </p:nvSpPr>
          <p:spPr>
            <a:xfrm>
              <a:off x="6316351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3" name="AutoShape 23"/>
            <p:cNvSpPr/>
            <p:nvPr/>
          </p:nvSpPr>
          <p:spPr>
            <a:xfrm>
              <a:off x="9023359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4" name="AutoShape 24"/>
            <p:cNvSpPr/>
            <p:nvPr/>
          </p:nvSpPr>
          <p:spPr>
            <a:xfrm>
              <a:off x="7218687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5" name="AutoShape 25"/>
            <p:cNvSpPr/>
            <p:nvPr/>
          </p:nvSpPr>
          <p:spPr>
            <a:xfrm>
              <a:off x="8121023" y="0"/>
              <a:ext cx="11616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 rot="-5400000">
            <a:off x="7976581" y="-9175070"/>
            <a:ext cx="2334838" cy="18288000"/>
            <a:chOff x="0" y="0"/>
            <a:chExt cx="615237" cy="481894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15237" cy="4818945"/>
            </a:xfrm>
            <a:custGeom>
              <a:avLst/>
              <a:gdLst/>
              <a:ahLst/>
              <a:cxnLst/>
              <a:rect l="l" t="t" r="r" b="b"/>
              <a:pathLst>
                <a:path w="615237" h="4818945">
                  <a:moveTo>
                    <a:pt x="0" y="0"/>
                  </a:moveTo>
                  <a:lnTo>
                    <a:pt x="615237" y="0"/>
                  </a:lnTo>
                  <a:lnTo>
                    <a:pt x="615237" y="4818945"/>
                  </a:lnTo>
                  <a:lnTo>
                    <a:pt x="0" y="4818945"/>
                  </a:lnTo>
                  <a:close/>
                </a:path>
              </a:pathLst>
            </a:custGeom>
            <a:solidFill>
              <a:srgbClr val="EC6A2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615237" cy="4866569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6212310" y="-10939340"/>
            <a:ext cx="5863379" cy="18288000"/>
            <a:chOff x="0" y="0"/>
            <a:chExt cx="7817839" cy="24384000"/>
          </a:xfrm>
        </p:grpSpPr>
        <p:sp>
          <p:nvSpPr>
            <p:cNvPr id="30" name="AutoShape 30"/>
            <p:cNvSpPr/>
            <p:nvPr/>
          </p:nvSpPr>
          <p:spPr>
            <a:xfrm rot="5400000">
              <a:off x="3901595" y="-1118902"/>
              <a:ext cx="21661" cy="781082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1" name="AutoShape 31"/>
            <p:cNvSpPr/>
            <p:nvPr/>
          </p:nvSpPr>
          <p:spPr>
            <a:xfrm rot="5400000">
              <a:off x="3899733" y="15290903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2" name="AutoShape 32"/>
            <p:cNvSpPr/>
            <p:nvPr/>
          </p:nvSpPr>
          <p:spPr>
            <a:xfrm rot="5400000">
              <a:off x="3899733" y="12914427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3" name="AutoShape 33"/>
            <p:cNvSpPr/>
            <p:nvPr/>
          </p:nvSpPr>
          <p:spPr>
            <a:xfrm rot="5400000">
              <a:off x="3899733" y="10537950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4" name="AutoShape 34"/>
            <p:cNvSpPr/>
            <p:nvPr/>
          </p:nvSpPr>
          <p:spPr>
            <a:xfrm rot="5400000">
              <a:off x="3899733" y="8161474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5" name="AutoShape 35"/>
            <p:cNvSpPr/>
            <p:nvPr/>
          </p:nvSpPr>
          <p:spPr>
            <a:xfrm rot="5400000">
              <a:off x="3899733" y="5784997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6" name="AutoShape 36"/>
            <p:cNvSpPr/>
            <p:nvPr/>
          </p:nvSpPr>
          <p:spPr>
            <a:xfrm rot="5400000">
              <a:off x="3899733" y="1032045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7" name="AutoShape 37"/>
            <p:cNvSpPr/>
            <p:nvPr/>
          </p:nvSpPr>
          <p:spPr>
            <a:xfrm rot="5400000">
              <a:off x="3899733" y="3408521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8" name="AutoShape 38"/>
            <p:cNvSpPr/>
            <p:nvPr/>
          </p:nvSpPr>
          <p:spPr>
            <a:xfrm>
              <a:off x="4684393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39" name="AutoShape 39"/>
            <p:cNvSpPr/>
            <p:nvPr/>
          </p:nvSpPr>
          <p:spPr>
            <a:xfrm>
              <a:off x="3903661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0" name="AutoShape 40"/>
            <p:cNvSpPr/>
            <p:nvPr/>
          </p:nvSpPr>
          <p:spPr>
            <a:xfrm>
              <a:off x="3122929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1" name="AutoShape 41"/>
            <p:cNvSpPr/>
            <p:nvPr/>
          </p:nvSpPr>
          <p:spPr>
            <a:xfrm>
              <a:off x="2342197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2" name="AutoShape 42"/>
            <p:cNvSpPr/>
            <p:nvPr/>
          </p:nvSpPr>
          <p:spPr>
            <a:xfrm>
              <a:off x="1561464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3" name="AutoShape 43"/>
            <p:cNvSpPr/>
            <p:nvPr/>
          </p:nvSpPr>
          <p:spPr>
            <a:xfrm>
              <a:off x="0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4" name="AutoShape 44"/>
            <p:cNvSpPr/>
            <p:nvPr/>
          </p:nvSpPr>
          <p:spPr>
            <a:xfrm>
              <a:off x="780732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5" name="AutoShape 45"/>
            <p:cNvSpPr/>
            <p:nvPr/>
          </p:nvSpPr>
          <p:spPr>
            <a:xfrm rot="5400000">
              <a:off x="3899733" y="17667380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6" name="AutoShape 46"/>
            <p:cNvSpPr/>
            <p:nvPr/>
          </p:nvSpPr>
          <p:spPr>
            <a:xfrm>
              <a:off x="5465125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7" name="AutoShape 47"/>
            <p:cNvSpPr/>
            <p:nvPr/>
          </p:nvSpPr>
          <p:spPr>
            <a:xfrm>
              <a:off x="7807322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8" name="AutoShape 48"/>
            <p:cNvSpPr/>
            <p:nvPr/>
          </p:nvSpPr>
          <p:spPr>
            <a:xfrm>
              <a:off x="6245858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49" name="AutoShape 49"/>
            <p:cNvSpPr/>
            <p:nvPr/>
          </p:nvSpPr>
          <p:spPr>
            <a:xfrm>
              <a:off x="7026590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</p:grpSp>
      <p:sp>
        <p:nvSpPr>
          <p:cNvPr id="50" name="Freeform 50"/>
          <p:cNvSpPr/>
          <p:nvPr/>
        </p:nvSpPr>
        <p:spPr>
          <a:xfrm>
            <a:off x="7537140" y="7112221"/>
            <a:ext cx="4005446" cy="2869356"/>
          </a:xfrm>
          <a:custGeom>
            <a:avLst/>
            <a:gdLst/>
            <a:ahLst/>
            <a:cxnLst/>
            <a:rect l="l" t="t" r="r" b="b"/>
            <a:pathLst>
              <a:path w="4005446" h="2869356">
                <a:moveTo>
                  <a:pt x="0" y="0"/>
                </a:moveTo>
                <a:lnTo>
                  <a:pt x="4005446" y="0"/>
                </a:lnTo>
                <a:lnTo>
                  <a:pt x="4005446" y="2869356"/>
                </a:lnTo>
                <a:lnTo>
                  <a:pt x="0" y="2869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5278560" y="6512446"/>
            <a:ext cx="1703838" cy="2956186"/>
          </a:xfrm>
          <a:custGeom>
            <a:avLst/>
            <a:gdLst/>
            <a:ahLst/>
            <a:cxnLst/>
            <a:rect l="l" t="t" r="r" b="b"/>
            <a:pathLst>
              <a:path w="1703838" h="2956186">
                <a:moveTo>
                  <a:pt x="0" y="0"/>
                </a:moveTo>
                <a:lnTo>
                  <a:pt x="1703838" y="0"/>
                </a:lnTo>
                <a:lnTo>
                  <a:pt x="1703838" y="2956186"/>
                </a:lnTo>
                <a:lnTo>
                  <a:pt x="0" y="2956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028198" y="7625166"/>
            <a:ext cx="3945162" cy="1843467"/>
          </a:xfrm>
          <a:custGeom>
            <a:avLst/>
            <a:gdLst/>
            <a:ahLst/>
            <a:cxnLst/>
            <a:rect l="l" t="t" r="r" b="b"/>
            <a:pathLst>
              <a:path w="3945162" h="1843467">
                <a:moveTo>
                  <a:pt x="0" y="0"/>
                </a:moveTo>
                <a:lnTo>
                  <a:pt x="3945162" y="0"/>
                </a:lnTo>
                <a:lnTo>
                  <a:pt x="3945162" y="1843466"/>
                </a:lnTo>
                <a:lnTo>
                  <a:pt x="0" y="1843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3432470" y="3353889"/>
            <a:ext cx="11423060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4"/>
              </a:lnSpc>
            </a:pPr>
            <a:r>
              <a:rPr lang="en-US" sz="9099">
                <a:solidFill>
                  <a:srgbClr val="2D2621"/>
                </a:solidFill>
                <a:latin typeface="Paytone One"/>
                <a:ea typeface="Paytone One"/>
                <a:cs typeface="Paytone One"/>
                <a:sym typeface="Paytone One"/>
              </a:rPr>
              <a:t>LUYỆN TẬP 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3DF">
                <a:alpha val="100000"/>
              </a:srgbClr>
            </a:gs>
            <a:gs pos="100000">
              <a:srgbClr val="E2F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68011" y="5012016"/>
            <a:ext cx="10091802" cy="4220208"/>
          </a:xfrm>
          <a:custGeom>
            <a:avLst/>
            <a:gdLst/>
            <a:ahLst/>
            <a:cxnLst/>
            <a:rect l="l" t="t" r="r" b="b"/>
            <a:pathLst>
              <a:path w="10091802" h="4220208">
                <a:moveTo>
                  <a:pt x="0" y="0"/>
                </a:moveTo>
                <a:lnTo>
                  <a:pt x="10091801" y="0"/>
                </a:lnTo>
                <a:lnTo>
                  <a:pt x="10091801" y="4220208"/>
                </a:lnTo>
                <a:lnTo>
                  <a:pt x="0" y="422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3551">
            <a:off x="2975257" y="352487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27000" y="-1174661"/>
            <a:ext cx="6609780" cy="8888457"/>
          </a:xfrm>
          <a:custGeom>
            <a:avLst/>
            <a:gdLst/>
            <a:ahLst/>
            <a:cxnLst/>
            <a:rect l="l" t="t" r="r" b="b"/>
            <a:pathLst>
              <a:path w="6609780" h="8888457">
                <a:moveTo>
                  <a:pt x="0" y="0"/>
                </a:moveTo>
                <a:lnTo>
                  <a:pt x="6609780" y="0"/>
                </a:lnTo>
                <a:lnTo>
                  <a:pt x="6609780" y="8888457"/>
                </a:lnTo>
                <a:lnTo>
                  <a:pt x="0" y="8888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38854" y="6104578"/>
            <a:ext cx="20165708" cy="4913100"/>
          </a:xfrm>
          <a:custGeom>
            <a:avLst/>
            <a:gdLst/>
            <a:ahLst/>
            <a:cxnLst/>
            <a:rect l="l" t="t" r="r" b="b"/>
            <a:pathLst>
              <a:path w="20165708" h="4913100">
                <a:moveTo>
                  <a:pt x="0" y="0"/>
                </a:moveTo>
                <a:lnTo>
                  <a:pt x="20165708" y="0"/>
                </a:lnTo>
                <a:lnTo>
                  <a:pt x="20165708" y="4913100"/>
                </a:lnTo>
                <a:lnTo>
                  <a:pt x="0" y="4913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55377" y="-1368543"/>
            <a:ext cx="6753957" cy="9082339"/>
          </a:xfrm>
          <a:custGeom>
            <a:avLst/>
            <a:gdLst/>
            <a:ahLst/>
            <a:cxnLst/>
            <a:rect l="l" t="t" r="r" b="b"/>
            <a:pathLst>
              <a:path w="6753957" h="9082339">
                <a:moveTo>
                  <a:pt x="0" y="0"/>
                </a:moveTo>
                <a:lnTo>
                  <a:pt x="6753957" y="0"/>
                </a:lnTo>
                <a:lnTo>
                  <a:pt x="6753957" y="9082339"/>
                </a:lnTo>
                <a:lnTo>
                  <a:pt x="0" y="9082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36198" y="6503728"/>
            <a:ext cx="7207452" cy="4114800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06477">
            <a:off x="10166411" y="763597"/>
            <a:ext cx="1322645" cy="1035041"/>
          </a:xfrm>
          <a:custGeom>
            <a:avLst/>
            <a:gdLst/>
            <a:ahLst/>
            <a:cxnLst/>
            <a:rect l="l" t="t" r="r" b="b"/>
            <a:pathLst>
              <a:path w="1322645" h="1035041">
                <a:moveTo>
                  <a:pt x="0" y="0"/>
                </a:moveTo>
                <a:lnTo>
                  <a:pt x="1322645" y="0"/>
                </a:lnTo>
                <a:lnTo>
                  <a:pt x="1322645" y="1035041"/>
                </a:lnTo>
                <a:lnTo>
                  <a:pt x="0" y="10350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07103">
            <a:off x="12248342" y="1579767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5" y="0"/>
                </a:lnTo>
                <a:lnTo>
                  <a:pt x="2716665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05482" y="6246638"/>
            <a:ext cx="3316565" cy="3445782"/>
          </a:xfrm>
          <a:custGeom>
            <a:avLst/>
            <a:gdLst/>
            <a:ahLst/>
            <a:cxnLst/>
            <a:rect l="l" t="t" r="r" b="b"/>
            <a:pathLst>
              <a:path w="3316565" h="3445782">
                <a:moveTo>
                  <a:pt x="0" y="0"/>
                </a:moveTo>
                <a:lnTo>
                  <a:pt x="3316565" y="0"/>
                </a:lnTo>
                <a:lnTo>
                  <a:pt x="3316565" y="3445782"/>
                </a:lnTo>
                <a:lnTo>
                  <a:pt x="0" y="3445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665343" y="8616792"/>
            <a:ext cx="1066320" cy="12830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98002" y="1281118"/>
            <a:ext cx="1675032" cy="174689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310132" y="3844197"/>
            <a:ext cx="7667737" cy="215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6"/>
              </a:lnSpc>
            </a:pPr>
            <a:r>
              <a:rPr lang="en-US" sz="11383">
                <a:solidFill>
                  <a:srgbClr val="F4D5B0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QUA SÔNG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62041" y="1136882"/>
            <a:ext cx="8963918" cy="319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49"/>
              </a:lnSpc>
            </a:pPr>
            <a:r>
              <a:rPr lang="en-US" sz="17106">
                <a:solidFill>
                  <a:srgbClr val="F2AE59"/>
                </a:solidFill>
                <a:latin typeface="Baloo"/>
                <a:ea typeface="Baloo"/>
                <a:cs typeface="Baloo"/>
                <a:sym typeface="Baloo"/>
              </a:rPr>
              <a:t>GIÚP KHỈ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15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0716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6" y="0"/>
                </a:lnTo>
                <a:lnTo>
                  <a:pt x="1620546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83241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61063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6" y="0"/>
                </a:lnTo>
                <a:lnTo>
                  <a:pt x="1620546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8884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12646" y="5143500"/>
            <a:ext cx="2606236" cy="2707778"/>
          </a:xfrm>
          <a:custGeom>
            <a:avLst/>
            <a:gdLst/>
            <a:ahLst/>
            <a:cxnLst/>
            <a:rect l="l" t="t" r="r" b="b"/>
            <a:pathLst>
              <a:path w="2606236" h="2707778">
                <a:moveTo>
                  <a:pt x="0" y="0"/>
                </a:moveTo>
                <a:lnTo>
                  <a:pt x="2606236" y="0"/>
                </a:lnTo>
                <a:lnTo>
                  <a:pt x="2606236" y="2707778"/>
                </a:lnTo>
                <a:lnTo>
                  <a:pt x="0" y="2707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767787" y="2949975"/>
            <a:ext cx="1103307" cy="112879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3616706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16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88" b="-12888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7787" y="2949975"/>
            <a:ext cx="1103307" cy="11287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610435"/>
            <a:ext cx="16230600" cy="6951002"/>
            <a:chOff x="0" y="0"/>
            <a:chExt cx="4274726" cy="18307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830717"/>
            </a:xfrm>
            <a:custGeom>
              <a:avLst/>
              <a:gdLst/>
              <a:ahLst/>
              <a:cxnLst/>
              <a:rect l="l" t="t" r="r" b="b"/>
              <a:pathLst>
                <a:path w="4274726" h="1830717">
                  <a:moveTo>
                    <a:pt x="41499" y="0"/>
                  </a:moveTo>
                  <a:lnTo>
                    <a:pt x="4233227" y="0"/>
                  </a:lnTo>
                  <a:cubicBezTo>
                    <a:pt x="4244234" y="0"/>
                    <a:pt x="4254789" y="4372"/>
                    <a:pt x="4262571" y="12155"/>
                  </a:cubicBezTo>
                  <a:cubicBezTo>
                    <a:pt x="4270354" y="19937"/>
                    <a:pt x="4274726" y="30492"/>
                    <a:pt x="4274726" y="41499"/>
                  </a:cubicBezTo>
                  <a:lnTo>
                    <a:pt x="4274726" y="1789218"/>
                  </a:lnTo>
                  <a:cubicBezTo>
                    <a:pt x="4274726" y="1800224"/>
                    <a:pt x="4270354" y="1810779"/>
                    <a:pt x="4262571" y="1818562"/>
                  </a:cubicBezTo>
                  <a:cubicBezTo>
                    <a:pt x="4254789" y="1826344"/>
                    <a:pt x="4244234" y="1830717"/>
                    <a:pt x="4233227" y="1830717"/>
                  </a:cubicBezTo>
                  <a:lnTo>
                    <a:pt x="41499" y="1830717"/>
                  </a:lnTo>
                  <a:cubicBezTo>
                    <a:pt x="30492" y="1830717"/>
                    <a:pt x="19937" y="1826344"/>
                    <a:pt x="12155" y="1818562"/>
                  </a:cubicBezTo>
                  <a:cubicBezTo>
                    <a:pt x="4372" y="1810779"/>
                    <a:pt x="0" y="1800224"/>
                    <a:pt x="0" y="1789218"/>
                  </a:cubicBezTo>
                  <a:lnTo>
                    <a:pt x="0" y="41499"/>
                  </a:lnTo>
                  <a:cubicBezTo>
                    <a:pt x="0" y="30492"/>
                    <a:pt x="4372" y="19937"/>
                    <a:pt x="12155" y="12155"/>
                  </a:cubicBezTo>
                  <a:cubicBezTo>
                    <a:pt x="19937" y="4372"/>
                    <a:pt x="30492" y="0"/>
                    <a:pt x="4149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186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29505" y="3898923"/>
            <a:ext cx="5718749" cy="1099457"/>
            <a:chOff x="0" y="0"/>
            <a:chExt cx="1506173" cy="289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6173" cy="289569"/>
            </a:xfrm>
            <a:custGeom>
              <a:avLst/>
              <a:gdLst/>
              <a:ahLst/>
              <a:cxnLst/>
              <a:rect l="l" t="t" r="r" b="b"/>
              <a:pathLst>
                <a:path w="1506173" h="289569">
                  <a:moveTo>
                    <a:pt x="69043" y="0"/>
                  </a:moveTo>
                  <a:lnTo>
                    <a:pt x="1437130" y="0"/>
                  </a:lnTo>
                  <a:cubicBezTo>
                    <a:pt x="1475261" y="0"/>
                    <a:pt x="1506173" y="30911"/>
                    <a:pt x="1506173" y="69043"/>
                  </a:cubicBezTo>
                  <a:lnTo>
                    <a:pt x="1506173" y="220526"/>
                  </a:lnTo>
                  <a:cubicBezTo>
                    <a:pt x="1506173" y="238838"/>
                    <a:pt x="1498898" y="256399"/>
                    <a:pt x="1485950" y="269347"/>
                  </a:cubicBezTo>
                  <a:cubicBezTo>
                    <a:pt x="1473002" y="282295"/>
                    <a:pt x="1455441" y="289569"/>
                    <a:pt x="1437130" y="289569"/>
                  </a:cubicBezTo>
                  <a:lnTo>
                    <a:pt x="69043" y="289569"/>
                  </a:lnTo>
                  <a:cubicBezTo>
                    <a:pt x="30911" y="289569"/>
                    <a:pt x="0" y="258657"/>
                    <a:pt x="0" y="220526"/>
                  </a:cubicBezTo>
                  <a:lnTo>
                    <a:pt x="0" y="69043"/>
                  </a:lnTo>
                  <a:cubicBezTo>
                    <a:pt x="0" y="50731"/>
                    <a:pt x="7274" y="33170"/>
                    <a:pt x="20222" y="20222"/>
                  </a:cubicBezTo>
                  <a:cubicBezTo>
                    <a:pt x="33170" y="7274"/>
                    <a:pt x="50731" y="0"/>
                    <a:pt x="6904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06173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29505" y="5820252"/>
            <a:ext cx="5718749" cy="1099457"/>
            <a:chOff x="0" y="0"/>
            <a:chExt cx="1506173" cy="2895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06173" cy="289569"/>
            </a:xfrm>
            <a:custGeom>
              <a:avLst/>
              <a:gdLst/>
              <a:ahLst/>
              <a:cxnLst/>
              <a:rect l="l" t="t" r="r" b="b"/>
              <a:pathLst>
                <a:path w="1506173" h="289569">
                  <a:moveTo>
                    <a:pt x="69043" y="0"/>
                  </a:moveTo>
                  <a:lnTo>
                    <a:pt x="1437130" y="0"/>
                  </a:lnTo>
                  <a:cubicBezTo>
                    <a:pt x="1475261" y="0"/>
                    <a:pt x="1506173" y="30911"/>
                    <a:pt x="1506173" y="69043"/>
                  </a:cubicBezTo>
                  <a:lnTo>
                    <a:pt x="1506173" y="220526"/>
                  </a:lnTo>
                  <a:cubicBezTo>
                    <a:pt x="1506173" y="238838"/>
                    <a:pt x="1498898" y="256399"/>
                    <a:pt x="1485950" y="269347"/>
                  </a:cubicBezTo>
                  <a:cubicBezTo>
                    <a:pt x="1473002" y="282295"/>
                    <a:pt x="1455441" y="289569"/>
                    <a:pt x="1437130" y="289569"/>
                  </a:cubicBezTo>
                  <a:lnTo>
                    <a:pt x="69043" y="289569"/>
                  </a:lnTo>
                  <a:cubicBezTo>
                    <a:pt x="30911" y="289569"/>
                    <a:pt x="0" y="258657"/>
                    <a:pt x="0" y="220526"/>
                  </a:cubicBezTo>
                  <a:lnTo>
                    <a:pt x="0" y="69043"/>
                  </a:lnTo>
                  <a:cubicBezTo>
                    <a:pt x="0" y="50731"/>
                    <a:pt x="7274" y="33170"/>
                    <a:pt x="20222" y="20222"/>
                  </a:cubicBezTo>
                  <a:cubicBezTo>
                    <a:pt x="33170" y="7274"/>
                    <a:pt x="50731" y="0"/>
                    <a:pt x="6904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06173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39746" y="5820252"/>
            <a:ext cx="5718749" cy="1099457"/>
            <a:chOff x="0" y="0"/>
            <a:chExt cx="1506173" cy="2895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06173" cy="289569"/>
            </a:xfrm>
            <a:custGeom>
              <a:avLst/>
              <a:gdLst/>
              <a:ahLst/>
              <a:cxnLst/>
              <a:rect l="l" t="t" r="r" b="b"/>
              <a:pathLst>
                <a:path w="1506173" h="289569">
                  <a:moveTo>
                    <a:pt x="69043" y="0"/>
                  </a:moveTo>
                  <a:lnTo>
                    <a:pt x="1437130" y="0"/>
                  </a:lnTo>
                  <a:cubicBezTo>
                    <a:pt x="1475261" y="0"/>
                    <a:pt x="1506173" y="30911"/>
                    <a:pt x="1506173" y="69043"/>
                  </a:cubicBezTo>
                  <a:lnTo>
                    <a:pt x="1506173" y="220526"/>
                  </a:lnTo>
                  <a:cubicBezTo>
                    <a:pt x="1506173" y="238838"/>
                    <a:pt x="1498898" y="256399"/>
                    <a:pt x="1485950" y="269347"/>
                  </a:cubicBezTo>
                  <a:cubicBezTo>
                    <a:pt x="1473002" y="282295"/>
                    <a:pt x="1455441" y="289569"/>
                    <a:pt x="1437130" y="289569"/>
                  </a:cubicBezTo>
                  <a:lnTo>
                    <a:pt x="69043" y="289569"/>
                  </a:lnTo>
                  <a:cubicBezTo>
                    <a:pt x="30911" y="289569"/>
                    <a:pt x="0" y="258657"/>
                    <a:pt x="0" y="220526"/>
                  </a:cubicBezTo>
                  <a:lnTo>
                    <a:pt x="0" y="69043"/>
                  </a:lnTo>
                  <a:cubicBezTo>
                    <a:pt x="0" y="50731"/>
                    <a:pt x="7274" y="33170"/>
                    <a:pt x="20222" y="20222"/>
                  </a:cubicBezTo>
                  <a:cubicBezTo>
                    <a:pt x="33170" y="7274"/>
                    <a:pt x="50731" y="0"/>
                    <a:pt x="6904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506173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9669" y="1737432"/>
            <a:ext cx="1476084" cy="1539407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0539746" y="3898923"/>
            <a:ext cx="5718749" cy="1099457"/>
            <a:chOff x="0" y="0"/>
            <a:chExt cx="1506173" cy="2895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06173" cy="289569"/>
            </a:xfrm>
            <a:custGeom>
              <a:avLst/>
              <a:gdLst/>
              <a:ahLst/>
              <a:cxnLst/>
              <a:rect l="l" t="t" r="r" b="b"/>
              <a:pathLst>
                <a:path w="1506173" h="289569">
                  <a:moveTo>
                    <a:pt x="69043" y="0"/>
                  </a:moveTo>
                  <a:lnTo>
                    <a:pt x="1437130" y="0"/>
                  </a:lnTo>
                  <a:cubicBezTo>
                    <a:pt x="1475261" y="0"/>
                    <a:pt x="1506173" y="30911"/>
                    <a:pt x="1506173" y="69043"/>
                  </a:cubicBezTo>
                  <a:lnTo>
                    <a:pt x="1506173" y="220526"/>
                  </a:lnTo>
                  <a:cubicBezTo>
                    <a:pt x="1506173" y="238838"/>
                    <a:pt x="1498898" y="256399"/>
                    <a:pt x="1485950" y="269347"/>
                  </a:cubicBezTo>
                  <a:cubicBezTo>
                    <a:pt x="1473002" y="282295"/>
                    <a:pt x="1455441" y="289569"/>
                    <a:pt x="1437130" y="289569"/>
                  </a:cubicBezTo>
                  <a:lnTo>
                    <a:pt x="69043" y="289569"/>
                  </a:lnTo>
                  <a:cubicBezTo>
                    <a:pt x="30911" y="289569"/>
                    <a:pt x="0" y="258657"/>
                    <a:pt x="0" y="220526"/>
                  </a:cubicBezTo>
                  <a:lnTo>
                    <a:pt x="0" y="69043"/>
                  </a:lnTo>
                  <a:cubicBezTo>
                    <a:pt x="0" y="50731"/>
                    <a:pt x="7274" y="33170"/>
                    <a:pt x="20222" y="20222"/>
                  </a:cubicBezTo>
                  <a:cubicBezTo>
                    <a:pt x="33170" y="7274"/>
                    <a:pt x="50731" y="0"/>
                    <a:pt x="6904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506173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29505" y="5820252"/>
            <a:ext cx="5718749" cy="1099457"/>
            <a:chOff x="0" y="0"/>
            <a:chExt cx="1506173" cy="2895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06173" cy="289569"/>
            </a:xfrm>
            <a:custGeom>
              <a:avLst/>
              <a:gdLst/>
              <a:ahLst/>
              <a:cxnLst/>
              <a:rect l="l" t="t" r="r" b="b"/>
              <a:pathLst>
                <a:path w="1506173" h="289569">
                  <a:moveTo>
                    <a:pt x="69043" y="0"/>
                  </a:moveTo>
                  <a:lnTo>
                    <a:pt x="1437130" y="0"/>
                  </a:lnTo>
                  <a:cubicBezTo>
                    <a:pt x="1475261" y="0"/>
                    <a:pt x="1506173" y="30911"/>
                    <a:pt x="1506173" y="69043"/>
                  </a:cubicBezTo>
                  <a:lnTo>
                    <a:pt x="1506173" y="220526"/>
                  </a:lnTo>
                  <a:cubicBezTo>
                    <a:pt x="1506173" y="238838"/>
                    <a:pt x="1498898" y="256399"/>
                    <a:pt x="1485950" y="269347"/>
                  </a:cubicBezTo>
                  <a:cubicBezTo>
                    <a:pt x="1473002" y="282295"/>
                    <a:pt x="1455441" y="289569"/>
                    <a:pt x="1437130" y="289569"/>
                  </a:cubicBezTo>
                  <a:lnTo>
                    <a:pt x="69043" y="289569"/>
                  </a:lnTo>
                  <a:cubicBezTo>
                    <a:pt x="30911" y="289569"/>
                    <a:pt x="0" y="258657"/>
                    <a:pt x="0" y="220526"/>
                  </a:cubicBezTo>
                  <a:lnTo>
                    <a:pt x="0" y="69043"/>
                  </a:lnTo>
                  <a:cubicBezTo>
                    <a:pt x="0" y="50731"/>
                    <a:pt x="7274" y="33170"/>
                    <a:pt x="20222" y="20222"/>
                  </a:cubicBezTo>
                  <a:cubicBezTo>
                    <a:pt x="33170" y="7274"/>
                    <a:pt x="50731" y="0"/>
                    <a:pt x="69043" y="0"/>
                  </a:cubicBezTo>
                  <a:close/>
                </a:path>
              </a:pathLst>
            </a:custGeom>
            <a:solidFill>
              <a:srgbClr val="DF1C0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506173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7690278" y="7738859"/>
            <a:ext cx="2907443" cy="164228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182815" y="2132988"/>
            <a:ext cx="12411168" cy="145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0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“Ba điểm thẳng hàng là ba điểm cùng thuộc một……”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93556" y="3981952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A. Hình vuông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34103" y="5867877"/>
            <a:ext cx="5109553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C. Đường thẳng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148941" y="4010527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B. Tam giác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48941" y="5960405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D. Vị trí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2000">
                <p:cTn id="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0716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6" y="0"/>
                </a:lnTo>
                <a:lnTo>
                  <a:pt x="1620546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83241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61063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6" y="0"/>
                </a:lnTo>
                <a:lnTo>
                  <a:pt x="1620546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8884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86947" y="5143500"/>
            <a:ext cx="2606236" cy="2707778"/>
          </a:xfrm>
          <a:custGeom>
            <a:avLst/>
            <a:gdLst/>
            <a:ahLst/>
            <a:cxnLst/>
            <a:rect l="l" t="t" r="r" b="b"/>
            <a:pathLst>
              <a:path w="2606236" h="2707778">
                <a:moveTo>
                  <a:pt x="0" y="0"/>
                </a:moveTo>
                <a:lnTo>
                  <a:pt x="2606236" y="0"/>
                </a:lnTo>
                <a:lnTo>
                  <a:pt x="2606236" y="2707778"/>
                </a:lnTo>
                <a:lnTo>
                  <a:pt x="0" y="2707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767787" y="2949975"/>
            <a:ext cx="1103307" cy="112879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3616706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18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88" b="-12888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7787" y="2949975"/>
            <a:ext cx="1103307" cy="11287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610435"/>
            <a:ext cx="16230600" cy="6951002"/>
            <a:chOff x="0" y="0"/>
            <a:chExt cx="4274726" cy="18307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830717"/>
            </a:xfrm>
            <a:custGeom>
              <a:avLst/>
              <a:gdLst/>
              <a:ahLst/>
              <a:cxnLst/>
              <a:rect l="l" t="t" r="r" b="b"/>
              <a:pathLst>
                <a:path w="4274726" h="1830717">
                  <a:moveTo>
                    <a:pt x="41499" y="0"/>
                  </a:moveTo>
                  <a:lnTo>
                    <a:pt x="4233227" y="0"/>
                  </a:lnTo>
                  <a:cubicBezTo>
                    <a:pt x="4244234" y="0"/>
                    <a:pt x="4254789" y="4372"/>
                    <a:pt x="4262571" y="12155"/>
                  </a:cubicBezTo>
                  <a:cubicBezTo>
                    <a:pt x="4270354" y="19937"/>
                    <a:pt x="4274726" y="30492"/>
                    <a:pt x="4274726" y="41499"/>
                  </a:cubicBezTo>
                  <a:lnTo>
                    <a:pt x="4274726" y="1789218"/>
                  </a:lnTo>
                  <a:cubicBezTo>
                    <a:pt x="4274726" y="1800224"/>
                    <a:pt x="4270354" y="1810779"/>
                    <a:pt x="4262571" y="1818562"/>
                  </a:cubicBezTo>
                  <a:cubicBezTo>
                    <a:pt x="4254789" y="1826344"/>
                    <a:pt x="4244234" y="1830717"/>
                    <a:pt x="4233227" y="1830717"/>
                  </a:cubicBezTo>
                  <a:lnTo>
                    <a:pt x="41499" y="1830717"/>
                  </a:lnTo>
                  <a:cubicBezTo>
                    <a:pt x="30492" y="1830717"/>
                    <a:pt x="19937" y="1826344"/>
                    <a:pt x="12155" y="1818562"/>
                  </a:cubicBezTo>
                  <a:cubicBezTo>
                    <a:pt x="4372" y="1810779"/>
                    <a:pt x="0" y="1800224"/>
                    <a:pt x="0" y="1789218"/>
                  </a:cubicBezTo>
                  <a:lnTo>
                    <a:pt x="0" y="41499"/>
                  </a:lnTo>
                  <a:cubicBezTo>
                    <a:pt x="0" y="30492"/>
                    <a:pt x="4372" y="19937"/>
                    <a:pt x="12155" y="12155"/>
                  </a:cubicBezTo>
                  <a:cubicBezTo>
                    <a:pt x="19937" y="4372"/>
                    <a:pt x="30492" y="0"/>
                    <a:pt x="4149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186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29505" y="3898923"/>
            <a:ext cx="3780045" cy="1099457"/>
            <a:chOff x="0" y="0"/>
            <a:chExt cx="995567" cy="289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29505" y="5820252"/>
            <a:ext cx="3780045" cy="1099457"/>
            <a:chOff x="0" y="0"/>
            <a:chExt cx="995567" cy="2895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9669" y="1737432"/>
            <a:ext cx="1476084" cy="153940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7042586" y="3898923"/>
            <a:ext cx="3780045" cy="1099457"/>
            <a:chOff x="0" y="0"/>
            <a:chExt cx="995567" cy="28956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42586" y="3898923"/>
            <a:ext cx="3780045" cy="1099457"/>
            <a:chOff x="0" y="0"/>
            <a:chExt cx="995567" cy="2895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DF1C0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042586" y="5820252"/>
            <a:ext cx="3780045" cy="1099457"/>
            <a:chOff x="0" y="0"/>
            <a:chExt cx="995567" cy="2895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381721" y="3991477"/>
            <a:ext cx="5538227" cy="3128073"/>
          </a:xfrm>
          <a:custGeom>
            <a:avLst/>
            <a:gdLst/>
            <a:ahLst/>
            <a:cxnLst/>
            <a:rect l="l" t="t" r="r" b="b"/>
            <a:pathLst>
              <a:path w="5538227" h="3128073">
                <a:moveTo>
                  <a:pt x="0" y="0"/>
                </a:moveTo>
                <a:lnTo>
                  <a:pt x="5538227" y="0"/>
                </a:lnTo>
                <a:lnTo>
                  <a:pt x="5538227" y="3128072"/>
                </a:lnTo>
                <a:lnTo>
                  <a:pt x="0" y="3128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8494" t="-134598" r="-106437" b="-79042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73845" y="2062763"/>
            <a:ext cx="13893942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0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Hình vẽ bên có ..... điểm.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94643" y="3946548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A. 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94643" y="5867877"/>
            <a:ext cx="3689267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C. 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03816" y="3946548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B. 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03816" y="5960430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D. 8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19</a:t>
            </a:r>
          </a:p>
        </p:txBody>
      </p:sp>
      <p:pic>
        <p:nvPicPr>
          <p:cNvPr id="30" name="Picture 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4945450" y="7422788"/>
            <a:ext cx="2907443" cy="1642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2000">
                <p:cTn id="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0716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6" y="0"/>
                </a:lnTo>
                <a:lnTo>
                  <a:pt x="1620546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83241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61063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6" y="0"/>
                </a:lnTo>
                <a:lnTo>
                  <a:pt x="1620546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8884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40882" y="5143500"/>
            <a:ext cx="2606236" cy="2707778"/>
          </a:xfrm>
          <a:custGeom>
            <a:avLst/>
            <a:gdLst/>
            <a:ahLst/>
            <a:cxnLst/>
            <a:rect l="l" t="t" r="r" b="b"/>
            <a:pathLst>
              <a:path w="2606236" h="2707778">
                <a:moveTo>
                  <a:pt x="0" y="0"/>
                </a:moveTo>
                <a:lnTo>
                  <a:pt x="2606236" y="0"/>
                </a:lnTo>
                <a:lnTo>
                  <a:pt x="2606236" y="2707778"/>
                </a:lnTo>
                <a:lnTo>
                  <a:pt x="0" y="2707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767787" y="2949975"/>
            <a:ext cx="1103307" cy="112879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3616706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88" b="-12888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7787" y="2949975"/>
            <a:ext cx="1103307" cy="11287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610435"/>
            <a:ext cx="16230600" cy="6951002"/>
            <a:chOff x="0" y="0"/>
            <a:chExt cx="4274726" cy="18307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830717"/>
            </a:xfrm>
            <a:custGeom>
              <a:avLst/>
              <a:gdLst/>
              <a:ahLst/>
              <a:cxnLst/>
              <a:rect l="l" t="t" r="r" b="b"/>
              <a:pathLst>
                <a:path w="4274726" h="1830717">
                  <a:moveTo>
                    <a:pt x="41499" y="0"/>
                  </a:moveTo>
                  <a:lnTo>
                    <a:pt x="4233227" y="0"/>
                  </a:lnTo>
                  <a:cubicBezTo>
                    <a:pt x="4244234" y="0"/>
                    <a:pt x="4254789" y="4372"/>
                    <a:pt x="4262571" y="12155"/>
                  </a:cubicBezTo>
                  <a:cubicBezTo>
                    <a:pt x="4270354" y="19937"/>
                    <a:pt x="4274726" y="30492"/>
                    <a:pt x="4274726" y="41499"/>
                  </a:cubicBezTo>
                  <a:lnTo>
                    <a:pt x="4274726" y="1789218"/>
                  </a:lnTo>
                  <a:cubicBezTo>
                    <a:pt x="4274726" y="1800224"/>
                    <a:pt x="4270354" y="1810779"/>
                    <a:pt x="4262571" y="1818562"/>
                  </a:cubicBezTo>
                  <a:cubicBezTo>
                    <a:pt x="4254789" y="1826344"/>
                    <a:pt x="4244234" y="1830717"/>
                    <a:pt x="4233227" y="1830717"/>
                  </a:cubicBezTo>
                  <a:lnTo>
                    <a:pt x="41499" y="1830717"/>
                  </a:lnTo>
                  <a:cubicBezTo>
                    <a:pt x="30492" y="1830717"/>
                    <a:pt x="19937" y="1826344"/>
                    <a:pt x="12155" y="1818562"/>
                  </a:cubicBezTo>
                  <a:cubicBezTo>
                    <a:pt x="4372" y="1810779"/>
                    <a:pt x="0" y="1800224"/>
                    <a:pt x="0" y="1789218"/>
                  </a:cubicBezTo>
                  <a:lnTo>
                    <a:pt x="0" y="41499"/>
                  </a:lnTo>
                  <a:cubicBezTo>
                    <a:pt x="0" y="30492"/>
                    <a:pt x="4372" y="19937"/>
                    <a:pt x="12155" y="12155"/>
                  </a:cubicBezTo>
                  <a:cubicBezTo>
                    <a:pt x="19937" y="4372"/>
                    <a:pt x="30492" y="0"/>
                    <a:pt x="4149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186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29505" y="3898923"/>
            <a:ext cx="3780045" cy="1099457"/>
            <a:chOff x="0" y="0"/>
            <a:chExt cx="995567" cy="289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29505" y="5820252"/>
            <a:ext cx="3780045" cy="1099457"/>
            <a:chOff x="0" y="0"/>
            <a:chExt cx="995567" cy="2895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9669" y="1737432"/>
            <a:ext cx="1476084" cy="153940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7042586" y="3898923"/>
            <a:ext cx="3780045" cy="1099457"/>
            <a:chOff x="0" y="0"/>
            <a:chExt cx="995567" cy="28956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42586" y="5820252"/>
            <a:ext cx="3780045" cy="1099457"/>
            <a:chOff x="0" y="0"/>
            <a:chExt cx="995567" cy="2895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042586" y="5820252"/>
            <a:ext cx="3780045" cy="1099457"/>
            <a:chOff x="0" y="0"/>
            <a:chExt cx="995567" cy="2895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95567" cy="289569"/>
            </a:xfrm>
            <a:custGeom>
              <a:avLst/>
              <a:gdLst/>
              <a:ahLst/>
              <a:cxnLst/>
              <a:rect l="l" t="t" r="r" b="b"/>
              <a:pathLst>
                <a:path w="995567" h="289569">
                  <a:moveTo>
                    <a:pt x="104453" y="0"/>
                  </a:moveTo>
                  <a:lnTo>
                    <a:pt x="891114" y="0"/>
                  </a:lnTo>
                  <a:cubicBezTo>
                    <a:pt x="918817" y="0"/>
                    <a:pt x="945385" y="11005"/>
                    <a:pt x="964974" y="30594"/>
                  </a:cubicBezTo>
                  <a:cubicBezTo>
                    <a:pt x="984563" y="50182"/>
                    <a:pt x="995567" y="76751"/>
                    <a:pt x="995567" y="104453"/>
                  </a:cubicBezTo>
                  <a:lnTo>
                    <a:pt x="995567" y="185116"/>
                  </a:lnTo>
                  <a:cubicBezTo>
                    <a:pt x="995567" y="212818"/>
                    <a:pt x="984563" y="239387"/>
                    <a:pt x="964974" y="258975"/>
                  </a:cubicBezTo>
                  <a:cubicBezTo>
                    <a:pt x="945385" y="278564"/>
                    <a:pt x="918817" y="289569"/>
                    <a:pt x="891114" y="289569"/>
                  </a:cubicBezTo>
                  <a:lnTo>
                    <a:pt x="104453" y="289569"/>
                  </a:lnTo>
                  <a:cubicBezTo>
                    <a:pt x="76751" y="289569"/>
                    <a:pt x="50182" y="278564"/>
                    <a:pt x="30594" y="258975"/>
                  </a:cubicBezTo>
                  <a:cubicBezTo>
                    <a:pt x="11005" y="239387"/>
                    <a:pt x="0" y="212818"/>
                    <a:pt x="0" y="185116"/>
                  </a:cubicBezTo>
                  <a:lnTo>
                    <a:pt x="0" y="104453"/>
                  </a:lnTo>
                  <a:cubicBezTo>
                    <a:pt x="0" y="76751"/>
                    <a:pt x="11005" y="50182"/>
                    <a:pt x="30594" y="30594"/>
                  </a:cubicBezTo>
                  <a:cubicBezTo>
                    <a:pt x="50182" y="11005"/>
                    <a:pt x="76751" y="0"/>
                    <a:pt x="104453" y="0"/>
                  </a:cubicBezTo>
                  <a:close/>
                </a:path>
              </a:pathLst>
            </a:custGeom>
            <a:solidFill>
              <a:srgbClr val="DF1C0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95567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381721" y="3991477"/>
            <a:ext cx="5538227" cy="3128073"/>
          </a:xfrm>
          <a:custGeom>
            <a:avLst/>
            <a:gdLst/>
            <a:ahLst/>
            <a:cxnLst/>
            <a:rect l="l" t="t" r="r" b="b"/>
            <a:pathLst>
              <a:path w="5538227" h="3128073">
                <a:moveTo>
                  <a:pt x="0" y="0"/>
                </a:moveTo>
                <a:lnTo>
                  <a:pt x="5538227" y="0"/>
                </a:lnTo>
                <a:lnTo>
                  <a:pt x="5538227" y="3128072"/>
                </a:lnTo>
                <a:lnTo>
                  <a:pt x="0" y="3128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8494" t="-134598" r="-106437" b="-79042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73845" y="2062763"/>
            <a:ext cx="13181766" cy="145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60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Hình bên có bao nhiêu bộ ba điểm thẳng hàng?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94643" y="3946548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A. 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94643" y="5867877"/>
            <a:ext cx="3689267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C. 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03816" y="3946548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B. 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403816" y="5867877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D. 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21</a:t>
            </a:r>
          </a:p>
        </p:txBody>
      </p:sp>
      <p:pic>
        <p:nvPicPr>
          <p:cNvPr id="30" name="Picture 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5011991" y="7456058"/>
            <a:ext cx="2907443" cy="1642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2000">
                <p:cTn id="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34030" y="2688531"/>
            <a:ext cx="21103252" cy="7595958"/>
            <a:chOff x="0" y="0"/>
            <a:chExt cx="5560772" cy="20015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60772" cy="2001558"/>
            </a:xfrm>
            <a:custGeom>
              <a:avLst/>
              <a:gdLst/>
              <a:ahLst/>
              <a:cxnLst/>
              <a:rect l="l" t="t" r="r" b="b"/>
              <a:pathLst>
                <a:path w="5560772" h="2001558">
                  <a:moveTo>
                    <a:pt x="0" y="0"/>
                  </a:moveTo>
                  <a:lnTo>
                    <a:pt x="5560772" y="0"/>
                  </a:lnTo>
                  <a:lnTo>
                    <a:pt x="5560772" y="2001558"/>
                  </a:lnTo>
                  <a:lnTo>
                    <a:pt x="0" y="2001558"/>
                  </a:lnTo>
                  <a:close/>
                </a:path>
              </a:pathLst>
            </a:custGeom>
            <a:solidFill>
              <a:srgbClr val="90D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60772" cy="2049183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52398" y="2948873"/>
            <a:ext cx="7543744" cy="7543744"/>
          </a:xfrm>
          <a:custGeom>
            <a:avLst/>
            <a:gdLst/>
            <a:ahLst/>
            <a:cxnLst/>
            <a:rect l="l" t="t" r="r" b="b"/>
            <a:pathLst>
              <a:path w="7543744" h="7543744">
                <a:moveTo>
                  <a:pt x="0" y="0"/>
                </a:moveTo>
                <a:lnTo>
                  <a:pt x="7543744" y="0"/>
                </a:lnTo>
                <a:lnTo>
                  <a:pt x="7543744" y="7543744"/>
                </a:lnTo>
                <a:lnTo>
                  <a:pt x="0" y="7543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390095" y="3855411"/>
            <a:ext cx="2713854" cy="2616076"/>
            <a:chOff x="0" y="0"/>
            <a:chExt cx="658714" cy="6349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8714" cy="634981"/>
            </a:xfrm>
            <a:custGeom>
              <a:avLst/>
              <a:gdLst/>
              <a:ahLst/>
              <a:cxnLst/>
              <a:rect l="l" t="t" r="r" b="b"/>
              <a:pathLst>
                <a:path w="658714" h="634981">
                  <a:moveTo>
                    <a:pt x="0" y="0"/>
                  </a:moveTo>
                  <a:lnTo>
                    <a:pt x="658714" y="0"/>
                  </a:lnTo>
                  <a:lnTo>
                    <a:pt x="658714" y="634981"/>
                  </a:lnTo>
                  <a:lnTo>
                    <a:pt x="0" y="634981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58714" cy="692131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Hãy cố gắng nhanh chân nhất có thể nhé!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80707" y="2948873"/>
            <a:ext cx="7543744" cy="7543744"/>
          </a:xfrm>
          <a:custGeom>
            <a:avLst/>
            <a:gdLst/>
            <a:ahLst/>
            <a:cxnLst/>
            <a:rect l="l" t="t" r="r" b="b"/>
            <a:pathLst>
              <a:path w="7543744" h="7543744">
                <a:moveTo>
                  <a:pt x="0" y="0"/>
                </a:moveTo>
                <a:lnTo>
                  <a:pt x="7543744" y="0"/>
                </a:lnTo>
                <a:lnTo>
                  <a:pt x="7543744" y="7543744"/>
                </a:lnTo>
                <a:lnTo>
                  <a:pt x="0" y="7543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850843" y="5730077"/>
            <a:ext cx="4695498" cy="4140576"/>
          </a:xfrm>
          <a:custGeom>
            <a:avLst/>
            <a:gdLst/>
            <a:ahLst/>
            <a:cxnLst/>
            <a:rect l="l" t="t" r="r" b="b"/>
            <a:pathLst>
              <a:path w="4695498" h="4140576">
                <a:moveTo>
                  <a:pt x="0" y="0"/>
                </a:moveTo>
                <a:lnTo>
                  <a:pt x="4695498" y="0"/>
                </a:lnTo>
                <a:lnTo>
                  <a:pt x="4695498" y="4140575"/>
                </a:lnTo>
                <a:lnTo>
                  <a:pt x="0" y="414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52398" y="5995209"/>
            <a:ext cx="2796324" cy="4877310"/>
          </a:xfrm>
          <a:custGeom>
            <a:avLst/>
            <a:gdLst/>
            <a:ahLst/>
            <a:cxnLst/>
            <a:rect l="l" t="t" r="r" b="b"/>
            <a:pathLst>
              <a:path w="2796324" h="4877310">
                <a:moveTo>
                  <a:pt x="0" y="0"/>
                </a:moveTo>
                <a:lnTo>
                  <a:pt x="2796324" y="0"/>
                </a:lnTo>
                <a:lnTo>
                  <a:pt x="2796324" y="4877310"/>
                </a:lnTo>
                <a:lnTo>
                  <a:pt x="0" y="4877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49079" y="2796473"/>
            <a:ext cx="11598895" cy="7155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ts val="6359"/>
              </a:lnSpc>
              <a:buFont typeface="Arial"/>
              <a:buChar char="•"/>
            </a:pPr>
            <a:r>
              <a:rPr lang="en-US" sz="3999">
                <a:solidFill>
                  <a:srgbClr val="2D2621"/>
                </a:solidFill>
                <a:latin typeface="DejaVu Serif"/>
                <a:ea typeface="DejaVu Serif"/>
                <a:cs typeface="DejaVu Serif"/>
                <a:sym typeface="DejaVu Serif"/>
              </a:rPr>
              <a:t>Mỗi thành viên của 2 nhóm sẽ được phát những tờ phiếu có từ hoặc cụm từ bất kì.</a:t>
            </a:r>
          </a:p>
          <a:p>
            <a:pPr marL="863599" lvl="1" indent="-431800" algn="just">
              <a:lnSpc>
                <a:spcPts val="6359"/>
              </a:lnSpc>
              <a:buFont typeface="Arial"/>
              <a:buChar char="•"/>
            </a:pPr>
            <a:r>
              <a:rPr lang="en-US" sz="3999">
                <a:solidFill>
                  <a:srgbClr val="2D2621"/>
                </a:solidFill>
                <a:latin typeface="DejaVu Serif"/>
                <a:ea typeface="DejaVu Serif"/>
                <a:cs typeface="DejaVu Serif"/>
                <a:sym typeface="DejaVu Serif"/>
              </a:rPr>
              <a:t>Các thành viên hãy nhanh mắt nhìn xem mình có đang cầm từ - cụm từ thích hợp để điền vào phiếu học tập trên bảng không, sau đó nhanh chân lên bảng hoàn thành phần phiếu học tập của nhóm!</a:t>
            </a:r>
          </a:p>
          <a:p>
            <a:pPr marL="863599" lvl="1" indent="-431800" algn="just">
              <a:lnSpc>
                <a:spcPts val="6359"/>
              </a:lnSpc>
              <a:buFont typeface="Arial"/>
              <a:buChar char="•"/>
            </a:pPr>
            <a:r>
              <a:rPr lang="en-US" sz="3999">
                <a:solidFill>
                  <a:srgbClr val="2D2621"/>
                </a:solidFill>
                <a:latin typeface="DejaVu Serif"/>
                <a:ea typeface="DejaVu Serif"/>
                <a:cs typeface="DejaVu Serif"/>
                <a:sym typeface="DejaVu Serif"/>
              </a:rPr>
              <a:t>Hoàn thành nhanh - chính xác +10 điểm, chậm - chưa chính xác +5 điểm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78918" y="530780"/>
            <a:ext cx="10477354" cy="125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4"/>
              </a:lnSpc>
            </a:pPr>
            <a:r>
              <a:rPr lang="en-US" sz="9099">
                <a:solidFill>
                  <a:srgbClr val="2D2621"/>
                </a:solidFill>
                <a:latin typeface="Yeseva One"/>
                <a:ea typeface="Yeseva One"/>
                <a:cs typeface="Yeseva One"/>
                <a:sym typeface="Yeseva One"/>
              </a:rPr>
              <a:t>KHỞI ĐỘNG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98048" y="1877315"/>
            <a:ext cx="1249190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2D262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 CHƠI: “NHANH MẮT - NHANH CHÂN”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2</a:t>
            </a:r>
          </a:p>
        </p:txBody>
      </p:sp>
    </p:spTree>
  </p:cSld>
  <p:clrMapOvr>
    <a:masterClrMapping/>
  </p:clrMapOvr>
  <p:transition spd="slow">
    <p:push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0716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6" y="0"/>
                </a:lnTo>
                <a:lnTo>
                  <a:pt x="1620546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83241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61063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6" y="0"/>
                </a:lnTo>
                <a:lnTo>
                  <a:pt x="1620546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8884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71168" y="5143500"/>
            <a:ext cx="2606236" cy="2707778"/>
          </a:xfrm>
          <a:custGeom>
            <a:avLst/>
            <a:gdLst/>
            <a:ahLst/>
            <a:cxnLst/>
            <a:rect l="l" t="t" r="r" b="b"/>
            <a:pathLst>
              <a:path w="2606236" h="2707778">
                <a:moveTo>
                  <a:pt x="0" y="0"/>
                </a:moveTo>
                <a:lnTo>
                  <a:pt x="2606236" y="0"/>
                </a:lnTo>
                <a:lnTo>
                  <a:pt x="2606236" y="2707778"/>
                </a:lnTo>
                <a:lnTo>
                  <a:pt x="0" y="27077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767787" y="2949975"/>
            <a:ext cx="1103307" cy="112879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3616706" y="7494120"/>
            <a:ext cx="1620547" cy="1178579"/>
          </a:xfrm>
          <a:custGeom>
            <a:avLst/>
            <a:gdLst/>
            <a:ahLst/>
            <a:cxnLst/>
            <a:rect l="l" t="t" r="r" b="b"/>
            <a:pathLst>
              <a:path w="1620547" h="1178579">
                <a:moveTo>
                  <a:pt x="0" y="0"/>
                </a:moveTo>
                <a:lnTo>
                  <a:pt x="1620547" y="0"/>
                </a:lnTo>
                <a:lnTo>
                  <a:pt x="1620547" y="1178580"/>
                </a:lnTo>
                <a:lnTo>
                  <a:pt x="0" y="1178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22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888" b="-12888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7787" y="2949975"/>
            <a:ext cx="1103307" cy="11287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610435"/>
            <a:ext cx="16230600" cy="6951002"/>
            <a:chOff x="0" y="0"/>
            <a:chExt cx="4274726" cy="18307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830717"/>
            </a:xfrm>
            <a:custGeom>
              <a:avLst/>
              <a:gdLst/>
              <a:ahLst/>
              <a:cxnLst/>
              <a:rect l="l" t="t" r="r" b="b"/>
              <a:pathLst>
                <a:path w="4274726" h="1830717">
                  <a:moveTo>
                    <a:pt x="41499" y="0"/>
                  </a:moveTo>
                  <a:lnTo>
                    <a:pt x="4233227" y="0"/>
                  </a:lnTo>
                  <a:cubicBezTo>
                    <a:pt x="4244234" y="0"/>
                    <a:pt x="4254789" y="4372"/>
                    <a:pt x="4262571" y="12155"/>
                  </a:cubicBezTo>
                  <a:cubicBezTo>
                    <a:pt x="4270354" y="19937"/>
                    <a:pt x="4274726" y="30492"/>
                    <a:pt x="4274726" y="41499"/>
                  </a:cubicBezTo>
                  <a:lnTo>
                    <a:pt x="4274726" y="1789218"/>
                  </a:lnTo>
                  <a:cubicBezTo>
                    <a:pt x="4274726" y="1800224"/>
                    <a:pt x="4270354" y="1810779"/>
                    <a:pt x="4262571" y="1818562"/>
                  </a:cubicBezTo>
                  <a:cubicBezTo>
                    <a:pt x="4254789" y="1826344"/>
                    <a:pt x="4244234" y="1830717"/>
                    <a:pt x="4233227" y="1830717"/>
                  </a:cubicBezTo>
                  <a:lnTo>
                    <a:pt x="41499" y="1830717"/>
                  </a:lnTo>
                  <a:cubicBezTo>
                    <a:pt x="30492" y="1830717"/>
                    <a:pt x="19937" y="1826344"/>
                    <a:pt x="12155" y="1818562"/>
                  </a:cubicBezTo>
                  <a:cubicBezTo>
                    <a:pt x="4372" y="1810779"/>
                    <a:pt x="0" y="1800224"/>
                    <a:pt x="0" y="1789218"/>
                  </a:cubicBezTo>
                  <a:lnTo>
                    <a:pt x="0" y="41499"/>
                  </a:lnTo>
                  <a:cubicBezTo>
                    <a:pt x="0" y="30492"/>
                    <a:pt x="4372" y="19937"/>
                    <a:pt x="12155" y="12155"/>
                  </a:cubicBezTo>
                  <a:cubicBezTo>
                    <a:pt x="19937" y="4372"/>
                    <a:pt x="30492" y="0"/>
                    <a:pt x="4149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1868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29505" y="5627030"/>
            <a:ext cx="5718749" cy="1099457"/>
            <a:chOff x="0" y="0"/>
            <a:chExt cx="1506173" cy="289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6173" cy="289569"/>
            </a:xfrm>
            <a:custGeom>
              <a:avLst/>
              <a:gdLst/>
              <a:ahLst/>
              <a:cxnLst/>
              <a:rect l="l" t="t" r="r" b="b"/>
              <a:pathLst>
                <a:path w="1506173" h="289569">
                  <a:moveTo>
                    <a:pt x="69043" y="0"/>
                  </a:moveTo>
                  <a:lnTo>
                    <a:pt x="1437130" y="0"/>
                  </a:lnTo>
                  <a:cubicBezTo>
                    <a:pt x="1475261" y="0"/>
                    <a:pt x="1506173" y="30911"/>
                    <a:pt x="1506173" y="69043"/>
                  </a:cubicBezTo>
                  <a:lnTo>
                    <a:pt x="1506173" y="220526"/>
                  </a:lnTo>
                  <a:cubicBezTo>
                    <a:pt x="1506173" y="238838"/>
                    <a:pt x="1498898" y="256399"/>
                    <a:pt x="1485950" y="269347"/>
                  </a:cubicBezTo>
                  <a:cubicBezTo>
                    <a:pt x="1473002" y="282295"/>
                    <a:pt x="1455441" y="289569"/>
                    <a:pt x="1437130" y="289569"/>
                  </a:cubicBezTo>
                  <a:lnTo>
                    <a:pt x="69043" y="289569"/>
                  </a:lnTo>
                  <a:cubicBezTo>
                    <a:pt x="30911" y="289569"/>
                    <a:pt x="0" y="258657"/>
                    <a:pt x="0" y="220526"/>
                  </a:cubicBezTo>
                  <a:lnTo>
                    <a:pt x="0" y="69043"/>
                  </a:lnTo>
                  <a:cubicBezTo>
                    <a:pt x="0" y="50731"/>
                    <a:pt x="7274" y="33170"/>
                    <a:pt x="20222" y="20222"/>
                  </a:cubicBezTo>
                  <a:cubicBezTo>
                    <a:pt x="33170" y="7274"/>
                    <a:pt x="50731" y="0"/>
                    <a:pt x="6904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06173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9669" y="1737432"/>
            <a:ext cx="1476084" cy="15394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83778" y="2570064"/>
            <a:ext cx="12927047" cy="203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4"/>
              </a:lnSpc>
            </a:pPr>
            <a:r>
              <a:rPr lang="en-US" sz="57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Ba học sinh cùng ngổi trên một băng ghế dài được gọi là hình ảnh của ba điểm thẳng hàng đúng hay sai?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309956" y="5627030"/>
            <a:ext cx="5718749" cy="1099457"/>
            <a:chOff x="0" y="0"/>
            <a:chExt cx="1506173" cy="2895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06173" cy="289569"/>
            </a:xfrm>
            <a:custGeom>
              <a:avLst/>
              <a:gdLst/>
              <a:ahLst/>
              <a:cxnLst/>
              <a:rect l="l" t="t" r="r" b="b"/>
              <a:pathLst>
                <a:path w="1506173" h="289569">
                  <a:moveTo>
                    <a:pt x="69043" y="0"/>
                  </a:moveTo>
                  <a:lnTo>
                    <a:pt x="1437130" y="0"/>
                  </a:lnTo>
                  <a:cubicBezTo>
                    <a:pt x="1475261" y="0"/>
                    <a:pt x="1506173" y="30911"/>
                    <a:pt x="1506173" y="69043"/>
                  </a:cubicBezTo>
                  <a:lnTo>
                    <a:pt x="1506173" y="220526"/>
                  </a:lnTo>
                  <a:cubicBezTo>
                    <a:pt x="1506173" y="238838"/>
                    <a:pt x="1498898" y="256399"/>
                    <a:pt x="1485950" y="269347"/>
                  </a:cubicBezTo>
                  <a:cubicBezTo>
                    <a:pt x="1473002" y="282295"/>
                    <a:pt x="1455441" y="289569"/>
                    <a:pt x="1437130" y="289569"/>
                  </a:cubicBezTo>
                  <a:lnTo>
                    <a:pt x="69043" y="289569"/>
                  </a:lnTo>
                  <a:cubicBezTo>
                    <a:pt x="30911" y="289569"/>
                    <a:pt x="0" y="258657"/>
                    <a:pt x="0" y="220526"/>
                  </a:cubicBezTo>
                  <a:lnTo>
                    <a:pt x="0" y="69043"/>
                  </a:lnTo>
                  <a:cubicBezTo>
                    <a:pt x="0" y="50731"/>
                    <a:pt x="7274" y="33170"/>
                    <a:pt x="20222" y="20222"/>
                  </a:cubicBezTo>
                  <a:cubicBezTo>
                    <a:pt x="33170" y="7274"/>
                    <a:pt x="50731" y="0"/>
                    <a:pt x="69043" y="0"/>
                  </a:cubicBezTo>
                  <a:close/>
                </a:path>
              </a:pathLst>
            </a:custGeom>
            <a:solidFill>
              <a:srgbClr val="455E1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06173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56870" y="5627030"/>
            <a:ext cx="5718749" cy="1099457"/>
            <a:chOff x="0" y="0"/>
            <a:chExt cx="1506173" cy="28956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06173" cy="289569"/>
            </a:xfrm>
            <a:custGeom>
              <a:avLst/>
              <a:gdLst/>
              <a:ahLst/>
              <a:cxnLst/>
              <a:rect l="l" t="t" r="r" b="b"/>
              <a:pathLst>
                <a:path w="1506173" h="289569">
                  <a:moveTo>
                    <a:pt x="69043" y="0"/>
                  </a:moveTo>
                  <a:lnTo>
                    <a:pt x="1437130" y="0"/>
                  </a:lnTo>
                  <a:cubicBezTo>
                    <a:pt x="1475261" y="0"/>
                    <a:pt x="1506173" y="30911"/>
                    <a:pt x="1506173" y="69043"/>
                  </a:cubicBezTo>
                  <a:lnTo>
                    <a:pt x="1506173" y="220526"/>
                  </a:lnTo>
                  <a:cubicBezTo>
                    <a:pt x="1506173" y="238838"/>
                    <a:pt x="1498898" y="256399"/>
                    <a:pt x="1485950" y="269347"/>
                  </a:cubicBezTo>
                  <a:cubicBezTo>
                    <a:pt x="1473002" y="282295"/>
                    <a:pt x="1455441" y="289569"/>
                    <a:pt x="1437130" y="289569"/>
                  </a:cubicBezTo>
                  <a:lnTo>
                    <a:pt x="69043" y="289569"/>
                  </a:lnTo>
                  <a:cubicBezTo>
                    <a:pt x="30911" y="289569"/>
                    <a:pt x="0" y="258657"/>
                    <a:pt x="0" y="220526"/>
                  </a:cubicBezTo>
                  <a:lnTo>
                    <a:pt x="0" y="69043"/>
                  </a:lnTo>
                  <a:cubicBezTo>
                    <a:pt x="0" y="50731"/>
                    <a:pt x="7274" y="33170"/>
                    <a:pt x="20222" y="20222"/>
                  </a:cubicBezTo>
                  <a:cubicBezTo>
                    <a:pt x="33170" y="7274"/>
                    <a:pt x="50731" y="0"/>
                    <a:pt x="69043" y="0"/>
                  </a:cubicBezTo>
                  <a:close/>
                </a:path>
              </a:pathLst>
            </a:custGeom>
            <a:solidFill>
              <a:srgbClr val="DF1C0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06173" cy="327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121577" y="5674655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B. SAI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66066" y="5674655"/>
            <a:ext cx="4500358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spc="-30">
                <a:solidFill>
                  <a:srgbClr val="EEC51D"/>
                </a:solidFill>
                <a:latin typeface="Faustina"/>
                <a:ea typeface="Faustina"/>
                <a:cs typeface="Faustina"/>
                <a:sym typeface="Faustina"/>
              </a:rPr>
              <a:t>A. ĐÚNG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23</a:t>
            </a:r>
          </a:p>
        </p:txBody>
      </p:sp>
      <p:pic>
        <p:nvPicPr>
          <p:cNvPr id="21" name="Picture 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7690278" y="7616020"/>
            <a:ext cx="2907443" cy="1642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2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68011" y="5012016"/>
            <a:ext cx="10091802" cy="4220208"/>
          </a:xfrm>
          <a:custGeom>
            <a:avLst/>
            <a:gdLst/>
            <a:ahLst/>
            <a:cxnLst/>
            <a:rect l="l" t="t" r="r" b="b"/>
            <a:pathLst>
              <a:path w="10091802" h="4220208">
                <a:moveTo>
                  <a:pt x="0" y="0"/>
                </a:moveTo>
                <a:lnTo>
                  <a:pt x="10091801" y="0"/>
                </a:lnTo>
                <a:lnTo>
                  <a:pt x="10091801" y="4220208"/>
                </a:lnTo>
                <a:lnTo>
                  <a:pt x="0" y="422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3551">
            <a:off x="2975257" y="3524878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6" y="0"/>
                </a:lnTo>
                <a:lnTo>
                  <a:pt x="2716666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27000" y="-1174661"/>
            <a:ext cx="6609780" cy="8888457"/>
          </a:xfrm>
          <a:custGeom>
            <a:avLst/>
            <a:gdLst/>
            <a:ahLst/>
            <a:cxnLst/>
            <a:rect l="l" t="t" r="r" b="b"/>
            <a:pathLst>
              <a:path w="6609780" h="8888457">
                <a:moveTo>
                  <a:pt x="0" y="0"/>
                </a:moveTo>
                <a:lnTo>
                  <a:pt x="6609780" y="0"/>
                </a:lnTo>
                <a:lnTo>
                  <a:pt x="6609780" y="8888457"/>
                </a:lnTo>
                <a:lnTo>
                  <a:pt x="0" y="8888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38854" y="6104578"/>
            <a:ext cx="20165708" cy="4913100"/>
          </a:xfrm>
          <a:custGeom>
            <a:avLst/>
            <a:gdLst/>
            <a:ahLst/>
            <a:cxnLst/>
            <a:rect l="l" t="t" r="r" b="b"/>
            <a:pathLst>
              <a:path w="20165708" h="4913100">
                <a:moveTo>
                  <a:pt x="0" y="0"/>
                </a:moveTo>
                <a:lnTo>
                  <a:pt x="20165708" y="0"/>
                </a:lnTo>
                <a:lnTo>
                  <a:pt x="20165708" y="4913100"/>
                </a:lnTo>
                <a:lnTo>
                  <a:pt x="0" y="4913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55377" y="-1368543"/>
            <a:ext cx="6753957" cy="9082339"/>
          </a:xfrm>
          <a:custGeom>
            <a:avLst/>
            <a:gdLst/>
            <a:ahLst/>
            <a:cxnLst/>
            <a:rect l="l" t="t" r="r" b="b"/>
            <a:pathLst>
              <a:path w="6753957" h="9082339">
                <a:moveTo>
                  <a:pt x="0" y="0"/>
                </a:moveTo>
                <a:lnTo>
                  <a:pt x="6753957" y="0"/>
                </a:lnTo>
                <a:lnTo>
                  <a:pt x="6753957" y="9082339"/>
                </a:lnTo>
                <a:lnTo>
                  <a:pt x="0" y="9082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36198" y="6503728"/>
            <a:ext cx="7207452" cy="4114800"/>
          </a:xfrm>
          <a:custGeom>
            <a:avLst/>
            <a:gdLst/>
            <a:ahLst/>
            <a:cxnLst/>
            <a:rect l="l" t="t" r="r" b="b"/>
            <a:pathLst>
              <a:path w="7207452" h="4114800">
                <a:moveTo>
                  <a:pt x="0" y="0"/>
                </a:moveTo>
                <a:lnTo>
                  <a:pt x="7207452" y="0"/>
                </a:lnTo>
                <a:lnTo>
                  <a:pt x="7207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82780" y="4909155"/>
            <a:ext cx="3124809" cy="3218437"/>
          </a:xfrm>
          <a:custGeom>
            <a:avLst/>
            <a:gdLst/>
            <a:ahLst/>
            <a:cxnLst/>
            <a:rect l="l" t="t" r="r" b="b"/>
            <a:pathLst>
              <a:path w="3124809" h="3218437">
                <a:moveTo>
                  <a:pt x="0" y="0"/>
                </a:moveTo>
                <a:lnTo>
                  <a:pt x="3124809" y="0"/>
                </a:lnTo>
                <a:lnTo>
                  <a:pt x="3124809" y="3218437"/>
                </a:lnTo>
                <a:lnTo>
                  <a:pt x="0" y="32184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6518374"/>
            <a:ext cx="4026893" cy="4246284"/>
          </a:xfrm>
          <a:custGeom>
            <a:avLst/>
            <a:gdLst/>
            <a:ahLst/>
            <a:cxnLst/>
            <a:rect l="l" t="t" r="r" b="b"/>
            <a:pathLst>
              <a:path w="4026893" h="4246284">
                <a:moveTo>
                  <a:pt x="0" y="0"/>
                </a:moveTo>
                <a:lnTo>
                  <a:pt x="4026893" y="0"/>
                </a:lnTo>
                <a:lnTo>
                  <a:pt x="4026893" y="4246284"/>
                </a:lnTo>
                <a:lnTo>
                  <a:pt x="0" y="4246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50702" y="6995668"/>
            <a:ext cx="4786403" cy="4473111"/>
          </a:xfrm>
          <a:custGeom>
            <a:avLst/>
            <a:gdLst/>
            <a:ahLst/>
            <a:cxnLst/>
            <a:rect l="l" t="t" r="r" b="b"/>
            <a:pathLst>
              <a:path w="4786403" h="4473111">
                <a:moveTo>
                  <a:pt x="0" y="0"/>
                </a:moveTo>
                <a:lnTo>
                  <a:pt x="4786403" y="0"/>
                </a:lnTo>
                <a:lnTo>
                  <a:pt x="4786403" y="4473112"/>
                </a:lnTo>
                <a:lnTo>
                  <a:pt x="0" y="44731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06477">
            <a:off x="15518019" y="2228480"/>
            <a:ext cx="1322645" cy="1035041"/>
          </a:xfrm>
          <a:custGeom>
            <a:avLst/>
            <a:gdLst/>
            <a:ahLst/>
            <a:cxnLst/>
            <a:rect l="l" t="t" r="r" b="b"/>
            <a:pathLst>
              <a:path w="1322645" h="1035041">
                <a:moveTo>
                  <a:pt x="0" y="0"/>
                </a:moveTo>
                <a:lnTo>
                  <a:pt x="1322646" y="0"/>
                </a:lnTo>
                <a:lnTo>
                  <a:pt x="1322646" y="1035041"/>
                </a:lnTo>
                <a:lnTo>
                  <a:pt x="0" y="10350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07103">
            <a:off x="12248342" y="1579767"/>
            <a:ext cx="2716666" cy="1076787"/>
          </a:xfrm>
          <a:custGeom>
            <a:avLst/>
            <a:gdLst/>
            <a:ahLst/>
            <a:cxnLst/>
            <a:rect l="l" t="t" r="r" b="b"/>
            <a:pathLst>
              <a:path w="2716666" h="1076787">
                <a:moveTo>
                  <a:pt x="0" y="0"/>
                </a:moveTo>
                <a:lnTo>
                  <a:pt x="2716665" y="0"/>
                </a:lnTo>
                <a:lnTo>
                  <a:pt x="2716665" y="1076788"/>
                </a:lnTo>
                <a:lnTo>
                  <a:pt x="0" y="10767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610482" y="4381687"/>
            <a:ext cx="3316565" cy="3445782"/>
          </a:xfrm>
          <a:custGeom>
            <a:avLst/>
            <a:gdLst/>
            <a:ahLst/>
            <a:cxnLst/>
            <a:rect l="l" t="t" r="r" b="b"/>
            <a:pathLst>
              <a:path w="3316565" h="3445782">
                <a:moveTo>
                  <a:pt x="0" y="0"/>
                </a:moveTo>
                <a:lnTo>
                  <a:pt x="3316565" y="0"/>
                </a:lnTo>
                <a:lnTo>
                  <a:pt x="3316565" y="3445782"/>
                </a:lnTo>
                <a:lnTo>
                  <a:pt x="0" y="344578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24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12563" y="2510"/>
            <a:ext cx="7875437" cy="10281980"/>
            <a:chOff x="0" y="0"/>
            <a:chExt cx="20752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5202" cy="2709333"/>
            </a:xfrm>
            <a:custGeom>
              <a:avLst/>
              <a:gdLst/>
              <a:ahLst/>
              <a:cxnLst/>
              <a:rect l="l" t="t" r="r" b="b"/>
              <a:pathLst>
                <a:path w="2075202" h="2709333">
                  <a:moveTo>
                    <a:pt x="0" y="0"/>
                  </a:moveTo>
                  <a:lnTo>
                    <a:pt x="2075202" y="0"/>
                  </a:lnTo>
                  <a:lnTo>
                    <a:pt x="20752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75202" cy="2756958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12563" y="-216945"/>
            <a:ext cx="8016287" cy="10720889"/>
            <a:chOff x="0" y="0"/>
            <a:chExt cx="10688383" cy="14294519"/>
          </a:xfrm>
        </p:grpSpPr>
        <p:sp>
          <p:nvSpPr>
            <p:cNvPr id="6" name="AutoShape 6"/>
            <p:cNvSpPr/>
            <p:nvPr/>
          </p:nvSpPr>
          <p:spPr>
            <a:xfrm rot="5400000">
              <a:off x="5342635" y="-3705875"/>
              <a:ext cx="12698" cy="1067879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AutoShape 7"/>
            <p:cNvSpPr/>
            <p:nvPr/>
          </p:nvSpPr>
          <p:spPr>
            <a:xfrm rot="5400000">
              <a:off x="5340175" y="5912600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AutoShape 8"/>
            <p:cNvSpPr/>
            <p:nvPr/>
          </p:nvSpPr>
          <p:spPr>
            <a:xfrm rot="5400000">
              <a:off x="5340175" y="4519449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9" name="AutoShape 9"/>
            <p:cNvSpPr/>
            <p:nvPr/>
          </p:nvSpPr>
          <p:spPr>
            <a:xfrm rot="5400000">
              <a:off x="5340175" y="3126299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AutoShape 10"/>
            <p:cNvSpPr/>
            <p:nvPr/>
          </p:nvSpPr>
          <p:spPr>
            <a:xfrm rot="5400000">
              <a:off x="5340175" y="1733148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 rot="5400000">
              <a:off x="5340175" y="339997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AutoShape 12"/>
            <p:cNvSpPr/>
            <p:nvPr/>
          </p:nvSpPr>
          <p:spPr>
            <a:xfrm rot="5400000">
              <a:off x="5340175" y="-2446304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 rot="5400000">
              <a:off x="5340175" y="-1053154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6404286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5336885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4269485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3202084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2134684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0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1067283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1" name="AutoShape 21"/>
            <p:cNvSpPr/>
            <p:nvPr/>
          </p:nvSpPr>
          <p:spPr>
            <a:xfrm rot="5400000">
              <a:off x="5340175" y="7305751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7471686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10673888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8539087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9606487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929031" y="196763"/>
            <a:ext cx="2572098" cy="2693297"/>
          </a:xfrm>
          <a:prstGeom prst="rect">
            <a:avLst/>
          </a:prstGeom>
        </p:spPr>
      </p:pic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471656" y="1203338"/>
            <a:ext cx="2878625" cy="1631976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>
            <a:off x="10787520" y="3630837"/>
            <a:ext cx="7125522" cy="4960986"/>
          </a:xfrm>
          <a:custGeom>
            <a:avLst/>
            <a:gdLst/>
            <a:ahLst/>
            <a:cxnLst/>
            <a:rect l="l" t="t" r="r" b="b"/>
            <a:pathLst>
              <a:path w="7125522" h="4960986">
                <a:moveTo>
                  <a:pt x="0" y="0"/>
                </a:moveTo>
                <a:lnTo>
                  <a:pt x="7125522" y="0"/>
                </a:lnTo>
                <a:lnTo>
                  <a:pt x="7125522" y="4960986"/>
                </a:lnTo>
                <a:lnTo>
                  <a:pt x="0" y="4960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113" t="-66352" r="-131989" b="-48638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37193" y="704850"/>
            <a:ext cx="8118583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5000" b="1">
                <a:solidFill>
                  <a:srgbClr val="2D2621"/>
                </a:solidFill>
                <a:latin typeface="Stavok Grotesque Bold"/>
                <a:ea typeface="Stavok Grotesque Bold"/>
                <a:cs typeface="Stavok Grotesque Bold"/>
                <a:sym typeface="Stavok Grotesque Bold"/>
              </a:rPr>
              <a:t>Làm bài 8.2/ SGK - 47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86231" y="1631976"/>
            <a:ext cx="758900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D2621"/>
                </a:solidFill>
                <a:latin typeface="Barlow"/>
                <a:ea typeface="Barlow"/>
                <a:cs typeface="Barlow"/>
                <a:sym typeface="Barlow"/>
              </a:rPr>
              <a:t>Nhóm 1: a-c                    Nhóm 2: b-c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2593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2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12563" y="2510"/>
            <a:ext cx="7875437" cy="10281980"/>
            <a:chOff x="0" y="0"/>
            <a:chExt cx="20752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5202" cy="2709333"/>
            </a:xfrm>
            <a:custGeom>
              <a:avLst/>
              <a:gdLst/>
              <a:ahLst/>
              <a:cxnLst/>
              <a:rect l="l" t="t" r="r" b="b"/>
              <a:pathLst>
                <a:path w="2075202" h="2709333">
                  <a:moveTo>
                    <a:pt x="0" y="0"/>
                  </a:moveTo>
                  <a:lnTo>
                    <a:pt x="2075202" y="0"/>
                  </a:lnTo>
                  <a:lnTo>
                    <a:pt x="20752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75202" cy="2756958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12563" y="-216945"/>
            <a:ext cx="8016287" cy="10720889"/>
            <a:chOff x="0" y="0"/>
            <a:chExt cx="10688383" cy="14294519"/>
          </a:xfrm>
        </p:grpSpPr>
        <p:sp>
          <p:nvSpPr>
            <p:cNvPr id="6" name="AutoShape 6"/>
            <p:cNvSpPr/>
            <p:nvPr/>
          </p:nvSpPr>
          <p:spPr>
            <a:xfrm rot="5400000">
              <a:off x="5342635" y="-3705875"/>
              <a:ext cx="12698" cy="1067879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AutoShape 7"/>
            <p:cNvSpPr/>
            <p:nvPr/>
          </p:nvSpPr>
          <p:spPr>
            <a:xfrm rot="5400000">
              <a:off x="5340175" y="5912600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AutoShape 8"/>
            <p:cNvSpPr/>
            <p:nvPr/>
          </p:nvSpPr>
          <p:spPr>
            <a:xfrm rot="5400000">
              <a:off x="5340175" y="4519449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9" name="AutoShape 9"/>
            <p:cNvSpPr/>
            <p:nvPr/>
          </p:nvSpPr>
          <p:spPr>
            <a:xfrm rot="5400000">
              <a:off x="5340175" y="3126299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AutoShape 10"/>
            <p:cNvSpPr/>
            <p:nvPr/>
          </p:nvSpPr>
          <p:spPr>
            <a:xfrm rot="5400000">
              <a:off x="5340175" y="1733148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 rot="5400000">
              <a:off x="5340175" y="339997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AutoShape 12"/>
            <p:cNvSpPr/>
            <p:nvPr/>
          </p:nvSpPr>
          <p:spPr>
            <a:xfrm rot="5400000">
              <a:off x="5340175" y="-2446304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 rot="5400000">
              <a:off x="5340175" y="-1053154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6404286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5336885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4269485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3202084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2134684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0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1067283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1" name="AutoShape 21"/>
            <p:cNvSpPr/>
            <p:nvPr/>
          </p:nvSpPr>
          <p:spPr>
            <a:xfrm rot="5400000">
              <a:off x="5340175" y="7305751"/>
              <a:ext cx="12825" cy="1068359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7471686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10673888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8539087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9606487" y="0"/>
              <a:ext cx="14444" cy="14294519"/>
            </a:xfrm>
            <a:prstGeom prst="rect">
              <a:avLst/>
            </a:prstGeom>
            <a:solidFill>
              <a:srgbClr val="000000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929031" y="196763"/>
            <a:ext cx="2572098" cy="2693297"/>
          </a:xfrm>
          <a:prstGeom prst="rect">
            <a:avLst/>
          </a:prstGeom>
        </p:spPr>
      </p:pic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471656" y="1203338"/>
            <a:ext cx="2878625" cy="1631976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>
            <a:off x="10787520" y="3630837"/>
            <a:ext cx="7125522" cy="4960986"/>
          </a:xfrm>
          <a:custGeom>
            <a:avLst/>
            <a:gdLst/>
            <a:ahLst/>
            <a:cxnLst/>
            <a:rect l="l" t="t" r="r" b="b"/>
            <a:pathLst>
              <a:path w="7125522" h="4960986">
                <a:moveTo>
                  <a:pt x="0" y="0"/>
                </a:moveTo>
                <a:lnTo>
                  <a:pt x="7125522" y="0"/>
                </a:lnTo>
                <a:lnTo>
                  <a:pt x="7125522" y="4960986"/>
                </a:lnTo>
                <a:lnTo>
                  <a:pt x="0" y="4960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113" t="-66352" r="-131989" b="-48638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37193" y="704850"/>
            <a:ext cx="8118583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5000" b="1">
                <a:solidFill>
                  <a:srgbClr val="2D2621"/>
                </a:solidFill>
                <a:latin typeface="Stavok Grotesque Bold"/>
                <a:ea typeface="Stavok Grotesque Bold"/>
                <a:cs typeface="Stavok Grotesque Bold"/>
                <a:sym typeface="Stavok Grotesque Bold"/>
              </a:rPr>
              <a:t>Làm bài 8.2/ SGK - 47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86231" y="1631976"/>
            <a:ext cx="758900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D2621"/>
                </a:solidFill>
                <a:latin typeface="Barlow"/>
                <a:ea typeface="Barlow"/>
                <a:cs typeface="Barlow"/>
                <a:sym typeface="Barlow"/>
              </a:rPr>
              <a:t>Nhóm 1: a-c                    Nhóm 2: b-c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2593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26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2593" y="2964481"/>
            <a:ext cx="8572640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D2621"/>
                </a:solidFill>
                <a:latin typeface="DejaVu Serif"/>
                <a:ea typeface="DejaVu Serif"/>
                <a:cs typeface="DejaVu Serif"/>
                <a:sym typeface="DejaVu Serif"/>
              </a:rPr>
              <a:t>a.Có 1 bộ ba điểm thẳng hàng là: A,B,C.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2593" y="4841766"/>
            <a:ext cx="9556277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D2621"/>
                </a:solidFill>
                <a:latin typeface="DejaVu Serif"/>
                <a:ea typeface="DejaVu Serif"/>
                <a:cs typeface="DejaVu Serif"/>
                <a:sym typeface="DejaVu Serif"/>
              </a:rPr>
              <a:t>b. Hai bộ điểm không thẳng hàng là: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D2621"/>
                </a:solidFill>
                <a:latin typeface="DejaVu Serif"/>
                <a:ea typeface="DejaVu Serif"/>
                <a:cs typeface="DejaVu Serif"/>
                <a:sym typeface="DejaVu Serif"/>
              </a:rPr>
              <a:t>S,A,B và S,B,C.....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2D2621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66669" y="6936255"/>
            <a:ext cx="745963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2D2621"/>
                </a:solidFill>
                <a:latin typeface="DejaVu Serif"/>
                <a:ea typeface="DejaVu Serif"/>
                <a:cs typeface="DejaVu Serif"/>
                <a:sym typeface="DejaVu Serif"/>
              </a:rPr>
              <a:t>c. Bốn điểm A, B, C, S không thẳng hàng.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2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44893" y="2510"/>
            <a:ext cx="7343107" cy="10281980"/>
            <a:chOff x="0" y="0"/>
            <a:chExt cx="193493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4931" cy="2709333"/>
            </a:xfrm>
            <a:custGeom>
              <a:avLst/>
              <a:gdLst/>
              <a:ahLst/>
              <a:cxnLst/>
              <a:rect l="l" t="t" r="r" b="b"/>
              <a:pathLst>
                <a:path w="1934931" h="2709333">
                  <a:moveTo>
                    <a:pt x="0" y="0"/>
                  </a:moveTo>
                  <a:lnTo>
                    <a:pt x="1934931" y="0"/>
                  </a:lnTo>
                  <a:lnTo>
                    <a:pt x="19349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79BF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34931" cy="2756958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944893" y="-216945"/>
            <a:ext cx="7483957" cy="10720889"/>
            <a:chOff x="0" y="0"/>
            <a:chExt cx="9978609" cy="14294519"/>
          </a:xfrm>
        </p:grpSpPr>
        <p:sp>
          <p:nvSpPr>
            <p:cNvPr id="6" name="AutoShape 6"/>
            <p:cNvSpPr/>
            <p:nvPr/>
          </p:nvSpPr>
          <p:spPr>
            <a:xfrm rot="5400000">
              <a:off x="4987430" y="-3351306"/>
              <a:ext cx="12698" cy="996966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AutoShape 7"/>
            <p:cNvSpPr/>
            <p:nvPr/>
          </p:nvSpPr>
          <p:spPr>
            <a:xfrm rot="5400000">
              <a:off x="4985129" y="6267328"/>
              <a:ext cx="12825" cy="997413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AutoShape 8"/>
            <p:cNvSpPr/>
            <p:nvPr/>
          </p:nvSpPr>
          <p:spPr>
            <a:xfrm rot="5400000">
              <a:off x="4985129" y="4874177"/>
              <a:ext cx="12825" cy="997413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9" name="AutoShape 9"/>
            <p:cNvSpPr/>
            <p:nvPr/>
          </p:nvSpPr>
          <p:spPr>
            <a:xfrm rot="5400000">
              <a:off x="4985129" y="3481027"/>
              <a:ext cx="12825" cy="997413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AutoShape 10"/>
            <p:cNvSpPr/>
            <p:nvPr/>
          </p:nvSpPr>
          <p:spPr>
            <a:xfrm rot="5400000">
              <a:off x="4985129" y="2087876"/>
              <a:ext cx="12825" cy="997413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 rot="5400000">
              <a:off x="4985129" y="694725"/>
              <a:ext cx="12825" cy="997413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AutoShape 12"/>
            <p:cNvSpPr/>
            <p:nvPr/>
          </p:nvSpPr>
          <p:spPr>
            <a:xfrm rot="5400000">
              <a:off x="4985129" y="-2091576"/>
              <a:ext cx="12825" cy="997413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 rot="5400000">
              <a:off x="4985129" y="-698426"/>
              <a:ext cx="12825" cy="997413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5979002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4982483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3985965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2989446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1992928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0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996409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1" name="AutoShape 21"/>
            <p:cNvSpPr/>
            <p:nvPr/>
          </p:nvSpPr>
          <p:spPr>
            <a:xfrm rot="5400000">
              <a:off x="4985129" y="7660479"/>
              <a:ext cx="12825" cy="997413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6975521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9964875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7972039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8968558" y="0"/>
              <a:ext cx="13734" cy="14294519"/>
            </a:xfrm>
            <a:prstGeom prst="rect">
              <a:avLst/>
            </a:prstGeom>
            <a:solidFill>
              <a:srgbClr val="000000"/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8483837" y="356737"/>
            <a:ext cx="2144533" cy="1844298"/>
          </a:xfrm>
          <a:custGeom>
            <a:avLst/>
            <a:gdLst/>
            <a:ahLst/>
            <a:cxnLst/>
            <a:rect l="l" t="t" r="r" b="b"/>
            <a:pathLst>
              <a:path w="2144533" h="1844298">
                <a:moveTo>
                  <a:pt x="0" y="0"/>
                </a:moveTo>
                <a:lnTo>
                  <a:pt x="2144533" y="0"/>
                </a:lnTo>
                <a:lnTo>
                  <a:pt x="2144533" y="1844298"/>
                </a:lnTo>
                <a:lnTo>
                  <a:pt x="0" y="1844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2843438" y="772285"/>
            <a:ext cx="3955153" cy="2224774"/>
          </a:xfrm>
          <a:prstGeom prst="rect">
            <a:avLst/>
          </a:prstGeom>
        </p:spPr>
      </p:pic>
      <p:sp>
        <p:nvSpPr>
          <p:cNvPr id="28" name="Freeform 28"/>
          <p:cNvSpPr/>
          <p:nvPr/>
        </p:nvSpPr>
        <p:spPr>
          <a:xfrm>
            <a:off x="11377253" y="4201161"/>
            <a:ext cx="6478386" cy="2742517"/>
          </a:xfrm>
          <a:custGeom>
            <a:avLst/>
            <a:gdLst/>
            <a:ahLst/>
            <a:cxnLst/>
            <a:rect l="l" t="t" r="r" b="b"/>
            <a:pathLst>
              <a:path w="6478386" h="2742517">
                <a:moveTo>
                  <a:pt x="0" y="0"/>
                </a:moveTo>
                <a:lnTo>
                  <a:pt x="6478387" y="0"/>
                </a:lnTo>
                <a:lnTo>
                  <a:pt x="6478387" y="2742517"/>
                </a:lnTo>
                <a:lnTo>
                  <a:pt x="0" y="27425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235" t="-199557" r="-133416" b="-58739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-173788" y="829435"/>
            <a:ext cx="9558353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5000" b="1">
                <a:solidFill>
                  <a:srgbClr val="669DD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 bài 8.3/SGK - 47 </a:t>
            </a:r>
          </a:p>
          <a:p>
            <a:pPr algn="ctr">
              <a:lnSpc>
                <a:spcPts val="5250"/>
              </a:lnSpc>
            </a:pPr>
            <a:r>
              <a:rPr lang="en-US" sz="5000" b="1">
                <a:solidFill>
                  <a:srgbClr val="669DD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bạn Lan làm như sau: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56898" y="2600606"/>
            <a:ext cx="7206984" cy="38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669DD5"/>
                </a:solidFill>
                <a:latin typeface="Faustina"/>
                <a:ea typeface="Faustina"/>
                <a:cs typeface="Faustina"/>
                <a:sym typeface="Faustina"/>
              </a:rPr>
              <a:t>Các bộ ba điểm thẳng hàng là:</a:t>
            </a:r>
          </a:p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69DD5"/>
                </a:solidFill>
                <a:latin typeface="Faustina"/>
                <a:ea typeface="Faustina"/>
                <a:cs typeface="Faustina"/>
                <a:sym typeface="Faustina"/>
              </a:rPr>
              <a:t>A - B - C </a:t>
            </a:r>
          </a:p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69DD5"/>
                </a:solidFill>
                <a:latin typeface="Faustina"/>
                <a:ea typeface="Faustina"/>
                <a:cs typeface="Faustina"/>
                <a:sym typeface="Faustina"/>
              </a:rPr>
              <a:t>B - C - A</a:t>
            </a:r>
          </a:p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69DD5"/>
                </a:solidFill>
                <a:latin typeface="Faustina"/>
                <a:ea typeface="Faustina"/>
                <a:cs typeface="Faustina"/>
                <a:sym typeface="Faustina"/>
              </a:rPr>
              <a:t>A - B - D </a:t>
            </a:r>
          </a:p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69DD5"/>
                </a:solidFill>
                <a:latin typeface="Faustina"/>
                <a:ea typeface="Faustina"/>
                <a:cs typeface="Faustina"/>
                <a:sym typeface="Faustina"/>
              </a:rPr>
              <a:t>A - C - 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6753713"/>
            <a:ext cx="9399937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669DD5"/>
                </a:solidFill>
                <a:latin typeface="Faustina"/>
                <a:ea typeface="Faustina"/>
                <a:cs typeface="Faustina"/>
                <a:sym typeface="Faustina"/>
              </a:rPr>
              <a:t>Em hãy kiểm tra xem các bộ ba mà bạn liệt kê đã đúng và đủ hay chưa? Nếu chưa em hãy sửa và bổ sung giúp bạn nhé!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93703" y="1028700"/>
            <a:ext cx="8465597" cy="4278194"/>
            <a:chOff x="0" y="0"/>
            <a:chExt cx="11287462" cy="5704259"/>
          </a:xfrm>
        </p:grpSpPr>
        <p:sp>
          <p:nvSpPr>
            <p:cNvPr id="3" name="AutoShape 3"/>
            <p:cNvSpPr/>
            <p:nvPr/>
          </p:nvSpPr>
          <p:spPr>
            <a:xfrm rot="-5400000">
              <a:off x="5638822" y="-4159910"/>
              <a:ext cx="9818" cy="1128746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" name="AutoShape 4"/>
            <p:cNvSpPr/>
            <p:nvPr/>
          </p:nvSpPr>
          <p:spPr>
            <a:xfrm rot="-5400000">
              <a:off x="5638815" y="-3480714"/>
              <a:ext cx="9832" cy="1128746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5" name="AutoShape 5"/>
            <p:cNvSpPr/>
            <p:nvPr/>
          </p:nvSpPr>
          <p:spPr>
            <a:xfrm rot="-5400000">
              <a:off x="5638822" y="-2822060"/>
              <a:ext cx="9818" cy="1128746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" name="AutoShape 6"/>
            <p:cNvSpPr/>
            <p:nvPr/>
          </p:nvSpPr>
          <p:spPr>
            <a:xfrm rot="-5400000">
              <a:off x="5638822" y="-2163239"/>
              <a:ext cx="9818" cy="1128746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AutoShape 7"/>
            <p:cNvSpPr/>
            <p:nvPr/>
          </p:nvSpPr>
          <p:spPr>
            <a:xfrm rot="-5400000">
              <a:off x="5638813" y="-1443298"/>
              <a:ext cx="9837" cy="1128746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AutoShape 8"/>
            <p:cNvSpPr/>
            <p:nvPr/>
          </p:nvSpPr>
          <p:spPr>
            <a:xfrm rot="-5400000">
              <a:off x="5638822" y="-764086"/>
              <a:ext cx="9818" cy="1128746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9" name="AutoShape 9"/>
            <p:cNvSpPr/>
            <p:nvPr/>
          </p:nvSpPr>
          <p:spPr>
            <a:xfrm rot="-10800000">
              <a:off x="5833787" y="0"/>
              <a:ext cx="10878" cy="570425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AutoShape 10"/>
            <p:cNvSpPr/>
            <p:nvPr/>
          </p:nvSpPr>
          <p:spPr>
            <a:xfrm rot="-10800000">
              <a:off x="7300026" y="0"/>
              <a:ext cx="10762" cy="570425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 rot="-10800000">
              <a:off x="8758255" y="0"/>
              <a:ext cx="10762" cy="570425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AutoShape 12"/>
            <p:cNvSpPr/>
            <p:nvPr/>
          </p:nvSpPr>
          <p:spPr>
            <a:xfrm rot="-10800000">
              <a:off x="10208474" y="0"/>
              <a:ext cx="10800" cy="570425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 rot="-5400000">
              <a:off x="5638822" y="-4839061"/>
              <a:ext cx="9818" cy="11287462"/>
            </a:xfrm>
            <a:prstGeom prst="rect">
              <a:avLst/>
            </a:pr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  <p:sp>
          <p:nvSpPr>
            <p:cNvPr id="14" name="AutoShape 14"/>
            <p:cNvSpPr/>
            <p:nvPr/>
          </p:nvSpPr>
          <p:spPr>
            <a:xfrm rot="-10800000">
              <a:off x="4383412" y="0"/>
              <a:ext cx="10918" cy="570425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5" name="AutoShape 15"/>
            <p:cNvSpPr/>
            <p:nvPr/>
          </p:nvSpPr>
          <p:spPr>
            <a:xfrm rot="-10800000">
              <a:off x="871" y="0"/>
              <a:ext cx="18772" cy="570425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6" name="AutoShape 16"/>
            <p:cNvSpPr/>
            <p:nvPr/>
          </p:nvSpPr>
          <p:spPr>
            <a:xfrm rot="-10800000">
              <a:off x="2925339" y="0"/>
              <a:ext cx="10762" cy="570425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7" name="AutoShape 17"/>
            <p:cNvSpPr/>
            <p:nvPr/>
          </p:nvSpPr>
          <p:spPr>
            <a:xfrm rot="-10800000">
              <a:off x="1467072" y="0"/>
              <a:ext cx="10800" cy="5704259"/>
            </a:xfrm>
            <a:prstGeom prst="rect">
              <a:avLst/>
            </a:prstGeom>
            <a:solidFill>
              <a:srgbClr val="000000"/>
            </a:solidFill>
          </p:spPr>
        </p:sp>
        <p:grpSp>
          <p:nvGrpSpPr>
            <p:cNvPr id="18" name="Group 18"/>
            <p:cNvGrpSpPr/>
            <p:nvPr/>
          </p:nvGrpSpPr>
          <p:grpSpPr>
            <a:xfrm>
              <a:off x="8598211" y="4043189"/>
              <a:ext cx="326464" cy="297831"/>
              <a:chOff x="0" y="0"/>
              <a:chExt cx="89094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9094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0940" h="812800">
                    <a:moveTo>
                      <a:pt x="445470" y="0"/>
                    </a:moveTo>
                    <a:cubicBezTo>
                      <a:pt x="199444" y="0"/>
                      <a:pt x="0" y="181951"/>
                      <a:pt x="0" y="406400"/>
                    </a:cubicBezTo>
                    <a:cubicBezTo>
                      <a:pt x="0" y="630849"/>
                      <a:pt x="199444" y="812800"/>
                      <a:pt x="445470" y="812800"/>
                    </a:cubicBezTo>
                    <a:cubicBezTo>
                      <a:pt x="691496" y="812800"/>
                      <a:pt x="890940" y="630849"/>
                      <a:pt x="890940" y="406400"/>
                    </a:cubicBezTo>
                    <a:cubicBezTo>
                      <a:pt x="890940" y="181951"/>
                      <a:pt x="691496" y="0"/>
                      <a:pt x="44547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83526" y="28575"/>
                <a:ext cx="723889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7137734" y="1329447"/>
              <a:ext cx="326464" cy="297831"/>
              <a:chOff x="0" y="0"/>
              <a:chExt cx="89094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9094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0940" h="812800">
                    <a:moveTo>
                      <a:pt x="445470" y="0"/>
                    </a:moveTo>
                    <a:cubicBezTo>
                      <a:pt x="199444" y="0"/>
                      <a:pt x="0" y="181951"/>
                      <a:pt x="0" y="406400"/>
                    </a:cubicBezTo>
                    <a:cubicBezTo>
                      <a:pt x="0" y="630849"/>
                      <a:pt x="199444" y="812800"/>
                      <a:pt x="445470" y="812800"/>
                    </a:cubicBezTo>
                    <a:cubicBezTo>
                      <a:pt x="691496" y="812800"/>
                      <a:pt x="890940" y="630849"/>
                      <a:pt x="890940" y="406400"/>
                    </a:cubicBezTo>
                    <a:cubicBezTo>
                      <a:pt x="890940" y="181951"/>
                      <a:pt x="691496" y="0"/>
                      <a:pt x="44547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83526" y="28575"/>
                <a:ext cx="723889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5649027" y="2686278"/>
              <a:ext cx="326464" cy="297831"/>
              <a:chOff x="0" y="0"/>
              <a:chExt cx="89094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9094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0940" h="812800">
                    <a:moveTo>
                      <a:pt x="445470" y="0"/>
                    </a:moveTo>
                    <a:cubicBezTo>
                      <a:pt x="199444" y="0"/>
                      <a:pt x="0" y="181951"/>
                      <a:pt x="0" y="406400"/>
                    </a:cubicBezTo>
                    <a:cubicBezTo>
                      <a:pt x="0" y="630849"/>
                      <a:pt x="199444" y="812800"/>
                      <a:pt x="445470" y="812800"/>
                    </a:cubicBezTo>
                    <a:cubicBezTo>
                      <a:pt x="691496" y="812800"/>
                      <a:pt x="890940" y="630849"/>
                      <a:pt x="890940" y="406400"/>
                    </a:cubicBezTo>
                    <a:cubicBezTo>
                      <a:pt x="890940" y="181951"/>
                      <a:pt x="691496" y="0"/>
                      <a:pt x="44547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83526" y="28575"/>
                <a:ext cx="723889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8598211" y="1329447"/>
              <a:ext cx="326464" cy="297831"/>
              <a:chOff x="0" y="0"/>
              <a:chExt cx="89094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9094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0940" h="812800">
                    <a:moveTo>
                      <a:pt x="445470" y="0"/>
                    </a:moveTo>
                    <a:cubicBezTo>
                      <a:pt x="199444" y="0"/>
                      <a:pt x="0" y="181951"/>
                      <a:pt x="0" y="406400"/>
                    </a:cubicBezTo>
                    <a:cubicBezTo>
                      <a:pt x="0" y="630849"/>
                      <a:pt x="199444" y="812800"/>
                      <a:pt x="445470" y="812800"/>
                    </a:cubicBezTo>
                    <a:cubicBezTo>
                      <a:pt x="691496" y="812800"/>
                      <a:pt x="890940" y="630849"/>
                      <a:pt x="890940" y="406400"/>
                    </a:cubicBezTo>
                    <a:cubicBezTo>
                      <a:pt x="890940" y="181951"/>
                      <a:pt x="691496" y="0"/>
                      <a:pt x="44547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83526" y="28575"/>
                <a:ext cx="723889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777089" y="1329447"/>
              <a:ext cx="326464" cy="297831"/>
              <a:chOff x="0" y="0"/>
              <a:chExt cx="89094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9094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90940" h="812800">
                    <a:moveTo>
                      <a:pt x="445470" y="0"/>
                    </a:moveTo>
                    <a:cubicBezTo>
                      <a:pt x="199444" y="0"/>
                      <a:pt x="0" y="181951"/>
                      <a:pt x="0" y="406400"/>
                    </a:cubicBezTo>
                    <a:cubicBezTo>
                      <a:pt x="0" y="630849"/>
                      <a:pt x="199444" y="812800"/>
                      <a:pt x="445470" y="812800"/>
                    </a:cubicBezTo>
                    <a:cubicBezTo>
                      <a:pt x="691496" y="812800"/>
                      <a:pt x="890940" y="630849"/>
                      <a:pt x="890940" y="406400"/>
                    </a:cubicBezTo>
                    <a:cubicBezTo>
                      <a:pt x="890940" y="181951"/>
                      <a:pt x="691496" y="0"/>
                      <a:pt x="44547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83526" y="28575"/>
                <a:ext cx="723889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9069283" y="742798"/>
              <a:ext cx="373215" cy="586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en-US" sz="2628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C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6488435" y="792964"/>
              <a:ext cx="358567" cy="586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en-US" sz="2628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B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150808" y="792964"/>
              <a:ext cx="352290" cy="586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en-US" sz="2628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A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5275759" y="2926960"/>
              <a:ext cx="426873" cy="586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en-US" sz="2628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N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917320" y="4283870"/>
              <a:ext cx="499513" cy="586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en-US" sz="2628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M</a:t>
              </a: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76986" y="5903513"/>
            <a:ext cx="816448" cy="755214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76986" y="6827438"/>
            <a:ext cx="816448" cy="75521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76986" y="8704755"/>
            <a:ext cx="816448" cy="75521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76986" y="7992122"/>
            <a:ext cx="708618" cy="712633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1337024" y="1433883"/>
            <a:ext cx="7456679" cy="353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DF1C0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Vận dụng:</a:t>
            </a:r>
          </a:p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679BF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 hình vẽ bên các khẳng định sau đúng hay sai?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993434" y="5855709"/>
            <a:ext cx="9600538" cy="360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5"/>
              </a:lnSpc>
            </a:pPr>
            <a:r>
              <a:rPr lang="en-US" sz="45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a) Hình bên có 5 điểm.</a:t>
            </a:r>
          </a:p>
          <a:p>
            <a:pPr algn="l">
              <a:lnSpc>
                <a:spcPts val="7245"/>
              </a:lnSpc>
            </a:pPr>
            <a:r>
              <a:rPr lang="en-US" sz="45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b) Điểm B thuộc đường thẳng AC</a:t>
            </a:r>
          </a:p>
          <a:p>
            <a:pPr algn="l">
              <a:lnSpc>
                <a:spcPts val="7245"/>
              </a:lnSpc>
            </a:pPr>
            <a:r>
              <a:rPr lang="en-US" sz="45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c) Điểm A, D, C thẳng hàng</a:t>
            </a:r>
          </a:p>
          <a:p>
            <a:pPr algn="l">
              <a:lnSpc>
                <a:spcPts val="7245"/>
              </a:lnSpc>
            </a:pPr>
            <a:r>
              <a:rPr lang="en-US" sz="45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d) Có 2 bộ ba điểm thẳng hàng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1079" y="316523"/>
            <a:ext cx="18398624" cy="14451283"/>
          </a:xfrm>
          <a:custGeom>
            <a:avLst/>
            <a:gdLst/>
            <a:ahLst/>
            <a:cxnLst/>
            <a:rect l="l" t="t" r="r" b="b"/>
            <a:pathLst>
              <a:path w="18398624" h="14451283">
                <a:moveTo>
                  <a:pt x="0" y="0"/>
                </a:moveTo>
                <a:lnTo>
                  <a:pt x="18398625" y="0"/>
                </a:lnTo>
                <a:lnTo>
                  <a:pt x="18398625" y="14451283"/>
                </a:lnTo>
                <a:lnTo>
                  <a:pt x="0" y="14451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392383" y="-2854250"/>
            <a:ext cx="10517232" cy="7285573"/>
          </a:xfrm>
          <a:custGeom>
            <a:avLst/>
            <a:gdLst/>
            <a:ahLst/>
            <a:cxnLst/>
            <a:rect l="l" t="t" r="r" b="b"/>
            <a:pathLst>
              <a:path w="10517232" h="7285573">
                <a:moveTo>
                  <a:pt x="10517232" y="0"/>
                </a:moveTo>
                <a:lnTo>
                  <a:pt x="0" y="0"/>
                </a:lnTo>
                <a:lnTo>
                  <a:pt x="0" y="7285573"/>
                </a:lnTo>
                <a:lnTo>
                  <a:pt x="10517232" y="7285573"/>
                </a:lnTo>
                <a:lnTo>
                  <a:pt x="1051723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03673" y="-1428119"/>
            <a:ext cx="3711253" cy="5559930"/>
          </a:xfrm>
          <a:custGeom>
            <a:avLst/>
            <a:gdLst/>
            <a:ahLst/>
            <a:cxnLst/>
            <a:rect l="l" t="t" r="r" b="b"/>
            <a:pathLst>
              <a:path w="3711253" h="5559930">
                <a:moveTo>
                  <a:pt x="0" y="0"/>
                </a:moveTo>
                <a:lnTo>
                  <a:pt x="3711254" y="0"/>
                </a:lnTo>
                <a:lnTo>
                  <a:pt x="3711254" y="5559930"/>
                </a:lnTo>
                <a:lnTo>
                  <a:pt x="0" y="55599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07088" y="316523"/>
            <a:ext cx="3845468" cy="4114800"/>
          </a:xfrm>
          <a:custGeom>
            <a:avLst/>
            <a:gdLst/>
            <a:ahLst/>
            <a:cxnLst/>
            <a:rect l="l" t="t" r="r" b="b"/>
            <a:pathLst>
              <a:path w="3845468" h="4114800">
                <a:moveTo>
                  <a:pt x="0" y="0"/>
                </a:moveTo>
                <a:lnTo>
                  <a:pt x="3845467" y="0"/>
                </a:lnTo>
                <a:lnTo>
                  <a:pt x="3845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75772">
            <a:off x="6775744" y="1160308"/>
            <a:ext cx="3233279" cy="1828208"/>
          </a:xfrm>
          <a:custGeom>
            <a:avLst/>
            <a:gdLst/>
            <a:ahLst/>
            <a:cxnLst/>
            <a:rect l="l" t="t" r="r" b="b"/>
            <a:pathLst>
              <a:path w="3233279" h="1828208">
                <a:moveTo>
                  <a:pt x="0" y="0"/>
                </a:moveTo>
                <a:lnTo>
                  <a:pt x="3233279" y="0"/>
                </a:lnTo>
                <a:lnTo>
                  <a:pt x="3233279" y="1828207"/>
                </a:lnTo>
                <a:lnTo>
                  <a:pt x="0" y="18282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18390" y="4131811"/>
            <a:ext cx="2265218" cy="4114800"/>
          </a:xfrm>
          <a:custGeom>
            <a:avLst/>
            <a:gdLst/>
            <a:ahLst/>
            <a:cxnLst/>
            <a:rect l="l" t="t" r="r" b="b"/>
            <a:pathLst>
              <a:path w="2265218" h="4114800">
                <a:moveTo>
                  <a:pt x="0" y="0"/>
                </a:moveTo>
                <a:lnTo>
                  <a:pt x="2265218" y="0"/>
                </a:lnTo>
                <a:lnTo>
                  <a:pt x="22652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41565" y="5569682"/>
            <a:ext cx="5010990" cy="4202968"/>
          </a:xfrm>
          <a:custGeom>
            <a:avLst/>
            <a:gdLst/>
            <a:ahLst/>
            <a:cxnLst/>
            <a:rect l="l" t="t" r="r" b="b"/>
            <a:pathLst>
              <a:path w="5010990" h="4202968">
                <a:moveTo>
                  <a:pt x="0" y="0"/>
                </a:moveTo>
                <a:lnTo>
                  <a:pt x="5010990" y="0"/>
                </a:lnTo>
                <a:lnTo>
                  <a:pt x="5010990" y="4202968"/>
                </a:lnTo>
                <a:lnTo>
                  <a:pt x="0" y="4202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42389" y="534133"/>
            <a:ext cx="6304011" cy="4114800"/>
          </a:xfrm>
          <a:custGeom>
            <a:avLst/>
            <a:gdLst/>
            <a:ahLst/>
            <a:cxnLst/>
            <a:rect l="l" t="t" r="r" b="b"/>
            <a:pathLst>
              <a:path w="6304011" h="4114800">
                <a:moveTo>
                  <a:pt x="0" y="0"/>
                </a:moveTo>
                <a:lnTo>
                  <a:pt x="6304011" y="0"/>
                </a:lnTo>
                <a:lnTo>
                  <a:pt x="63040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55601" y="17011"/>
            <a:ext cx="2265218" cy="4114800"/>
          </a:xfrm>
          <a:custGeom>
            <a:avLst/>
            <a:gdLst/>
            <a:ahLst/>
            <a:cxnLst/>
            <a:rect l="l" t="t" r="r" b="b"/>
            <a:pathLst>
              <a:path w="2265218" h="4114800">
                <a:moveTo>
                  <a:pt x="0" y="0"/>
                </a:moveTo>
                <a:lnTo>
                  <a:pt x="2265218" y="0"/>
                </a:lnTo>
                <a:lnTo>
                  <a:pt x="22652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51852" y="4131811"/>
            <a:ext cx="2601343" cy="2331454"/>
          </a:xfrm>
          <a:custGeom>
            <a:avLst/>
            <a:gdLst/>
            <a:ahLst/>
            <a:cxnLst/>
            <a:rect l="l" t="t" r="r" b="b"/>
            <a:pathLst>
              <a:path w="2601343" h="2331454">
                <a:moveTo>
                  <a:pt x="0" y="0"/>
                </a:moveTo>
                <a:lnTo>
                  <a:pt x="2601343" y="0"/>
                </a:lnTo>
                <a:lnTo>
                  <a:pt x="2601343" y="2331454"/>
                </a:lnTo>
                <a:lnTo>
                  <a:pt x="0" y="23314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130460">
            <a:off x="-166555" y="2981557"/>
            <a:ext cx="13889697" cy="1857747"/>
          </a:xfrm>
          <a:custGeom>
            <a:avLst/>
            <a:gdLst/>
            <a:ahLst/>
            <a:cxnLst/>
            <a:rect l="l" t="t" r="r" b="b"/>
            <a:pathLst>
              <a:path w="13889697" h="1857747">
                <a:moveTo>
                  <a:pt x="0" y="0"/>
                </a:moveTo>
                <a:lnTo>
                  <a:pt x="13889697" y="0"/>
                </a:lnTo>
                <a:lnTo>
                  <a:pt x="13889697" y="1857747"/>
                </a:lnTo>
                <a:lnTo>
                  <a:pt x="0" y="18577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30460">
            <a:off x="964707" y="2479414"/>
            <a:ext cx="12320621" cy="1647883"/>
          </a:xfrm>
          <a:custGeom>
            <a:avLst/>
            <a:gdLst/>
            <a:ahLst/>
            <a:cxnLst/>
            <a:rect l="l" t="t" r="r" b="b"/>
            <a:pathLst>
              <a:path w="12320621" h="1647883">
                <a:moveTo>
                  <a:pt x="0" y="0"/>
                </a:moveTo>
                <a:lnTo>
                  <a:pt x="12320620" y="0"/>
                </a:lnTo>
                <a:lnTo>
                  <a:pt x="12320620" y="1647883"/>
                </a:lnTo>
                <a:lnTo>
                  <a:pt x="0" y="16478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7976581" y="-26929"/>
            <a:ext cx="2334838" cy="18288000"/>
            <a:chOff x="0" y="0"/>
            <a:chExt cx="615237" cy="48189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5237" cy="4818945"/>
            </a:xfrm>
            <a:custGeom>
              <a:avLst/>
              <a:gdLst/>
              <a:ahLst/>
              <a:cxnLst/>
              <a:rect l="l" t="t" r="r" b="b"/>
              <a:pathLst>
                <a:path w="615237" h="4818945">
                  <a:moveTo>
                    <a:pt x="0" y="0"/>
                  </a:moveTo>
                  <a:lnTo>
                    <a:pt x="615237" y="0"/>
                  </a:lnTo>
                  <a:lnTo>
                    <a:pt x="615237" y="4818945"/>
                  </a:lnTo>
                  <a:lnTo>
                    <a:pt x="0" y="4818945"/>
                  </a:lnTo>
                  <a:close/>
                </a:path>
              </a:pathLst>
            </a:custGeom>
            <a:solidFill>
              <a:srgbClr val="C6B8F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15237" cy="4866569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212310" y="1737341"/>
            <a:ext cx="5863379" cy="18288000"/>
            <a:chOff x="0" y="0"/>
            <a:chExt cx="7817839" cy="24384000"/>
          </a:xfrm>
        </p:grpSpPr>
        <p:sp>
          <p:nvSpPr>
            <p:cNvPr id="6" name="AutoShape 6"/>
            <p:cNvSpPr/>
            <p:nvPr/>
          </p:nvSpPr>
          <p:spPr>
            <a:xfrm rot="5400000">
              <a:off x="3901595" y="-1118902"/>
              <a:ext cx="21661" cy="781082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7" name="AutoShape 7"/>
            <p:cNvSpPr/>
            <p:nvPr/>
          </p:nvSpPr>
          <p:spPr>
            <a:xfrm rot="5400000">
              <a:off x="3899733" y="15290903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8" name="AutoShape 8"/>
            <p:cNvSpPr/>
            <p:nvPr/>
          </p:nvSpPr>
          <p:spPr>
            <a:xfrm rot="5400000">
              <a:off x="3899733" y="12914427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9" name="AutoShape 9"/>
            <p:cNvSpPr/>
            <p:nvPr/>
          </p:nvSpPr>
          <p:spPr>
            <a:xfrm rot="5400000">
              <a:off x="3899733" y="10537950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0" name="AutoShape 10"/>
            <p:cNvSpPr/>
            <p:nvPr/>
          </p:nvSpPr>
          <p:spPr>
            <a:xfrm rot="5400000">
              <a:off x="3899733" y="8161474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1" name="AutoShape 11"/>
            <p:cNvSpPr/>
            <p:nvPr/>
          </p:nvSpPr>
          <p:spPr>
            <a:xfrm rot="5400000">
              <a:off x="3899733" y="5784997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2" name="AutoShape 12"/>
            <p:cNvSpPr/>
            <p:nvPr/>
          </p:nvSpPr>
          <p:spPr>
            <a:xfrm rot="5400000">
              <a:off x="3899733" y="1032045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3" name="AutoShape 13"/>
            <p:cNvSpPr/>
            <p:nvPr/>
          </p:nvSpPr>
          <p:spPr>
            <a:xfrm rot="5400000">
              <a:off x="3899733" y="3408521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4" name="AutoShape 14"/>
            <p:cNvSpPr/>
            <p:nvPr/>
          </p:nvSpPr>
          <p:spPr>
            <a:xfrm>
              <a:off x="4684393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5" name="AutoShape 15"/>
            <p:cNvSpPr/>
            <p:nvPr/>
          </p:nvSpPr>
          <p:spPr>
            <a:xfrm>
              <a:off x="3903661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6" name="AutoShape 16"/>
            <p:cNvSpPr/>
            <p:nvPr/>
          </p:nvSpPr>
          <p:spPr>
            <a:xfrm>
              <a:off x="3122929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7" name="AutoShape 17"/>
            <p:cNvSpPr/>
            <p:nvPr/>
          </p:nvSpPr>
          <p:spPr>
            <a:xfrm>
              <a:off x="2342197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8" name="AutoShape 18"/>
            <p:cNvSpPr/>
            <p:nvPr/>
          </p:nvSpPr>
          <p:spPr>
            <a:xfrm>
              <a:off x="1561464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19" name="AutoShape 19"/>
            <p:cNvSpPr/>
            <p:nvPr/>
          </p:nvSpPr>
          <p:spPr>
            <a:xfrm>
              <a:off x="0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0" name="AutoShape 20"/>
            <p:cNvSpPr/>
            <p:nvPr/>
          </p:nvSpPr>
          <p:spPr>
            <a:xfrm>
              <a:off x="780732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1" name="AutoShape 21"/>
            <p:cNvSpPr/>
            <p:nvPr/>
          </p:nvSpPr>
          <p:spPr>
            <a:xfrm rot="5400000">
              <a:off x="3899733" y="17667380"/>
              <a:ext cx="21878" cy="78143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2" name="AutoShape 22"/>
            <p:cNvSpPr/>
            <p:nvPr/>
          </p:nvSpPr>
          <p:spPr>
            <a:xfrm>
              <a:off x="5465125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3" name="AutoShape 23"/>
            <p:cNvSpPr/>
            <p:nvPr/>
          </p:nvSpPr>
          <p:spPr>
            <a:xfrm>
              <a:off x="7807322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4" name="AutoShape 24"/>
            <p:cNvSpPr/>
            <p:nvPr/>
          </p:nvSpPr>
          <p:spPr>
            <a:xfrm>
              <a:off x="6245858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  <p:sp>
          <p:nvSpPr>
            <p:cNvPr id="25" name="AutoShape 25"/>
            <p:cNvSpPr/>
            <p:nvPr/>
          </p:nvSpPr>
          <p:spPr>
            <a:xfrm>
              <a:off x="7026590" y="0"/>
              <a:ext cx="10050" cy="243840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cap="sq">
              <a:solidFill>
                <a:srgbClr val="2D2621">
                  <a:alpha val="69804"/>
                </a:srgbClr>
              </a:solidFill>
              <a:prstDash val="solid"/>
              <a:miter/>
            </a:ln>
          </p:spPr>
        </p:sp>
      </p:grpSp>
      <p:sp>
        <p:nvSpPr>
          <p:cNvPr id="26" name="Freeform 26"/>
          <p:cNvSpPr/>
          <p:nvPr/>
        </p:nvSpPr>
        <p:spPr>
          <a:xfrm>
            <a:off x="13278385" y="3834852"/>
            <a:ext cx="4238090" cy="4114800"/>
          </a:xfrm>
          <a:custGeom>
            <a:avLst/>
            <a:gdLst/>
            <a:ahLst/>
            <a:cxnLst/>
            <a:rect l="l" t="t" r="r" b="b"/>
            <a:pathLst>
              <a:path w="4238090" h="4114800">
                <a:moveTo>
                  <a:pt x="0" y="0"/>
                </a:moveTo>
                <a:lnTo>
                  <a:pt x="4238090" y="0"/>
                </a:lnTo>
                <a:lnTo>
                  <a:pt x="42380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65006" y="5143500"/>
            <a:ext cx="7347756" cy="4690317"/>
          </a:xfrm>
          <a:custGeom>
            <a:avLst/>
            <a:gdLst/>
            <a:ahLst/>
            <a:cxnLst/>
            <a:rect l="l" t="t" r="r" b="b"/>
            <a:pathLst>
              <a:path w="7347756" h="4690317">
                <a:moveTo>
                  <a:pt x="0" y="0"/>
                </a:moveTo>
                <a:lnTo>
                  <a:pt x="7347755" y="0"/>
                </a:lnTo>
                <a:lnTo>
                  <a:pt x="7347755" y="4690317"/>
                </a:lnTo>
                <a:lnTo>
                  <a:pt x="0" y="4690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050864" y="8237860"/>
            <a:ext cx="4654171" cy="1758422"/>
          </a:xfrm>
          <a:custGeom>
            <a:avLst/>
            <a:gdLst/>
            <a:ahLst/>
            <a:cxnLst/>
            <a:rect l="l" t="t" r="r" b="b"/>
            <a:pathLst>
              <a:path w="4654171" h="1758422">
                <a:moveTo>
                  <a:pt x="0" y="0"/>
                </a:moveTo>
                <a:lnTo>
                  <a:pt x="4654172" y="0"/>
                </a:lnTo>
                <a:lnTo>
                  <a:pt x="4654172" y="1758422"/>
                </a:lnTo>
                <a:lnTo>
                  <a:pt x="0" y="175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510102" y="1763162"/>
            <a:ext cx="12768283" cy="24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4"/>
              </a:lnSpc>
            </a:pPr>
            <a:r>
              <a:rPr lang="en-US" sz="9099" b="1">
                <a:solidFill>
                  <a:srgbClr val="669DD5"/>
                </a:solidFill>
                <a:latin typeface="Stavok Grotesque Bold"/>
                <a:ea typeface="Stavok Grotesque Bold"/>
                <a:cs typeface="Stavok Grotesque Bold"/>
                <a:sym typeface="Stavok Grotesque Bold"/>
              </a:rPr>
              <a:t>2 hình ảnh thực tế về ba điểm thẳng hàng 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7131" y="-811416"/>
            <a:ext cx="12373739" cy="11909832"/>
            <a:chOff x="30480" y="591820"/>
            <a:chExt cx="12736830" cy="122593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rgbClr val="E9E7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" name="TextBox 4"/>
          <p:cNvSpPr txBox="1"/>
          <p:nvPr/>
        </p:nvSpPr>
        <p:spPr>
          <a:xfrm>
            <a:off x="3829480" y="3071805"/>
            <a:ext cx="11303563" cy="280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 b="1">
                <a:solidFill>
                  <a:srgbClr val="186AB4"/>
                </a:solidFill>
                <a:latin typeface="Stadio Now Novarese"/>
                <a:ea typeface="Stadio Now Novarese"/>
                <a:cs typeface="Stadio Now Novarese"/>
                <a:sym typeface="Stadio Now Novarese"/>
              </a:rPr>
              <a:t>CẢM ƠN THẦY CÔ VÀ CÁC EM HỌC SINH ! </a:t>
            </a:r>
          </a:p>
        </p:txBody>
      </p:sp>
      <p:sp>
        <p:nvSpPr>
          <p:cNvPr id="5" name="Freeform 5"/>
          <p:cNvSpPr/>
          <p:nvPr/>
        </p:nvSpPr>
        <p:spPr>
          <a:xfrm>
            <a:off x="12310096" y="6859633"/>
            <a:ext cx="1819006" cy="1733016"/>
          </a:xfrm>
          <a:custGeom>
            <a:avLst/>
            <a:gdLst/>
            <a:ahLst/>
            <a:cxnLst/>
            <a:rect l="l" t="t" r="r" b="b"/>
            <a:pathLst>
              <a:path w="1819006" h="1733016">
                <a:moveTo>
                  <a:pt x="0" y="0"/>
                </a:moveTo>
                <a:lnTo>
                  <a:pt x="1819005" y="0"/>
                </a:lnTo>
                <a:lnTo>
                  <a:pt x="1819005" y="1733016"/>
                </a:lnTo>
                <a:lnTo>
                  <a:pt x="0" y="1733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60943">
            <a:off x="3881277" y="6527998"/>
            <a:ext cx="1429058" cy="2396286"/>
          </a:xfrm>
          <a:custGeom>
            <a:avLst/>
            <a:gdLst/>
            <a:ahLst/>
            <a:cxnLst/>
            <a:rect l="l" t="t" r="r" b="b"/>
            <a:pathLst>
              <a:path w="1429058" h="2396286">
                <a:moveTo>
                  <a:pt x="0" y="0"/>
                </a:moveTo>
                <a:lnTo>
                  <a:pt x="1429057" y="0"/>
                </a:lnTo>
                <a:lnTo>
                  <a:pt x="1429057" y="2396285"/>
                </a:lnTo>
                <a:lnTo>
                  <a:pt x="0" y="23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94244" y="294952"/>
            <a:ext cx="1650710" cy="1834122"/>
          </a:xfrm>
          <a:custGeom>
            <a:avLst/>
            <a:gdLst/>
            <a:ahLst/>
            <a:cxnLst/>
            <a:rect l="l" t="t" r="r" b="b"/>
            <a:pathLst>
              <a:path w="1650710" h="1834122">
                <a:moveTo>
                  <a:pt x="0" y="0"/>
                </a:moveTo>
                <a:lnTo>
                  <a:pt x="1650709" y="0"/>
                </a:lnTo>
                <a:lnTo>
                  <a:pt x="1650709" y="1834122"/>
                </a:lnTo>
                <a:lnTo>
                  <a:pt x="0" y="18341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33193" y="474785"/>
            <a:ext cx="1840626" cy="2200748"/>
          </a:xfrm>
          <a:custGeom>
            <a:avLst/>
            <a:gdLst/>
            <a:ahLst/>
            <a:cxnLst/>
            <a:rect l="l" t="t" r="r" b="b"/>
            <a:pathLst>
              <a:path w="1840626" h="2200748">
                <a:moveTo>
                  <a:pt x="0" y="0"/>
                </a:moveTo>
                <a:lnTo>
                  <a:pt x="1840626" y="0"/>
                </a:lnTo>
                <a:lnTo>
                  <a:pt x="1840626" y="2200748"/>
                </a:lnTo>
                <a:lnTo>
                  <a:pt x="0" y="2200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30869" y="-397972"/>
            <a:ext cx="5213753" cy="2853345"/>
          </a:xfrm>
          <a:custGeom>
            <a:avLst/>
            <a:gdLst/>
            <a:ahLst/>
            <a:cxnLst/>
            <a:rect l="l" t="t" r="r" b="b"/>
            <a:pathLst>
              <a:path w="5213753" h="2853345">
                <a:moveTo>
                  <a:pt x="0" y="0"/>
                </a:moveTo>
                <a:lnTo>
                  <a:pt x="5213753" y="0"/>
                </a:lnTo>
                <a:lnTo>
                  <a:pt x="5213753" y="2853344"/>
                </a:lnTo>
                <a:lnTo>
                  <a:pt x="0" y="285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44313" y="665152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333600" y="92945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2D2621"/>
                </a:solidFill>
                <a:latin typeface="Barlow Bold"/>
                <a:ea typeface="Barlow Bold"/>
                <a:cs typeface="Barlow Bold"/>
                <a:sym typeface="Barlow Bold"/>
              </a:rPr>
              <a:t>32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000" y="7571469"/>
            <a:ext cx="19341266" cy="9371530"/>
            <a:chOff x="0" y="0"/>
            <a:chExt cx="25788355" cy="12495373"/>
          </a:xfrm>
        </p:grpSpPr>
        <p:grpSp>
          <p:nvGrpSpPr>
            <p:cNvPr id="3" name="Group 3"/>
            <p:cNvGrpSpPr/>
            <p:nvPr/>
          </p:nvGrpSpPr>
          <p:grpSpPr>
            <a:xfrm>
              <a:off x="398667" y="6356"/>
              <a:ext cx="24403734" cy="3611004"/>
              <a:chOff x="0" y="0"/>
              <a:chExt cx="4822844" cy="7136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22844" cy="713633"/>
              </a:xfrm>
              <a:custGeom>
                <a:avLst/>
                <a:gdLst/>
                <a:ahLst/>
                <a:cxnLst/>
                <a:rect l="l" t="t" r="r" b="b"/>
                <a:pathLst>
                  <a:path w="4822844" h="713633">
                    <a:moveTo>
                      <a:pt x="0" y="0"/>
                    </a:moveTo>
                    <a:lnTo>
                      <a:pt x="4822844" y="0"/>
                    </a:lnTo>
                    <a:lnTo>
                      <a:pt x="4822844" y="713633"/>
                    </a:lnTo>
                    <a:lnTo>
                      <a:pt x="0" y="713633"/>
                    </a:lnTo>
                    <a:close/>
                  </a:path>
                </a:pathLst>
              </a:custGeom>
              <a:solidFill>
                <a:srgbClr val="FFC60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22844" cy="751733"/>
              </a:xfrm>
              <a:prstGeom prst="rect">
                <a:avLst/>
              </a:prstGeom>
            </p:spPr>
            <p:txBody>
              <a:bodyPr lIns="81765" tIns="81765" rIns="81765" bIns="8176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AutoShape 6"/>
            <p:cNvSpPr/>
            <p:nvPr/>
          </p:nvSpPr>
          <p:spPr>
            <a:xfrm rot="5400000">
              <a:off x="6582461" y="-4744695"/>
              <a:ext cx="11094" cy="1235649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AutoShape 7"/>
            <p:cNvSpPr/>
            <p:nvPr/>
          </p:nvSpPr>
          <p:spPr>
            <a:xfrm rot="5400000">
              <a:off x="6579632" y="3658217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AutoShape 8"/>
            <p:cNvSpPr/>
            <p:nvPr/>
          </p:nvSpPr>
          <p:spPr>
            <a:xfrm rot="5400000">
              <a:off x="6579632" y="2441032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9" name="AutoShape 9"/>
            <p:cNvSpPr/>
            <p:nvPr/>
          </p:nvSpPr>
          <p:spPr>
            <a:xfrm rot="5400000">
              <a:off x="6579632" y="1223846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AutoShape 10"/>
            <p:cNvSpPr/>
            <p:nvPr/>
          </p:nvSpPr>
          <p:spPr>
            <a:xfrm rot="5400000">
              <a:off x="6579632" y="6660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 rot="5400000">
              <a:off x="6579632" y="-1210525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AutoShape 12"/>
            <p:cNvSpPr/>
            <p:nvPr/>
          </p:nvSpPr>
          <p:spPr>
            <a:xfrm rot="5400000">
              <a:off x="6579632" y="-3644896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 rot="5400000">
              <a:off x="6579632" y="-2427711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7809239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574143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5339048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4103953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2868858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398667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1633762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1" name="AutoShape 21"/>
            <p:cNvSpPr/>
            <p:nvPr/>
          </p:nvSpPr>
          <p:spPr>
            <a:xfrm rot="5400000">
              <a:off x="6579632" y="4875403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9044334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12748031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10279429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11514524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6" name="AutoShape 26"/>
            <p:cNvSpPr/>
            <p:nvPr/>
          </p:nvSpPr>
          <p:spPr>
            <a:xfrm rot="5400000">
              <a:off x="18932200" y="-4744695"/>
              <a:ext cx="11094" cy="12356498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7" name="AutoShape 27"/>
            <p:cNvSpPr/>
            <p:nvPr/>
          </p:nvSpPr>
          <p:spPr>
            <a:xfrm rot="5400000">
              <a:off x="18929371" y="3658217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8" name="AutoShape 28"/>
            <p:cNvSpPr/>
            <p:nvPr/>
          </p:nvSpPr>
          <p:spPr>
            <a:xfrm rot="5400000">
              <a:off x="18929371" y="2441032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9" name="AutoShape 29"/>
            <p:cNvSpPr/>
            <p:nvPr/>
          </p:nvSpPr>
          <p:spPr>
            <a:xfrm rot="5400000">
              <a:off x="18929371" y="1223846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0" name="AutoShape 30"/>
            <p:cNvSpPr/>
            <p:nvPr/>
          </p:nvSpPr>
          <p:spPr>
            <a:xfrm rot="5400000">
              <a:off x="18929371" y="6660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1" name="AutoShape 31"/>
            <p:cNvSpPr/>
            <p:nvPr/>
          </p:nvSpPr>
          <p:spPr>
            <a:xfrm rot="5400000">
              <a:off x="18929371" y="-1210525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2" name="AutoShape 32"/>
            <p:cNvSpPr/>
            <p:nvPr/>
          </p:nvSpPr>
          <p:spPr>
            <a:xfrm rot="5400000">
              <a:off x="18929371" y="-3644896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3" name="AutoShape 33"/>
            <p:cNvSpPr/>
            <p:nvPr/>
          </p:nvSpPr>
          <p:spPr>
            <a:xfrm rot="5400000">
              <a:off x="18929371" y="-2427711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4" name="AutoShape 34"/>
            <p:cNvSpPr/>
            <p:nvPr/>
          </p:nvSpPr>
          <p:spPr>
            <a:xfrm>
              <a:off x="20158978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5" name="AutoShape 35"/>
            <p:cNvSpPr/>
            <p:nvPr/>
          </p:nvSpPr>
          <p:spPr>
            <a:xfrm>
              <a:off x="18923883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6" name="AutoShape 36"/>
            <p:cNvSpPr/>
            <p:nvPr/>
          </p:nvSpPr>
          <p:spPr>
            <a:xfrm>
              <a:off x="17688787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7" name="AutoShape 37"/>
            <p:cNvSpPr/>
            <p:nvPr/>
          </p:nvSpPr>
          <p:spPr>
            <a:xfrm>
              <a:off x="16453692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8" name="AutoShape 38"/>
            <p:cNvSpPr/>
            <p:nvPr/>
          </p:nvSpPr>
          <p:spPr>
            <a:xfrm>
              <a:off x="15218597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9" name="AutoShape 39"/>
            <p:cNvSpPr/>
            <p:nvPr/>
          </p:nvSpPr>
          <p:spPr>
            <a:xfrm>
              <a:off x="12748406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0" name="AutoShape 40"/>
            <p:cNvSpPr/>
            <p:nvPr/>
          </p:nvSpPr>
          <p:spPr>
            <a:xfrm>
              <a:off x="13983502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1" name="AutoShape 41"/>
            <p:cNvSpPr/>
            <p:nvPr/>
          </p:nvSpPr>
          <p:spPr>
            <a:xfrm rot="5400000">
              <a:off x="18929371" y="4875403"/>
              <a:ext cx="11205" cy="1236204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2" name="AutoShape 42"/>
            <p:cNvSpPr/>
            <p:nvPr/>
          </p:nvSpPr>
          <p:spPr>
            <a:xfrm>
              <a:off x="21394073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3" name="AutoShape 43"/>
            <p:cNvSpPr/>
            <p:nvPr/>
          </p:nvSpPr>
          <p:spPr>
            <a:xfrm>
              <a:off x="25097770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4" name="AutoShape 44"/>
            <p:cNvSpPr/>
            <p:nvPr/>
          </p:nvSpPr>
          <p:spPr>
            <a:xfrm>
              <a:off x="22629168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5" name="AutoShape 45"/>
            <p:cNvSpPr/>
            <p:nvPr/>
          </p:nvSpPr>
          <p:spPr>
            <a:xfrm>
              <a:off x="23864264" y="6356"/>
              <a:ext cx="18225" cy="1248901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6" name="AutoShape 46"/>
            <p:cNvSpPr/>
            <p:nvPr/>
          </p:nvSpPr>
          <p:spPr>
            <a:xfrm flipV="1">
              <a:off x="0" y="11090"/>
              <a:ext cx="25788355" cy="0"/>
            </a:xfrm>
            <a:prstGeom prst="line">
              <a:avLst/>
            </a:prstGeom>
            <a:ln w="22181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7" name="Freeform 47"/>
          <p:cNvSpPr/>
          <p:nvPr/>
        </p:nvSpPr>
        <p:spPr>
          <a:xfrm>
            <a:off x="2581993" y="7762958"/>
            <a:ext cx="2934863" cy="2102429"/>
          </a:xfrm>
          <a:custGeom>
            <a:avLst/>
            <a:gdLst/>
            <a:ahLst/>
            <a:cxnLst/>
            <a:rect l="l" t="t" r="r" b="b"/>
            <a:pathLst>
              <a:path w="2934863" h="2102429">
                <a:moveTo>
                  <a:pt x="0" y="0"/>
                </a:moveTo>
                <a:lnTo>
                  <a:pt x="2934863" y="0"/>
                </a:lnTo>
                <a:lnTo>
                  <a:pt x="2934863" y="2102429"/>
                </a:lnTo>
                <a:lnTo>
                  <a:pt x="0" y="2102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5240873" y="1185962"/>
            <a:ext cx="2301309" cy="2448201"/>
          </a:xfrm>
          <a:custGeom>
            <a:avLst/>
            <a:gdLst/>
            <a:ahLst/>
            <a:cxnLst/>
            <a:rect l="l" t="t" r="r" b="b"/>
            <a:pathLst>
              <a:path w="2301309" h="2448201">
                <a:moveTo>
                  <a:pt x="0" y="0"/>
                </a:moveTo>
                <a:lnTo>
                  <a:pt x="2301309" y="0"/>
                </a:lnTo>
                <a:lnTo>
                  <a:pt x="2301309" y="2448201"/>
                </a:lnTo>
                <a:lnTo>
                  <a:pt x="0" y="244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4059511" y="4973882"/>
            <a:ext cx="4982754" cy="4828742"/>
          </a:xfrm>
          <a:custGeom>
            <a:avLst/>
            <a:gdLst/>
            <a:ahLst/>
            <a:cxnLst/>
            <a:rect l="l" t="t" r="r" b="b"/>
            <a:pathLst>
              <a:path w="4982754" h="4828742">
                <a:moveTo>
                  <a:pt x="0" y="0"/>
                </a:moveTo>
                <a:lnTo>
                  <a:pt x="4982755" y="0"/>
                </a:lnTo>
                <a:lnTo>
                  <a:pt x="4982755" y="4828741"/>
                </a:lnTo>
                <a:lnTo>
                  <a:pt x="0" y="4828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183066" y="6503202"/>
            <a:ext cx="1398927" cy="2427161"/>
          </a:xfrm>
          <a:custGeom>
            <a:avLst/>
            <a:gdLst/>
            <a:ahLst/>
            <a:cxnLst/>
            <a:rect l="l" t="t" r="r" b="b"/>
            <a:pathLst>
              <a:path w="1398927" h="2427161">
                <a:moveTo>
                  <a:pt x="0" y="0"/>
                </a:moveTo>
                <a:lnTo>
                  <a:pt x="1398927" y="0"/>
                </a:lnTo>
                <a:lnTo>
                  <a:pt x="1398927" y="2427161"/>
                </a:lnTo>
                <a:lnTo>
                  <a:pt x="0" y="24271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1" name="Group 51"/>
          <p:cNvGrpSpPr/>
          <p:nvPr/>
        </p:nvGrpSpPr>
        <p:grpSpPr>
          <a:xfrm>
            <a:off x="1183066" y="778322"/>
            <a:ext cx="6283897" cy="815281"/>
            <a:chOff x="0" y="0"/>
            <a:chExt cx="8378530" cy="1087042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0"/>
              <a:ext cx="8378530" cy="1087042"/>
              <a:chOff x="0" y="0"/>
              <a:chExt cx="1655826" cy="21482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655826" cy="214829"/>
              </a:xfrm>
              <a:custGeom>
                <a:avLst/>
                <a:gdLst/>
                <a:ahLst/>
                <a:cxnLst/>
                <a:rect l="l" t="t" r="r" b="b"/>
                <a:pathLst>
                  <a:path w="1655826" h="214829">
                    <a:moveTo>
                      <a:pt x="77926" y="0"/>
                    </a:moveTo>
                    <a:lnTo>
                      <a:pt x="1577900" y="0"/>
                    </a:lnTo>
                    <a:cubicBezTo>
                      <a:pt x="1598568" y="0"/>
                      <a:pt x="1618389" y="8210"/>
                      <a:pt x="1633002" y="22824"/>
                    </a:cubicBezTo>
                    <a:cubicBezTo>
                      <a:pt x="1647616" y="37438"/>
                      <a:pt x="1655826" y="57259"/>
                      <a:pt x="1655826" y="77926"/>
                    </a:cubicBezTo>
                    <a:lnTo>
                      <a:pt x="1655826" y="136903"/>
                    </a:lnTo>
                    <a:cubicBezTo>
                      <a:pt x="1655826" y="179940"/>
                      <a:pt x="1620938" y="214829"/>
                      <a:pt x="1577900" y="214829"/>
                    </a:cubicBezTo>
                    <a:lnTo>
                      <a:pt x="77926" y="214829"/>
                    </a:lnTo>
                    <a:cubicBezTo>
                      <a:pt x="57259" y="214829"/>
                      <a:pt x="37438" y="206619"/>
                      <a:pt x="22824" y="192005"/>
                    </a:cubicBezTo>
                    <a:cubicBezTo>
                      <a:pt x="8210" y="177391"/>
                      <a:pt x="0" y="157570"/>
                      <a:pt x="0" y="136903"/>
                    </a:cubicBezTo>
                    <a:lnTo>
                      <a:pt x="0" y="77926"/>
                    </a:lnTo>
                    <a:cubicBezTo>
                      <a:pt x="0" y="57259"/>
                      <a:pt x="8210" y="37438"/>
                      <a:pt x="22824" y="22824"/>
                    </a:cubicBezTo>
                    <a:cubicBezTo>
                      <a:pt x="37438" y="8210"/>
                      <a:pt x="57259" y="0"/>
                      <a:pt x="77926" y="0"/>
                    </a:cubicBezTo>
                    <a:close/>
                  </a:path>
                </a:pathLst>
              </a:custGeom>
              <a:solidFill>
                <a:srgbClr val="FFC605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38100"/>
                <a:ext cx="1655826" cy="252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523145" y="259693"/>
              <a:ext cx="7332239" cy="473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0"/>
                </a:lnSpc>
              </a:pPr>
              <a:r>
                <a:rPr lang="en-US" sz="2178" b="1">
                  <a:solidFill>
                    <a:srgbClr val="2D2621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LỚP 6A3 </a:t>
              </a:r>
            </a:p>
          </p:txBody>
        </p:sp>
      </p:grpSp>
      <p:sp>
        <p:nvSpPr>
          <p:cNvPr id="56" name="Freeform 56"/>
          <p:cNvSpPr/>
          <p:nvPr/>
        </p:nvSpPr>
        <p:spPr>
          <a:xfrm>
            <a:off x="1672358" y="7796500"/>
            <a:ext cx="1389122" cy="2035344"/>
          </a:xfrm>
          <a:custGeom>
            <a:avLst/>
            <a:gdLst/>
            <a:ahLst/>
            <a:cxnLst/>
            <a:rect l="l" t="t" r="r" b="b"/>
            <a:pathLst>
              <a:path w="1389122" h="2035344">
                <a:moveTo>
                  <a:pt x="0" y="0"/>
                </a:moveTo>
                <a:lnTo>
                  <a:pt x="1389123" y="0"/>
                </a:lnTo>
                <a:lnTo>
                  <a:pt x="1389123" y="2035344"/>
                </a:lnTo>
                <a:lnTo>
                  <a:pt x="0" y="2035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12125793" y="6874736"/>
            <a:ext cx="1933719" cy="1684093"/>
          </a:xfrm>
          <a:custGeom>
            <a:avLst/>
            <a:gdLst/>
            <a:ahLst/>
            <a:cxnLst/>
            <a:rect l="l" t="t" r="r" b="b"/>
            <a:pathLst>
              <a:path w="1933719" h="1684093">
                <a:moveTo>
                  <a:pt x="0" y="0"/>
                </a:moveTo>
                <a:lnTo>
                  <a:pt x="1933718" y="0"/>
                </a:lnTo>
                <a:lnTo>
                  <a:pt x="1933718" y="1684093"/>
                </a:lnTo>
                <a:lnTo>
                  <a:pt x="0" y="16840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6556731" y="8024652"/>
            <a:ext cx="2364135" cy="1233648"/>
          </a:xfrm>
          <a:custGeom>
            <a:avLst/>
            <a:gdLst/>
            <a:ahLst/>
            <a:cxnLst/>
            <a:rect l="l" t="t" r="r" b="b"/>
            <a:pathLst>
              <a:path w="2364135" h="1233648">
                <a:moveTo>
                  <a:pt x="0" y="0"/>
                </a:moveTo>
                <a:lnTo>
                  <a:pt x="2364134" y="0"/>
                </a:lnTo>
                <a:lnTo>
                  <a:pt x="2364134" y="1233648"/>
                </a:lnTo>
                <a:lnTo>
                  <a:pt x="0" y="12336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 rot="4767646">
            <a:off x="9682813" y="7855090"/>
            <a:ext cx="1681031" cy="1684093"/>
          </a:xfrm>
          <a:custGeom>
            <a:avLst/>
            <a:gdLst/>
            <a:ahLst/>
            <a:cxnLst/>
            <a:rect l="l" t="t" r="r" b="b"/>
            <a:pathLst>
              <a:path w="1681031" h="1684093">
                <a:moveTo>
                  <a:pt x="0" y="0"/>
                </a:moveTo>
                <a:lnTo>
                  <a:pt x="1681032" y="0"/>
                </a:lnTo>
                <a:lnTo>
                  <a:pt x="1681032" y="1684093"/>
                </a:lnTo>
                <a:lnTo>
                  <a:pt x="0" y="16840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584066" y="2278219"/>
            <a:ext cx="14309465" cy="269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999">
                <a:solidFill>
                  <a:srgbClr val="DF1C09"/>
                </a:solidFill>
                <a:latin typeface="Baloo"/>
                <a:ea typeface="Baloo"/>
                <a:cs typeface="Baloo"/>
                <a:sym typeface="Baloo"/>
              </a:rPr>
              <a:t>Bài 32: </a:t>
            </a:r>
          </a:p>
          <a:p>
            <a:pPr algn="ctr">
              <a:lnSpc>
                <a:spcPts val="10499"/>
              </a:lnSpc>
            </a:pPr>
            <a:r>
              <a:rPr lang="en-US" sz="9999">
                <a:solidFill>
                  <a:srgbClr val="DF1C09"/>
                </a:solidFill>
                <a:latin typeface="Baloo"/>
                <a:ea typeface="Baloo"/>
                <a:cs typeface="Baloo"/>
                <a:sym typeface="Baloo"/>
              </a:rPr>
              <a:t>ĐIỂM VÀ ĐƯỜNG THẲNG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882855" y="5348575"/>
            <a:ext cx="593974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2E70DC"/>
                </a:solidFill>
                <a:latin typeface="Barlow Bold"/>
                <a:ea typeface="Barlow Bold"/>
                <a:cs typeface="Barlow Bold"/>
                <a:sym typeface="Barlow Bold"/>
              </a:rPr>
              <a:t>2. Ba điểm thẳng hàng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708705" y="-583589"/>
            <a:ext cx="10870589" cy="108705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244166" y="400209"/>
          <a:ext cx="12015134" cy="9486582"/>
        </p:xfrm>
        <a:graphic>
          <a:graphicData uri="http://schemas.openxmlformats.org/drawingml/2006/table">
            <a:tbl>
              <a:tblPr/>
              <a:tblGrid>
                <a:gridCol w="9314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7090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DF1C09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Tiêu chí</a:t>
                      </a:r>
                      <a:endParaRPr lang="en-US" sz="1100"/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DF1C09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Số điểm</a:t>
                      </a:r>
                      <a:endParaRPr lang="en-US" sz="1100"/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373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FF00C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Nội dung: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Đúng - Đủ - Chính xác 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Tối đa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điểm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2373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</a:t>
                      </a:r>
                      <a:r>
                        <a:rPr lang="en-US" sz="3500">
                          <a:solidFill>
                            <a:srgbClr val="FF00C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Hình thức: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Đẹp - Sáng tạo - Khoa học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endParaRPr lang="en-US" sz="350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Tối đa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điểm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2373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FF00C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Thuyết trình: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Rõ ràng - Lưu loát 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Tối đa 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điểm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373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Điểm tổng 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endParaRPr lang="en-US" sz="350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Tối đa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 điểm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257870" y="2254253"/>
            <a:ext cx="3306233" cy="5626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NHẬN 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XÉT 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ĐÁNH 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GIÁ 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68033"/>
            <a:ext cx="9144000" cy="8216457"/>
            <a:chOff x="0" y="0"/>
            <a:chExt cx="2409472" cy="2165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9472" cy="2165062"/>
            </a:xfrm>
            <a:custGeom>
              <a:avLst/>
              <a:gdLst/>
              <a:ahLst/>
              <a:cxnLst/>
              <a:rect l="l" t="t" r="r" b="b"/>
              <a:pathLst>
                <a:path w="2409472" h="2165062">
                  <a:moveTo>
                    <a:pt x="0" y="0"/>
                  </a:moveTo>
                  <a:lnTo>
                    <a:pt x="2409472" y="0"/>
                  </a:lnTo>
                  <a:lnTo>
                    <a:pt x="2409472" y="2165062"/>
                  </a:lnTo>
                  <a:lnTo>
                    <a:pt x="0" y="2165062"/>
                  </a:lnTo>
                  <a:close/>
                </a:path>
              </a:pathLst>
            </a:custGeom>
            <a:solidFill>
              <a:srgbClr val="679BF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09472" cy="2212687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94814" y="2068033"/>
            <a:ext cx="9238814" cy="10287000"/>
            <a:chOff x="0" y="0"/>
            <a:chExt cx="12318419" cy="13716000"/>
          </a:xfrm>
        </p:grpSpPr>
        <p:sp>
          <p:nvSpPr>
            <p:cNvPr id="6" name="AutoShape 6"/>
            <p:cNvSpPr/>
            <p:nvPr/>
          </p:nvSpPr>
          <p:spPr>
            <a:xfrm rot="5400000">
              <a:off x="6158310" y="-4586605"/>
              <a:ext cx="12847" cy="1230737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AutoShape 7"/>
            <p:cNvSpPr/>
            <p:nvPr/>
          </p:nvSpPr>
          <p:spPr>
            <a:xfrm rot="5400000">
              <a:off x="6155548" y="4642196"/>
              <a:ext cx="12847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AutoShape 8"/>
            <p:cNvSpPr/>
            <p:nvPr/>
          </p:nvSpPr>
          <p:spPr>
            <a:xfrm rot="5400000">
              <a:off x="6155548" y="3305428"/>
              <a:ext cx="12847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9" name="AutoShape 9"/>
            <p:cNvSpPr/>
            <p:nvPr/>
          </p:nvSpPr>
          <p:spPr>
            <a:xfrm rot="5400000">
              <a:off x="6155548" y="1968660"/>
              <a:ext cx="12847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AutoShape 10"/>
            <p:cNvSpPr/>
            <p:nvPr/>
          </p:nvSpPr>
          <p:spPr>
            <a:xfrm rot="5400000">
              <a:off x="6155548" y="631892"/>
              <a:ext cx="12847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1" name="AutoShape 11"/>
            <p:cNvSpPr/>
            <p:nvPr/>
          </p:nvSpPr>
          <p:spPr>
            <a:xfrm rot="5400000">
              <a:off x="6155548" y="-704876"/>
              <a:ext cx="12847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2" name="AutoShape 12"/>
            <p:cNvSpPr/>
            <p:nvPr/>
          </p:nvSpPr>
          <p:spPr>
            <a:xfrm rot="5400000">
              <a:off x="6155548" y="-3378412"/>
              <a:ext cx="12847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AutoShape 13"/>
            <p:cNvSpPr/>
            <p:nvPr/>
          </p:nvSpPr>
          <p:spPr>
            <a:xfrm rot="5400000">
              <a:off x="6155548" y="-2041644"/>
              <a:ext cx="12847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7381109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6150924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6" name="AutoShape 16"/>
            <p:cNvSpPr/>
            <p:nvPr/>
          </p:nvSpPr>
          <p:spPr>
            <a:xfrm>
              <a:off x="4920739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7" name="AutoShape 17"/>
            <p:cNvSpPr/>
            <p:nvPr/>
          </p:nvSpPr>
          <p:spPr>
            <a:xfrm>
              <a:off x="3690554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8" name="AutoShape 18"/>
            <p:cNvSpPr/>
            <p:nvPr/>
          </p:nvSpPr>
          <p:spPr>
            <a:xfrm>
              <a:off x="2460370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9" name="AutoShape 19"/>
            <p:cNvSpPr/>
            <p:nvPr/>
          </p:nvSpPr>
          <p:spPr>
            <a:xfrm>
              <a:off x="0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0" name="AutoShape 20"/>
            <p:cNvSpPr/>
            <p:nvPr/>
          </p:nvSpPr>
          <p:spPr>
            <a:xfrm>
              <a:off x="1230185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1" name="AutoShape 21"/>
            <p:cNvSpPr/>
            <p:nvPr/>
          </p:nvSpPr>
          <p:spPr>
            <a:xfrm rot="5400000">
              <a:off x="6155548" y="5978964"/>
              <a:ext cx="12847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2" name="AutoShape 22"/>
            <p:cNvSpPr/>
            <p:nvPr/>
          </p:nvSpPr>
          <p:spPr>
            <a:xfrm>
              <a:off x="8611294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3" name="AutoShape 23"/>
            <p:cNvSpPr/>
            <p:nvPr/>
          </p:nvSpPr>
          <p:spPr>
            <a:xfrm>
              <a:off x="12301848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4" name="AutoShape 24"/>
            <p:cNvSpPr/>
            <p:nvPr/>
          </p:nvSpPr>
          <p:spPr>
            <a:xfrm>
              <a:off x="9841478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25" name="AutoShape 25"/>
            <p:cNvSpPr/>
            <p:nvPr/>
          </p:nvSpPr>
          <p:spPr>
            <a:xfrm>
              <a:off x="11071663" y="0"/>
              <a:ext cx="15836" cy="13716000"/>
            </a:xfrm>
            <a:prstGeom prst="rect">
              <a:avLst/>
            </a:prstGeom>
            <a:solidFill>
              <a:srgbClr val="00000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9144000" y="2068033"/>
            <a:ext cx="9144000" cy="8216457"/>
            <a:chOff x="0" y="0"/>
            <a:chExt cx="2409472" cy="216506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409472" cy="2165062"/>
            </a:xfrm>
            <a:custGeom>
              <a:avLst/>
              <a:gdLst/>
              <a:ahLst/>
              <a:cxnLst/>
              <a:rect l="l" t="t" r="r" b="b"/>
              <a:pathLst>
                <a:path w="2409472" h="2165062">
                  <a:moveTo>
                    <a:pt x="0" y="0"/>
                  </a:moveTo>
                  <a:lnTo>
                    <a:pt x="2409472" y="0"/>
                  </a:lnTo>
                  <a:lnTo>
                    <a:pt x="2409472" y="2165062"/>
                  </a:lnTo>
                  <a:lnTo>
                    <a:pt x="0" y="2165062"/>
                  </a:lnTo>
                  <a:close/>
                </a:path>
              </a:pathLst>
            </a:custGeom>
            <a:solidFill>
              <a:srgbClr val="C6B8FE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2409472" cy="2212687"/>
            </a:xfrm>
            <a:prstGeom prst="rect">
              <a:avLst/>
            </a:prstGeom>
          </p:spPr>
          <p:txBody>
            <a:bodyPr lIns="71403" tIns="71403" rIns="71403" bIns="7140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9096593" y="2059463"/>
            <a:ext cx="9238814" cy="10323191"/>
            <a:chOff x="0" y="0"/>
            <a:chExt cx="12318419" cy="13764254"/>
          </a:xfrm>
        </p:grpSpPr>
        <p:sp>
          <p:nvSpPr>
            <p:cNvPr id="30" name="AutoShape 30"/>
            <p:cNvSpPr/>
            <p:nvPr/>
          </p:nvSpPr>
          <p:spPr>
            <a:xfrm rot="5400000">
              <a:off x="6158386" y="-4580992"/>
              <a:ext cx="12694" cy="1230737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1" name="AutoShape 31"/>
            <p:cNvSpPr/>
            <p:nvPr/>
          </p:nvSpPr>
          <p:spPr>
            <a:xfrm rot="5400000">
              <a:off x="6155625" y="4680286"/>
              <a:ext cx="12694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2" name="AutoShape 32"/>
            <p:cNvSpPr/>
            <p:nvPr/>
          </p:nvSpPr>
          <p:spPr>
            <a:xfrm rot="5400000">
              <a:off x="6155625" y="3338815"/>
              <a:ext cx="12694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3" name="AutoShape 33"/>
            <p:cNvSpPr/>
            <p:nvPr/>
          </p:nvSpPr>
          <p:spPr>
            <a:xfrm rot="5400000">
              <a:off x="6155625" y="1997344"/>
              <a:ext cx="12694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4" name="AutoShape 34"/>
            <p:cNvSpPr/>
            <p:nvPr/>
          </p:nvSpPr>
          <p:spPr>
            <a:xfrm rot="5400000">
              <a:off x="6155625" y="655873"/>
              <a:ext cx="12694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5" name="AutoShape 35"/>
            <p:cNvSpPr/>
            <p:nvPr/>
          </p:nvSpPr>
          <p:spPr>
            <a:xfrm rot="5400000">
              <a:off x="6155625" y="-685597"/>
              <a:ext cx="12694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6" name="AutoShape 36"/>
            <p:cNvSpPr/>
            <p:nvPr/>
          </p:nvSpPr>
          <p:spPr>
            <a:xfrm rot="5400000">
              <a:off x="6155625" y="-3368539"/>
              <a:ext cx="12694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7" name="AutoShape 37"/>
            <p:cNvSpPr/>
            <p:nvPr/>
          </p:nvSpPr>
          <p:spPr>
            <a:xfrm rot="5400000">
              <a:off x="6155625" y="-2027068"/>
              <a:ext cx="12694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8" name="AutoShape 38"/>
            <p:cNvSpPr/>
            <p:nvPr/>
          </p:nvSpPr>
          <p:spPr>
            <a:xfrm>
              <a:off x="7381109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9" name="AutoShape 39"/>
            <p:cNvSpPr/>
            <p:nvPr/>
          </p:nvSpPr>
          <p:spPr>
            <a:xfrm>
              <a:off x="6150924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0" name="AutoShape 40"/>
            <p:cNvSpPr/>
            <p:nvPr/>
          </p:nvSpPr>
          <p:spPr>
            <a:xfrm>
              <a:off x="4920739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1" name="AutoShape 41"/>
            <p:cNvSpPr/>
            <p:nvPr/>
          </p:nvSpPr>
          <p:spPr>
            <a:xfrm>
              <a:off x="3690554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2" name="AutoShape 42"/>
            <p:cNvSpPr/>
            <p:nvPr/>
          </p:nvSpPr>
          <p:spPr>
            <a:xfrm>
              <a:off x="2460370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3" name="AutoShape 43"/>
            <p:cNvSpPr/>
            <p:nvPr/>
          </p:nvSpPr>
          <p:spPr>
            <a:xfrm>
              <a:off x="0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4" name="AutoShape 44"/>
            <p:cNvSpPr/>
            <p:nvPr/>
          </p:nvSpPr>
          <p:spPr>
            <a:xfrm>
              <a:off x="1230185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5" name="AutoShape 45"/>
            <p:cNvSpPr/>
            <p:nvPr/>
          </p:nvSpPr>
          <p:spPr>
            <a:xfrm rot="5400000">
              <a:off x="6155625" y="6021757"/>
              <a:ext cx="12694" cy="1231289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6" name="AutoShape 46"/>
            <p:cNvSpPr/>
            <p:nvPr/>
          </p:nvSpPr>
          <p:spPr>
            <a:xfrm>
              <a:off x="8611294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7" name="AutoShape 47"/>
            <p:cNvSpPr/>
            <p:nvPr/>
          </p:nvSpPr>
          <p:spPr>
            <a:xfrm>
              <a:off x="12301848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8" name="AutoShape 48"/>
            <p:cNvSpPr/>
            <p:nvPr/>
          </p:nvSpPr>
          <p:spPr>
            <a:xfrm>
              <a:off x="9841478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9" name="AutoShape 49"/>
            <p:cNvSpPr/>
            <p:nvPr/>
          </p:nvSpPr>
          <p:spPr>
            <a:xfrm>
              <a:off x="11071663" y="0"/>
              <a:ext cx="15836" cy="13764254"/>
            </a:xfrm>
            <a:prstGeom prst="rect">
              <a:avLst/>
            </a:prstGeom>
            <a:solidFill>
              <a:srgbClr val="000000"/>
            </a:solidFill>
          </p:spPr>
        </p:sp>
      </p:grpSp>
      <p:grpSp>
        <p:nvGrpSpPr>
          <p:cNvPr id="50" name="Group 50"/>
          <p:cNvGrpSpPr/>
          <p:nvPr/>
        </p:nvGrpSpPr>
        <p:grpSpPr>
          <a:xfrm rot="150752">
            <a:off x="10272353" y="2913163"/>
            <a:ext cx="7509461" cy="6798255"/>
            <a:chOff x="0" y="0"/>
            <a:chExt cx="10012614" cy="9064341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10012614" cy="9064341"/>
              <a:chOff x="0" y="0"/>
              <a:chExt cx="1978766" cy="1791361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978766" cy="1791361"/>
              </a:xfrm>
              <a:custGeom>
                <a:avLst/>
                <a:gdLst/>
                <a:ahLst/>
                <a:cxnLst/>
                <a:rect l="l" t="t" r="r" b="b"/>
                <a:pathLst>
                  <a:path w="1978766" h="1791361">
                    <a:moveTo>
                      <a:pt x="65208" y="0"/>
                    </a:moveTo>
                    <a:lnTo>
                      <a:pt x="1913558" y="0"/>
                    </a:lnTo>
                    <a:cubicBezTo>
                      <a:pt x="1930852" y="0"/>
                      <a:pt x="1947438" y="6870"/>
                      <a:pt x="1959667" y="19099"/>
                    </a:cubicBezTo>
                    <a:cubicBezTo>
                      <a:pt x="1971896" y="31328"/>
                      <a:pt x="1978766" y="47914"/>
                      <a:pt x="1978766" y="65208"/>
                    </a:cubicBezTo>
                    <a:lnTo>
                      <a:pt x="1978766" y="1726153"/>
                    </a:lnTo>
                    <a:cubicBezTo>
                      <a:pt x="1978766" y="1743447"/>
                      <a:pt x="1971896" y="1760033"/>
                      <a:pt x="1959667" y="1772262"/>
                    </a:cubicBezTo>
                    <a:cubicBezTo>
                      <a:pt x="1947438" y="1784491"/>
                      <a:pt x="1930852" y="1791361"/>
                      <a:pt x="1913558" y="1791361"/>
                    </a:cubicBezTo>
                    <a:lnTo>
                      <a:pt x="65208" y="1791361"/>
                    </a:lnTo>
                    <a:cubicBezTo>
                      <a:pt x="29195" y="1791361"/>
                      <a:pt x="0" y="1762167"/>
                      <a:pt x="0" y="1726153"/>
                    </a:cubicBezTo>
                    <a:lnTo>
                      <a:pt x="0" y="65208"/>
                    </a:lnTo>
                    <a:cubicBezTo>
                      <a:pt x="0" y="29195"/>
                      <a:pt x="29195" y="0"/>
                      <a:pt x="65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1978766" cy="18294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747972" y="703120"/>
              <a:ext cx="8516670" cy="756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500"/>
                </a:lnSpc>
                <a:buAutoNum type="arabicPeriod"/>
              </a:pPr>
              <a:r>
                <a:rPr lang="en-US" sz="3000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 Tìm hiểu video bài giảng về “Ba điểm thẳng hàng” trên Epuzzle mà cô đã gửi đường link. </a:t>
              </a:r>
            </a:p>
            <a:p>
              <a:pPr marL="647700" lvl="1" indent="-323850" algn="l">
                <a:lnSpc>
                  <a:spcPts val="4500"/>
                </a:lnSpc>
                <a:buAutoNum type="arabicPeriod"/>
              </a:pPr>
              <a:r>
                <a:rPr lang="en-US" sz="3000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 Vẽ hình minh họa về ba điểm không thẳng hàng. Sử dụng 1 sợi dây bất kì để minh họa cho ba điểm thẳng hàng trong thực tế.</a:t>
              </a:r>
            </a:p>
            <a:p>
              <a:pPr marL="647700" lvl="1" indent="-323850" algn="l">
                <a:lnSpc>
                  <a:spcPts val="4500"/>
                </a:lnSpc>
                <a:buAutoNum type="arabicPeriod"/>
              </a:pPr>
              <a:r>
                <a:rPr lang="en-US" sz="3000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 Hoàn thiện ?/SGK - 45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 rot="-242214">
            <a:off x="1038383" y="2819826"/>
            <a:ext cx="7158955" cy="6971765"/>
            <a:chOff x="0" y="0"/>
            <a:chExt cx="9545274" cy="9295686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9545274" cy="9295686"/>
              <a:chOff x="0" y="0"/>
              <a:chExt cx="1913556" cy="1863521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913556" cy="1863521"/>
              </a:xfrm>
              <a:custGeom>
                <a:avLst/>
                <a:gdLst/>
                <a:ahLst/>
                <a:cxnLst/>
                <a:rect l="l" t="t" r="r" b="b"/>
                <a:pathLst>
                  <a:path w="1913556" h="1863521">
                    <a:moveTo>
                      <a:pt x="67430" y="0"/>
                    </a:moveTo>
                    <a:lnTo>
                      <a:pt x="1846126" y="0"/>
                    </a:lnTo>
                    <a:cubicBezTo>
                      <a:pt x="1883367" y="0"/>
                      <a:pt x="1913556" y="30190"/>
                      <a:pt x="1913556" y="67430"/>
                    </a:cubicBezTo>
                    <a:lnTo>
                      <a:pt x="1913556" y="1796091"/>
                    </a:lnTo>
                    <a:cubicBezTo>
                      <a:pt x="1913556" y="1813974"/>
                      <a:pt x="1906452" y="1831125"/>
                      <a:pt x="1893806" y="1843771"/>
                    </a:cubicBezTo>
                    <a:cubicBezTo>
                      <a:pt x="1881161" y="1856417"/>
                      <a:pt x="1864009" y="1863521"/>
                      <a:pt x="1846126" y="1863521"/>
                    </a:cubicBezTo>
                    <a:lnTo>
                      <a:pt x="67430" y="1863521"/>
                    </a:lnTo>
                    <a:cubicBezTo>
                      <a:pt x="30190" y="1863521"/>
                      <a:pt x="0" y="1833331"/>
                      <a:pt x="0" y="1796091"/>
                    </a:cubicBezTo>
                    <a:lnTo>
                      <a:pt x="0" y="67430"/>
                    </a:lnTo>
                    <a:cubicBezTo>
                      <a:pt x="0" y="30190"/>
                      <a:pt x="30190" y="0"/>
                      <a:pt x="67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0" y="-38100"/>
                <a:ext cx="1913556" cy="19016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853161" y="720368"/>
              <a:ext cx="7838951" cy="778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 Tìm hiểu video bài giảng về “Ba điểm thẳng hàng” trên Epuzzle mà cô đã gửi đường link. </a:t>
              </a:r>
            </a:p>
            <a:p>
              <a:pPr marL="647700" lvl="1" indent="-323850" algn="l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 Vẽ hình minh họa về ba điểm thẳng hàng. Sử dụng 1 sợi dây bất kì để minh họa cho ba điểm thẳng hàng trong thực tế.</a:t>
              </a:r>
            </a:p>
            <a:p>
              <a:pPr marL="647700" lvl="1" indent="-323850" algn="l">
                <a:lnSpc>
                  <a:spcPts val="4200"/>
                </a:lnSpc>
                <a:buAutoNum type="arabicPeriod"/>
              </a:pPr>
              <a:r>
                <a:rPr lang="en-US" sz="3000">
                  <a:solidFill>
                    <a:srgbClr val="000000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 Hoàn thiện ?/SGK - 45</a:t>
              </a:r>
            </a:p>
            <a:p>
              <a:pPr algn="l">
                <a:lnSpc>
                  <a:spcPts val="4200"/>
                </a:lnSpc>
              </a:pPr>
              <a:endParaRPr lang="en-US" sz="300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endParaRPr>
            </a:p>
          </p:txBody>
        </p:sp>
      </p:grpSp>
      <p:sp>
        <p:nvSpPr>
          <p:cNvPr id="60" name="Freeform 60"/>
          <p:cNvSpPr/>
          <p:nvPr/>
        </p:nvSpPr>
        <p:spPr>
          <a:xfrm>
            <a:off x="2612515" y="2271788"/>
            <a:ext cx="3633655" cy="1195803"/>
          </a:xfrm>
          <a:custGeom>
            <a:avLst/>
            <a:gdLst/>
            <a:ahLst/>
            <a:cxnLst/>
            <a:rect l="l" t="t" r="r" b="b"/>
            <a:pathLst>
              <a:path w="3633655" h="1195803">
                <a:moveTo>
                  <a:pt x="0" y="0"/>
                </a:moveTo>
                <a:lnTo>
                  <a:pt x="3633655" y="0"/>
                </a:lnTo>
                <a:lnTo>
                  <a:pt x="3633655" y="1195803"/>
                </a:lnTo>
                <a:lnTo>
                  <a:pt x="0" y="1195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2365019" y="2198378"/>
            <a:ext cx="3324128" cy="1269213"/>
          </a:xfrm>
          <a:custGeom>
            <a:avLst/>
            <a:gdLst/>
            <a:ahLst/>
            <a:cxnLst/>
            <a:rect l="l" t="t" r="r" b="b"/>
            <a:pathLst>
              <a:path w="3324128" h="1269213">
                <a:moveTo>
                  <a:pt x="0" y="0"/>
                </a:moveTo>
                <a:lnTo>
                  <a:pt x="3324128" y="0"/>
                </a:lnTo>
                <a:lnTo>
                  <a:pt x="3324128" y="1269213"/>
                </a:lnTo>
                <a:lnTo>
                  <a:pt x="0" y="12692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2" name="TextBox 62"/>
          <p:cNvSpPr txBox="1"/>
          <p:nvPr/>
        </p:nvSpPr>
        <p:spPr>
          <a:xfrm>
            <a:off x="1915639" y="435627"/>
            <a:ext cx="14456722" cy="1368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BÁO CÁO HOẠT ĐỘNG NHÓM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699894" y="2413078"/>
            <a:ext cx="345889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ĐOM ĐÓM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368337" y="2381490"/>
            <a:ext cx="131749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SKY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244166" y="400209"/>
          <a:ext cx="12015134" cy="9486582"/>
        </p:xfrm>
        <a:graphic>
          <a:graphicData uri="http://schemas.openxmlformats.org/drawingml/2006/table">
            <a:tbl>
              <a:tblPr/>
              <a:tblGrid>
                <a:gridCol w="9314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7090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DF1C09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Tiêu chí</a:t>
                      </a:r>
                      <a:endParaRPr lang="en-US" sz="1100"/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DF1C09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Số điểm</a:t>
                      </a:r>
                      <a:endParaRPr lang="en-US" sz="1100"/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373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FF00C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Nội dung: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Đúng - Chính xác 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Tối đa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 điểm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2373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</a:t>
                      </a:r>
                      <a:r>
                        <a:rPr lang="en-US" sz="3500">
                          <a:solidFill>
                            <a:srgbClr val="FF00C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Hình thức: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Đẹp - Sáng tạo - Khoa học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endParaRPr lang="en-US" sz="350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Tối đa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điểm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2373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FF00C4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Thuyết trình: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Rõ ràng - Lưu loát 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Tối đa 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điểm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373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Điểm tổng 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endParaRPr lang="en-US" sz="3500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Tối đa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 điểm</a:t>
                      </a:r>
                    </a:p>
                  </a:txBody>
                  <a:tcPr marL="0" marR="0" marT="0" marB="0" anchor="ctr">
                    <a:lnL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55E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257870" y="2254253"/>
            <a:ext cx="3306233" cy="5626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NHẬN 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XÉT 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ĐÁNH 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GIÁ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749" y="1167179"/>
            <a:ext cx="17046503" cy="3758008"/>
          </a:xfrm>
          <a:custGeom>
            <a:avLst/>
            <a:gdLst/>
            <a:ahLst/>
            <a:cxnLst/>
            <a:rect l="l" t="t" r="r" b="b"/>
            <a:pathLst>
              <a:path w="17046503" h="3758008">
                <a:moveTo>
                  <a:pt x="0" y="0"/>
                </a:moveTo>
                <a:lnTo>
                  <a:pt x="17046502" y="0"/>
                </a:lnTo>
                <a:lnTo>
                  <a:pt x="17046502" y="3758007"/>
                </a:lnTo>
                <a:lnTo>
                  <a:pt x="0" y="3758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218" t="-119822" r="-20936" b="-13778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59238" y="5647486"/>
            <a:ext cx="10169525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Hai bộ ba điểm thẳng hàng là: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 - B - E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A - B - E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7431"/>
          <a:stretch>
            <a:fillRect/>
          </a:stretch>
        </p:blipFill>
        <p:spPr>
          <a:xfrm>
            <a:off x="633046" y="0"/>
            <a:ext cx="17259300" cy="1030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851</Words>
  <Application>Microsoft Office PowerPoint</Application>
  <PresentationFormat>Custom</PresentationFormat>
  <Paragraphs>159</Paragraphs>
  <Slides>29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Montserrat</vt:lpstr>
      <vt:lpstr>Barlow</vt:lpstr>
      <vt:lpstr>Faustina</vt:lpstr>
      <vt:lpstr>Arial</vt:lpstr>
      <vt:lpstr>Noto Sans Bold</vt:lpstr>
      <vt:lpstr>Cherry Bomb One</vt:lpstr>
      <vt:lpstr>Calibri</vt:lpstr>
      <vt:lpstr>Stadio Now Novarese</vt:lpstr>
      <vt:lpstr>Paytone One</vt:lpstr>
      <vt:lpstr>Baloo</vt:lpstr>
      <vt:lpstr>Yeseva One</vt:lpstr>
      <vt:lpstr>DejaVu Serif</vt:lpstr>
      <vt:lpstr>Barlow Bold</vt:lpstr>
      <vt:lpstr>DejaVu Serif Bold</vt:lpstr>
      <vt:lpstr>Stavok Grotesque Bold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6</dc:title>
  <dc:creator>Ngọc Nguyễn</dc:creator>
  <cp:lastModifiedBy>Ngọc Nguyễn</cp:lastModifiedBy>
  <cp:revision>3</cp:revision>
  <dcterms:created xsi:type="dcterms:W3CDTF">2006-08-16T00:00:00Z</dcterms:created>
  <dcterms:modified xsi:type="dcterms:W3CDTF">2025-10-09T08:53:17Z</dcterms:modified>
  <dc:identifier>DAGfd8rmtaw</dc:identifier>
</cp:coreProperties>
</file>