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3" r:id="rId2"/>
    <p:sldMasterId id="2147483803" r:id="rId3"/>
    <p:sldMasterId id="2147483815" r:id="rId4"/>
  </p:sldMasterIdLst>
  <p:notesMasterIdLst>
    <p:notesMasterId r:id="rId67"/>
  </p:notesMasterIdLst>
  <p:sldIdLst>
    <p:sldId id="2007578211" r:id="rId5"/>
    <p:sldId id="2007578332" r:id="rId6"/>
    <p:sldId id="2007578209" r:id="rId7"/>
    <p:sldId id="2007578103" r:id="rId8"/>
    <p:sldId id="2007578333" r:id="rId9"/>
    <p:sldId id="2007578334" r:id="rId10"/>
    <p:sldId id="2007578335" r:id="rId11"/>
    <p:sldId id="2007578336" r:id="rId12"/>
    <p:sldId id="2007578337" r:id="rId13"/>
    <p:sldId id="2007578339" r:id="rId14"/>
    <p:sldId id="2007578340" r:id="rId15"/>
    <p:sldId id="2007578341" r:id="rId16"/>
    <p:sldId id="2007578347" r:id="rId17"/>
    <p:sldId id="2007578348" r:id="rId18"/>
    <p:sldId id="2007578349" r:id="rId19"/>
    <p:sldId id="2007578338" r:id="rId20"/>
    <p:sldId id="2007578342" r:id="rId21"/>
    <p:sldId id="2007578343" r:id="rId22"/>
    <p:sldId id="2007578344" r:id="rId23"/>
    <p:sldId id="2007578345" r:id="rId24"/>
    <p:sldId id="2007578346" r:id="rId25"/>
    <p:sldId id="2007578351" r:id="rId26"/>
    <p:sldId id="2007578352" r:id="rId27"/>
    <p:sldId id="2007578353" r:id="rId28"/>
    <p:sldId id="2007578354" r:id="rId29"/>
    <p:sldId id="2007578355" r:id="rId30"/>
    <p:sldId id="2007578356" r:id="rId31"/>
    <p:sldId id="2007578357" r:id="rId32"/>
    <p:sldId id="2007578358" r:id="rId33"/>
    <p:sldId id="2007578359" r:id="rId34"/>
    <p:sldId id="2007577635" r:id="rId35"/>
    <p:sldId id="2007577636" r:id="rId36"/>
    <p:sldId id="2007577637" r:id="rId37"/>
    <p:sldId id="2007577638" r:id="rId38"/>
    <p:sldId id="2007577639" r:id="rId39"/>
    <p:sldId id="2007577640" r:id="rId40"/>
    <p:sldId id="2007577641" r:id="rId41"/>
    <p:sldId id="2007578361" r:id="rId42"/>
    <p:sldId id="2007578360" r:id="rId43"/>
    <p:sldId id="2007578222" r:id="rId44"/>
    <p:sldId id="2007578262" r:id="rId45"/>
    <p:sldId id="2007578263" r:id="rId46"/>
    <p:sldId id="2007578362" r:id="rId47"/>
    <p:sldId id="2007578363" r:id="rId48"/>
    <p:sldId id="2007578206" r:id="rId49"/>
    <p:sldId id="2007578364" r:id="rId50"/>
    <p:sldId id="2007578365" r:id="rId51"/>
    <p:sldId id="2007578279" r:id="rId52"/>
    <p:sldId id="2007578325" r:id="rId53"/>
    <p:sldId id="770" r:id="rId54"/>
    <p:sldId id="771" r:id="rId55"/>
    <p:sldId id="772" r:id="rId56"/>
    <p:sldId id="773" r:id="rId57"/>
    <p:sldId id="774" r:id="rId58"/>
    <p:sldId id="775" r:id="rId59"/>
    <p:sldId id="776" r:id="rId60"/>
    <p:sldId id="2007577823" r:id="rId61"/>
    <p:sldId id="2007578324" r:id="rId62"/>
    <p:sldId id="2007578323" r:id="rId63"/>
    <p:sldId id="2007578366" r:id="rId64"/>
    <p:sldId id="2007578330" r:id="rId65"/>
    <p:sldId id="200757836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E00"/>
    <a:srgbClr val="FFFFFF"/>
    <a:srgbClr val="A59967"/>
    <a:srgbClr val="FDEFE9"/>
    <a:srgbClr val="DEEBF7"/>
    <a:srgbClr val="F1D4CC"/>
    <a:srgbClr val="E3E5FF"/>
    <a:srgbClr val="C2CDEB"/>
    <a:srgbClr val="C6DDBD"/>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54" autoAdjust="0"/>
    <p:restoredTop sz="93162" autoAdjust="0"/>
  </p:normalViewPr>
  <p:slideViewPr>
    <p:cSldViewPr snapToGrid="0">
      <p:cViewPr varScale="1">
        <p:scale>
          <a:sx n="64" d="100"/>
          <a:sy n="64" d="100"/>
        </p:scale>
        <p:origin x="7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16583-343B-4D2B-9592-38DE4128051D}" type="datetimeFigureOut">
              <a:rPr lang="en-SG" smtClean="0"/>
              <a:t>17/10/2025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1CD95-CB8D-4B0C-9DCD-62C57452E388}" type="slidenum">
              <a:rPr lang="en-SG" smtClean="0"/>
              <a:t>‹#›</a:t>
            </a:fld>
            <a:endParaRPr lang="en-SG"/>
          </a:p>
        </p:txBody>
      </p:sp>
    </p:spTree>
    <p:extLst>
      <p:ext uri="{BB962C8B-B14F-4D97-AF65-F5344CB8AC3E}">
        <p14:creationId xmlns:p14="http://schemas.microsoft.com/office/powerpoint/2010/main" val="181536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744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7080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55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2241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33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558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61358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624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70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43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730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529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615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4" b="1">
                <a:latin typeface="Londrina Solid"/>
                <a:ea typeface="Londrina Solid"/>
                <a:cs typeface="Londrina Solid"/>
                <a:sym typeface="Londrina Solid"/>
              </a:defRPr>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dirty="0"/>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3" y="1706899"/>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5"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096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114"/>
        <p:cNvGrpSpPr/>
        <p:nvPr/>
      </p:nvGrpSpPr>
      <p:grpSpPr>
        <a:xfrm>
          <a:off x="0" y="0"/>
          <a:ext cx="0" cy="0"/>
          <a:chOff x="0" y="0"/>
          <a:chExt cx="0" cy="0"/>
        </a:xfrm>
      </p:grpSpPr>
    </p:spTree>
    <p:extLst>
      <p:ext uri="{BB962C8B-B14F-4D97-AF65-F5344CB8AC3E}">
        <p14:creationId xmlns:p14="http://schemas.microsoft.com/office/powerpoint/2010/main" val="25799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8846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8"/>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3648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37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8" y="1613043"/>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3295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7"/>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4" y="67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7"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2" y="2878179"/>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2516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351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1" y="6166767"/>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3" y="1597674"/>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9637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1" y="6166767"/>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1"/>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0834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1" y="6166767"/>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5909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7"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7"/>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794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1" y="6166767"/>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2" y="1579146"/>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21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1" y="6166767"/>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66" name="Google Shape;266;p22"/>
          <p:cNvSpPr/>
          <p:nvPr/>
        </p:nvSpPr>
        <p:spPr>
          <a:xfrm rot="-150513">
            <a:off x="1772663" y="27455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1" y="334077"/>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946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1" y="6166767"/>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5"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765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1" y="6166767"/>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2"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2789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1" y="6166767"/>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4" y="350302"/>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1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1" y="6166767"/>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5"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43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1" y="6166767"/>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0" y="1427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3" y="1586142"/>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15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1" y="6166767"/>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4" y="220455"/>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48174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1" y="6166767"/>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0"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7"/>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383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1" y="6166767"/>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09"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311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616" lvl="0" indent="-423344" algn="ctr" rtl="0">
              <a:lnSpc>
                <a:spcPct val="115000"/>
              </a:lnSpc>
              <a:spcBef>
                <a:spcPts val="0"/>
              </a:spcBef>
              <a:spcAft>
                <a:spcPts val="0"/>
              </a:spcAft>
              <a:buSzPts val="1400"/>
              <a:buChar char="●"/>
              <a:defRPr sz="1867">
                <a:solidFill>
                  <a:schemeClr val="dk1"/>
                </a:solidFill>
              </a:defRPr>
            </a:lvl1pPr>
            <a:lvl2pPr marL="1219231" lvl="1" indent="-423344" rtl="0">
              <a:lnSpc>
                <a:spcPct val="115000"/>
              </a:lnSpc>
              <a:spcBef>
                <a:spcPts val="0"/>
              </a:spcBef>
              <a:spcAft>
                <a:spcPts val="0"/>
              </a:spcAft>
              <a:buSzPts val="1400"/>
              <a:buChar char="○"/>
              <a:defRPr/>
            </a:lvl2pPr>
            <a:lvl3pPr marL="1828845" lvl="2" indent="-423344" rtl="0">
              <a:lnSpc>
                <a:spcPct val="115000"/>
              </a:lnSpc>
              <a:spcBef>
                <a:spcPts val="0"/>
              </a:spcBef>
              <a:spcAft>
                <a:spcPts val="0"/>
              </a:spcAft>
              <a:buSzPts val="1400"/>
              <a:buChar char="■"/>
              <a:defRPr/>
            </a:lvl3pPr>
            <a:lvl4pPr marL="2438461" lvl="3" indent="-423344" rtl="0">
              <a:lnSpc>
                <a:spcPct val="115000"/>
              </a:lnSpc>
              <a:spcBef>
                <a:spcPts val="0"/>
              </a:spcBef>
              <a:spcAft>
                <a:spcPts val="0"/>
              </a:spcAft>
              <a:buSzPts val="1400"/>
              <a:buChar char="●"/>
              <a:defRPr/>
            </a:lvl4pPr>
            <a:lvl5pPr marL="3048076" lvl="4" indent="-423344" rtl="0">
              <a:lnSpc>
                <a:spcPct val="115000"/>
              </a:lnSpc>
              <a:spcBef>
                <a:spcPts val="0"/>
              </a:spcBef>
              <a:spcAft>
                <a:spcPts val="0"/>
              </a:spcAft>
              <a:buSzPts val="1400"/>
              <a:buChar char="○"/>
              <a:defRPr/>
            </a:lvl5pPr>
            <a:lvl6pPr marL="3657692" lvl="5" indent="-423344" rtl="0">
              <a:lnSpc>
                <a:spcPct val="115000"/>
              </a:lnSpc>
              <a:spcBef>
                <a:spcPts val="0"/>
              </a:spcBef>
              <a:spcAft>
                <a:spcPts val="0"/>
              </a:spcAft>
              <a:buSzPts val="1400"/>
              <a:buChar char="■"/>
              <a:defRPr/>
            </a:lvl6pPr>
            <a:lvl7pPr marL="4267307" lvl="6" indent="-423344" rtl="0">
              <a:lnSpc>
                <a:spcPct val="115000"/>
              </a:lnSpc>
              <a:spcBef>
                <a:spcPts val="0"/>
              </a:spcBef>
              <a:spcAft>
                <a:spcPts val="0"/>
              </a:spcAft>
              <a:buSzPts val="1400"/>
              <a:buChar char="●"/>
              <a:defRPr/>
            </a:lvl7pPr>
            <a:lvl8pPr marL="4876922" lvl="7" indent="-423344" rtl="0">
              <a:lnSpc>
                <a:spcPct val="115000"/>
              </a:lnSpc>
              <a:spcBef>
                <a:spcPts val="0"/>
              </a:spcBef>
              <a:spcAft>
                <a:spcPts val="0"/>
              </a:spcAft>
              <a:buSzPts val="1400"/>
              <a:buChar char="○"/>
              <a:defRPr/>
            </a:lvl8pPr>
            <a:lvl9pPr marL="5486538" lvl="8" indent="-423344"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5726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1" y="6166767"/>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7" y="144688"/>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8" y="1325451"/>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626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1" y="6166767"/>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3"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590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1" y="6166767"/>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2"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6"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71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1" y="6166767"/>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0"/>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187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1" y="6166767"/>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79"/>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598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1" y="6166767"/>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8473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1" y="6166767"/>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7"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575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1" y="6166767"/>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76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1" y="6166767"/>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ahyp="http://schemas.microsoft.com/office/drawing/2018/hyperlinkcolor" xmlns=""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xmlns=""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ahyp="http://schemas.microsoft.com/office/drawing/2018/hyperlinkcolor" xmlns=""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099"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170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1" y="6166767"/>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4"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6" y="6021711"/>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7" y="2443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1" y="4851732"/>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1" y="4851732"/>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6"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4"/>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55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6" y="174881"/>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4"/>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6"/>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255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1" y="6166767"/>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7" y="5187251"/>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7" y="4942811"/>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6" y="1905614"/>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0"/>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2" y="2533548"/>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79"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088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614104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1490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005514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11988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18243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87675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542356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5508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679387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SzPts val="1400"/>
              <a:buChar char="●"/>
              <a:defRPr sz="1867">
                <a:solidFill>
                  <a:schemeClr val="dk1"/>
                </a:solidFill>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50206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43770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549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SzPts val="1400"/>
              <a:buChar char="●"/>
              <a:defRPr sz="1867">
                <a:solidFill>
                  <a:schemeClr val="dk1"/>
                </a:solidFill>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646079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0B77-EC9C-2E5C-08CA-EF1696B93CC9}"/>
              </a:ext>
            </a:extLst>
          </p:cNvPr>
          <p:cNvSpPr>
            <a:spLocks noGrp="1"/>
          </p:cNvSpPr>
          <p:nvPr>
            <p:ph type="ctrTitle"/>
          </p:nvPr>
        </p:nvSpPr>
        <p:spPr>
          <a:xfrm>
            <a:off x="1524000" y="1122364"/>
            <a:ext cx="9144000" cy="2387600"/>
          </a:xfrm>
        </p:spPr>
        <p:txBody>
          <a:bodyPr anchor="b"/>
          <a:lstStyle>
            <a:lvl1pPr algn="ctr">
              <a:defRPr sz="5997"/>
            </a:lvl1pPr>
          </a:lstStyle>
          <a:p>
            <a:r>
              <a:rPr lang="en-US"/>
              <a:t>Click to edit Master title style</a:t>
            </a:r>
          </a:p>
        </p:txBody>
      </p:sp>
      <p:sp>
        <p:nvSpPr>
          <p:cNvPr id="3" name="Subtitle 2">
            <a:extLst>
              <a:ext uri="{FF2B5EF4-FFF2-40B4-BE49-F238E27FC236}">
                <a16:creationId xmlns:a16="http://schemas.microsoft.com/office/drawing/2014/main" id="{9020592D-01FE-BD5D-DA80-F089BB8B6582}"/>
              </a:ext>
            </a:extLst>
          </p:cNvPr>
          <p:cNvSpPr>
            <a:spLocks noGrp="1"/>
          </p:cNvSpPr>
          <p:nvPr>
            <p:ph type="subTitle" idx="1"/>
          </p:nvPr>
        </p:nvSpPr>
        <p:spPr>
          <a:xfrm>
            <a:off x="1524000" y="3602037"/>
            <a:ext cx="9144000" cy="1655763"/>
          </a:xfrm>
        </p:spPr>
        <p:txBody>
          <a:bodyPr/>
          <a:lstStyle>
            <a:lvl1pPr marL="0" indent="0" algn="ctr">
              <a:buNone/>
              <a:defRPr sz="2400"/>
            </a:lvl1pPr>
            <a:lvl2pPr marL="456999" indent="0" algn="ctr">
              <a:buNone/>
              <a:defRPr sz="2000"/>
            </a:lvl2pPr>
            <a:lvl3pPr marL="913997" indent="0" algn="ctr">
              <a:buNone/>
              <a:defRPr sz="1800"/>
            </a:lvl3pPr>
            <a:lvl4pPr marL="1370994" indent="0" algn="ctr">
              <a:buNone/>
              <a:defRPr sz="1600"/>
            </a:lvl4pPr>
            <a:lvl5pPr marL="1827993" indent="0" algn="ctr">
              <a:buNone/>
              <a:defRPr sz="1600"/>
            </a:lvl5pPr>
            <a:lvl6pPr marL="2284990" indent="0" algn="ctr">
              <a:buNone/>
              <a:defRPr sz="1600"/>
            </a:lvl6pPr>
            <a:lvl7pPr marL="2741989" indent="0" algn="ctr">
              <a:buNone/>
              <a:defRPr sz="1600"/>
            </a:lvl7pPr>
            <a:lvl8pPr marL="3198987" indent="0" algn="ctr">
              <a:buNone/>
              <a:defRPr sz="1600"/>
            </a:lvl8pPr>
            <a:lvl9pPr marL="36559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53FC18-BAE9-3190-753C-21C01CA052EF}"/>
              </a:ext>
            </a:extLst>
          </p:cNvPr>
          <p:cNvSpPr>
            <a:spLocks noGrp="1"/>
          </p:cNvSpPr>
          <p:nvPr>
            <p:ph type="dt" sz="half" idx="10"/>
          </p:nvPr>
        </p:nvSpPr>
        <p:spPr/>
        <p:txBody>
          <a:bodyPr/>
          <a:lstStyle/>
          <a:p>
            <a:fld id="{38AA4FBD-867E-41C5-9BA5-98C1C44AFC0B}" type="datetimeFigureOut">
              <a:rPr lang="en-US" smtClean="0"/>
              <a:t>10/17/2025</a:t>
            </a:fld>
            <a:endParaRPr lang="en-US"/>
          </a:p>
        </p:txBody>
      </p:sp>
      <p:sp>
        <p:nvSpPr>
          <p:cNvPr id="5" name="Footer Placeholder 4">
            <a:extLst>
              <a:ext uri="{FF2B5EF4-FFF2-40B4-BE49-F238E27FC236}">
                <a16:creationId xmlns:a16="http://schemas.microsoft.com/office/drawing/2014/main"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222D4-EB28-FAAC-3C12-363574B2B6B9}"/>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58483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11257-840A-9629-933A-3C9CBF9FB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1EB3-6E77-FC1A-FE01-6691D829C5D4}"/>
              </a:ext>
            </a:extLst>
          </p:cNvPr>
          <p:cNvSpPr>
            <a:spLocks noGrp="1"/>
          </p:cNvSpPr>
          <p:nvPr>
            <p:ph type="dt" sz="half" idx="10"/>
          </p:nvPr>
        </p:nvSpPr>
        <p:spPr/>
        <p:txBody>
          <a:bodyPr/>
          <a:lstStyle/>
          <a:p>
            <a:fld id="{38AA4FBD-867E-41C5-9BA5-98C1C44AFC0B}" type="datetimeFigureOut">
              <a:rPr lang="en-US" smtClean="0"/>
              <a:t>10/17/2025</a:t>
            </a:fld>
            <a:endParaRPr lang="en-US"/>
          </a:p>
        </p:txBody>
      </p:sp>
      <p:sp>
        <p:nvSpPr>
          <p:cNvPr id="5" name="Footer Placeholder 4">
            <a:extLst>
              <a:ext uri="{FF2B5EF4-FFF2-40B4-BE49-F238E27FC236}">
                <a16:creationId xmlns:a16="http://schemas.microsoft.com/office/drawing/2014/main"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43A20-5B08-BFAB-7A35-C9EFE62EC48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632853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9280-3FA7-B925-C58E-3D9FC0763711}"/>
              </a:ext>
            </a:extLst>
          </p:cNvPr>
          <p:cNvSpPr>
            <a:spLocks noGrp="1"/>
          </p:cNvSpPr>
          <p:nvPr>
            <p:ph type="title"/>
          </p:nvPr>
        </p:nvSpPr>
        <p:spPr>
          <a:xfrm>
            <a:off x="831852" y="1709742"/>
            <a:ext cx="10515600" cy="2852737"/>
          </a:xfrm>
        </p:spPr>
        <p:txBody>
          <a:bodyPr anchor="b"/>
          <a:lstStyle>
            <a:lvl1pPr>
              <a:defRPr sz="5997"/>
            </a:lvl1pPr>
          </a:lstStyle>
          <a:p>
            <a:r>
              <a:rPr lang="en-US"/>
              <a:t>Click to edit Master title style</a:t>
            </a:r>
          </a:p>
        </p:txBody>
      </p:sp>
      <p:sp>
        <p:nvSpPr>
          <p:cNvPr id="3" name="Text Placeholder 2">
            <a:extLst>
              <a:ext uri="{FF2B5EF4-FFF2-40B4-BE49-F238E27FC236}">
                <a16:creationId xmlns:a16="http://schemas.microsoft.com/office/drawing/2014/main" id="{EC19052D-35EC-6655-C233-89EA92E82C47}"/>
              </a:ext>
            </a:extLst>
          </p:cNvPr>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6999" indent="0">
              <a:buNone/>
              <a:defRPr sz="2000">
                <a:solidFill>
                  <a:schemeClr val="tx1">
                    <a:tint val="75000"/>
                  </a:schemeClr>
                </a:solidFill>
              </a:defRPr>
            </a:lvl2pPr>
            <a:lvl3pPr marL="913997" indent="0">
              <a:buNone/>
              <a:defRPr sz="1800">
                <a:solidFill>
                  <a:schemeClr val="tx1">
                    <a:tint val="75000"/>
                  </a:schemeClr>
                </a:solidFill>
              </a:defRPr>
            </a:lvl3pPr>
            <a:lvl4pPr marL="1370994" indent="0">
              <a:buNone/>
              <a:defRPr sz="1600">
                <a:solidFill>
                  <a:schemeClr val="tx1">
                    <a:tint val="75000"/>
                  </a:schemeClr>
                </a:solidFill>
              </a:defRPr>
            </a:lvl4pPr>
            <a:lvl5pPr marL="1827993" indent="0">
              <a:buNone/>
              <a:defRPr sz="1600">
                <a:solidFill>
                  <a:schemeClr val="tx1">
                    <a:tint val="75000"/>
                  </a:schemeClr>
                </a:solidFill>
              </a:defRPr>
            </a:lvl5pPr>
            <a:lvl6pPr marL="2284990" indent="0">
              <a:buNone/>
              <a:defRPr sz="1600">
                <a:solidFill>
                  <a:schemeClr val="tx1">
                    <a:tint val="75000"/>
                  </a:schemeClr>
                </a:solidFill>
              </a:defRPr>
            </a:lvl6pPr>
            <a:lvl7pPr marL="2741989" indent="0">
              <a:buNone/>
              <a:defRPr sz="1600">
                <a:solidFill>
                  <a:schemeClr val="tx1">
                    <a:tint val="75000"/>
                  </a:schemeClr>
                </a:solidFill>
              </a:defRPr>
            </a:lvl7pPr>
            <a:lvl8pPr marL="3198987" indent="0">
              <a:buNone/>
              <a:defRPr sz="1600">
                <a:solidFill>
                  <a:schemeClr val="tx1">
                    <a:tint val="75000"/>
                  </a:schemeClr>
                </a:solidFill>
              </a:defRPr>
            </a:lvl8pPr>
            <a:lvl9pPr marL="36559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7D4B4-257A-31F7-2E47-B58C11B7DA2B}"/>
              </a:ext>
            </a:extLst>
          </p:cNvPr>
          <p:cNvSpPr>
            <a:spLocks noGrp="1"/>
          </p:cNvSpPr>
          <p:nvPr>
            <p:ph type="dt" sz="half" idx="10"/>
          </p:nvPr>
        </p:nvSpPr>
        <p:spPr/>
        <p:txBody>
          <a:bodyPr/>
          <a:lstStyle/>
          <a:p>
            <a:fld id="{38AA4FBD-867E-41C5-9BA5-98C1C44AFC0B}" type="datetimeFigureOut">
              <a:rPr lang="en-US" smtClean="0"/>
              <a:t>10/17/2025</a:t>
            </a:fld>
            <a:endParaRPr lang="en-US"/>
          </a:p>
        </p:txBody>
      </p:sp>
      <p:sp>
        <p:nvSpPr>
          <p:cNvPr id="5" name="Footer Placeholder 4">
            <a:extLst>
              <a:ext uri="{FF2B5EF4-FFF2-40B4-BE49-F238E27FC236}">
                <a16:creationId xmlns:a16="http://schemas.microsoft.com/office/drawing/2014/main"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8E61-C2A4-57C8-1398-C032E2020E6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28616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3689C-48BC-5433-BFC2-1E9738FE942D}"/>
              </a:ext>
            </a:extLst>
          </p:cNvPr>
          <p:cNvSpPr>
            <a:spLocks noGrp="1"/>
          </p:cNvSpPr>
          <p:nvPr>
            <p:ph sz="half" idx="1"/>
          </p:nvPr>
        </p:nvSpPr>
        <p:spPr>
          <a:xfrm>
            <a:off x="838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712D81-4722-7C2E-E114-64795FA8980C}"/>
              </a:ext>
            </a:extLst>
          </p:cNvPr>
          <p:cNvSpPr>
            <a:spLocks noGrp="1"/>
          </p:cNvSpPr>
          <p:nvPr>
            <p:ph sz="half" idx="2"/>
          </p:nvPr>
        </p:nvSpPr>
        <p:spPr>
          <a:xfrm>
            <a:off x="6172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1B87B2-A94A-53B2-8051-2A835035AC6A}"/>
              </a:ext>
            </a:extLst>
          </p:cNvPr>
          <p:cNvSpPr>
            <a:spLocks noGrp="1"/>
          </p:cNvSpPr>
          <p:nvPr>
            <p:ph type="dt" sz="half" idx="10"/>
          </p:nvPr>
        </p:nvSpPr>
        <p:spPr/>
        <p:txBody>
          <a:bodyPr/>
          <a:lstStyle/>
          <a:p>
            <a:fld id="{38AA4FBD-867E-41C5-9BA5-98C1C44AFC0B}" type="datetimeFigureOut">
              <a:rPr lang="en-US" smtClean="0"/>
              <a:t>10/17/2025</a:t>
            </a:fld>
            <a:endParaRPr lang="en-US"/>
          </a:p>
        </p:txBody>
      </p:sp>
      <p:sp>
        <p:nvSpPr>
          <p:cNvPr id="6" name="Footer Placeholder 5">
            <a:extLst>
              <a:ext uri="{FF2B5EF4-FFF2-40B4-BE49-F238E27FC236}">
                <a16:creationId xmlns:a16="http://schemas.microsoft.com/office/drawing/2014/main"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70231-87BC-7567-5412-FEE8E0B6CAAE}"/>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332688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1419-4D76-44DE-F59F-4DEEFC90A265}"/>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BBD36-FD78-92CC-9FFE-3306C54D4DA2}"/>
              </a:ext>
            </a:extLst>
          </p:cNvPr>
          <p:cNvSpPr>
            <a:spLocks noGrp="1"/>
          </p:cNvSpPr>
          <p:nvPr>
            <p:ph type="body" idx="1"/>
          </p:nvPr>
        </p:nvSpPr>
        <p:spPr>
          <a:xfrm>
            <a:off x="839791" y="1681163"/>
            <a:ext cx="51577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C0AF0-4F7A-B283-A12D-EBFBEA68B36F}"/>
              </a:ext>
            </a:extLst>
          </p:cNvPr>
          <p:cNvSpPr>
            <a:spLocks noGrp="1"/>
          </p:cNvSpPr>
          <p:nvPr>
            <p:ph sz="half" idx="2"/>
          </p:nvPr>
        </p:nvSpPr>
        <p:spPr>
          <a:xfrm>
            <a:off x="839791" y="2505078"/>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53672-F4E7-582B-9760-B4AFB0DC8DD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78FF9-1574-29CC-5306-7ADCDBEE023B}"/>
              </a:ext>
            </a:extLst>
          </p:cNvPr>
          <p:cNvSpPr>
            <a:spLocks noGrp="1"/>
          </p:cNvSpPr>
          <p:nvPr>
            <p:ph sz="quarter" idx="4"/>
          </p:nvPr>
        </p:nvSpPr>
        <p:spPr>
          <a:xfrm>
            <a:off x="6172203" y="250507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0F0F5-DD98-968D-AA80-7CBF73AB5DEE}"/>
              </a:ext>
            </a:extLst>
          </p:cNvPr>
          <p:cNvSpPr>
            <a:spLocks noGrp="1"/>
          </p:cNvSpPr>
          <p:nvPr>
            <p:ph type="dt" sz="half" idx="10"/>
          </p:nvPr>
        </p:nvSpPr>
        <p:spPr/>
        <p:txBody>
          <a:bodyPr/>
          <a:lstStyle/>
          <a:p>
            <a:fld id="{38AA4FBD-867E-41C5-9BA5-98C1C44AFC0B}" type="datetimeFigureOut">
              <a:rPr lang="en-US" smtClean="0"/>
              <a:t>10/17/2025</a:t>
            </a:fld>
            <a:endParaRPr lang="en-US"/>
          </a:p>
        </p:txBody>
      </p:sp>
      <p:sp>
        <p:nvSpPr>
          <p:cNvPr id="8" name="Footer Placeholder 7">
            <a:extLst>
              <a:ext uri="{FF2B5EF4-FFF2-40B4-BE49-F238E27FC236}">
                <a16:creationId xmlns:a16="http://schemas.microsoft.com/office/drawing/2014/main"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FC156-A7EB-20F5-0DCE-8C9DB2182DA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0235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F7D84-CFD6-1E73-C25D-D8CCCF628F96}"/>
              </a:ext>
            </a:extLst>
          </p:cNvPr>
          <p:cNvSpPr>
            <a:spLocks noGrp="1"/>
          </p:cNvSpPr>
          <p:nvPr>
            <p:ph type="dt" sz="half" idx="10"/>
          </p:nvPr>
        </p:nvSpPr>
        <p:spPr/>
        <p:txBody>
          <a:bodyPr/>
          <a:lstStyle/>
          <a:p>
            <a:fld id="{38AA4FBD-867E-41C5-9BA5-98C1C44AFC0B}" type="datetimeFigureOut">
              <a:rPr lang="en-US" smtClean="0"/>
              <a:t>10/17/2025</a:t>
            </a:fld>
            <a:endParaRPr lang="en-US"/>
          </a:p>
        </p:txBody>
      </p:sp>
      <p:sp>
        <p:nvSpPr>
          <p:cNvPr id="4" name="Footer Placeholder 3">
            <a:extLst>
              <a:ext uri="{FF2B5EF4-FFF2-40B4-BE49-F238E27FC236}">
                <a16:creationId xmlns:a16="http://schemas.microsoft.com/office/drawing/2014/main"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B00BDA-462F-806D-5174-5A5A54E10811}"/>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17217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9F0FB-C7A5-2A07-4860-286928DCCBC3}"/>
              </a:ext>
            </a:extLst>
          </p:cNvPr>
          <p:cNvSpPr>
            <a:spLocks noGrp="1"/>
          </p:cNvSpPr>
          <p:nvPr>
            <p:ph type="dt" sz="half" idx="10"/>
          </p:nvPr>
        </p:nvSpPr>
        <p:spPr/>
        <p:txBody>
          <a:bodyPr/>
          <a:lstStyle/>
          <a:p>
            <a:fld id="{38AA4FBD-867E-41C5-9BA5-98C1C44AFC0B}" type="datetimeFigureOut">
              <a:rPr lang="en-US" smtClean="0"/>
              <a:t>10/17/2025</a:t>
            </a:fld>
            <a:endParaRPr lang="en-US"/>
          </a:p>
        </p:txBody>
      </p:sp>
      <p:sp>
        <p:nvSpPr>
          <p:cNvPr id="3" name="Footer Placeholder 2">
            <a:extLst>
              <a:ext uri="{FF2B5EF4-FFF2-40B4-BE49-F238E27FC236}">
                <a16:creationId xmlns:a16="http://schemas.microsoft.com/office/drawing/2014/main"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6F92E-DEF7-8F7E-8931-82DC56FE1942}"/>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18073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2" y="1824835"/>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8"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26499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B98C-2787-D146-CA14-00CEBE9264F7}"/>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5547C74-4D26-5F6C-79B6-3B751FF1C99A}"/>
              </a:ext>
            </a:extLst>
          </p:cNvPr>
          <p:cNvSpPr>
            <a:spLocks noGrp="1"/>
          </p:cNvSpPr>
          <p:nvPr>
            <p:ph idx="1"/>
          </p:nvPr>
        </p:nvSpPr>
        <p:spPr>
          <a:xfrm>
            <a:off x="5183188" y="98742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E34AB-79DF-BBC4-19C6-76007CFA5771}"/>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B50E-B314-EAF1-1E1A-09E1155BD0A7}"/>
              </a:ext>
            </a:extLst>
          </p:cNvPr>
          <p:cNvSpPr>
            <a:spLocks noGrp="1"/>
          </p:cNvSpPr>
          <p:nvPr>
            <p:ph type="dt" sz="half" idx="10"/>
          </p:nvPr>
        </p:nvSpPr>
        <p:spPr/>
        <p:txBody>
          <a:bodyPr/>
          <a:lstStyle/>
          <a:p>
            <a:fld id="{38AA4FBD-867E-41C5-9BA5-98C1C44AFC0B}" type="datetimeFigureOut">
              <a:rPr lang="en-US" smtClean="0"/>
              <a:t>10/17/2025</a:t>
            </a:fld>
            <a:endParaRPr lang="en-US"/>
          </a:p>
        </p:txBody>
      </p:sp>
      <p:sp>
        <p:nvSpPr>
          <p:cNvPr id="6" name="Footer Placeholder 5">
            <a:extLst>
              <a:ext uri="{FF2B5EF4-FFF2-40B4-BE49-F238E27FC236}">
                <a16:creationId xmlns:a16="http://schemas.microsoft.com/office/drawing/2014/main"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34ABD-5187-E37E-13CC-96D1238B139D}"/>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6660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44F1-C6CE-C856-F301-64E717B6064A}"/>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D048A65A-AD17-8722-2AA6-D2E6824F26D2}"/>
              </a:ext>
            </a:extLst>
          </p:cNvPr>
          <p:cNvSpPr>
            <a:spLocks noGrp="1"/>
          </p:cNvSpPr>
          <p:nvPr>
            <p:ph type="pic" idx="1"/>
          </p:nvPr>
        </p:nvSpPr>
        <p:spPr>
          <a:xfrm>
            <a:off x="5183188" y="987429"/>
            <a:ext cx="6172200" cy="4873625"/>
          </a:xfrm>
        </p:spPr>
        <p:txBody>
          <a:bodyPr/>
          <a:lstStyle>
            <a:lvl1pPr marL="0" indent="0">
              <a:buNone/>
              <a:defRPr sz="3199"/>
            </a:lvl1pPr>
            <a:lvl2pPr marL="456999" indent="0">
              <a:buNone/>
              <a:defRPr sz="2799"/>
            </a:lvl2pPr>
            <a:lvl3pPr marL="913997" indent="0">
              <a:buNone/>
              <a:defRPr sz="2400"/>
            </a:lvl3pPr>
            <a:lvl4pPr marL="1370994" indent="0">
              <a:buNone/>
              <a:defRPr sz="2000"/>
            </a:lvl4pPr>
            <a:lvl5pPr marL="1827993" indent="0">
              <a:buNone/>
              <a:defRPr sz="2000"/>
            </a:lvl5pPr>
            <a:lvl6pPr marL="2284990" indent="0">
              <a:buNone/>
              <a:defRPr sz="2000"/>
            </a:lvl6pPr>
            <a:lvl7pPr marL="2741989" indent="0">
              <a:buNone/>
              <a:defRPr sz="2000"/>
            </a:lvl7pPr>
            <a:lvl8pPr marL="3198987" indent="0">
              <a:buNone/>
              <a:defRPr sz="2000"/>
            </a:lvl8pPr>
            <a:lvl9pPr marL="3655986" indent="0">
              <a:buNone/>
              <a:defRPr sz="2000"/>
            </a:lvl9pPr>
          </a:lstStyle>
          <a:p>
            <a:endParaRPr lang="en-US"/>
          </a:p>
        </p:txBody>
      </p:sp>
      <p:sp>
        <p:nvSpPr>
          <p:cNvPr id="4" name="Text Placeholder 3">
            <a:extLst>
              <a:ext uri="{FF2B5EF4-FFF2-40B4-BE49-F238E27FC236}">
                <a16:creationId xmlns:a16="http://schemas.microsoft.com/office/drawing/2014/main" id="{7D050AAC-37F8-8A65-DF2A-F74CBA8957B3}"/>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FB40C-5723-442B-B07C-C72217E5FED3}"/>
              </a:ext>
            </a:extLst>
          </p:cNvPr>
          <p:cNvSpPr>
            <a:spLocks noGrp="1"/>
          </p:cNvSpPr>
          <p:nvPr>
            <p:ph type="dt" sz="half" idx="10"/>
          </p:nvPr>
        </p:nvSpPr>
        <p:spPr/>
        <p:txBody>
          <a:bodyPr/>
          <a:lstStyle/>
          <a:p>
            <a:fld id="{38AA4FBD-867E-41C5-9BA5-98C1C44AFC0B}" type="datetimeFigureOut">
              <a:rPr lang="en-US" smtClean="0"/>
              <a:t>10/17/2025</a:t>
            </a:fld>
            <a:endParaRPr lang="en-US"/>
          </a:p>
        </p:txBody>
      </p:sp>
      <p:sp>
        <p:nvSpPr>
          <p:cNvPr id="6" name="Footer Placeholder 5">
            <a:extLst>
              <a:ext uri="{FF2B5EF4-FFF2-40B4-BE49-F238E27FC236}">
                <a16:creationId xmlns:a16="http://schemas.microsoft.com/office/drawing/2014/main"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C9B5F-A39E-358C-5B32-A353868ADF63}"/>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816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DE9E1-4647-FA4A-06D0-EB62A739B5BA}"/>
              </a:ext>
            </a:extLst>
          </p:cNvPr>
          <p:cNvSpPr>
            <a:spLocks noGrp="1"/>
          </p:cNvSpPr>
          <p:nvPr>
            <p:ph type="dt" sz="half" idx="10"/>
          </p:nvPr>
        </p:nvSpPr>
        <p:spPr/>
        <p:txBody>
          <a:bodyPr/>
          <a:lstStyle/>
          <a:p>
            <a:fld id="{38AA4FBD-867E-41C5-9BA5-98C1C44AFC0B}" type="datetimeFigureOut">
              <a:rPr lang="en-US" smtClean="0"/>
              <a:t>10/17/2025</a:t>
            </a:fld>
            <a:endParaRPr lang="en-US"/>
          </a:p>
        </p:txBody>
      </p:sp>
      <p:sp>
        <p:nvSpPr>
          <p:cNvPr id="5" name="Footer Placeholder 4">
            <a:extLst>
              <a:ext uri="{FF2B5EF4-FFF2-40B4-BE49-F238E27FC236}">
                <a16:creationId xmlns:a16="http://schemas.microsoft.com/office/drawing/2014/main"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0EDB1-E5B9-FB78-D8B1-39165C30272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4039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D88C-6C1C-B096-0787-92AFC74D3181}"/>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7C854-A777-6CCE-DC2A-78993365C731}"/>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82653-C1D2-6E63-2CBF-3E4805B8D27B}"/>
              </a:ext>
            </a:extLst>
          </p:cNvPr>
          <p:cNvSpPr>
            <a:spLocks noGrp="1"/>
          </p:cNvSpPr>
          <p:nvPr>
            <p:ph type="dt" sz="half" idx="10"/>
          </p:nvPr>
        </p:nvSpPr>
        <p:spPr/>
        <p:txBody>
          <a:bodyPr/>
          <a:lstStyle/>
          <a:p>
            <a:fld id="{38AA4FBD-867E-41C5-9BA5-98C1C44AFC0B}" type="datetimeFigureOut">
              <a:rPr lang="en-US" smtClean="0"/>
              <a:t>10/17/2025</a:t>
            </a:fld>
            <a:endParaRPr lang="en-US"/>
          </a:p>
        </p:txBody>
      </p:sp>
      <p:sp>
        <p:nvSpPr>
          <p:cNvPr id="5" name="Footer Placeholder 4">
            <a:extLst>
              <a:ext uri="{FF2B5EF4-FFF2-40B4-BE49-F238E27FC236}">
                <a16:creationId xmlns:a16="http://schemas.microsoft.com/office/drawing/2014/main"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5CDF8-682E-6DC2-D664-655157F06975}"/>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26007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616" lvl="0" indent="-423344" algn="ctr" rtl="0">
              <a:lnSpc>
                <a:spcPct val="115000"/>
              </a:lnSpc>
              <a:spcBef>
                <a:spcPts val="0"/>
              </a:spcBef>
              <a:spcAft>
                <a:spcPts val="0"/>
              </a:spcAft>
              <a:buSzPts val="1400"/>
              <a:buChar char="●"/>
              <a:defRPr sz="1867">
                <a:solidFill>
                  <a:schemeClr val="dk1"/>
                </a:solidFill>
              </a:defRPr>
            </a:lvl1pPr>
            <a:lvl2pPr marL="1219231" lvl="1" indent="-423344" rtl="0">
              <a:lnSpc>
                <a:spcPct val="115000"/>
              </a:lnSpc>
              <a:spcBef>
                <a:spcPts val="0"/>
              </a:spcBef>
              <a:spcAft>
                <a:spcPts val="0"/>
              </a:spcAft>
              <a:buSzPts val="1400"/>
              <a:buChar char="○"/>
              <a:defRPr/>
            </a:lvl2pPr>
            <a:lvl3pPr marL="1828845" lvl="2" indent="-423344" rtl="0">
              <a:lnSpc>
                <a:spcPct val="115000"/>
              </a:lnSpc>
              <a:spcBef>
                <a:spcPts val="0"/>
              </a:spcBef>
              <a:spcAft>
                <a:spcPts val="0"/>
              </a:spcAft>
              <a:buSzPts val="1400"/>
              <a:buChar char="■"/>
              <a:defRPr/>
            </a:lvl3pPr>
            <a:lvl4pPr marL="2438461" lvl="3" indent="-423344" rtl="0">
              <a:lnSpc>
                <a:spcPct val="115000"/>
              </a:lnSpc>
              <a:spcBef>
                <a:spcPts val="0"/>
              </a:spcBef>
              <a:spcAft>
                <a:spcPts val="0"/>
              </a:spcAft>
              <a:buSzPts val="1400"/>
              <a:buChar char="●"/>
              <a:defRPr/>
            </a:lvl4pPr>
            <a:lvl5pPr marL="3048076" lvl="4" indent="-423344" rtl="0">
              <a:lnSpc>
                <a:spcPct val="115000"/>
              </a:lnSpc>
              <a:spcBef>
                <a:spcPts val="0"/>
              </a:spcBef>
              <a:spcAft>
                <a:spcPts val="0"/>
              </a:spcAft>
              <a:buSzPts val="1400"/>
              <a:buChar char="○"/>
              <a:defRPr/>
            </a:lvl5pPr>
            <a:lvl6pPr marL="3657692" lvl="5" indent="-423344" rtl="0">
              <a:lnSpc>
                <a:spcPct val="115000"/>
              </a:lnSpc>
              <a:spcBef>
                <a:spcPts val="0"/>
              </a:spcBef>
              <a:spcAft>
                <a:spcPts val="0"/>
              </a:spcAft>
              <a:buSzPts val="1400"/>
              <a:buChar char="■"/>
              <a:defRPr/>
            </a:lvl6pPr>
            <a:lvl7pPr marL="4267307" lvl="6" indent="-423344" rtl="0">
              <a:lnSpc>
                <a:spcPct val="115000"/>
              </a:lnSpc>
              <a:spcBef>
                <a:spcPts val="0"/>
              </a:spcBef>
              <a:spcAft>
                <a:spcPts val="0"/>
              </a:spcAft>
              <a:buSzPts val="1400"/>
              <a:buChar char="●"/>
              <a:defRPr/>
            </a:lvl7pPr>
            <a:lvl8pPr marL="4876922" lvl="7" indent="-423344" rtl="0">
              <a:lnSpc>
                <a:spcPct val="115000"/>
              </a:lnSpc>
              <a:spcBef>
                <a:spcPts val="0"/>
              </a:spcBef>
              <a:spcAft>
                <a:spcPts val="0"/>
              </a:spcAft>
              <a:buSzPts val="1400"/>
              <a:buChar char="○"/>
              <a:defRPr/>
            </a:lvl8pPr>
            <a:lvl9pPr marL="5486538" lvl="8" indent="-423344"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68272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77"/>
        <p:cNvGrpSpPr/>
        <p:nvPr/>
      </p:nvGrpSpPr>
      <p:grpSpPr>
        <a:xfrm>
          <a:off x="0" y="0"/>
          <a:ext cx="0" cy="0"/>
          <a:chOff x="0" y="0"/>
          <a:chExt cx="0" cy="0"/>
        </a:xfrm>
      </p:grpSpPr>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8" name="Google Shape;88;p7"/>
          <p:cNvSpPr/>
          <p:nvPr/>
        </p:nvSpPr>
        <p:spPr>
          <a:xfrm rot="-150456">
            <a:off x="1838467"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8" y="1894274"/>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1220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dirty="0"/>
          </a:p>
        </p:txBody>
      </p:sp>
      <p:sp>
        <p:nvSpPr>
          <p:cNvPr id="100" name="Google Shape;100;p8"/>
          <p:cNvSpPr/>
          <p:nvPr/>
        </p:nvSpPr>
        <p:spPr>
          <a:xfrm rot="-150513">
            <a:off x="5577430"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565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973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image" Target="../media/image1.jpg"/><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theme" Target="../theme/theme2.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8" Type="http://schemas.openxmlformats.org/officeDocument/2006/relationships/slideLayout" Target="../slideLayouts/slideLayout12.xml"/><Relationship Id="rId3"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9000" b="-3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dirty="0"/>
          </a:p>
        </p:txBody>
      </p:sp>
    </p:spTree>
    <p:extLst>
      <p:ext uri="{BB962C8B-B14F-4D97-AF65-F5344CB8AC3E}">
        <p14:creationId xmlns:p14="http://schemas.microsoft.com/office/powerpoint/2010/main" val="11406330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8">
            <a:lum/>
          </a:blip>
          <a:srcRect/>
          <a:stretch>
            <a:fillRect t="-39000" b="-3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2017573482"/>
      </p:ext>
    </p:extLst>
  </p:cSld>
  <p:clrMap bg1="lt1" tx1="dk1" bg2="dk2" tx2="lt2" accent1="accent1" accent2="accent2" accent3="accent3" accent4="accent4" accent5="accent5" accent6="accent6" hlink="hlink" folHlink="folHlink"/>
  <p:sldLayoutIdLst>
    <p:sldLayoutId id="2147483716" r:id="rId1"/>
    <p:sldLayoutId id="2147483718" r:id="rId2"/>
    <p:sldLayoutId id="2147483719" r:id="rId3"/>
    <p:sldLayoutId id="2147483720" r:id="rId4"/>
    <p:sldLayoutId id="2147483721" r:id="rId5"/>
    <p:sldLayoutId id="2147483722" r:id="rId6"/>
    <p:sldLayoutId id="2147483723"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17/10/2025</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84814035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7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3D5FA-CCBB-6051-C103-B6E389282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9E979-4060-07AE-A31E-E0989735108F}"/>
              </a:ext>
            </a:extLst>
          </p:cNvPr>
          <p:cNvSpPr>
            <a:spLocks noGrp="1"/>
          </p:cNvSpPr>
          <p:nvPr>
            <p:ph type="body" idx="1"/>
          </p:nvPr>
        </p:nvSpPr>
        <p:spPr>
          <a:xfrm>
            <a:off x="838200" y="1825627"/>
            <a:ext cx="10515600" cy="4351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A3151-B62B-6D53-AA76-AD67B7422BF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A4FBD-867E-41C5-9BA5-98C1C44AFC0B}" type="datetimeFigureOut">
              <a:rPr lang="en-US" smtClean="0"/>
              <a:t>10/17/2025</a:t>
            </a:fld>
            <a:endParaRPr lang="en-US"/>
          </a:p>
        </p:txBody>
      </p:sp>
      <p:sp>
        <p:nvSpPr>
          <p:cNvPr id="5" name="Footer Placeholder 4">
            <a:extLst>
              <a:ext uri="{FF2B5EF4-FFF2-40B4-BE49-F238E27FC236}">
                <a16:creationId xmlns:a16="http://schemas.microsoft.com/office/drawing/2014/main" id="{884BB98C-DBF8-CB4B-AEC5-FDF0BA3A972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C6CA1E-1850-6372-6487-117F7703184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499D4-50C4-4C41-BCE0-1AC833F62D2A}" type="slidenum">
              <a:rPr lang="en-US" smtClean="0"/>
              <a:t>‹#›</a:t>
            </a:fld>
            <a:endParaRPr lang="en-US"/>
          </a:p>
        </p:txBody>
      </p:sp>
    </p:spTree>
    <p:extLst>
      <p:ext uri="{BB962C8B-B14F-4D97-AF65-F5344CB8AC3E}">
        <p14:creationId xmlns:p14="http://schemas.microsoft.com/office/powerpoint/2010/main" val="373323044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7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399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00" indent="-228500" algn="l" defTabSz="91399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498" indent="-228500" algn="l" defTabSz="91399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94" indent="-228500" algn="l" defTabSz="91399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9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91"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490"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88"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86"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8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97" rtl="0" eaLnBrk="1" latinLnBrk="0" hangingPunct="1">
        <a:defRPr sz="1800" kern="1200">
          <a:solidFill>
            <a:schemeClr val="tx1"/>
          </a:solidFill>
          <a:latin typeface="+mn-lt"/>
          <a:ea typeface="+mn-ea"/>
          <a:cs typeface="+mn-cs"/>
        </a:defRPr>
      </a:lvl1pPr>
      <a:lvl2pPr marL="456999" algn="l" defTabSz="913997" rtl="0" eaLnBrk="1" latinLnBrk="0" hangingPunct="1">
        <a:defRPr sz="1800" kern="1200">
          <a:solidFill>
            <a:schemeClr val="tx1"/>
          </a:solidFill>
          <a:latin typeface="+mn-lt"/>
          <a:ea typeface="+mn-ea"/>
          <a:cs typeface="+mn-cs"/>
        </a:defRPr>
      </a:lvl2pPr>
      <a:lvl3pPr marL="913997" algn="l" defTabSz="913997" rtl="0" eaLnBrk="1" latinLnBrk="0" hangingPunct="1">
        <a:defRPr sz="1800" kern="1200">
          <a:solidFill>
            <a:schemeClr val="tx1"/>
          </a:solidFill>
          <a:latin typeface="+mn-lt"/>
          <a:ea typeface="+mn-ea"/>
          <a:cs typeface="+mn-cs"/>
        </a:defRPr>
      </a:lvl3pPr>
      <a:lvl4pPr marL="1370994" algn="l" defTabSz="913997" rtl="0" eaLnBrk="1" latinLnBrk="0" hangingPunct="1">
        <a:defRPr sz="1800" kern="1200">
          <a:solidFill>
            <a:schemeClr val="tx1"/>
          </a:solidFill>
          <a:latin typeface="+mn-lt"/>
          <a:ea typeface="+mn-ea"/>
          <a:cs typeface="+mn-cs"/>
        </a:defRPr>
      </a:lvl4pPr>
      <a:lvl5pPr marL="1827993" algn="l" defTabSz="913997" rtl="0" eaLnBrk="1" latinLnBrk="0" hangingPunct="1">
        <a:defRPr sz="1800" kern="1200">
          <a:solidFill>
            <a:schemeClr val="tx1"/>
          </a:solidFill>
          <a:latin typeface="+mn-lt"/>
          <a:ea typeface="+mn-ea"/>
          <a:cs typeface="+mn-cs"/>
        </a:defRPr>
      </a:lvl5pPr>
      <a:lvl6pPr marL="2284990" algn="l" defTabSz="913997" rtl="0" eaLnBrk="1" latinLnBrk="0" hangingPunct="1">
        <a:defRPr sz="1800" kern="1200">
          <a:solidFill>
            <a:schemeClr val="tx1"/>
          </a:solidFill>
          <a:latin typeface="+mn-lt"/>
          <a:ea typeface="+mn-ea"/>
          <a:cs typeface="+mn-cs"/>
        </a:defRPr>
      </a:lvl6pPr>
      <a:lvl7pPr marL="2741989" algn="l" defTabSz="913997" rtl="0" eaLnBrk="1" latinLnBrk="0" hangingPunct="1">
        <a:defRPr sz="1800" kern="1200">
          <a:solidFill>
            <a:schemeClr val="tx1"/>
          </a:solidFill>
          <a:latin typeface="+mn-lt"/>
          <a:ea typeface="+mn-ea"/>
          <a:cs typeface="+mn-cs"/>
        </a:defRPr>
      </a:lvl7pPr>
      <a:lvl8pPr marL="3198987" algn="l" defTabSz="913997" rtl="0" eaLnBrk="1" latinLnBrk="0" hangingPunct="1">
        <a:defRPr sz="1800" kern="1200">
          <a:solidFill>
            <a:schemeClr val="tx1"/>
          </a:solidFill>
          <a:latin typeface="+mn-lt"/>
          <a:ea typeface="+mn-ea"/>
          <a:cs typeface="+mn-cs"/>
        </a:defRPr>
      </a:lvl8pPr>
      <a:lvl9pPr marL="3655986" algn="l" defTabSz="91399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7.png"/><Relationship Id="rId1" Type="http://schemas.openxmlformats.org/officeDocument/2006/relationships/slideLayout" Target="../slideLayouts/slideLayout54.xml"/><Relationship Id="rId5" Type="http://schemas.openxmlformats.org/officeDocument/2006/relationships/image" Target="../media/image17.sv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7.png"/><Relationship Id="rId1" Type="http://schemas.openxmlformats.org/officeDocument/2006/relationships/slideLayout" Target="../slideLayouts/slideLayout54.xml"/><Relationship Id="rId6" Type="http://schemas.openxmlformats.org/officeDocument/2006/relationships/slide" Target="slide32.xml"/><Relationship Id="rId5" Type="http://schemas.openxmlformats.org/officeDocument/2006/relationships/image" Target="../media/image17.sv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7.png"/><Relationship Id="rId1" Type="http://schemas.openxmlformats.org/officeDocument/2006/relationships/slideLayout" Target="../slideLayouts/slideLayout54.xml"/><Relationship Id="rId6" Type="http://schemas.openxmlformats.org/officeDocument/2006/relationships/slide" Target="slide33.xml"/><Relationship Id="rId5" Type="http://schemas.openxmlformats.org/officeDocument/2006/relationships/image" Target="../media/image17.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7.png"/><Relationship Id="rId1" Type="http://schemas.openxmlformats.org/officeDocument/2006/relationships/slideLayout" Target="../slideLayouts/slideLayout54.xml"/><Relationship Id="rId6" Type="http://schemas.openxmlformats.org/officeDocument/2006/relationships/slide" Target="slide34.xml"/><Relationship Id="rId5" Type="http://schemas.openxmlformats.org/officeDocument/2006/relationships/image" Target="../media/image17.sv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7.png"/><Relationship Id="rId1" Type="http://schemas.openxmlformats.org/officeDocument/2006/relationships/slideLayout" Target="../slideLayouts/slideLayout54.xml"/><Relationship Id="rId6" Type="http://schemas.openxmlformats.org/officeDocument/2006/relationships/slide" Target="slide35.xml"/><Relationship Id="rId5" Type="http://schemas.openxmlformats.org/officeDocument/2006/relationships/image" Target="../media/image17.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7.png"/><Relationship Id="rId1" Type="http://schemas.openxmlformats.org/officeDocument/2006/relationships/slideLayout" Target="../slideLayouts/slideLayout54.xml"/><Relationship Id="rId6" Type="http://schemas.openxmlformats.org/officeDocument/2006/relationships/slide" Target="slide36.xml"/><Relationship Id="rId5" Type="http://schemas.openxmlformats.org/officeDocument/2006/relationships/image" Target="../media/image17.sv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7.png"/><Relationship Id="rId1" Type="http://schemas.openxmlformats.org/officeDocument/2006/relationships/slideLayout" Target="../slideLayouts/slideLayout54.xml"/><Relationship Id="rId6" Type="http://schemas.openxmlformats.org/officeDocument/2006/relationships/slide" Target="slide37.xml"/><Relationship Id="rId5" Type="http://schemas.openxmlformats.org/officeDocument/2006/relationships/image" Target="../media/image17.sv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2" Type="http://schemas.openxmlformats.org/officeDocument/2006/relationships/hyperlink" Target="https://vnews.gov.vn/video/thong-diep-lich-su-chien-tranh-pha-hoai-lan-thu-nhat-69103.htm" TargetMode="Externa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1.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2mRPbtUe1Us"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hyperlink" Target="https://www.youtube.com/watch?v=vf62K840cn8"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gif"/></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31.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 name="TextBox 2">
            <a:extLst>
              <a:ext uri="{FF2B5EF4-FFF2-40B4-BE49-F238E27FC236}">
                <a16:creationId xmlns:a16="http://schemas.microsoft.com/office/drawing/2014/main" id="{D5A66663-31D9-53BD-D440-D086E03F08FE}"/>
              </a:ext>
            </a:extLst>
          </p:cNvPr>
          <p:cNvSpPr txBox="1"/>
          <p:nvPr/>
        </p:nvSpPr>
        <p:spPr>
          <a:xfrm>
            <a:off x="1148601" y="1945276"/>
            <a:ext cx="10278033" cy="2123658"/>
          </a:xfrm>
          <a:prstGeom prst="rect">
            <a:avLst/>
          </a:prstGeom>
          <a:noFill/>
        </p:spPr>
        <p:txBody>
          <a:bodyPr wrap="square">
            <a:spAutoFit/>
          </a:bodyPr>
          <a:lstStyle/>
          <a:p>
            <a:pPr algn="ctr">
              <a:spcAft>
                <a:spcPts val="50"/>
              </a:spcAft>
              <a:tabLst>
                <a:tab pos="577850" algn="l"/>
              </a:tabLst>
            </a:pPr>
            <a:r>
              <a:rPr lang="fr-FR" sz="6600" b="1" dirty="0">
                <a:latin typeface="Times New Roman" panose="02020603050405020304" pitchFamily="18" charset="0"/>
                <a:ea typeface="Arial" panose="020B0604020202020204" pitchFamily="34" charset="0"/>
                <a:cs typeface="Times New Roman" panose="02020603050405020304" pitchFamily="18" charset="0"/>
              </a:rPr>
              <a:t>HẢI PHÒNG TỪ  NĂM 1945 ĐẾN NĂM 1975</a:t>
            </a:r>
            <a:endParaRPr lang="en-US" sz="6600" dirty="0"/>
          </a:p>
        </p:txBody>
      </p:sp>
      <p:sp>
        <p:nvSpPr>
          <p:cNvPr id="5" name="Rectangle 4"/>
          <p:cNvSpPr/>
          <p:nvPr/>
        </p:nvSpPr>
        <p:spPr>
          <a:xfrm>
            <a:off x="2808849" y="808849"/>
            <a:ext cx="6096000" cy="1804084"/>
          </a:xfrm>
          <a:prstGeom prst="rect">
            <a:avLst/>
          </a:prstGeom>
        </p:spPr>
        <p:txBody>
          <a:bodyPr>
            <a:spAutoFit/>
          </a:bodyPr>
          <a:lstStyle/>
          <a:p>
            <a:pPr algn="ctr">
              <a:lnSpc>
                <a:spcPct val="115000"/>
              </a:lnSpc>
              <a:spcAft>
                <a:spcPts val="50"/>
              </a:spcAft>
              <a:tabLst>
                <a:tab pos="577850" algn="l"/>
              </a:tabLst>
            </a:pPr>
            <a:r>
              <a:rPr lang="fr-FR" sz="4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fr-FR" sz="4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CHỦ ĐỀ 2 </a:t>
            </a:r>
            <a:r>
              <a:rPr lang="fr-FR" sz="4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4000"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Aft>
                <a:spcPts val="50"/>
              </a:spcAft>
              <a:tabLst>
                <a:tab pos="577850" algn="l"/>
              </a:tabLst>
            </a:pPr>
            <a:r>
              <a:rPr lang="fr-FR" sz="4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4800" dirty="0">
              <a:solidFill>
                <a:srgbClr val="FF0000"/>
              </a:solidFill>
            </a:endParaRPr>
          </a:p>
        </p:txBody>
      </p:sp>
    </p:spTree>
    <p:extLst>
      <p:ext uri="{BB962C8B-B14F-4D97-AF65-F5344CB8AC3E}">
        <p14:creationId xmlns:p14="http://schemas.microsoft.com/office/powerpoint/2010/main" val="290549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674" y="1155926"/>
            <a:ext cx="9116291" cy="5702074"/>
          </a:xfrm>
          <a:prstGeom prst="rect">
            <a:avLst/>
          </a:prstGeom>
        </p:spPr>
        <p:txBody>
          <a:bodyPr wrap="square">
            <a:spAutoFit/>
          </a:bodyPr>
          <a:lstStyle/>
          <a:p>
            <a:pPr algn="just">
              <a:lnSpc>
                <a:spcPct val="115000"/>
              </a:lnSpc>
              <a:spcAft>
                <a:spcPts val="1000"/>
              </a:spcAft>
            </a:pPr>
            <a:r>
              <a:rPr lang="en-US" sz="24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Củng cố, giữ vững chính quyền cách mạng </a:t>
            </a:r>
            <a:endParaRPr lang="en-US"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Uỷ ban cách mạng lâm thời thành phố Hải Phòng được mở rộng với việc mời một số trí thức, tư sản dân tộc yêu nước tham gia. </a:t>
            </a:r>
            <a:endParaRPr lang="en-US"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Các đoàn thể quần chúng như Liên đoàn Lao động thành phố Hải Phòng, Liên đoàn Lao động tỉnh Kiến An... được thành lập và phát triển. </a:t>
            </a:r>
            <a:endParaRPr lang="en-US"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Ngày 06-01-1946, trong cuộc Tổng tuyển cử bầu Quốc hội đầu tiên, vượt qua sự chống phá của quân Trung Hoa Dân quốc và các thế lực phản động, hơn 96% cử tri Hải Phòng - Kiến An đã đi bỏ phiếu, thực hiện quyền công dân. </a:t>
            </a:r>
            <a:endParaRPr lang="en-US"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 lượng vũ trang cách mạng được kiện toàn, phát triển để bảo vệ chính quyền và nhân dân: Ty Liêm phóng  lực lượng tự vệ ở các thôn xã, đường </a:t>
            </a:r>
            <a:r>
              <a:rPr lang="vi-VN" sz="24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phố</a:t>
            </a:r>
            <a:endParaRPr lang="en-US"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Rectangle 4"/>
          <p:cNvSpPr/>
          <p:nvPr/>
        </p:nvSpPr>
        <p:spPr>
          <a:xfrm>
            <a:off x="1729674" y="468138"/>
            <a:ext cx="6098144" cy="547650"/>
          </a:xfrm>
          <a:prstGeom prst="rect">
            <a:avLst/>
          </a:prstGeom>
        </p:spPr>
        <p:txBody>
          <a:bodyPr wrap="none">
            <a:spAutoFit/>
          </a:bodyPr>
          <a:lstStyle/>
          <a:p>
            <a:pPr algn="just">
              <a:lnSpc>
                <a:spcPct val="115000"/>
              </a:lnSpc>
              <a:spcAft>
                <a:spcPts val="1000"/>
              </a:spcAft>
            </a:pP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biện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giải</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quyết</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khó</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khăn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p:txBody>
      </p:sp>
      <p:sp>
        <p:nvSpPr>
          <p:cNvPr id="6" name="TextBox 5"/>
          <p:cNvSpPr txBox="1"/>
          <p:nvPr/>
        </p:nvSpPr>
        <p:spPr>
          <a:xfrm>
            <a:off x="4211781" y="-116637"/>
            <a:ext cx="3616037" cy="584775"/>
          </a:xfrm>
          <a:prstGeom prst="rect">
            <a:avLst/>
          </a:prstGeom>
          <a:noFill/>
        </p:spPr>
        <p:txBody>
          <a:bodyPr wrap="square" rtlCol="0">
            <a:spAutoFit/>
          </a:bodyPr>
          <a:lstStyle/>
          <a:p>
            <a:pPr algn="ctr"/>
            <a:r>
              <a:rPr lang="vi-VN" sz="3200" b="1" dirty="0" smtClean="0">
                <a:solidFill>
                  <a:srgbClr val="FF0000"/>
                </a:solidFill>
                <a:latin typeface="+mj-lt"/>
              </a:rPr>
              <a:t>ĐỌC TÀI LIỆU</a:t>
            </a:r>
            <a:endParaRPr lang="en-US" sz="3200" b="1" dirty="0">
              <a:solidFill>
                <a:srgbClr val="FF0000"/>
              </a:solidFill>
              <a:latin typeface="+mj-lt"/>
            </a:endParaRPr>
          </a:p>
        </p:txBody>
      </p:sp>
    </p:spTree>
    <p:extLst>
      <p:ext uri="{BB962C8B-B14F-4D97-AF65-F5344CB8AC3E}">
        <p14:creationId xmlns:p14="http://schemas.microsoft.com/office/powerpoint/2010/main" val="136518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48690" y="508136"/>
            <a:ext cx="6098144" cy="547650"/>
          </a:xfrm>
          <a:prstGeom prst="rect">
            <a:avLst/>
          </a:prstGeom>
        </p:spPr>
        <p:txBody>
          <a:bodyPr wrap="none">
            <a:spAutoFit/>
          </a:bodyPr>
          <a:lstStyle/>
          <a:p>
            <a:pPr algn="just">
              <a:lnSpc>
                <a:spcPct val="115000"/>
              </a:lnSpc>
              <a:spcAft>
                <a:spcPts val="1000"/>
              </a:spcAft>
            </a:pP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biện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giải</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quyết</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khó</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khăn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p:txBody>
      </p:sp>
      <p:sp>
        <p:nvSpPr>
          <p:cNvPr id="2" name="Rectangle 1"/>
          <p:cNvSpPr/>
          <p:nvPr/>
        </p:nvSpPr>
        <p:spPr>
          <a:xfrm>
            <a:off x="1648690" y="1055786"/>
            <a:ext cx="9171709" cy="5702074"/>
          </a:xfrm>
          <a:prstGeom prst="rect">
            <a:avLst/>
          </a:prstGeom>
        </p:spPr>
        <p:txBody>
          <a:bodyPr wrap="square">
            <a:spAutoFit/>
          </a:bodyPr>
          <a:lstStyle/>
          <a:p>
            <a:pPr algn="just">
              <a:lnSpc>
                <a:spcPct val="115000"/>
              </a:lnSpc>
              <a:spcAft>
                <a:spcPts val="1000"/>
              </a:spcAft>
            </a:pPr>
            <a:r>
              <a:rPr lang="en-US" sz="24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Khôi phục kinh tế, đẩy lùi nạn đói </a:t>
            </a:r>
            <a:endParaRPr lang="en-US"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Tại Kiến An, chính quyền cách mạng tịch thu ruộng đất của thực dân và Việt gian, chia cho nông dân nghèo, vận động nông dân tăng gia sản xuất. Đời sống nhân dân Kiến An dần ổn định. Nạn đói từng bước được đẩy lùi. </a:t>
            </a:r>
            <a:endParaRPr lang="en-US"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Tại Hải Phòng, chính quyền cách mạng thực hiện chủ trương, chính sách của Đảng, Chính phủ nhằm phục hồi sản xuất của các nhà máy, xí nghiệp. </a:t>
            </a:r>
            <a:endParaRPr lang="en-US"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Nhân dân nhiệt tình hưởng ứng "Quỹ Độc lập", phong trào "Tuần lễ vàng" do Chính phủ phát động, đóng góp được 1,500 lạng vàng và hàng triệu đồng. </a:t>
            </a:r>
            <a:endParaRPr lang="en-US"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Nhân dân hưởng ứng tiêu tiển Việt Nam do Chính phủ phát hành.</a:t>
            </a:r>
            <a:endParaRPr lang="en-US"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TextBox 5"/>
          <p:cNvSpPr txBox="1"/>
          <p:nvPr/>
        </p:nvSpPr>
        <p:spPr>
          <a:xfrm>
            <a:off x="4412672" y="0"/>
            <a:ext cx="3616037" cy="584775"/>
          </a:xfrm>
          <a:prstGeom prst="rect">
            <a:avLst/>
          </a:prstGeom>
          <a:noFill/>
        </p:spPr>
        <p:txBody>
          <a:bodyPr wrap="square" rtlCol="0">
            <a:spAutoFit/>
          </a:bodyPr>
          <a:lstStyle/>
          <a:p>
            <a:pPr algn="ctr"/>
            <a:r>
              <a:rPr lang="vi-VN" sz="3200" b="1" dirty="0" smtClean="0">
                <a:solidFill>
                  <a:srgbClr val="FF0000"/>
                </a:solidFill>
                <a:latin typeface="+mj-lt"/>
              </a:rPr>
              <a:t>ĐỌC TÀI LIỆU</a:t>
            </a:r>
            <a:endParaRPr lang="en-US" sz="3200" b="1" dirty="0">
              <a:solidFill>
                <a:srgbClr val="FF0000"/>
              </a:solidFill>
              <a:latin typeface="+mj-lt"/>
            </a:endParaRPr>
          </a:p>
        </p:txBody>
      </p:sp>
    </p:spTree>
    <p:extLst>
      <p:ext uri="{BB962C8B-B14F-4D97-AF65-F5344CB8AC3E}">
        <p14:creationId xmlns:p14="http://schemas.microsoft.com/office/powerpoint/2010/main" val="16470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2928" y="477102"/>
            <a:ext cx="6098144" cy="547650"/>
          </a:xfrm>
          <a:prstGeom prst="rect">
            <a:avLst/>
          </a:prstGeom>
        </p:spPr>
        <p:txBody>
          <a:bodyPr wrap="none">
            <a:spAutoFit/>
          </a:bodyPr>
          <a:lstStyle/>
          <a:p>
            <a:pPr algn="just">
              <a:lnSpc>
                <a:spcPct val="115000"/>
              </a:lnSpc>
              <a:spcAft>
                <a:spcPts val="1000"/>
              </a:spcAft>
            </a:pP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biện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giải</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quyết</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khó</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khăn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p:txBody>
      </p:sp>
      <p:sp>
        <p:nvSpPr>
          <p:cNvPr id="2" name="Rectangle 1"/>
          <p:cNvSpPr/>
          <p:nvPr/>
        </p:nvSpPr>
        <p:spPr>
          <a:xfrm>
            <a:off x="1295399" y="1061877"/>
            <a:ext cx="9608128" cy="5020862"/>
          </a:xfrm>
          <a:prstGeom prst="rect">
            <a:avLst/>
          </a:prstGeom>
        </p:spPr>
        <p:txBody>
          <a:bodyPr wrap="square">
            <a:spAutoFit/>
          </a:bodyPr>
          <a:lstStyle/>
          <a:p>
            <a:pPr algn="just">
              <a:lnSpc>
                <a:spcPct val="115000"/>
              </a:lnSpc>
              <a:spcAft>
                <a:spcPts val="1000"/>
              </a:spcAft>
            </a:pPr>
            <a:r>
              <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4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Đẩy lùi nạn dốt, xây dựng đời sống văn hoá mới </a:t>
            </a:r>
            <a:endParaRPr lang="en-US"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Clr>
                <a:srgbClr val="000000"/>
              </a:buClr>
              <a:buSzPts val="1200"/>
              <a:buFont typeface="Symbol" panose="05050102010706020507" pitchFamily="18" charset="2"/>
              <a:buChar char="-"/>
            </a:pP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Chính quyền cách mạng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 lập Tiểu ban Bình dân học vụ, trực tiếp hướng dẫn và tổ chức phong trào Bình dân học vụ, xoá nạn mù chữ. Chỉ sau 3 tháng, hàng vạn nhân dân Hải Phòng - Kiến An đã biết đọc, biết viết. Chính quyền nhân dân các cấp quan tâm phát triển giáo dục phổ thông. Năm học đầu tiên dưới chế độ mới (1945 - 1946), Trường trung học Bình Chuẩn, các trường tiểu học công và tư ở Hải Phòng - Kiến An đón nhận hàng chục ngàn học sinh.</a:t>
            </a:r>
            <a:endPar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000000"/>
              </a:buClr>
              <a:buSzPts val="1200"/>
              <a:buFont typeface="Symbol" panose="05050102010706020507" pitchFamily="18" charset="2"/>
              <a:buChar char="-"/>
            </a:pP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Nhân dân tích cực hưởng ứng cuộc vận động xây dựng đời sống văn hoá mới: bài trừ </a:t>
            </a:r>
            <a:r>
              <a:rPr lang="vi-VN" sz="2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hủ </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tục lạc hậu; tổ chức đám cưới, đón Tết theo đời sống mới; phát triển phong trào văn nghệ cách mạng... </a:t>
            </a:r>
            <a:endParaRPr lang="en-US"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p:cNvSpPr txBox="1"/>
          <p:nvPr/>
        </p:nvSpPr>
        <p:spPr>
          <a:xfrm>
            <a:off x="4412672" y="0"/>
            <a:ext cx="3616037" cy="584775"/>
          </a:xfrm>
          <a:prstGeom prst="rect">
            <a:avLst/>
          </a:prstGeom>
          <a:noFill/>
        </p:spPr>
        <p:txBody>
          <a:bodyPr wrap="square" rtlCol="0">
            <a:spAutoFit/>
          </a:bodyPr>
          <a:lstStyle/>
          <a:p>
            <a:pPr algn="ctr"/>
            <a:r>
              <a:rPr lang="vi-VN" sz="3200" b="1" dirty="0" smtClean="0">
                <a:solidFill>
                  <a:srgbClr val="FF0000"/>
                </a:solidFill>
                <a:latin typeface="+mj-lt"/>
              </a:rPr>
              <a:t>ĐỌC TÀI LIỆU</a:t>
            </a:r>
            <a:endParaRPr lang="en-US" sz="3200" b="1" dirty="0">
              <a:solidFill>
                <a:srgbClr val="FF0000"/>
              </a:solidFill>
              <a:latin typeface="+mj-lt"/>
            </a:endParaRPr>
          </a:p>
        </p:txBody>
      </p:sp>
    </p:spTree>
    <p:extLst>
      <p:ext uri="{BB962C8B-B14F-4D97-AF65-F5344CB8AC3E}">
        <p14:creationId xmlns:p14="http://schemas.microsoft.com/office/powerpoint/2010/main" val="406517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548135" y="595761"/>
            <a:ext cx="5764677" cy="707886"/>
          </a:xfrm>
          <a:prstGeom prst="rect">
            <a:avLst/>
          </a:prstGeom>
          <a:solidFill>
            <a:srgbClr val="A59967"/>
          </a:solidFill>
        </p:spPr>
        <p:txBody>
          <a:bodyPr wrap="square" rtlCol="0">
            <a:spAutoFit/>
          </a:bodyPr>
          <a:lstStyle/>
          <a:p>
            <a:pPr algn="ctr"/>
            <a:r>
              <a:rPr lang="vi-VN" sz="4000" b="1" dirty="0" smtClean="0">
                <a:solidFill>
                  <a:srgbClr val="FFFFFF"/>
                </a:solidFill>
                <a:latin typeface="+mj-lt"/>
              </a:rPr>
              <a:t>TRẢ LỜI NHANH</a:t>
            </a:r>
            <a:endParaRPr lang="en-US" sz="4000" b="1" dirty="0">
              <a:solidFill>
                <a:srgbClr val="FFFFFF"/>
              </a:solidFill>
              <a:latin typeface="+mj-lt"/>
            </a:endParaRPr>
          </a:p>
        </p:txBody>
      </p:sp>
      <p:sp>
        <p:nvSpPr>
          <p:cNvPr id="6" name="TextBox 5"/>
          <p:cNvSpPr txBox="1"/>
          <p:nvPr/>
        </p:nvSpPr>
        <p:spPr>
          <a:xfrm>
            <a:off x="2189064" y="1730327"/>
            <a:ext cx="8229600" cy="1754326"/>
          </a:xfrm>
          <a:prstGeom prst="rect">
            <a:avLst/>
          </a:prstGeom>
          <a:solidFill>
            <a:srgbClr val="E47E00"/>
          </a:solidFill>
        </p:spPr>
        <p:txBody>
          <a:bodyPr wrap="square" rtlCol="0">
            <a:spAutoFit/>
          </a:bodyPr>
          <a:lstStyle/>
          <a:p>
            <a:pPr algn="ctr"/>
            <a:r>
              <a:rPr lang="vi-VN" sz="3600" dirty="0" smtClean="0">
                <a:solidFill>
                  <a:srgbClr val="FFFFFF"/>
                </a:solidFill>
              </a:rPr>
              <a:t>Câu 1: </a:t>
            </a:r>
            <a:r>
              <a:rPr lang="vi-VN" sz="3600" dirty="0">
                <a:solidFill>
                  <a:srgbClr val="FFFFFF"/>
                </a:solidFill>
                <a:latin typeface="Times New Roman" panose="02020603050405020304" pitchFamily="18" charset="0"/>
                <a:ea typeface="Arial" panose="020B0604020202020204" pitchFamily="34" charset="0"/>
                <a:cs typeface="Times New Roman" panose="02020603050405020304" pitchFamily="18" charset="0"/>
              </a:rPr>
              <a:t>Sau Cách mạng tháng Tám năm 1945, nước Việt Nam Dân chủ Cộng hoà phải đối mặt </a:t>
            </a:r>
            <a:r>
              <a:rPr lang="vi-VN" sz="3600" dirty="0" smtClean="0">
                <a:solidFill>
                  <a:srgbClr val="FFFFFF"/>
                </a:solidFill>
                <a:latin typeface="Times New Roman" panose="02020603050405020304" pitchFamily="18" charset="0"/>
                <a:ea typeface="Arial" panose="020B0604020202020204" pitchFamily="34" charset="0"/>
                <a:cs typeface="Times New Roman" panose="02020603050405020304" pitchFamily="18" charset="0"/>
              </a:rPr>
              <a:t>với nhữ loại giặc nào?</a:t>
            </a:r>
            <a:endParaRPr lang="en-US" sz="3600" dirty="0">
              <a:solidFill>
                <a:srgbClr val="FFFFFF"/>
              </a:solidFill>
            </a:endParaRPr>
          </a:p>
        </p:txBody>
      </p:sp>
      <p:sp>
        <p:nvSpPr>
          <p:cNvPr id="7" name="TextBox 6"/>
          <p:cNvSpPr txBox="1"/>
          <p:nvPr/>
        </p:nvSpPr>
        <p:spPr>
          <a:xfrm>
            <a:off x="2189064" y="5332169"/>
            <a:ext cx="8229600" cy="646331"/>
          </a:xfrm>
          <a:prstGeom prst="rect">
            <a:avLst/>
          </a:prstGeom>
          <a:solidFill>
            <a:schemeClr val="bg2">
              <a:lumMod val="10000"/>
            </a:schemeClr>
          </a:solidFill>
        </p:spPr>
        <p:txBody>
          <a:bodyPr wrap="square" rtlCol="0">
            <a:spAutoFit/>
          </a:bodyPr>
          <a:lstStyle/>
          <a:p>
            <a:pPr algn="ctr"/>
            <a:r>
              <a:rPr lang="vi-VN" sz="3600" dirty="0" smtClean="0">
                <a:solidFill>
                  <a:srgbClr val="FFFFFF"/>
                </a:solidFill>
                <a:latin typeface="Times New Roman" panose="02020603050405020304" pitchFamily="18" charset="0"/>
                <a:ea typeface="Arial" panose="020B0604020202020204" pitchFamily="34" charset="0"/>
                <a:cs typeface="Times New Roman" panose="02020603050405020304" pitchFamily="18" charset="0"/>
              </a:rPr>
              <a:t>Giặc đói, giặc dốt và giặc ngoại xâm.</a:t>
            </a:r>
            <a:endParaRPr lang="en-US" sz="3600" dirty="0">
              <a:solidFill>
                <a:srgbClr val="FFFFFF"/>
              </a:solidFill>
            </a:endParaRPr>
          </a:p>
        </p:txBody>
      </p:sp>
    </p:spTree>
    <p:extLst>
      <p:ext uri="{BB962C8B-B14F-4D97-AF65-F5344CB8AC3E}">
        <p14:creationId xmlns:p14="http://schemas.microsoft.com/office/powerpoint/2010/main" val="86088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548135" y="595761"/>
            <a:ext cx="5764677" cy="707886"/>
          </a:xfrm>
          <a:prstGeom prst="rect">
            <a:avLst/>
          </a:prstGeom>
          <a:solidFill>
            <a:srgbClr val="A59967"/>
          </a:solidFill>
        </p:spPr>
        <p:txBody>
          <a:bodyPr wrap="square" rtlCol="0">
            <a:spAutoFit/>
          </a:bodyPr>
          <a:lstStyle/>
          <a:p>
            <a:pPr algn="ctr"/>
            <a:r>
              <a:rPr lang="vi-VN" sz="4000" b="1" dirty="0" smtClean="0">
                <a:solidFill>
                  <a:srgbClr val="FFFFFF"/>
                </a:solidFill>
                <a:latin typeface="+mj-lt"/>
              </a:rPr>
              <a:t>TRẢ LỜI NHANH</a:t>
            </a:r>
            <a:endParaRPr lang="en-US" sz="4000" b="1" dirty="0">
              <a:solidFill>
                <a:srgbClr val="FFFFFF"/>
              </a:solidFill>
              <a:latin typeface="+mj-lt"/>
            </a:endParaRPr>
          </a:p>
        </p:txBody>
      </p:sp>
      <p:sp>
        <p:nvSpPr>
          <p:cNvPr id="6" name="TextBox 5"/>
          <p:cNvSpPr txBox="1"/>
          <p:nvPr/>
        </p:nvSpPr>
        <p:spPr>
          <a:xfrm>
            <a:off x="1992116" y="1969477"/>
            <a:ext cx="8229600" cy="2308324"/>
          </a:xfrm>
          <a:prstGeom prst="rect">
            <a:avLst/>
          </a:prstGeom>
          <a:solidFill>
            <a:srgbClr val="E47E00"/>
          </a:solidFill>
        </p:spPr>
        <p:txBody>
          <a:bodyPr wrap="square" rtlCol="0">
            <a:spAutoFit/>
          </a:bodyPr>
          <a:lstStyle/>
          <a:p>
            <a:pPr algn="ctr"/>
            <a:r>
              <a:rPr lang="vi-VN" sz="3600" dirty="0" smtClean="0">
                <a:solidFill>
                  <a:srgbClr val="FFFFFF"/>
                </a:solidFill>
              </a:rPr>
              <a:t>Câu 2: </a:t>
            </a:r>
            <a:r>
              <a:rPr lang="vi-VN" sz="3600" dirty="0">
                <a:solidFill>
                  <a:srgbClr val="FFFFFF"/>
                </a:solidFill>
                <a:latin typeface="Times New Roman" panose="02020603050405020304" pitchFamily="18" charset="0"/>
                <a:ea typeface="Arial" panose="020B0604020202020204" pitchFamily="34" charset="0"/>
                <a:cs typeface="Times New Roman" panose="02020603050405020304" pitchFamily="18" charset="0"/>
              </a:rPr>
              <a:t>nhân dân Hải Phòng - Kiến An cùng nhân dân cả nước phải lo đối phó với cuộc xâm lược trở lại của thực dân </a:t>
            </a:r>
            <a:r>
              <a:rPr lang="vi-VN" sz="3600" dirty="0" smtClean="0">
                <a:solidFill>
                  <a:srgbClr val="FFFFFF"/>
                </a:solidFill>
                <a:latin typeface="Times New Roman" panose="02020603050405020304" pitchFamily="18" charset="0"/>
                <a:ea typeface="Arial" panose="020B0604020202020204" pitchFamily="34" charset="0"/>
                <a:cs typeface="Times New Roman" panose="02020603050405020304" pitchFamily="18" charset="0"/>
              </a:rPr>
              <a:t>Pháp vào ngày nào ?</a:t>
            </a:r>
            <a:endParaRPr lang="en-US" sz="3600" dirty="0">
              <a:solidFill>
                <a:srgbClr val="FFFFFF"/>
              </a:solidFill>
            </a:endParaRPr>
          </a:p>
        </p:txBody>
      </p:sp>
      <p:sp>
        <p:nvSpPr>
          <p:cNvPr id="7" name="TextBox 6"/>
          <p:cNvSpPr txBox="1"/>
          <p:nvPr/>
        </p:nvSpPr>
        <p:spPr>
          <a:xfrm>
            <a:off x="2315673" y="5365662"/>
            <a:ext cx="8229600" cy="646331"/>
          </a:xfrm>
          <a:prstGeom prst="rect">
            <a:avLst/>
          </a:prstGeom>
          <a:solidFill>
            <a:schemeClr val="bg2">
              <a:lumMod val="10000"/>
            </a:schemeClr>
          </a:solidFill>
        </p:spPr>
        <p:txBody>
          <a:bodyPr wrap="square" rtlCol="0">
            <a:spAutoFit/>
          </a:bodyPr>
          <a:lstStyle/>
          <a:p>
            <a:pPr algn="ctr"/>
            <a:r>
              <a:rPr lang="vi-VN" sz="3600" dirty="0">
                <a:solidFill>
                  <a:srgbClr val="FFFFFF"/>
                </a:solidFill>
                <a:latin typeface="Times New Roman" panose="02020603050405020304" pitchFamily="18" charset="0"/>
                <a:ea typeface="Arial" panose="020B0604020202020204" pitchFamily="34" charset="0"/>
                <a:cs typeface="Times New Roman" panose="02020603050405020304" pitchFamily="18" charset="0"/>
              </a:rPr>
              <a:t>Ngày 23-9-1945</a:t>
            </a:r>
            <a:endParaRPr lang="en-US" sz="3600" dirty="0">
              <a:solidFill>
                <a:srgbClr val="FFFFFF"/>
              </a:solidFill>
            </a:endParaRPr>
          </a:p>
        </p:txBody>
      </p:sp>
    </p:spTree>
    <p:extLst>
      <p:ext uri="{BB962C8B-B14F-4D97-AF65-F5344CB8AC3E}">
        <p14:creationId xmlns:p14="http://schemas.microsoft.com/office/powerpoint/2010/main" val="300258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548135" y="595761"/>
            <a:ext cx="5764677" cy="707886"/>
          </a:xfrm>
          <a:prstGeom prst="rect">
            <a:avLst/>
          </a:prstGeom>
          <a:solidFill>
            <a:srgbClr val="A59967"/>
          </a:solidFill>
        </p:spPr>
        <p:txBody>
          <a:bodyPr wrap="square" rtlCol="0">
            <a:spAutoFit/>
          </a:bodyPr>
          <a:lstStyle/>
          <a:p>
            <a:pPr algn="ctr"/>
            <a:r>
              <a:rPr lang="vi-VN" sz="4000" b="1" dirty="0" smtClean="0">
                <a:solidFill>
                  <a:srgbClr val="FFFFFF"/>
                </a:solidFill>
                <a:latin typeface="+mj-lt"/>
              </a:rPr>
              <a:t>TRẢ LỜI NHANH</a:t>
            </a:r>
            <a:endParaRPr lang="en-US" sz="4000" b="1" dirty="0">
              <a:solidFill>
                <a:srgbClr val="FFFFFF"/>
              </a:solidFill>
              <a:latin typeface="+mj-lt"/>
            </a:endParaRPr>
          </a:p>
        </p:txBody>
      </p:sp>
      <p:sp>
        <p:nvSpPr>
          <p:cNvPr id="6" name="TextBox 5"/>
          <p:cNvSpPr txBox="1"/>
          <p:nvPr/>
        </p:nvSpPr>
        <p:spPr>
          <a:xfrm>
            <a:off x="2531964" y="1845033"/>
            <a:ext cx="8229600" cy="1200329"/>
          </a:xfrm>
          <a:prstGeom prst="rect">
            <a:avLst/>
          </a:prstGeom>
          <a:solidFill>
            <a:srgbClr val="E47E00"/>
          </a:solidFill>
        </p:spPr>
        <p:txBody>
          <a:bodyPr wrap="square" rtlCol="0">
            <a:spAutoFit/>
          </a:bodyPr>
          <a:lstStyle/>
          <a:p>
            <a:pPr algn="ctr"/>
            <a:r>
              <a:rPr lang="vi-VN" sz="3600" dirty="0" smtClean="0">
                <a:solidFill>
                  <a:srgbClr val="FFFFFF"/>
                </a:solidFill>
              </a:rPr>
              <a:t>Câu 3: Hải phòng đã có những biện pháp nào để giải quyết khó khăn</a:t>
            </a:r>
            <a:r>
              <a:rPr lang="vi-VN" sz="3600" dirty="0" smtClean="0">
                <a:solidFill>
                  <a:srgbClr val="FFFFFF"/>
                </a:solidFill>
                <a:latin typeface="Times New Roman" panose="02020603050405020304" pitchFamily="18" charset="0"/>
                <a:ea typeface="Arial" panose="020B0604020202020204" pitchFamily="34" charset="0"/>
                <a:cs typeface="Times New Roman" panose="02020603050405020304" pitchFamily="18" charset="0"/>
              </a:rPr>
              <a:t>?</a:t>
            </a:r>
            <a:endParaRPr lang="en-US" sz="3600" dirty="0">
              <a:solidFill>
                <a:srgbClr val="FFFFFF"/>
              </a:solidFill>
            </a:endParaRPr>
          </a:p>
        </p:txBody>
      </p:sp>
      <p:sp>
        <p:nvSpPr>
          <p:cNvPr id="8" name="Rectangle 7"/>
          <p:cNvSpPr/>
          <p:nvPr/>
        </p:nvSpPr>
        <p:spPr>
          <a:xfrm>
            <a:off x="2725928" y="4453768"/>
            <a:ext cx="7841672" cy="1770741"/>
          </a:xfrm>
          <a:prstGeom prst="rect">
            <a:avLst/>
          </a:prstGeom>
          <a:solidFill>
            <a:schemeClr val="bg2">
              <a:lumMod val="10000"/>
            </a:schemeClr>
          </a:solidFill>
        </p:spPr>
        <p:txBody>
          <a:bodyPr wrap="square">
            <a:spAutoFit/>
          </a:bodyPr>
          <a:lstStyle/>
          <a:p>
            <a:pPr algn="just">
              <a:lnSpc>
                <a:spcPct val="115000"/>
              </a:lnSpc>
              <a:spcAft>
                <a:spcPts val="1000"/>
              </a:spcAft>
            </a:pPr>
            <a:r>
              <a:rPr lang="vi-VN" sz="2800" dirty="0" smtClean="0">
                <a:solidFill>
                  <a:srgbClr val="FFFFFF"/>
                </a:solidFill>
                <a:latin typeface="Times New Roman" panose="02020603050405020304" pitchFamily="18" charset="0"/>
                <a:ea typeface="Arial" panose="020B0604020202020204" pitchFamily="34" charset="0"/>
                <a:cs typeface="Times New Roman" panose="02020603050405020304" pitchFamily="18" charset="0"/>
              </a:rPr>
              <a:t>- Củng </a:t>
            </a:r>
            <a:r>
              <a:rPr lang="vi-VN" sz="2800" dirty="0">
                <a:solidFill>
                  <a:srgbClr val="FFFFFF"/>
                </a:solidFill>
                <a:latin typeface="Times New Roman" panose="02020603050405020304" pitchFamily="18" charset="0"/>
                <a:ea typeface="Arial" panose="020B0604020202020204" pitchFamily="34" charset="0"/>
                <a:cs typeface="Times New Roman" panose="02020603050405020304" pitchFamily="18" charset="0"/>
              </a:rPr>
              <a:t>cố, giữ vững chính quyền cách mạng </a:t>
            </a:r>
            <a:endParaRPr lang="en-US" sz="2000" dirty="0">
              <a:solidFill>
                <a:srgbClr val="FFFFFF"/>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vi-VN" sz="2800" dirty="0" smtClean="0">
                <a:solidFill>
                  <a:srgbClr val="FFFFFF"/>
                </a:solidFill>
                <a:latin typeface="Times New Roman" panose="02020603050405020304" pitchFamily="18" charset="0"/>
                <a:ea typeface="Arial" panose="020B0604020202020204" pitchFamily="34" charset="0"/>
                <a:cs typeface="Times New Roman" panose="02020603050405020304" pitchFamily="18" charset="0"/>
              </a:rPr>
              <a:t>- Khôi </a:t>
            </a:r>
            <a:r>
              <a:rPr lang="vi-VN" sz="2800" dirty="0">
                <a:solidFill>
                  <a:srgbClr val="FFFFFF"/>
                </a:solidFill>
                <a:latin typeface="Times New Roman" panose="02020603050405020304" pitchFamily="18" charset="0"/>
                <a:ea typeface="Arial" panose="020B0604020202020204" pitchFamily="34" charset="0"/>
                <a:cs typeface="Times New Roman" panose="02020603050405020304" pitchFamily="18" charset="0"/>
              </a:rPr>
              <a:t>phục kinh tế, đẩy lùi nạn đói </a:t>
            </a:r>
            <a:endParaRPr lang="en-US" sz="2000" dirty="0">
              <a:solidFill>
                <a:srgbClr val="FFFFFF"/>
              </a:solidFill>
              <a:latin typeface="Arial" panose="020B0604020202020204" pitchFamily="34" charset="0"/>
              <a:ea typeface="Arial" panose="020B0604020202020204" pitchFamily="34" charset="0"/>
              <a:cs typeface="Times New Roman" panose="02020603050405020304" pitchFamily="18" charset="0"/>
            </a:endParaRPr>
          </a:p>
          <a:p>
            <a:r>
              <a:rPr lang="en-US" sz="2800" dirty="0" smtClean="0">
                <a:solidFill>
                  <a:srgbClr val="FFFFFF"/>
                </a:solidFill>
                <a:latin typeface="Times New Roman" panose="02020603050405020304" pitchFamily="18" charset="0"/>
                <a:ea typeface="Arial" panose="020B0604020202020204" pitchFamily="34" charset="0"/>
              </a:rPr>
              <a:t> </a:t>
            </a:r>
            <a:r>
              <a:rPr lang="vi-VN" sz="2800" dirty="0" smtClean="0">
                <a:solidFill>
                  <a:srgbClr val="FFFFFF"/>
                </a:solidFill>
                <a:latin typeface="Times New Roman" panose="02020603050405020304" pitchFamily="18" charset="0"/>
                <a:ea typeface="Arial" panose="020B0604020202020204" pitchFamily="34" charset="0"/>
              </a:rPr>
              <a:t>- Đẩy </a:t>
            </a:r>
            <a:r>
              <a:rPr lang="vi-VN" sz="2800" dirty="0">
                <a:solidFill>
                  <a:srgbClr val="FFFFFF"/>
                </a:solidFill>
                <a:latin typeface="Times New Roman" panose="02020603050405020304" pitchFamily="18" charset="0"/>
                <a:ea typeface="Arial" panose="020B0604020202020204" pitchFamily="34" charset="0"/>
              </a:rPr>
              <a:t>lùi nạn dốt, xây dựng đời sống văn hoá mới </a:t>
            </a:r>
            <a:endParaRPr lang="en-US" sz="2800" dirty="0">
              <a:solidFill>
                <a:srgbClr val="FFFFFF"/>
              </a:solidFill>
            </a:endParaRPr>
          </a:p>
        </p:txBody>
      </p:sp>
    </p:spTree>
    <p:extLst>
      <p:ext uri="{BB962C8B-B14F-4D97-AF65-F5344CB8AC3E}">
        <p14:creationId xmlns:p14="http://schemas.microsoft.com/office/powerpoint/2010/main" val="362761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8087" y="3411262"/>
            <a:ext cx="7841672" cy="2394502"/>
          </a:xfrm>
          <a:prstGeom prst="rect">
            <a:avLst/>
          </a:prstGeom>
        </p:spPr>
        <p:txBody>
          <a:bodyPr wrap="square">
            <a:spAutoFit/>
          </a:bodyPr>
          <a:lstStyle/>
          <a:p>
            <a:pPr algn="just">
              <a:lnSpc>
                <a:spcPct val="115000"/>
              </a:lnSpc>
              <a:spcAft>
                <a:spcPts val="1000"/>
              </a:spcAft>
            </a:pP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biện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giải</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quyết</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khó</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khăn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b="1"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vi-VN" sz="28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Củng </a:t>
            </a:r>
            <a:r>
              <a:rPr lang="vi-VN"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cố, giữ vững chính quyền cách mạng </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vi-VN" sz="28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Khôi </a:t>
            </a:r>
            <a:r>
              <a:rPr lang="vi-VN"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phục kinh tế, đẩy lùi nạn đói </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r>
              <a:rPr lang="en-US" sz="2800" dirty="0" smtClean="0">
                <a:solidFill>
                  <a:schemeClr val="bg1"/>
                </a:solidFill>
                <a:latin typeface="Times New Roman" panose="02020603050405020304" pitchFamily="18" charset="0"/>
                <a:ea typeface="Arial" panose="020B0604020202020204" pitchFamily="34" charset="0"/>
              </a:rPr>
              <a:t> </a:t>
            </a:r>
            <a:r>
              <a:rPr lang="vi-VN" sz="2800" dirty="0" smtClean="0">
                <a:solidFill>
                  <a:schemeClr val="bg1"/>
                </a:solidFill>
                <a:latin typeface="Times New Roman" panose="02020603050405020304" pitchFamily="18" charset="0"/>
                <a:ea typeface="Arial" panose="020B0604020202020204" pitchFamily="34" charset="0"/>
              </a:rPr>
              <a:t>- Đẩy </a:t>
            </a:r>
            <a:r>
              <a:rPr lang="vi-VN" sz="2800" dirty="0">
                <a:solidFill>
                  <a:schemeClr val="bg1"/>
                </a:solidFill>
                <a:latin typeface="Times New Roman" panose="02020603050405020304" pitchFamily="18" charset="0"/>
                <a:ea typeface="Arial" panose="020B0604020202020204" pitchFamily="34" charset="0"/>
              </a:rPr>
              <a:t>lùi nạn dốt, xây dựng đời sống văn hoá mới </a:t>
            </a:r>
            <a:endParaRPr lang="en-US" sz="2800" dirty="0">
              <a:solidFill>
                <a:schemeClr val="bg1"/>
              </a:solidFill>
            </a:endParaRPr>
          </a:p>
        </p:txBody>
      </p:sp>
      <p:sp>
        <p:nvSpPr>
          <p:cNvPr id="5" name="TextBox 4"/>
          <p:cNvSpPr txBox="1"/>
          <p:nvPr/>
        </p:nvSpPr>
        <p:spPr>
          <a:xfrm>
            <a:off x="2888672" y="0"/>
            <a:ext cx="5811983" cy="584775"/>
          </a:xfrm>
          <a:prstGeom prst="rect">
            <a:avLst/>
          </a:prstGeom>
          <a:noFill/>
        </p:spPr>
        <p:txBody>
          <a:bodyPr wrap="square" rtlCol="0">
            <a:spAutoFit/>
          </a:bodyPr>
          <a:lstStyle/>
          <a:p>
            <a:pPr algn="ctr"/>
            <a:r>
              <a:rPr lang="vi-VN" sz="3200" b="1" dirty="0" smtClean="0">
                <a:solidFill>
                  <a:srgbClr val="0070C0"/>
                </a:solidFill>
                <a:latin typeface="+mj-lt"/>
              </a:rPr>
              <a:t>NỘI DUNG CẦN NGHI NHỚ</a:t>
            </a:r>
            <a:endParaRPr lang="en-US" sz="3200" b="1" dirty="0">
              <a:solidFill>
                <a:srgbClr val="0070C0"/>
              </a:solidFill>
              <a:latin typeface="+mj-lt"/>
            </a:endParaRPr>
          </a:p>
        </p:txBody>
      </p:sp>
      <p:sp>
        <p:nvSpPr>
          <p:cNvPr id="6" name="Rectangle 5"/>
          <p:cNvSpPr/>
          <p:nvPr/>
        </p:nvSpPr>
        <p:spPr>
          <a:xfrm>
            <a:off x="1668087" y="721075"/>
            <a:ext cx="9324110" cy="2595582"/>
          </a:xfrm>
          <a:prstGeom prst="rect">
            <a:avLst/>
          </a:prstGeom>
        </p:spPr>
        <p:txBody>
          <a:bodyPr wrap="square">
            <a:spAutoFit/>
          </a:bodyPr>
          <a:lstStyle/>
          <a:p>
            <a:pPr algn="just">
              <a:lnSpc>
                <a:spcPct val="115000"/>
              </a:lnSpc>
              <a:spcAft>
                <a:spcPts val="50"/>
              </a:spcAft>
            </a:pP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Hoàn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cảnh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Sau Cách mạng tháng Tám năm 1945, </a:t>
            </a:r>
            <a:r>
              <a:rPr lang="vi-VN" sz="28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đất nước gặp muôn </a:t>
            </a:r>
            <a:r>
              <a:rPr lang="vi-VN"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vàn khó </a:t>
            </a:r>
            <a:r>
              <a:rPr lang="vi-VN" sz="28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khăn.</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Tình hình ở Hải Phòng - Kiến An cũng có những diễn biến phức tạp và rất nhiều khó khăn. </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32779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0927" y="313315"/>
            <a:ext cx="9448800" cy="1224951"/>
          </a:xfrm>
          <a:prstGeom prst="rect">
            <a:avLst/>
          </a:prstGeom>
        </p:spPr>
        <p:txBody>
          <a:bodyPr wrap="square">
            <a:spAutoFit/>
          </a:bodyPr>
          <a:lstStyle/>
          <a:p>
            <a:pPr algn="just">
              <a:lnSpc>
                <a:spcPct val="115000"/>
              </a:lnSpc>
              <a:spcAft>
                <a:spcPts val="1000"/>
              </a:spcAft>
            </a:pP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Hải</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Phòng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trong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kháng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chiến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toàn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quốc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chống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thực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dân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tháng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12-1946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đến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tháng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7-1954)</a:t>
            </a:r>
            <a:endParaRPr lang="en-US" sz="2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Rectangle 4"/>
          <p:cNvSpPr/>
          <p:nvPr/>
        </p:nvSpPr>
        <p:spPr>
          <a:xfrm>
            <a:off x="1662545" y="1840471"/>
            <a:ext cx="9185565" cy="3991349"/>
          </a:xfrm>
          <a:prstGeom prst="rect">
            <a:avLst/>
          </a:prstGeom>
          <a:solidFill>
            <a:srgbClr val="FFFFFF">
              <a:alpha val="53000"/>
            </a:srgbClr>
          </a:solidFill>
        </p:spPr>
        <p:txBody>
          <a:bodyPr wrap="square">
            <a:spAutoFit/>
          </a:bodyPr>
          <a:lstStyle/>
          <a:p>
            <a:pPr algn="just">
              <a:lnSpc>
                <a:spcPct val="115000"/>
              </a:lnSpc>
              <a:spcAft>
                <a:spcPts val="50"/>
              </a:spcAft>
            </a:pP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Tìm</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hiểu</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về</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Hải</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Phòng</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kháng</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chiến</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toàn</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quốc</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chống</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dân</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tháng</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12-1946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đến</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tháng</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7-1954)</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Nội</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dung: </a:t>
            </a:r>
            <a:endParaRPr lang="vi-VN" sz="2800" b="1" i="1"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50"/>
              </a:spcAft>
            </a:pPr>
            <a:r>
              <a:rPr lang="en-US" sz="2800" b="1" i="1"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Hoàn</a:t>
            </a:r>
            <a:r>
              <a:rPr lang="en-US" sz="28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cảnh</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lvl="0" algn="just">
              <a:lnSpc>
                <a:spcPct val="115000"/>
              </a:lnSpc>
              <a:spcAft>
                <a:spcPts val="50"/>
              </a:spcAft>
              <a:buClr>
                <a:srgbClr val="000000"/>
              </a:buClr>
              <a:buSzPts val="1200"/>
            </a:pPr>
            <a:r>
              <a:rPr lang="vi-VN" sz="2800" b="1"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b="1"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biến</a:t>
            </a:r>
            <a:endPar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15000"/>
              </a:lnSpc>
              <a:spcAft>
                <a:spcPts val="50"/>
              </a:spcAft>
              <a:buClr>
                <a:srgbClr val="000000"/>
              </a:buClr>
              <a:buSzPts val="1200"/>
            </a:pPr>
            <a:r>
              <a:rPr lang="vi-VN" sz="2800" b="1"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b="1" i="1" dirty="0" err="1">
                <a:solidFill>
                  <a:schemeClr val="bg1"/>
                </a:solidFill>
                <a:latin typeface="Times New Roman" panose="02020603050405020304" pitchFamily="18" charset="0"/>
                <a:ea typeface="Arial" panose="020B0604020202020204" pitchFamily="34" charset="0"/>
              </a:rPr>
              <a:t>Hình</a:t>
            </a:r>
            <a:r>
              <a:rPr lang="en-US" sz="2800" b="1" i="1" dirty="0">
                <a:solidFill>
                  <a:schemeClr val="bg1"/>
                </a:solidFill>
                <a:latin typeface="Times New Roman" panose="02020603050405020304" pitchFamily="18" charset="0"/>
                <a:ea typeface="Arial" panose="020B0604020202020204" pitchFamily="34" charset="0"/>
              </a:rPr>
              <a:t> </a:t>
            </a:r>
            <a:r>
              <a:rPr lang="en-US" sz="2800" b="1" i="1" dirty="0" err="1">
                <a:solidFill>
                  <a:schemeClr val="bg1"/>
                </a:solidFill>
                <a:latin typeface="Times New Roman" panose="02020603050405020304" pitchFamily="18" charset="0"/>
                <a:ea typeface="Arial" panose="020B0604020202020204" pitchFamily="34" charset="0"/>
              </a:rPr>
              <a:t>thức</a:t>
            </a:r>
            <a:r>
              <a:rPr lang="en-US" sz="2800" b="1" i="1" dirty="0">
                <a:solidFill>
                  <a:schemeClr val="bg1"/>
                </a:solidFill>
                <a:latin typeface="Times New Roman" panose="02020603050405020304" pitchFamily="18" charset="0"/>
                <a:ea typeface="Arial" panose="020B0604020202020204" pitchFamily="34" charset="0"/>
              </a:rPr>
              <a:t>: </a:t>
            </a:r>
            <a:r>
              <a:rPr lang="en-US" sz="2800" b="1" i="1" dirty="0" err="1">
                <a:solidFill>
                  <a:schemeClr val="bg1"/>
                </a:solidFill>
                <a:latin typeface="Times New Roman" panose="02020603050405020304" pitchFamily="18" charset="0"/>
                <a:ea typeface="Arial" panose="020B0604020202020204" pitchFamily="34" charset="0"/>
              </a:rPr>
              <a:t>Sưu</a:t>
            </a:r>
            <a:r>
              <a:rPr lang="en-US" sz="2800" b="1" i="1" dirty="0">
                <a:solidFill>
                  <a:schemeClr val="bg1"/>
                </a:solidFill>
                <a:latin typeface="Times New Roman" panose="02020603050405020304" pitchFamily="18" charset="0"/>
                <a:ea typeface="Arial" panose="020B0604020202020204" pitchFamily="34" charset="0"/>
              </a:rPr>
              <a:t> </a:t>
            </a:r>
            <a:r>
              <a:rPr lang="en-US" sz="2800" b="1" i="1" dirty="0" err="1">
                <a:solidFill>
                  <a:schemeClr val="bg1"/>
                </a:solidFill>
                <a:latin typeface="Times New Roman" panose="02020603050405020304" pitchFamily="18" charset="0"/>
                <a:ea typeface="Arial" panose="020B0604020202020204" pitchFamily="34" charset="0"/>
              </a:rPr>
              <a:t>tầm</a:t>
            </a:r>
            <a:r>
              <a:rPr lang="en-US" sz="2800" b="1" i="1" dirty="0">
                <a:solidFill>
                  <a:schemeClr val="bg1"/>
                </a:solidFill>
                <a:latin typeface="Times New Roman" panose="02020603050405020304" pitchFamily="18" charset="0"/>
                <a:ea typeface="Arial" panose="020B0604020202020204" pitchFamily="34" charset="0"/>
              </a:rPr>
              <a:t> </a:t>
            </a:r>
            <a:r>
              <a:rPr lang="en-US" sz="2800" b="1" i="1" dirty="0" err="1">
                <a:solidFill>
                  <a:schemeClr val="bg1"/>
                </a:solidFill>
                <a:latin typeface="Times New Roman" panose="02020603050405020304" pitchFamily="18" charset="0"/>
                <a:ea typeface="Arial" panose="020B0604020202020204" pitchFamily="34" charset="0"/>
              </a:rPr>
              <a:t>tranh</a:t>
            </a:r>
            <a:r>
              <a:rPr lang="en-US" sz="2800" b="1" i="1" dirty="0">
                <a:solidFill>
                  <a:schemeClr val="bg1"/>
                </a:solidFill>
                <a:latin typeface="Times New Roman" panose="02020603050405020304" pitchFamily="18" charset="0"/>
                <a:ea typeface="Arial" panose="020B0604020202020204" pitchFamily="34" charset="0"/>
              </a:rPr>
              <a:t> </a:t>
            </a:r>
            <a:r>
              <a:rPr lang="en-US" sz="2800" b="1" i="1" dirty="0" err="1">
                <a:solidFill>
                  <a:schemeClr val="bg1"/>
                </a:solidFill>
                <a:latin typeface="Times New Roman" panose="02020603050405020304" pitchFamily="18" charset="0"/>
                <a:ea typeface="Arial" panose="020B0604020202020204" pitchFamily="34" charset="0"/>
              </a:rPr>
              <a:t>ảnh</a:t>
            </a:r>
            <a:r>
              <a:rPr lang="en-US" sz="2800" b="1" i="1" dirty="0">
                <a:solidFill>
                  <a:schemeClr val="bg1"/>
                </a:solidFill>
                <a:latin typeface="Times New Roman" panose="02020603050405020304" pitchFamily="18" charset="0"/>
                <a:ea typeface="Arial" panose="020B0604020202020204" pitchFamily="34" charset="0"/>
              </a:rPr>
              <a:t> </a:t>
            </a:r>
            <a:r>
              <a:rPr lang="en-US" sz="2800" b="1" i="1" dirty="0" err="1">
                <a:solidFill>
                  <a:schemeClr val="bg1"/>
                </a:solidFill>
                <a:latin typeface="Times New Roman" panose="02020603050405020304" pitchFamily="18" charset="0"/>
                <a:ea typeface="Arial" panose="020B0604020202020204" pitchFamily="34" charset="0"/>
              </a:rPr>
              <a:t>tư</a:t>
            </a:r>
            <a:r>
              <a:rPr lang="en-US" sz="2800" b="1" i="1" dirty="0">
                <a:solidFill>
                  <a:schemeClr val="bg1"/>
                </a:solidFill>
                <a:latin typeface="Times New Roman" panose="02020603050405020304" pitchFamily="18" charset="0"/>
                <a:ea typeface="Arial" panose="020B0604020202020204" pitchFamily="34" charset="0"/>
              </a:rPr>
              <a:t> </a:t>
            </a:r>
            <a:r>
              <a:rPr lang="en-US" sz="2800" b="1" i="1" dirty="0" err="1">
                <a:solidFill>
                  <a:schemeClr val="bg1"/>
                </a:solidFill>
                <a:latin typeface="Times New Roman" panose="02020603050405020304" pitchFamily="18" charset="0"/>
                <a:ea typeface="Arial" panose="020B0604020202020204" pitchFamily="34" charset="0"/>
              </a:rPr>
              <a:t>liệu</a:t>
            </a:r>
            <a:r>
              <a:rPr lang="en-US" sz="2800" b="1" i="1" dirty="0">
                <a:solidFill>
                  <a:schemeClr val="bg1"/>
                </a:solidFill>
                <a:latin typeface="Times New Roman" panose="02020603050405020304" pitchFamily="18" charset="0"/>
                <a:ea typeface="Arial" panose="020B0604020202020204" pitchFamily="34" charset="0"/>
              </a:rPr>
              <a:t>, quay vi </a:t>
            </a:r>
            <a:r>
              <a:rPr lang="en-US" sz="2800" b="1" i="1" dirty="0" err="1">
                <a:solidFill>
                  <a:schemeClr val="bg1"/>
                </a:solidFill>
                <a:latin typeface="Times New Roman" panose="02020603050405020304" pitchFamily="18" charset="0"/>
                <a:ea typeface="Arial" panose="020B0604020202020204" pitchFamily="34" charset="0"/>
              </a:rPr>
              <a:t>deo</a:t>
            </a:r>
            <a:r>
              <a:rPr lang="en-US" sz="2800" b="1" i="1" dirty="0">
                <a:solidFill>
                  <a:schemeClr val="bg1"/>
                </a:solidFill>
                <a:latin typeface="Times New Roman" panose="02020603050405020304" pitchFamily="18" charset="0"/>
                <a:ea typeface="Arial" panose="020B0604020202020204" pitchFamily="34" charset="0"/>
              </a:rPr>
              <a:t> </a:t>
            </a:r>
            <a:r>
              <a:rPr lang="en-US" sz="2800" b="1" i="1" dirty="0" err="1">
                <a:solidFill>
                  <a:schemeClr val="bg1"/>
                </a:solidFill>
                <a:latin typeface="Times New Roman" panose="02020603050405020304" pitchFamily="18" charset="0"/>
                <a:ea typeface="Arial" panose="020B0604020202020204" pitchFamily="34" charset="0"/>
              </a:rPr>
              <a:t>giới</a:t>
            </a:r>
            <a:r>
              <a:rPr lang="en-US" sz="2800" b="1" i="1" dirty="0">
                <a:solidFill>
                  <a:schemeClr val="bg1"/>
                </a:solidFill>
                <a:latin typeface="Times New Roman" panose="02020603050405020304" pitchFamily="18" charset="0"/>
                <a:ea typeface="Arial" panose="020B0604020202020204" pitchFamily="34" charset="0"/>
              </a:rPr>
              <a:t> </a:t>
            </a:r>
            <a:r>
              <a:rPr lang="en-US" sz="2800" b="1" i="1" dirty="0" err="1">
                <a:solidFill>
                  <a:schemeClr val="bg1"/>
                </a:solidFill>
                <a:latin typeface="Times New Roman" panose="02020603050405020304" pitchFamily="18" charset="0"/>
                <a:ea typeface="Arial" panose="020B0604020202020204" pitchFamily="34" charset="0"/>
              </a:rPr>
              <a:t>thiệu</a:t>
            </a:r>
            <a:r>
              <a:rPr lang="en-US" sz="2800" b="1" i="1" dirty="0">
                <a:solidFill>
                  <a:schemeClr val="bg1"/>
                </a:solidFill>
                <a:latin typeface="Times New Roman" panose="02020603050405020304" pitchFamily="18" charset="0"/>
                <a:ea typeface="Arial" panose="020B0604020202020204" pitchFamily="34" charset="0"/>
              </a:rPr>
              <a:t> di </a:t>
            </a:r>
            <a:r>
              <a:rPr lang="en-US" sz="2800" b="1" i="1" dirty="0" err="1">
                <a:solidFill>
                  <a:schemeClr val="bg1"/>
                </a:solidFill>
                <a:latin typeface="Times New Roman" panose="02020603050405020304" pitchFamily="18" charset="0"/>
                <a:ea typeface="Arial" panose="020B0604020202020204" pitchFamily="34" charset="0"/>
              </a:rPr>
              <a:t>tích</a:t>
            </a:r>
            <a:r>
              <a:rPr lang="en-US" sz="2800" b="1" i="1" dirty="0">
                <a:solidFill>
                  <a:schemeClr val="bg1"/>
                </a:solidFill>
                <a:latin typeface="Times New Roman" panose="02020603050405020304" pitchFamily="18" charset="0"/>
                <a:ea typeface="Arial" panose="020B0604020202020204" pitchFamily="34" charset="0"/>
              </a:rPr>
              <a:t> lich </a:t>
            </a:r>
            <a:r>
              <a:rPr lang="en-US" sz="2800" b="1" i="1" dirty="0" err="1">
                <a:solidFill>
                  <a:schemeClr val="bg1"/>
                </a:solidFill>
                <a:latin typeface="Times New Roman" panose="02020603050405020304" pitchFamily="18" charset="0"/>
                <a:ea typeface="Arial" panose="020B0604020202020204" pitchFamily="34" charset="0"/>
              </a:rPr>
              <a:t>sử</a:t>
            </a:r>
            <a:r>
              <a:rPr lang="en-US" sz="2800" b="1" i="1" dirty="0">
                <a:solidFill>
                  <a:schemeClr val="bg1"/>
                </a:solidFill>
                <a:latin typeface="Times New Roman" panose="02020603050405020304" pitchFamily="18" charset="0"/>
                <a:ea typeface="Arial" panose="020B0604020202020204" pitchFamily="34" charset="0"/>
              </a:rPr>
              <a:t>, </a:t>
            </a:r>
            <a:r>
              <a:rPr lang="en-US" sz="2800" b="1" i="1" dirty="0" err="1">
                <a:solidFill>
                  <a:schemeClr val="bg1"/>
                </a:solidFill>
                <a:latin typeface="Times New Roman" panose="02020603050405020304" pitchFamily="18" charset="0"/>
                <a:ea typeface="Arial" panose="020B0604020202020204" pitchFamily="34" charset="0"/>
              </a:rPr>
              <a:t>thuyết</a:t>
            </a:r>
            <a:r>
              <a:rPr lang="en-US" sz="2800" b="1" i="1" dirty="0">
                <a:solidFill>
                  <a:schemeClr val="bg1"/>
                </a:solidFill>
                <a:latin typeface="Times New Roman" panose="02020603050405020304" pitchFamily="18" charset="0"/>
                <a:ea typeface="Arial" panose="020B0604020202020204" pitchFamily="34" charset="0"/>
              </a:rPr>
              <a:t> </a:t>
            </a:r>
            <a:r>
              <a:rPr lang="en-US" sz="2800" b="1" i="1" dirty="0" err="1">
                <a:solidFill>
                  <a:schemeClr val="bg1"/>
                </a:solidFill>
                <a:latin typeface="Times New Roman" panose="02020603050405020304" pitchFamily="18" charset="0"/>
                <a:ea typeface="Arial" panose="020B0604020202020204" pitchFamily="34" charset="0"/>
              </a:rPr>
              <a:t>trình</a:t>
            </a:r>
            <a:r>
              <a:rPr lang="en-US" sz="2800" b="1" i="1" dirty="0">
                <a:solidFill>
                  <a:schemeClr val="bg1"/>
                </a:solidFill>
                <a:latin typeface="Times New Roman" panose="02020603050405020304" pitchFamily="18" charset="0"/>
                <a:ea typeface="Arial" panose="020B0604020202020204" pitchFamily="34" charset="0"/>
              </a:rPr>
              <a:t>…</a:t>
            </a:r>
            <a:endParaRPr lang="en-US" sz="2800" dirty="0">
              <a:solidFill>
                <a:schemeClr val="bg1"/>
              </a:solidFill>
            </a:endParaRPr>
          </a:p>
        </p:txBody>
      </p:sp>
    </p:spTree>
    <p:extLst>
      <p:ext uri="{BB962C8B-B14F-4D97-AF65-F5344CB8AC3E}">
        <p14:creationId xmlns:p14="http://schemas.microsoft.com/office/powerpoint/2010/main" val="187209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3285" y="1749914"/>
            <a:ext cx="8168120" cy="4094967"/>
          </a:xfrm>
          <a:prstGeom prst="rect">
            <a:avLst/>
          </a:prstGeom>
        </p:spPr>
        <p:txBody>
          <a:bodyPr wrap="square">
            <a:spAutoFit/>
          </a:bodyPr>
          <a:lstStyle/>
          <a:p>
            <a:pPr algn="just">
              <a:lnSpc>
                <a:spcPct val="115000"/>
              </a:lnSpc>
              <a:spcAft>
                <a:spcPts val="5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cảnh</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Ngày</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19-12-1946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cuộc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chiến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toàn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quốc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chống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dân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bùng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nổ</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dân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đánh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chiếm</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Hải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Phòng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Kiến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An,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tiến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thủ</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đoạn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khai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thác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lột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về</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kinh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tế</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chính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quân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sự</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để</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phục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vụ</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cuộc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chiến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tranh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xâm</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lược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Rectangle 4"/>
          <p:cNvSpPr/>
          <p:nvPr/>
        </p:nvSpPr>
        <p:spPr>
          <a:xfrm>
            <a:off x="1052945" y="244043"/>
            <a:ext cx="9448800" cy="1224951"/>
          </a:xfrm>
          <a:prstGeom prst="rect">
            <a:avLst/>
          </a:prstGeom>
        </p:spPr>
        <p:txBody>
          <a:bodyPr wrap="square">
            <a:spAutoFit/>
          </a:bodyPr>
          <a:lstStyle/>
          <a:p>
            <a:pPr algn="just">
              <a:lnSpc>
                <a:spcPct val="115000"/>
              </a:lnSpc>
              <a:spcAft>
                <a:spcPts val="1000"/>
              </a:spcAft>
            </a:pP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Hải</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Phòng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trong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kháng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chiến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toàn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quốc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chống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thực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dân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tháng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12-1946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đến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tháng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7-1954)</a:t>
            </a:r>
            <a:endParaRPr lang="en-US" sz="24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07769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4735" y="561039"/>
            <a:ext cx="10147265" cy="545727"/>
          </a:xfrm>
          <a:prstGeom prst="rect">
            <a:avLst/>
          </a:prstGeom>
        </p:spPr>
        <p:txBody>
          <a:bodyPr wrap="none">
            <a:spAutoFit/>
          </a:bodyPr>
          <a:lstStyle/>
          <a:p>
            <a:pPr algn="just">
              <a:lnSpc>
                <a:spcPct val="115000"/>
              </a:lnSpc>
              <a:spcAft>
                <a:spcPts val="0"/>
              </a:spcAft>
            </a:pPr>
            <a:r>
              <a:rPr lang="en-US" sz="2800" b="1" dirty="0" smtClean="0">
                <a:solidFill>
                  <a:srgbClr val="FF0000"/>
                </a:solidFill>
              </a:rPr>
              <a:t>TRẬN TẬP KÍCH KHO XĂNG DẦU THƯỢNG LÝ (18-6-1953)</a:t>
            </a:r>
            <a:endParaRPr lang="en-US" sz="2000" b="1"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7" name="Rectangle 6"/>
          <p:cNvSpPr/>
          <p:nvPr/>
        </p:nvSpPr>
        <p:spPr>
          <a:xfrm>
            <a:off x="3241964" y="1506368"/>
            <a:ext cx="7398327" cy="2569934"/>
          </a:xfrm>
          <a:prstGeom prst="rect">
            <a:avLst/>
          </a:prstGeom>
        </p:spPr>
        <p:txBody>
          <a:bodyPr wrap="square">
            <a:spAutoFit/>
          </a:bodyPr>
          <a:lstStyle/>
          <a:p>
            <a:pPr algn="just">
              <a:lnSpc>
                <a:spcPct val="115000"/>
              </a:lnSpc>
              <a:spcAft>
                <a:spcPts val="0"/>
              </a:spcAft>
            </a:pPr>
            <a:r>
              <a:rPr lang="en-US" sz="2800" dirty="0">
                <a:solidFill>
                  <a:srgbClr val="0070C0"/>
                </a:solidFill>
              </a:rPr>
              <a:t>Kho </a:t>
            </a:r>
            <a:r>
              <a:rPr lang="en-US" sz="2800" dirty="0" err="1">
                <a:solidFill>
                  <a:srgbClr val="0070C0"/>
                </a:solidFill>
              </a:rPr>
              <a:t>xăng</a:t>
            </a:r>
            <a:r>
              <a:rPr lang="en-US" sz="2800" dirty="0">
                <a:solidFill>
                  <a:srgbClr val="0070C0"/>
                </a:solidFill>
              </a:rPr>
              <a:t> </a:t>
            </a:r>
            <a:r>
              <a:rPr lang="en-US" sz="2800" dirty="0" err="1">
                <a:solidFill>
                  <a:srgbClr val="0070C0"/>
                </a:solidFill>
              </a:rPr>
              <a:t>dầu</a:t>
            </a:r>
            <a:r>
              <a:rPr lang="en-US" sz="2800" dirty="0">
                <a:solidFill>
                  <a:srgbClr val="0070C0"/>
                </a:solidFill>
              </a:rPr>
              <a:t> </a:t>
            </a:r>
            <a:r>
              <a:rPr lang="en-US" sz="2800" dirty="0" err="1">
                <a:solidFill>
                  <a:srgbClr val="0070C0"/>
                </a:solidFill>
              </a:rPr>
              <a:t>Thượng</a:t>
            </a:r>
            <a:r>
              <a:rPr lang="en-US" sz="2800" dirty="0">
                <a:solidFill>
                  <a:srgbClr val="0070C0"/>
                </a:solidFill>
              </a:rPr>
              <a:t> </a:t>
            </a:r>
            <a:r>
              <a:rPr lang="en-US" sz="2800" dirty="0" err="1">
                <a:solidFill>
                  <a:srgbClr val="0070C0"/>
                </a:solidFill>
              </a:rPr>
              <a:t>Lý</a:t>
            </a:r>
            <a:r>
              <a:rPr lang="en-US" sz="2800" dirty="0">
                <a:solidFill>
                  <a:srgbClr val="0070C0"/>
                </a:solidFill>
              </a:rPr>
              <a:t> (An </a:t>
            </a:r>
            <a:r>
              <a:rPr lang="en-US" sz="2800" dirty="0" err="1">
                <a:solidFill>
                  <a:srgbClr val="0070C0"/>
                </a:solidFill>
              </a:rPr>
              <a:t>Dương</a:t>
            </a:r>
            <a:r>
              <a:rPr lang="en-US" sz="2800" dirty="0">
                <a:solidFill>
                  <a:srgbClr val="0070C0"/>
                </a:solidFill>
              </a:rPr>
              <a:t>) </a:t>
            </a:r>
            <a:r>
              <a:rPr lang="en-US" sz="2800" dirty="0" err="1">
                <a:solidFill>
                  <a:srgbClr val="0070C0"/>
                </a:solidFill>
              </a:rPr>
              <a:t>là</a:t>
            </a:r>
            <a:r>
              <a:rPr lang="en-US" sz="2800" dirty="0">
                <a:solidFill>
                  <a:srgbClr val="0070C0"/>
                </a:solidFill>
              </a:rPr>
              <a:t> </a:t>
            </a:r>
            <a:r>
              <a:rPr lang="en-US" sz="2800" dirty="0" err="1">
                <a:solidFill>
                  <a:srgbClr val="0070C0"/>
                </a:solidFill>
              </a:rPr>
              <a:t>kho</a:t>
            </a:r>
            <a:r>
              <a:rPr lang="en-US" sz="2800" dirty="0">
                <a:solidFill>
                  <a:srgbClr val="0070C0"/>
                </a:solidFill>
              </a:rPr>
              <a:t> </a:t>
            </a:r>
            <a:r>
              <a:rPr lang="en-US" sz="2800" dirty="0" err="1">
                <a:solidFill>
                  <a:srgbClr val="0070C0"/>
                </a:solidFill>
              </a:rPr>
              <a:t>nhiên</a:t>
            </a:r>
            <a:r>
              <a:rPr lang="en-US" sz="2800" dirty="0">
                <a:solidFill>
                  <a:srgbClr val="0070C0"/>
                </a:solidFill>
              </a:rPr>
              <a:t> </a:t>
            </a:r>
            <a:r>
              <a:rPr lang="en-US" sz="2800" dirty="0" err="1">
                <a:solidFill>
                  <a:srgbClr val="0070C0"/>
                </a:solidFill>
              </a:rPr>
              <a:t>liệu</a:t>
            </a:r>
            <a:r>
              <a:rPr lang="en-US" sz="2800" dirty="0">
                <a:solidFill>
                  <a:srgbClr val="0070C0"/>
                </a:solidFill>
              </a:rPr>
              <a:t> </a:t>
            </a:r>
            <a:r>
              <a:rPr lang="en-US" sz="2800" dirty="0" err="1">
                <a:solidFill>
                  <a:srgbClr val="0070C0"/>
                </a:solidFill>
              </a:rPr>
              <a:t>lớn</a:t>
            </a:r>
            <a:r>
              <a:rPr lang="en-US" sz="2800" dirty="0">
                <a:solidFill>
                  <a:srgbClr val="0070C0"/>
                </a:solidFill>
              </a:rPr>
              <a:t> </a:t>
            </a:r>
            <a:r>
              <a:rPr lang="en-US" sz="2800" dirty="0" err="1">
                <a:solidFill>
                  <a:srgbClr val="0070C0"/>
                </a:solidFill>
              </a:rPr>
              <a:t>nhất</a:t>
            </a:r>
            <a:r>
              <a:rPr lang="en-US" sz="2800" dirty="0">
                <a:solidFill>
                  <a:srgbClr val="0070C0"/>
                </a:solidFill>
              </a:rPr>
              <a:t> </a:t>
            </a:r>
            <a:r>
              <a:rPr lang="en-US" sz="2800" dirty="0" err="1">
                <a:solidFill>
                  <a:srgbClr val="0070C0"/>
                </a:solidFill>
              </a:rPr>
              <a:t>chiến</a:t>
            </a:r>
            <a:r>
              <a:rPr lang="en-US" sz="2800" dirty="0">
                <a:solidFill>
                  <a:srgbClr val="0070C0"/>
                </a:solidFill>
              </a:rPr>
              <a:t> </a:t>
            </a:r>
            <a:r>
              <a:rPr lang="en-US" sz="2800" dirty="0" err="1">
                <a:solidFill>
                  <a:srgbClr val="0070C0"/>
                </a:solidFill>
              </a:rPr>
              <a:t>trường</a:t>
            </a:r>
            <a:r>
              <a:rPr lang="en-US" sz="2800" dirty="0">
                <a:solidFill>
                  <a:srgbClr val="0070C0"/>
                </a:solidFill>
              </a:rPr>
              <a:t> </a:t>
            </a:r>
            <a:r>
              <a:rPr lang="en-US" sz="2800" dirty="0" err="1">
                <a:solidFill>
                  <a:srgbClr val="0070C0"/>
                </a:solidFill>
              </a:rPr>
              <a:t>Bắc</a:t>
            </a:r>
            <a:r>
              <a:rPr lang="en-US" sz="2800" dirty="0">
                <a:solidFill>
                  <a:srgbClr val="0070C0"/>
                </a:solidFill>
              </a:rPr>
              <a:t> </a:t>
            </a:r>
            <a:r>
              <a:rPr lang="en-US" sz="2800" dirty="0" err="1">
                <a:solidFill>
                  <a:srgbClr val="0070C0"/>
                </a:solidFill>
              </a:rPr>
              <a:t>Đông</a:t>
            </a:r>
            <a:r>
              <a:rPr lang="en-US" sz="2800" dirty="0">
                <a:solidFill>
                  <a:srgbClr val="0070C0"/>
                </a:solidFill>
              </a:rPr>
              <a:t> </a:t>
            </a:r>
            <a:r>
              <a:rPr lang="en-US" sz="2800" dirty="0" err="1">
                <a:solidFill>
                  <a:srgbClr val="0070C0"/>
                </a:solidFill>
              </a:rPr>
              <a:t>Dương</a:t>
            </a:r>
            <a:r>
              <a:rPr lang="en-US" sz="2800" dirty="0">
                <a:solidFill>
                  <a:srgbClr val="0070C0"/>
                </a:solidFill>
              </a:rPr>
              <a:t> </a:t>
            </a:r>
            <a:r>
              <a:rPr lang="en-US" sz="2800" dirty="0" err="1">
                <a:solidFill>
                  <a:srgbClr val="0070C0"/>
                </a:solidFill>
              </a:rPr>
              <a:t>của</a:t>
            </a:r>
            <a:r>
              <a:rPr lang="en-US" sz="2800" dirty="0">
                <a:solidFill>
                  <a:srgbClr val="0070C0"/>
                </a:solidFill>
              </a:rPr>
              <a:t> </a:t>
            </a:r>
            <a:r>
              <a:rPr lang="en-US" sz="2800" dirty="0" err="1">
                <a:solidFill>
                  <a:srgbClr val="0070C0"/>
                </a:solidFill>
              </a:rPr>
              <a:t>thực</a:t>
            </a:r>
            <a:r>
              <a:rPr lang="en-US" sz="2800" dirty="0">
                <a:solidFill>
                  <a:srgbClr val="0070C0"/>
                </a:solidFill>
              </a:rPr>
              <a:t> </a:t>
            </a:r>
            <a:r>
              <a:rPr lang="en-US" sz="2800" dirty="0" err="1">
                <a:solidFill>
                  <a:srgbClr val="0070C0"/>
                </a:solidFill>
              </a:rPr>
              <a:t>dân</a:t>
            </a:r>
            <a:r>
              <a:rPr lang="en-US" sz="2800" dirty="0">
                <a:solidFill>
                  <a:srgbClr val="0070C0"/>
                </a:solidFill>
              </a:rPr>
              <a:t> </a:t>
            </a:r>
            <a:r>
              <a:rPr lang="en-US" sz="2800" dirty="0" err="1">
                <a:solidFill>
                  <a:srgbClr val="0070C0"/>
                </a:solidFill>
              </a:rPr>
              <a:t>Pháp</a:t>
            </a:r>
            <a:r>
              <a:rPr lang="en-US" sz="2800" dirty="0">
                <a:solidFill>
                  <a:srgbClr val="0070C0"/>
                </a:solidFill>
              </a:rPr>
              <a:t>.</a:t>
            </a:r>
            <a:endParaRPr lang="en-US" sz="2000" dirty="0">
              <a:solidFill>
                <a:srgbClr val="0070C0"/>
              </a:solidFill>
            </a:endParaRPr>
          </a:p>
          <a:p>
            <a:pPr algn="just">
              <a:lnSpc>
                <a:spcPct val="115000"/>
              </a:lnSpc>
              <a:spcAft>
                <a:spcPts val="0"/>
              </a:spcAft>
            </a:pPr>
            <a:r>
              <a:rPr lang="en-US" sz="2800" dirty="0" err="1">
                <a:solidFill>
                  <a:srgbClr val="0070C0"/>
                </a:solidFill>
              </a:rPr>
              <a:t>Đêm</a:t>
            </a:r>
            <a:r>
              <a:rPr lang="en-US" sz="2800" dirty="0">
                <a:solidFill>
                  <a:srgbClr val="0070C0"/>
                </a:solidFill>
              </a:rPr>
              <a:t> 18-6-1953, ta </a:t>
            </a:r>
            <a:r>
              <a:rPr lang="en-US" sz="2800" dirty="0" err="1">
                <a:solidFill>
                  <a:srgbClr val="0070C0"/>
                </a:solidFill>
              </a:rPr>
              <a:t>bí</a:t>
            </a:r>
            <a:r>
              <a:rPr lang="en-US" sz="2800" dirty="0">
                <a:solidFill>
                  <a:srgbClr val="0070C0"/>
                </a:solidFill>
              </a:rPr>
              <a:t> </a:t>
            </a:r>
            <a:r>
              <a:rPr lang="en-US" sz="2800" dirty="0" err="1">
                <a:solidFill>
                  <a:srgbClr val="0070C0"/>
                </a:solidFill>
              </a:rPr>
              <a:t>mật</a:t>
            </a:r>
            <a:r>
              <a:rPr lang="en-US" sz="2800" dirty="0">
                <a:solidFill>
                  <a:srgbClr val="0070C0"/>
                </a:solidFill>
              </a:rPr>
              <a:t> </a:t>
            </a:r>
            <a:r>
              <a:rPr lang="en-US" sz="2800" dirty="0" err="1">
                <a:solidFill>
                  <a:srgbClr val="0070C0"/>
                </a:solidFill>
              </a:rPr>
              <a:t>tiếp</a:t>
            </a:r>
            <a:r>
              <a:rPr lang="en-US" sz="2800" dirty="0">
                <a:solidFill>
                  <a:srgbClr val="0070C0"/>
                </a:solidFill>
              </a:rPr>
              <a:t> </a:t>
            </a:r>
            <a:r>
              <a:rPr lang="en-US" sz="2800" dirty="0" err="1">
                <a:solidFill>
                  <a:srgbClr val="0070C0"/>
                </a:solidFill>
              </a:rPr>
              <a:t>cận</a:t>
            </a:r>
            <a:r>
              <a:rPr lang="en-US" sz="2800" dirty="0">
                <a:solidFill>
                  <a:srgbClr val="0070C0"/>
                </a:solidFill>
              </a:rPr>
              <a:t> </a:t>
            </a:r>
            <a:r>
              <a:rPr lang="en-US" sz="2800" dirty="0" err="1">
                <a:solidFill>
                  <a:srgbClr val="0070C0"/>
                </a:solidFill>
              </a:rPr>
              <a:t>mục</a:t>
            </a:r>
            <a:r>
              <a:rPr lang="en-US" sz="2800" dirty="0">
                <a:solidFill>
                  <a:srgbClr val="0070C0"/>
                </a:solidFill>
              </a:rPr>
              <a:t> </a:t>
            </a:r>
            <a:r>
              <a:rPr lang="en-US" sz="2800" dirty="0" err="1">
                <a:solidFill>
                  <a:srgbClr val="0070C0"/>
                </a:solidFill>
              </a:rPr>
              <a:t>tiêu</a:t>
            </a:r>
            <a:r>
              <a:rPr lang="en-US" sz="2800" dirty="0">
                <a:solidFill>
                  <a:srgbClr val="0070C0"/>
                </a:solidFill>
              </a:rPr>
              <a:t> </a:t>
            </a:r>
            <a:r>
              <a:rPr lang="en-US" sz="2800" dirty="0" err="1">
                <a:solidFill>
                  <a:srgbClr val="0070C0"/>
                </a:solidFill>
              </a:rPr>
              <a:t>rồi</a:t>
            </a:r>
            <a:r>
              <a:rPr lang="en-US" sz="2800" dirty="0">
                <a:solidFill>
                  <a:srgbClr val="0070C0"/>
                </a:solidFill>
              </a:rPr>
              <a:t> </a:t>
            </a:r>
            <a:r>
              <a:rPr lang="en-US" sz="2800" dirty="0" err="1">
                <a:solidFill>
                  <a:srgbClr val="0070C0"/>
                </a:solidFill>
              </a:rPr>
              <a:t>đồng</a:t>
            </a:r>
            <a:r>
              <a:rPr lang="en-US" sz="2800" dirty="0">
                <a:solidFill>
                  <a:srgbClr val="0070C0"/>
                </a:solidFill>
              </a:rPr>
              <a:t> </a:t>
            </a:r>
            <a:r>
              <a:rPr lang="en-US" sz="2800" dirty="0" err="1">
                <a:solidFill>
                  <a:srgbClr val="0070C0"/>
                </a:solidFill>
              </a:rPr>
              <a:t>loạt</a:t>
            </a:r>
            <a:r>
              <a:rPr lang="en-US" sz="2800" dirty="0">
                <a:solidFill>
                  <a:srgbClr val="0070C0"/>
                </a:solidFill>
              </a:rPr>
              <a:t> </a:t>
            </a:r>
            <a:r>
              <a:rPr lang="en-US" sz="2800" dirty="0" err="1">
                <a:solidFill>
                  <a:srgbClr val="0070C0"/>
                </a:solidFill>
              </a:rPr>
              <a:t>tiến</a:t>
            </a:r>
            <a:r>
              <a:rPr lang="en-US" sz="2800" dirty="0">
                <a:solidFill>
                  <a:srgbClr val="0070C0"/>
                </a:solidFill>
              </a:rPr>
              <a:t> </a:t>
            </a:r>
            <a:r>
              <a:rPr lang="en-US" sz="2800" dirty="0" err="1" smtClean="0">
                <a:solidFill>
                  <a:srgbClr val="0070C0"/>
                </a:solidFill>
              </a:rPr>
              <a:t>công</a:t>
            </a:r>
            <a:r>
              <a:rPr lang="vi-VN" sz="2800" dirty="0">
                <a:solidFill>
                  <a:srgbClr val="0070C0"/>
                </a:solidFill>
              </a:rPr>
              <a:t>.</a:t>
            </a:r>
            <a:endParaRPr lang="en-US" sz="20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
        <p:nvSpPr>
          <p:cNvPr id="8" name="Rectangle 7"/>
          <p:cNvSpPr/>
          <p:nvPr/>
        </p:nvSpPr>
        <p:spPr>
          <a:xfrm>
            <a:off x="3380583" y="4351915"/>
            <a:ext cx="6622326" cy="1224951"/>
          </a:xfrm>
          <a:prstGeom prst="rect">
            <a:avLst/>
          </a:prstGeom>
        </p:spPr>
        <p:txBody>
          <a:bodyPr wrap="none">
            <a:spAutoFit/>
          </a:bodyPr>
          <a:lstStyle/>
          <a:p>
            <a:pPr algn="just">
              <a:lnSpc>
                <a:spcPct val="115000"/>
              </a:lnSpc>
              <a:spcAft>
                <a:spcPts val="0"/>
              </a:spcAft>
            </a:pPr>
            <a:r>
              <a:rPr lang="en-US" sz="3200" dirty="0">
                <a:solidFill>
                  <a:srgbClr val="0070C0"/>
                </a:solidFill>
              </a:rPr>
              <a:t>47 </a:t>
            </a:r>
            <a:r>
              <a:rPr lang="en-US" sz="3200" dirty="0" err="1">
                <a:solidFill>
                  <a:srgbClr val="0070C0"/>
                </a:solidFill>
              </a:rPr>
              <a:t>triệu</a:t>
            </a:r>
            <a:r>
              <a:rPr lang="en-US" sz="3200" dirty="0">
                <a:solidFill>
                  <a:srgbClr val="0070C0"/>
                </a:solidFill>
              </a:rPr>
              <a:t> </a:t>
            </a:r>
            <a:r>
              <a:rPr lang="en-US" sz="3200" dirty="0" err="1">
                <a:solidFill>
                  <a:srgbClr val="0070C0"/>
                </a:solidFill>
              </a:rPr>
              <a:t>lít</a:t>
            </a:r>
            <a:r>
              <a:rPr lang="en-US" sz="3200" dirty="0">
                <a:solidFill>
                  <a:srgbClr val="0070C0"/>
                </a:solidFill>
              </a:rPr>
              <a:t> </a:t>
            </a:r>
            <a:r>
              <a:rPr lang="en-US" sz="3200" dirty="0" err="1" smtClean="0">
                <a:solidFill>
                  <a:srgbClr val="0070C0"/>
                </a:solidFill>
              </a:rPr>
              <a:t>xăng</a:t>
            </a:r>
            <a:r>
              <a:rPr lang="vi-VN" sz="3200" dirty="0" smtClean="0">
                <a:solidFill>
                  <a:srgbClr val="0070C0"/>
                </a:solidFill>
              </a:rPr>
              <a:t>.</a:t>
            </a:r>
            <a:r>
              <a:rPr lang="en-US" sz="3200" dirty="0" smtClean="0">
                <a:solidFill>
                  <a:srgbClr val="0070C0"/>
                </a:solidFill>
              </a:rPr>
              <a:t> </a:t>
            </a:r>
            <a:endParaRPr lang="vi-VN" sz="3200" dirty="0" smtClean="0">
              <a:solidFill>
                <a:srgbClr val="0070C0"/>
              </a:solidFill>
            </a:endParaRPr>
          </a:p>
          <a:p>
            <a:pPr algn="just">
              <a:lnSpc>
                <a:spcPct val="115000"/>
              </a:lnSpc>
              <a:spcAft>
                <a:spcPts val="0"/>
              </a:spcAft>
            </a:pPr>
            <a:r>
              <a:rPr lang="en-US" sz="3200" dirty="0" smtClean="0">
                <a:solidFill>
                  <a:srgbClr val="0070C0"/>
                </a:solidFill>
              </a:rPr>
              <a:t>300 </a:t>
            </a:r>
            <a:r>
              <a:rPr lang="en-US" sz="3200" dirty="0" err="1">
                <a:solidFill>
                  <a:srgbClr val="0070C0"/>
                </a:solidFill>
              </a:rPr>
              <a:t>xe</a:t>
            </a:r>
            <a:r>
              <a:rPr lang="en-US" sz="3200" dirty="0">
                <a:solidFill>
                  <a:srgbClr val="0070C0"/>
                </a:solidFill>
              </a:rPr>
              <a:t> </a:t>
            </a:r>
            <a:r>
              <a:rPr lang="en-US" sz="3200" dirty="0" err="1">
                <a:solidFill>
                  <a:srgbClr val="0070C0"/>
                </a:solidFill>
              </a:rPr>
              <a:t>cơ</a:t>
            </a:r>
            <a:r>
              <a:rPr lang="en-US" sz="3200" dirty="0">
                <a:solidFill>
                  <a:srgbClr val="0070C0"/>
                </a:solidFill>
              </a:rPr>
              <a:t> </a:t>
            </a:r>
            <a:r>
              <a:rPr lang="en-US" sz="3200" dirty="0" err="1">
                <a:solidFill>
                  <a:srgbClr val="0070C0"/>
                </a:solidFill>
              </a:rPr>
              <a:t>giới</a:t>
            </a:r>
            <a:r>
              <a:rPr lang="en-US" sz="3200" dirty="0">
                <a:solidFill>
                  <a:srgbClr val="0070C0"/>
                </a:solidFill>
              </a:rPr>
              <a:t> </a:t>
            </a:r>
            <a:r>
              <a:rPr lang="en-US" sz="3200" dirty="0" err="1">
                <a:solidFill>
                  <a:srgbClr val="0070C0"/>
                </a:solidFill>
              </a:rPr>
              <a:t>các</a:t>
            </a:r>
            <a:r>
              <a:rPr lang="en-US" sz="3200" dirty="0">
                <a:solidFill>
                  <a:srgbClr val="0070C0"/>
                </a:solidFill>
              </a:rPr>
              <a:t> </a:t>
            </a:r>
            <a:r>
              <a:rPr lang="en-US" sz="3200" dirty="0" err="1">
                <a:solidFill>
                  <a:srgbClr val="0070C0"/>
                </a:solidFill>
              </a:rPr>
              <a:t>loại</a:t>
            </a:r>
            <a:r>
              <a:rPr lang="en-US" sz="3200" dirty="0">
                <a:solidFill>
                  <a:srgbClr val="0070C0"/>
                </a:solidFill>
              </a:rPr>
              <a:t> </a:t>
            </a:r>
            <a:r>
              <a:rPr lang="en-US" sz="3200" dirty="0" err="1">
                <a:solidFill>
                  <a:srgbClr val="0070C0"/>
                </a:solidFill>
              </a:rPr>
              <a:t>bị</a:t>
            </a:r>
            <a:r>
              <a:rPr lang="en-US" sz="3200" dirty="0">
                <a:solidFill>
                  <a:srgbClr val="0070C0"/>
                </a:solidFill>
              </a:rPr>
              <a:t> </a:t>
            </a:r>
            <a:r>
              <a:rPr lang="en-US" sz="3200" dirty="0" err="1">
                <a:solidFill>
                  <a:srgbClr val="0070C0"/>
                </a:solidFill>
              </a:rPr>
              <a:t>thiêu</a:t>
            </a:r>
            <a:r>
              <a:rPr lang="en-US" sz="3200" dirty="0">
                <a:solidFill>
                  <a:srgbClr val="0070C0"/>
                </a:solidFill>
              </a:rPr>
              <a:t> </a:t>
            </a:r>
            <a:r>
              <a:rPr lang="en-US" sz="3200" dirty="0" err="1">
                <a:solidFill>
                  <a:srgbClr val="0070C0"/>
                </a:solidFill>
              </a:rPr>
              <a:t>huỷ</a:t>
            </a:r>
            <a:r>
              <a:rPr lang="en-US" sz="3200" dirty="0">
                <a:solidFill>
                  <a:srgbClr val="0070C0"/>
                </a:solidFill>
              </a:rPr>
              <a:t>.</a:t>
            </a:r>
            <a:endParaRPr lang="en-US" sz="24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TextBox 8"/>
          <p:cNvSpPr txBox="1"/>
          <p:nvPr/>
        </p:nvSpPr>
        <p:spPr>
          <a:xfrm>
            <a:off x="1214736" y="1976153"/>
            <a:ext cx="1876425" cy="1323439"/>
          </a:xfrm>
          <a:prstGeom prst="rect">
            <a:avLst/>
          </a:prstGeom>
          <a:noFill/>
        </p:spPr>
        <p:txBody>
          <a:bodyPr wrap="square" rtlCol="0">
            <a:spAutoFit/>
          </a:bodyPr>
          <a:lstStyle/>
          <a:p>
            <a:r>
              <a:rPr lang="vi-VN" sz="4000" dirty="0" smtClean="0">
                <a:solidFill>
                  <a:srgbClr val="FF0000"/>
                </a:solidFill>
                <a:latin typeface="+mj-lt"/>
              </a:rPr>
              <a:t>DIỄN BIẾN</a:t>
            </a:r>
            <a:endParaRPr lang="en-US" sz="4000" dirty="0">
              <a:solidFill>
                <a:srgbClr val="FF0000"/>
              </a:solidFill>
              <a:latin typeface="+mj-lt"/>
            </a:endParaRPr>
          </a:p>
        </p:txBody>
      </p:sp>
      <p:cxnSp>
        <p:nvCxnSpPr>
          <p:cNvPr id="11" name="Straight Arrow Connector 10"/>
          <p:cNvCxnSpPr/>
          <p:nvPr/>
        </p:nvCxnSpPr>
        <p:spPr>
          <a:xfrm>
            <a:off x="2940357" y="1921441"/>
            <a:ext cx="0" cy="1685077"/>
          </a:xfrm>
          <a:prstGeom prst="straightConnector1">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14735" y="4351915"/>
            <a:ext cx="1876425" cy="1323439"/>
          </a:xfrm>
          <a:prstGeom prst="rect">
            <a:avLst/>
          </a:prstGeom>
          <a:noFill/>
        </p:spPr>
        <p:txBody>
          <a:bodyPr wrap="square" rtlCol="0">
            <a:spAutoFit/>
          </a:bodyPr>
          <a:lstStyle/>
          <a:p>
            <a:r>
              <a:rPr lang="vi-VN" sz="4000" dirty="0" smtClean="0">
                <a:solidFill>
                  <a:srgbClr val="FF0000"/>
                </a:solidFill>
                <a:latin typeface="+mj-lt"/>
              </a:rPr>
              <a:t>KẾT QUẢ</a:t>
            </a:r>
            <a:endParaRPr lang="en-US" sz="4000" dirty="0">
              <a:solidFill>
                <a:srgbClr val="FF0000"/>
              </a:solidFill>
              <a:latin typeface="+mj-lt"/>
            </a:endParaRPr>
          </a:p>
        </p:txBody>
      </p:sp>
      <p:cxnSp>
        <p:nvCxnSpPr>
          <p:cNvPr id="13" name="Straight Arrow Connector 12"/>
          <p:cNvCxnSpPr/>
          <p:nvPr/>
        </p:nvCxnSpPr>
        <p:spPr>
          <a:xfrm flipH="1">
            <a:off x="2940357" y="4501956"/>
            <a:ext cx="3193" cy="1074910"/>
          </a:xfrm>
          <a:prstGeom prst="straightConnector1">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251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463536" y="2503075"/>
            <a:ext cx="7061200" cy="2308324"/>
          </a:xfrm>
          <a:prstGeom prst="rect">
            <a:avLst/>
          </a:prstGeom>
          <a:noFill/>
        </p:spPr>
        <p:txBody>
          <a:bodyPr wrap="square">
            <a:spAutoFit/>
          </a:bodyPr>
          <a:lstStyle/>
          <a:p>
            <a:pPr algn="ctr"/>
            <a:r>
              <a:rPr lang="vi-VN" sz="7200" b="1" dirty="0" smtClean="0">
                <a:solidFill>
                  <a:schemeClr val="bg1"/>
                </a:solidFill>
                <a:latin typeface="Times New Roman" panose="02020603050405020304" pitchFamily="18" charset="0"/>
                <a:cs typeface="Times New Roman" panose="02020603050405020304" pitchFamily="18" charset="0"/>
              </a:rPr>
              <a:t>HOẠT ĐỘNG KHỞI ĐỘNG</a:t>
            </a:r>
            <a:endParaRPr lang="en-SG" sz="72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84618" y="924951"/>
            <a:ext cx="8808353" cy="4828735"/>
          </a:xfrm>
          <a:prstGeom prst="rect">
            <a:avLst/>
          </a:prstGeom>
          <a:noFill/>
          <a:ln w="889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955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23257" y="534988"/>
            <a:ext cx="8659743" cy="545727"/>
          </a:xfrm>
          <a:prstGeom prst="rect">
            <a:avLst/>
          </a:prstGeom>
        </p:spPr>
        <p:txBody>
          <a:bodyPr wrap="none">
            <a:spAutoFit/>
          </a:bodyPr>
          <a:lstStyle/>
          <a:p>
            <a:pPr algn="just">
              <a:lnSpc>
                <a:spcPct val="115000"/>
              </a:lnSpc>
              <a:spcAft>
                <a:spcPts val="0"/>
              </a:spcAft>
            </a:pPr>
            <a:r>
              <a:rPr lang="en-US" sz="2800" dirty="0" smtClean="0">
                <a:solidFill>
                  <a:srgbClr val="FF0000"/>
                </a:solidFill>
              </a:rPr>
              <a:t>TIÊN LÃNG CHỐNG CÀN (TỪ 28-8 ĐẾN 20-9-1953)</a:t>
            </a:r>
            <a:endParaRPr lang="en-US" sz="2000" dirty="0">
              <a:solidFill>
                <a:srgbClr val="FF0000"/>
              </a:solidFill>
            </a:endParaRPr>
          </a:p>
        </p:txBody>
      </p:sp>
      <p:sp>
        <p:nvSpPr>
          <p:cNvPr id="6" name="Rectangle 5"/>
          <p:cNvSpPr/>
          <p:nvPr/>
        </p:nvSpPr>
        <p:spPr>
          <a:xfrm>
            <a:off x="3169280" y="1530747"/>
            <a:ext cx="7593997" cy="1578894"/>
          </a:xfrm>
          <a:prstGeom prst="rect">
            <a:avLst/>
          </a:prstGeom>
        </p:spPr>
        <p:txBody>
          <a:bodyPr wrap="square">
            <a:spAutoFit/>
          </a:bodyPr>
          <a:lstStyle/>
          <a:p>
            <a:pPr algn="just">
              <a:lnSpc>
                <a:spcPct val="115000"/>
              </a:lnSpc>
              <a:spcAft>
                <a:spcPts val="0"/>
              </a:spcAft>
            </a:pP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Ngày</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28-8-1953,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dân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tổ</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chức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5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quân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mở</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cuộc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quân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bao</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vây</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càn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quét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bình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Tiên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Lãng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Rectangle 6"/>
          <p:cNvSpPr/>
          <p:nvPr/>
        </p:nvSpPr>
        <p:spPr>
          <a:xfrm>
            <a:off x="3169279" y="3273710"/>
            <a:ext cx="7593997" cy="2376035"/>
          </a:xfrm>
          <a:prstGeom prst="rect">
            <a:avLst/>
          </a:prstGeom>
        </p:spPr>
        <p:txBody>
          <a:bodyPr wrap="square">
            <a:spAutoFit/>
          </a:bodyPr>
          <a:lstStyle/>
          <a:p>
            <a:pPr algn="just">
              <a:lnSpc>
                <a:spcPct val="115000"/>
              </a:lnSpc>
              <a:spcAft>
                <a:spcPts val="0"/>
              </a:spcAft>
            </a:pP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Ngày</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20-9-1953,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địch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phải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rút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toàn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bộ</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ra</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khỏi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Tiên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Lãng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r>
              <a:rPr lang="vi-VN" sz="2800" dirty="0" smtClean="0">
                <a:solidFill>
                  <a:schemeClr val="bg1"/>
                </a:solidFill>
                <a:latin typeface="Times New Roman" panose="02020603050405020304" pitchFamily="18" charset="0"/>
                <a:ea typeface="Arial" panose="020B0604020202020204" pitchFamily="34" charset="0"/>
              </a:rPr>
              <a:t>G</a:t>
            </a:r>
            <a:r>
              <a:rPr lang="en-US" sz="2800" dirty="0" err="1" smtClean="0">
                <a:solidFill>
                  <a:schemeClr val="bg1"/>
                </a:solidFill>
                <a:latin typeface="Times New Roman" panose="02020603050405020304" pitchFamily="18" charset="0"/>
                <a:ea typeface="Arial" panose="020B0604020202020204" pitchFamily="34" charset="0"/>
              </a:rPr>
              <a:t>óp</a:t>
            </a:r>
            <a:r>
              <a:rPr lang="en-US" sz="2800" dirty="0" smtClean="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phần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tạo</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nên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thắng</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lợi</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của</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quân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dân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cả</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nước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trong</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cuộc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Tiến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công</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chiến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lược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Đông</a:t>
            </a:r>
            <a:r>
              <a:rPr lang="en-US" sz="2800" dirty="0">
                <a:solidFill>
                  <a:schemeClr val="bg1"/>
                </a:solidFill>
                <a:latin typeface="Times New Roman" panose="02020603050405020304" pitchFamily="18" charset="0"/>
                <a:ea typeface="Arial" panose="020B0604020202020204" pitchFamily="34" charset="0"/>
              </a:rPr>
              <a:t> - </a:t>
            </a:r>
            <a:r>
              <a:rPr lang="en-US" sz="2800" dirty="0" err="1">
                <a:solidFill>
                  <a:schemeClr val="bg1"/>
                </a:solidFill>
                <a:latin typeface="Times New Roman" panose="02020603050405020304" pitchFamily="18" charset="0"/>
                <a:ea typeface="Arial" panose="020B0604020202020204" pitchFamily="34" charset="0"/>
              </a:rPr>
              <a:t>Xuân</a:t>
            </a:r>
            <a:r>
              <a:rPr lang="en-US" sz="2800" dirty="0">
                <a:solidFill>
                  <a:schemeClr val="bg1"/>
                </a:solidFill>
                <a:latin typeface="Times New Roman" panose="02020603050405020304" pitchFamily="18" charset="0"/>
                <a:ea typeface="Arial" panose="020B0604020202020204" pitchFamily="34" charset="0"/>
              </a:rPr>
              <a:t> 1953 - 1954, </a:t>
            </a:r>
            <a:r>
              <a:rPr lang="en-US" sz="2800" dirty="0" err="1">
                <a:solidFill>
                  <a:schemeClr val="bg1"/>
                </a:solidFill>
                <a:latin typeface="Times New Roman" panose="02020603050405020304" pitchFamily="18" charset="0"/>
                <a:ea typeface="Arial" panose="020B0604020202020204" pitchFamily="34" charset="0"/>
              </a:rPr>
              <a:t>đập</a:t>
            </a:r>
            <a:r>
              <a:rPr lang="en-US" sz="2800" dirty="0">
                <a:solidFill>
                  <a:schemeClr val="bg1"/>
                </a:solidFill>
                <a:latin typeface="Times New Roman" panose="02020603050405020304" pitchFamily="18" charset="0"/>
                <a:ea typeface="Arial" panose="020B0604020202020204" pitchFamily="34" charset="0"/>
              </a:rPr>
              <a:t> tan </a:t>
            </a:r>
            <a:r>
              <a:rPr lang="en-US" sz="2800" dirty="0" err="1">
                <a:solidFill>
                  <a:schemeClr val="bg1"/>
                </a:solidFill>
                <a:latin typeface="Times New Roman" panose="02020603050405020304" pitchFamily="18" charset="0"/>
                <a:ea typeface="Arial" panose="020B0604020202020204" pitchFamily="34" charset="0"/>
              </a:rPr>
              <a:t>kế</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hoạch</a:t>
            </a:r>
            <a:r>
              <a:rPr lang="en-US" sz="2800" dirty="0">
                <a:solidFill>
                  <a:schemeClr val="bg1"/>
                </a:solidFill>
                <a:latin typeface="Times New Roman" panose="02020603050405020304" pitchFamily="18" charset="0"/>
                <a:ea typeface="Arial" panose="020B0604020202020204" pitchFamily="34" charset="0"/>
              </a:rPr>
              <a:t> Nava </a:t>
            </a:r>
            <a:r>
              <a:rPr lang="en-US" sz="2800" dirty="0" err="1">
                <a:solidFill>
                  <a:schemeClr val="bg1"/>
                </a:solidFill>
                <a:latin typeface="Times New Roman" panose="02020603050405020304" pitchFamily="18" charset="0"/>
                <a:ea typeface="Arial" panose="020B0604020202020204" pitchFamily="34" charset="0"/>
              </a:rPr>
              <a:t>của</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thực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dân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Pháp</a:t>
            </a:r>
            <a:r>
              <a:rPr lang="en-US" sz="2800" dirty="0">
                <a:solidFill>
                  <a:schemeClr val="bg1"/>
                </a:solidFill>
                <a:latin typeface="Times New Roman" panose="02020603050405020304" pitchFamily="18" charset="0"/>
                <a:ea typeface="Arial" panose="020B0604020202020204" pitchFamily="34" charset="0"/>
              </a:rPr>
              <a:t>.</a:t>
            </a:r>
            <a:endParaRPr lang="en-US" sz="2800" dirty="0">
              <a:solidFill>
                <a:schemeClr val="bg1"/>
              </a:solidFill>
            </a:endParaRPr>
          </a:p>
        </p:txBody>
      </p:sp>
      <p:sp>
        <p:nvSpPr>
          <p:cNvPr id="8" name="TextBox 7"/>
          <p:cNvSpPr txBox="1"/>
          <p:nvPr/>
        </p:nvSpPr>
        <p:spPr>
          <a:xfrm>
            <a:off x="980805" y="1786202"/>
            <a:ext cx="1876425" cy="1323439"/>
          </a:xfrm>
          <a:prstGeom prst="rect">
            <a:avLst/>
          </a:prstGeom>
          <a:noFill/>
        </p:spPr>
        <p:txBody>
          <a:bodyPr wrap="square" rtlCol="0">
            <a:spAutoFit/>
          </a:bodyPr>
          <a:lstStyle/>
          <a:p>
            <a:r>
              <a:rPr lang="vi-VN" sz="4000" dirty="0" smtClean="0">
                <a:solidFill>
                  <a:srgbClr val="FF0000"/>
                </a:solidFill>
                <a:latin typeface="+mj-lt"/>
              </a:rPr>
              <a:t>DIỄN BIẾN</a:t>
            </a:r>
            <a:endParaRPr lang="en-US" sz="4000" dirty="0">
              <a:solidFill>
                <a:srgbClr val="FF0000"/>
              </a:solidFill>
              <a:latin typeface="+mj-lt"/>
            </a:endParaRPr>
          </a:p>
        </p:txBody>
      </p:sp>
      <p:cxnSp>
        <p:nvCxnSpPr>
          <p:cNvPr id="9" name="Straight Arrow Connector 8"/>
          <p:cNvCxnSpPr/>
          <p:nvPr/>
        </p:nvCxnSpPr>
        <p:spPr>
          <a:xfrm>
            <a:off x="2735733" y="3442988"/>
            <a:ext cx="0" cy="1685077"/>
          </a:xfrm>
          <a:prstGeom prst="straightConnector1">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80805" y="4035858"/>
            <a:ext cx="1876425" cy="1323439"/>
          </a:xfrm>
          <a:prstGeom prst="rect">
            <a:avLst/>
          </a:prstGeom>
          <a:noFill/>
        </p:spPr>
        <p:txBody>
          <a:bodyPr wrap="square" rtlCol="0">
            <a:spAutoFit/>
          </a:bodyPr>
          <a:lstStyle/>
          <a:p>
            <a:r>
              <a:rPr lang="vi-VN" sz="4000" dirty="0" smtClean="0">
                <a:solidFill>
                  <a:srgbClr val="FF0000"/>
                </a:solidFill>
                <a:latin typeface="+mj-lt"/>
              </a:rPr>
              <a:t>KẾT QUẢ</a:t>
            </a:r>
            <a:endParaRPr lang="en-US" sz="4000" dirty="0">
              <a:solidFill>
                <a:srgbClr val="FF0000"/>
              </a:solidFill>
              <a:latin typeface="+mj-lt"/>
            </a:endParaRPr>
          </a:p>
        </p:txBody>
      </p:sp>
      <p:cxnSp>
        <p:nvCxnSpPr>
          <p:cNvPr id="11" name="Straight Arrow Connector 10"/>
          <p:cNvCxnSpPr/>
          <p:nvPr/>
        </p:nvCxnSpPr>
        <p:spPr>
          <a:xfrm flipH="1">
            <a:off x="2735733" y="1932709"/>
            <a:ext cx="9580" cy="1004455"/>
          </a:xfrm>
          <a:prstGeom prst="straightConnector1">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14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3576" y="349391"/>
            <a:ext cx="9132949" cy="584775"/>
          </a:xfrm>
          <a:prstGeom prst="rect">
            <a:avLst/>
          </a:prstGeom>
        </p:spPr>
        <p:txBody>
          <a:bodyPr wrap="none">
            <a:spAutoFit/>
          </a:bodyPr>
          <a:lstStyle/>
          <a:p>
            <a:r>
              <a:rPr lang="en-US" sz="3200" b="1" dirty="0" smtClean="0">
                <a:solidFill>
                  <a:srgbClr val="FF0000"/>
                </a:solidFill>
              </a:rPr>
              <a:t> TRẬN TẬP KÍCH SÂN BAY CÁT BI (07-3-1954)</a:t>
            </a:r>
            <a:endParaRPr lang="en-US" sz="3200" b="1" dirty="0">
              <a:solidFill>
                <a:srgbClr val="FF0000"/>
              </a:solidFill>
            </a:endParaRPr>
          </a:p>
        </p:txBody>
      </p:sp>
      <p:sp>
        <p:nvSpPr>
          <p:cNvPr id="9" name="TextBox 8"/>
          <p:cNvSpPr txBox="1"/>
          <p:nvPr/>
        </p:nvSpPr>
        <p:spPr>
          <a:xfrm>
            <a:off x="1353281" y="2102259"/>
            <a:ext cx="1876425" cy="1323439"/>
          </a:xfrm>
          <a:prstGeom prst="rect">
            <a:avLst/>
          </a:prstGeom>
          <a:noFill/>
        </p:spPr>
        <p:txBody>
          <a:bodyPr wrap="square" rtlCol="0">
            <a:spAutoFit/>
          </a:bodyPr>
          <a:lstStyle/>
          <a:p>
            <a:r>
              <a:rPr lang="vi-VN" sz="4000" b="1" dirty="0" smtClean="0">
                <a:solidFill>
                  <a:srgbClr val="FF0000"/>
                </a:solidFill>
                <a:latin typeface="+mj-lt"/>
              </a:rPr>
              <a:t>DIỄN BIẾN</a:t>
            </a:r>
            <a:endParaRPr lang="en-US" sz="4000" b="1" dirty="0">
              <a:solidFill>
                <a:srgbClr val="FF0000"/>
              </a:solidFill>
              <a:latin typeface="+mj-lt"/>
            </a:endParaRPr>
          </a:p>
        </p:txBody>
      </p:sp>
      <p:cxnSp>
        <p:nvCxnSpPr>
          <p:cNvPr id="11" name="Straight Arrow Connector 10"/>
          <p:cNvCxnSpPr/>
          <p:nvPr/>
        </p:nvCxnSpPr>
        <p:spPr>
          <a:xfrm>
            <a:off x="2940357" y="1921441"/>
            <a:ext cx="0" cy="1685077"/>
          </a:xfrm>
          <a:prstGeom prst="straightConnector1">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35363" y="4351915"/>
            <a:ext cx="1876425" cy="1323439"/>
          </a:xfrm>
          <a:prstGeom prst="rect">
            <a:avLst/>
          </a:prstGeom>
          <a:noFill/>
        </p:spPr>
        <p:txBody>
          <a:bodyPr wrap="square" rtlCol="0">
            <a:spAutoFit/>
          </a:bodyPr>
          <a:lstStyle/>
          <a:p>
            <a:r>
              <a:rPr lang="vi-VN" sz="4000" b="1" dirty="0" smtClean="0">
                <a:solidFill>
                  <a:srgbClr val="FF0000"/>
                </a:solidFill>
                <a:latin typeface="+mj-lt"/>
              </a:rPr>
              <a:t>KẾT QUẢ</a:t>
            </a:r>
            <a:endParaRPr lang="en-US" sz="4000" b="1" dirty="0">
              <a:solidFill>
                <a:srgbClr val="FF0000"/>
              </a:solidFill>
              <a:latin typeface="+mj-lt"/>
            </a:endParaRPr>
          </a:p>
        </p:txBody>
      </p:sp>
      <p:cxnSp>
        <p:nvCxnSpPr>
          <p:cNvPr id="13" name="Straight Arrow Connector 12"/>
          <p:cNvCxnSpPr/>
          <p:nvPr/>
        </p:nvCxnSpPr>
        <p:spPr>
          <a:xfrm>
            <a:off x="2943550" y="4501956"/>
            <a:ext cx="17048" cy="1023358"/>
          </a:xfrm>
          <a:prstGeom prst="straightConnector1">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229706" y="1416550"/>
            <a:ext cx="7278860" cy="2376035"/>
          </a:xfrm>
          <a:prstGeom prst="rect">
            <a:avLst/>
          </a:prstGeom>
        </p:spPr>
        <p:txBody>
          <a:bodyPr wrap="square">
            <a:spAutoFit/>
          </a:bodyPr>
          <a:lstStyle/>
          <a:p>
            <a:pPr algn="just">
              <a:lnSpc>
                <a:spcPct val="115000"/>
              </a:lnSpc>
              <a:spcAft>
                <a:spcPts val="0"/>
              </a:spcAft>
            </a:pP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Sân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bay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Bi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căn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cứ</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không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quân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thuộc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loại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lớn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nhất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dân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ở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Đông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r>
              <a:rPr lang="en-US" sz="2800" dirty="0">
                <a:solidFill>
                  <a:schemeClr val="bg1"/>
                </a:solidFill>
                <a:latin typeface="Times New Roman" panose="02020603050405020304" pitchFamily="18" charset="0"/>
                <a:ea typeface="Arial" panose="020B0604020202020204" pitchFamily="34" charset="0"/>
              </a:rPr>
              <a:t>1 </a:t>
            </a:r>
            <a:r>
              <a:rPr lang="en-US" sz="2800" dirty="0" err="1">
                <a:solidFill>
                  <a:schemeClr val="bg1"/>
                </a:solidFill>
                <a:latin typeface="Times New Roman" panose="02020603050405020304" pitchFamily="18" charset="0"/>
                <a:ea typeface="Arial" panose="020B0604020202020204" pitchFamily="34" charset="0"/>
              </a:rPr>
              <a:t>giờ</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sáng</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ngày</a:t>
            </a:r>
            <a:r>
              <a:rPr lang="en-US" sz="2800" dirty="0">
                <a:solidFill>
                  <a:schemeClr val="bg1"/>
                </a:solidFill>
                <a:latin typeface="Times New Roman" panose="02020603050405020304" pitchFamily="18" charset="0"/>
                <a:ea typeface="Arial" panose="020B0604020202020204" pitchFamily="34" charset="0"/>
              </a:rPr>
              <a:t> 07-3-1954, </a:t>
            </a:r>
            <a:r>
              <a:rPr lang="en-US" sz="2800" dirty="0" err="1">
                <a:solidFill>
                  <a:schemeClr val="bg1"/>
                </a:solidFill>
                <a:latin typeface="Times New Roman" panose="02020603050405020304" pitchFamily="18" charset="0"/>
                <a:ea typeface="Arial" panose="020B0604020202020204" pitchFamily="34" charset="0"/>
              </a:rPr>
              <a:t>tiếng</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nổ</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của</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lựu</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đạn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và</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bộc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phá</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bất</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ngờ</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vang</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dội</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sân</a:t>
            </a:r>
            <a:r>
              <a:rPr lang="en-US" sz="2800" dirty="0">
                <a:solidFill>
                  <a:schemeClr val="bg1"/>
                </a:solidFill>
                <a:latin typeface="Times New Roman" panose="02020603050405020304" pitchFamily="18" charset="0"/>
                <a:ea typeface="Arial" panose="020B0604020202020204" pitchFamily="34" charset="0"/>
              </a:rPr>
              <a:t> bay </a:t>
            </a:r>
            <a:r>
              <a:rPr lang="en-US" sz="2800" dirty="0" err="1">
                <a:solidFill>
                  <a:schemeClr val="bg1"/>
                </a:solidFill>
                <a:latin typeface="Times New Roman" panose="02020603050405020304" pitchFamily="18" charset="0"/>
                <a:ea typeface="Arial" panose="020B0604020202020204" pitchFamily="34" charset="0"/>
              </a:rPr>
              <a:t>Cát</a:t>
            </a:r>
            <a:r>
              <a:rPr lang="en-US" sz="2800" dirty="0">
                <a:solidFill>
                  <a:schemeClr val="bg1"/>
                </a:solidFill>
                <a:latin typeface="Times New Roman" panose="02020603050405020304" pitchFamily="18" charset="0"/>
                <a:ea typeface="Arial" panose="020B0604020202020204" pitchFamily="34" charset="0"/>
              </a:rPr>
              <a:t> Bi, </a:t>
            </a:r>
            <a:r>
              <a:rPr lang="en-US" sz="2800" dirty="0" err="1">
                <a:solidFill>
                  <a:schemeClr val="bg1"/>
                </a:solidFill>
                <a:latin typeface="Times New Roman" panose="02020603050405020304" pitchFamily="18" charset="0"/>
                <a:ea typeface="Arial" panose="020B0604020202020204" pitchFamily="34" charset="0"/>
              </a:rPr>
              <a:t>Nhiều</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máy</a:t>
            </a:r>
            <a:r>
              <a:rPr lang="en-US" sz="2800" dirty="0">
                <a:solidFill>
                  <a:schemeClr val="bg1"/>
                </a:solidFill>
                <a:latin typeface="Times New Roman" panose="02020603050405020304" pitchFamily="18" charset="0"/>
                <a:ea typeface="Arial" panose="020B0604020202020204" pitchFamily="34" charset="0"/>
              </a:rPr>
              <a:t> bay </a:t>
            </a:r>
            <a:r>
              <a:rPr lang="en-US" sz="2800" dirty="0" err="1">
                <a:solidFill>
                  <a:schemeClr val="bg1"/>
                </a:solidFill>
                <a:latin typeface="Times New Roman" panose="02020603050405020304" pitchFamily="18" charset="0"/>
                <a:ea typeface="Arial" panose="020B0604020202020204" pitchFamily="34" charset="0"/>
              </a:rPr>
              <a:t>địch</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bị</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phá</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huỷ</a:t>
            </a:r>
            <a:r>
              <a:rPr lang="en-US" sz="2800" dirty="0">
                <a:solidFill>
                  <a:schemeClr val="bg1"/>
                </a:solidFill>
                <a:latin typeface="Times New Roman" panose="02020603050405020304" pitchFamily="18" charset="0"/>
                <a:ea typeface="Arial" panose="020B0604020202020204" pitchFamily="34" charset="0"/>
              </a:rPr>
              <a:t>.</a:t>
            </a:r>
            <a:endParaRPr lang="en-US" sz="2800" dirty="0">
              <a:solidFill>
                <a:schemeClr val="bg1"/>
              </a:solidFill>
            </a:endParaRPr>
          </a:p>
        </p:txBody>
      </p:sp>
      <p:sp>
        <p:nvSpPr>
          <p:cNvPr id="3" name="Rectangle 2"/>
          <p:cNvSpPr/>
          <p:nvPr/>
        </p:nvSpPr>
        <p:spPr>
          <a:xfrm>
            <a:off x="3229705" y="3999929"/>
            <a:ext cx="7391403" cy="2246769"/>
          </a:xfrm>
          <a:prstGeom prst="rect">
            <a:avLst/>
          </a:prstGeom>
        </p:spPr>
        <p:txBody>
          <a:bodyPr wrap="square">
            <a:spAutoFit/>
          </a:bodyPr>
          <a:lstStyle/>
          <a:p>
            <a:r>
              <a:rPr lang="en-US" sz="2800" dirty="0" smtClean="0">
                <a:solidFill>
                  <a:schemeClr val="bg1"/>
                </a:solidFill>
                <a:latin typeface="Times New Roman" panose="02020603050405020304" pitchFamily="18" charset="0"/>
                <a:ea typeface="Arial" panose="020B0604020202020204" pitchFamily="34" charset="0"/>
              </a:rPr>
              <a:t> </a:t>
            </a:r>
            <a:r>
              <a:rPr lang="en-US" sz="2800" dirty="0" err="1" smtClean="0">
                <a:solidFill>
                  <a:schemeClr val="bg1"/>
                </a:solidFill>
                <a:latin typeface="Times New Roman" panose="02020603050405020304" pitchFamily="18" charset="0"/>
                <a:ea typeface="Arial" panose="020B0604020202020204" pitchFamily="34" charset="0"/>
              </a:rPr>
              <a:t>Pháp</a:t>
            </a:r>
            <a:r>
              <a:rPr lang="en-US" sz="2800" dirty="0" smtClean="0">
                <a:solidFill>
                  <a:schemeClr val="bg1"/>
                </a:solidFill>
                <a:latin typeface="Times New Roman" panose="02020603050405020304" pitchFamily="18" charset="0"/>
                <a:ea typeface="Arial" panose="020B0604020202020204" pitchFamily="34" charset="0"/>
              </a:rPr>
              <a:t> </a:t>
            </a:r>
            <a:r>
              <a:rPr lang="en-US" sz="2800" dirty="0" err="1" smtClean="0">
                <a:solidFill>
                  <a:schemeClr val="bg1"/>
                </a:solidFill>
                <a:latin typeface="Times New Roman" panose="02020603050405020304" pitchFamily="18" charset="0"/>
                <a:ea typeface="Arial" panose="020B0604020202020204" pitchFamily="34" charset="0"/>
              </a:rPr>
              <a:t>khó</a:t>
            </a:r>
            <a:r>
              <a:rPr lang="en-US" sz="2800" smtClean="0">
                <a:solidFill>
                  <a:schemeClr val="bg1"/>
                </a:solidFill>
                <a:latin typeface="Times New Roman" panose="02020603050405020304" pitchFamily="18" charset="0"/>
                <a:ea typeface="Arial" panose="020B0604020202020204" pitchFamily="34" charset="0"/>
              </a:rPr>
              <a:t> vận</a:t>
            </a:r>
            <a:r>
              <a:rPr lang="en-US" sz="2800" dirty="0" smtClean="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chuyển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tiếp</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tế</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cho</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các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chiến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trường</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nhất</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là</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chiến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trường</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Điện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Biên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Phủ</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cổ</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vũ</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tinh</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thần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cán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bộ</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chiến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sĩ</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đang</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tích</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cực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chuẩn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bị</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cho</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trận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đánh</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lịch</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sử</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góp</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phần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quan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trọng</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vào</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chiến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thắng</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Điện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Biên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Phủ</a:t>
            </a:r>
            <a:r>
              <a:rPr lang="en-US" sz="2800" dirty="0">
                <a:solidFill>
                  <a:schemeClr val="bg1"/>
                </a:solidFill>
                <a:latin typeface="Times New Roman" panose="02020603050405020304" pitchFamily="18" charset="0"/>
                <a:ea typeface="Arial" panose="020B0604020202020204" pitchFamily="34" charset="0"/>
              </a:rPr>
              <a:t> (1954)</a:t>
            </a:r>
            <a:endParaRPr lang="en-US" sz="2800" dirty="0">
              <a:solidFill>
                <a:schemeClr val="bg1"/>
              </a:solidFill>
            </a:endParaRPr>
          </a:p>
        </p:txBody>
      </p:sp>
    </p:spTree>
    <p:extLst>
      <p:ext uri="{BB962C8B-B14F-4D97-AF65-F5344CB8AC3E}">
        <p14:creationId xmlns:p14="http://schemas.microsoft.com/office/powerpoint/2010/main" val="403621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1323" y="309093"/>
            <a:ext cx="9238446" cy="1366528"/>
          </a:xfrm>
          <a:prstGeom prst="rect">
            <a:avLst/>
          </a:prstGeom>
        </p:spPr>
        <p:txBody>
          <a:bodyPr wrap="square">
            <a:spAutoFit/>
          </a:bodyPr>
          <a:lstStyle/>
          <a:p>
            <a:pPr algn="just">
              <a:lnSpc>
                <a:spcPct val="115000"/>
              </a:lnSpc>
              <a:spcAft>
                <a:spcPts val="1000"/>
              </a:spcAft>
            </a:pPr>
            <a:r>
              <a:rPr lang="vi-VN" sz="36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3. Hải Phòng đấu tranh tiến tới giải phóng hoàn toàn (từ tháng 7-1954 đến tháng 5-1955) </a:t>
            </a:r>
            <a:endParaRPr lang="en-US" sz="2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Rectangle 4"/>
          <p:cNvSpPr/>
          <p:nvPr/>
        </p:nvSpPr>
        <p:spPr>
          <a:xfrm>
            <a:off x="2313905" y="2072612"/>
            <a:ext cx="6752822" cy="2357568"/>
          </a:xfrm>
          <a:prstGeom prst="rect">
            <a:avLst/>
          </a:prstGeom>
        </p:spPr>
        <p:txBody>
          <a:bodyPr wrap="square">
            <a:spAutoFit/>
          </a:bodyPr>
          <a:lstStyle/>
          <a:p>
            <a:pPr algn="just">
              <a:lnSpc>
                <a:spcPct val="115000"/>
              </a:lnSpc>
              <a:spcAft>
                <a:spcPts val="1000"/>
              </a:spcAft>
            </a:pPr>
            <a:r>
              <a:rPr lang="vi-VN" sz="3200" dirty="0" smtClean="0">
                <a:solidFill>
                  <a:srgbClr val="FF0000"/>
                </a:solidFill>
              </a:rPr>
              <a:t>	</a:t>
            </a:r>
            <a:r>
              <a:rPr lang="fr-FR" sz="3200" dirty="0" err="1" smtClean="0">
                <a:solidFill>
                  <a:srgbClr val="FF0000"/>
                </a:solidFill>
              </a:rPr>
              <a:t>Em</a:t>
            </a:r>
            <a:r>
              <a:rPr lang="fr-FR" sz="3200" dirty="0" smtClean="0">
                <a:solidFill>
                  <a:srgbClr val="FF0000"/>
                </a:solidFill>
              </a:rPr>
              <a:t> </a:t>
            </a:r>
            <a:r>
              <a:rPr lang="fr-FR" sz="3200" dirty="0" err="1">
                <a:solidFill>
                  <a:srgbClr val="FF0000"/>
                </a:solidFill>
              </a:rPr>
              <a:t>hãy</a:t>
            </a:r>
            <a:r>
              <a:rPr lang="fr-FR" sz="3200" dirty="0">
                <a:solidFill>
                  <a:srgbClr val="FF0000"/>
                </a:solidFill>
              </a:rPr>
              <a:t> </a:t>
            </a:r>
            <a:r>
              <a:rPr lang="fr-FR" sz="3200" dirty="0" err="1">
                <a:solidFill>
                  <a:srgbClr val="FF0000"/>
                </a:solidFill>
              </a:rPr>
              <a:t>cho</a:t>
            </a:r>
            <a:r>
              <a:rPr lang="fr-FR" sz="3200" dirty="0">
                <a:solidFill>
                  <a:srgbClr val="FF0000"/>
                </a:solidFill>
              </a:rPr>
              <a:t> </a:t>
            </a:r>
            <a:r>
              <a:rPr lang="fr-FR" sz="3200" dirty="0" err="1">
                <a:solidFill>
                  <a:srgbClr val="FF0000"/>
                </a:solidFill>
              </a:rPr>
              <a:t>biết</a:t>
            </a:r>
            <a:r>
              <a:rPr lang="fr-FR" sz="3200" dirty="0">
                <a:solidFill>
                  <a:srgbClr val="FF0000"/>
                </a:solidFill>
              </a:rPr>
              <a:t> </a:t>
            </a:r>
            <a:r>
              <a:rPr lang="fr-FR" sz="3200" dirty="0" err="1" smtClean="0">
                <a:solidFill>
                  <a:srgbClr val="FF0000"/>
                </a:solidFill>
                <a:ea typeface="Arial" panose="020B0604020202020204" pitchFamily="34" charset="0"/>
                <a:cs typeface="Times New Roman" panose="02020603050405020304" pitchFamily="18" charset="0"/>
              </a:rPr>
              <a:t>quá</a:t>
            </a:r>
            <a:r>
              <a:rPr lang="fr-FR" sz="3200" dirty="0" smtClean="0">
                <a:solidFill>
                  <a:srgbClr val="FF0000"/>
                </a:solidFill>
                <a:ea typeface="Arial" panose="020B0604020202020204" pitchFamily="34" charset="0"/>
                <a:cs typeface="Times New Roman" panose="02020603050405020304" pitchFamily="18" charset="0"/>
              </a:rPr>
              <a:t> </a:t>
            </a:r>
            <a:r>
              <a:rPr lang="fr-FR" sz="3200" dirty="0" err="1">
                <a:solidFill>
                  <a:srgbClr val="FF0000"/>
                </a:solidFill>
                <a:ea typeface="Arial" panose="020B0604020202020204" pitchFamily="34" charset="0"/>
                <a:cs typeface="Times New Roman" panose="02020603050405020304" pitchFamily="18" charset="0"/>
              </a:rPr>
              <a:t>trình</a:t>
            </a:r>
            <a:r>
              <a:rPr lang="fr-FR" sz="3200" dirty="0">
                <a:solidFill>
                  <a:srgbClr val="FF0000"/>
                </a:solidFill>
                <a:ea typeface="Arial" panose="020B0604020202020204" pitchFamily="34" charset="0"/>
                <a:cs typeface="Times New Roman" panose="02020603050405020304" pitchFamily="18" charset="0"/>
              </a:rPr>
              <a:t> </a:t>
            </a:r>
            <a:r>
              <a:rPr lang="vi-VN" sz="3200" dirty="0">
                <a:solidFill>
                  <a:srgbClr val="FF0000"/>
                </a:solidFill>
                <a:ea typeface="Arial" panose="020B0604020202020204" pitchFamily="34" charset="0"/>
                <a:cs typeface="Times New Roman" panose="02020603050405020304" pitchFamily="18" charset="0"/>
              </a:rPr>
              <a:t>Hải Phòng đấu tranh tiến tới giải phóng hoàn toàn (từ tháng 7-1954 đến tháng 5-1955) </a:t>
            </a:r>
            <a:r>
              <a:rPr lang="en-US" sz="3200" dirty="0" err="1">
                <a:solidFill>
                  <a:srgbClr val="FF0000"/>
                </a:solidFill>
                <a:ea typeface="Arial" panose="020B0604020202020204" pitchFamily="34" charset="0"/>
                <a:cs typeface="Times New Roman" panose="02020603050405020304" pitchFamily="18" charset="0"/>
              </a:rPr>
              <a:t>diễn</a:t>
            </a:r>
            <a:r>
              <a:rPr lang="en-US" sz="3200" dirty="0">
                <a:solidFill>
                  <a:srgbClr val="FF0000"/>
                </a:solidFill>
                <a:ea typeface="Arial" panose="020B0604020202020204" pitchFamily="34" charset="0"/>
                <a:cs typeface="Times New Roman" panose="02020603050405020304" pitchFamily="18" charset="0"/>
              </a:rPr>
              <a:t> </a:t>
            </a:r>
            <a:r>
              <a:rPr lang="en-US" sz="3200" dirty="0" err="1">
                <a:solidFill>
                  <a:srgbClr val="FF0000"/>
                </a:solidFill>
                <a:ea typeface="Arial" panose="020B0604020202020204" pitchFamily="34" charset="0"/>
                <a:cs typeface="Times New Roman" panose="02020603050405020304" pitchFamily="18" charset="0"/>
              </a:rPr>
              <a:t>ra</a:t>
            </a:r>
            <a:r>
              <a:rPr lang="en-US" sz="3200" dirty="0">
                <a:solidFill>
                  <a:srgbClr val="FF0000"/>
                </a:solidFill>
                <a:ea typeface="Arial" panose="020B0604020202020204" pitchFamily="34" charset="0"/>
                <a:cs typeface="Times New Roman" panose="02020603050405020304" pitchFamily="18" charset="0"/>
              </a:rPr>
              <a:t> </a:t>
            </a:r>
            <a:r>
              <a:rPr lang="en-US" sz="3200" dirty="0" err="1">
                <a:solidFill>
                  <a:srgbClr val="FF0000"/>
                </a:solidFill>
                <a:ea typeface="Arial" panose="020B0604020202020204" pitchFamily="34" charset="0"/>
                <a:cs typeface="Times New Roman" panose="02020603050405020304" pitchFamily="18" charset="0"/>
              </a:rPr>
              <a:t>như</a:t>
            </a:r>
            <a:r>
              <a:rPr lang="en-US" sz="3200" dirty="0">
                <a:solidFill>
                  <a:srgbClr val="FF0000"/>
                </a:solidFill>
                <a:ea typeface="Arial" panose="020B0604020202020204" pitchFamily="34" charset="0"/>
                <a:cs typeface="Times New Roman" panose="02020603050405020304" pitchFamily="18" charset="0"/>
              </a:rPr>
              <a:t> </a:t>
            </a:r>
            <a:r>
              <a:rPr lang="en-US" sz="3200" dirty="0" err="1">
                <a:solidFill>
                  <a:srgbClr val="FF0000"/>
                </a:solidFill>
                <a:ea typeface="Arial" panose="020B0604020202020204" pitchFamily="34" charset="0"/>
                <a:cs typeface="Times New Roman" panose="02020603050405020304" pitchFamily="18" charset="0"/>
              </a:rPr>
              <a:t>thế</a:t>
            </a:r>
            <a:r>
              <a:rPr lang="en-US" sz="3200" dirty="0">
                <a:solidFill>
                  <a:srgbClr val="FF0000"/>
                </a:solidFill>
                <a:ea typeface="Arial" panose="020B0604020202020204" pitchFamily="34" charset="0"/>
                <a:cs typeface="Times New Roman" panose="02020603050405020304" pitchFamily="18" charset="0"/>
              </a:rPr>
              <a:t> </a:t>
            </a:r>
            <a:r>
              <a:rPr lang="en-US" sz="3200" dirty="0" err="1">
                <a:solidFill>
                  <a:srgbClr val="FF0000"/>
                </a:solidFill>
                <a:ea typeface="Arial" panose="020B0604020202020204" pitchFamily="34" charset="0"/>
                <a:cs typeface="Times New Roman" panose="02020603050405020304" pitchFamily="18" charset="0"/>
              </a:rPr>
              <a:t>nào</a:t>
            </a:r>
            <a:r>
              <a:rPr lang="en-US" sz="3200" dirty="0">
                <a:solidFill>
                  <a:srgbClr val="FF0000"/>
                </a:solidFill>
                <a:ea typeface="Arial" panose="020B0604020202020204" pitchFamily="34" charset="0"/>
                <a:cs typeface="Times New Roman" panose="02020603050405020304" pitchFamily="18" charset="0"/>
              </a:rPr>
              <a:t>?</a:t>
            </a:r>
            <a:endParaRPr lang="en-US" sz="2400" dirty="0">
              <a:solidFill>
                <a:srgbClr val="FF0000"/>
              </a:solidFill>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6365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6326" y="91181"/>
            <a:ext cx="8594501" cy="1707134"/>
          </a:xfrm>
          <a:prstGeom prst="rect">
            <a:avLst/>
          </a:prstGeom>
        </p:spPr>
        <p:txBody>
          <a:bodyPr wrap="square">
            <a:spAutoFit/>
          </a:bodyPr>
          <a:lstStyle/>
          <a:p>
            <a:pPr algn="just">
              <a:lnSpc>
                <a:spcPct val="115000"/>
              </a:lnSpc>
              <a:spcAft>
                <a:spcPts val="1000"/>
              </a:spcAft>
            </a:pP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3. Hải Phòng đấu tranh tiến tới giải phóng hoàn toàn (từ tháng 7-1954 đến tháng 5-1955) </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cảnh</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Rectangle 4"/>
          <p:cNvSpPr/>
          <p:nvPr/>
        </p:nvSpPr>
        <p:spPr>
          <a:xfrm>
            <a:off x="2056326" y="1669527"/>
            <a:ext cx="8336923" cy="4680256"/>
          </a:xfrm>
          <a:prstGeom prst="rect">
            <a:avLst/>
          </a:prstGeom>
        </p:spPr>
        <p:txBody>
          <a:bodyPr wrap="square">
            <a:spAutoFit/>
          </a:bodyPr>
          <a:lstStyle/>
          <a:p>
            <a:pPr algn="just">
              <a:lnSpc>
                <a:spcPct val="115000"/>
              </a:lnSpc>
              <a:spcAft>
                <a:spcPts val="1000"/>
              </a:spcAft>
            </a:pP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Hiệp định Giơnevơ về chấm dứt chiến tranh, lập lại hoà bình ở Đông Dương được kí kết (21-7- 1954), đánh dấu kết thúc thắng lợi cuộc kháng chiến chống Pháp của nhân dân Việt Nam. </a:t>
            </a:r>
            <a:endParaRPr lang="en-US" sz="28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Tuy nhiên, Hải Phòng - Kiến An nằm trong khu vực tập kết 300 ngày của quân Pháp ở vùng duyên Thải Bắc Bộ. Vì vậy, quân và dân Hải Phòng - Kiến An vẫn phải tiếp tục đấu tranh làm thất bại mọi âm mưu phá hoại của thực dân </a:t>
            </a:r>
            <a:r>
              <a:rPr lang="vi-VN" sz="28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Pháp.</a:t>
            </a:r>
            <a:endParaRPr lang="en-US" sz="2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0865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10429" y="1374044"/>
            <a:ext cx="1681871" cy="523220"/>
          </a:xfrm>
          <a:prstGeom prst="rect">
            <a:avLst/>
          </a:prstGeom>
        </p:spPr>
        <p:txBody>
          <a:bodyPr wrap="none">
            <a:spAutoFit/>
          </a:bodyPr>
          <a:lstStyle/>
          <a:p>
            <a:r>
              <a:rPr lang="vi-VN" sz="2800" b="1" dirty="0" smtClean="0">
                <a:solidFill>
                  <a:srgbClr val="FF0000"/>
                </a:solidFill>
                <a:latin typeface="Times New Roman" panose="02020603050405020304" pitchFamily="18" charset="0"/>
                <a:ea typeface="Arial" panose="020B0604020202020204" pitchFamily="34" charset="0"/>
              </a:rPr>
              <a:t>10-5-1955</a:t>
            </a:r>
            <a:endParaRPr lang="en-US" sz="2800" b="1" dirty="0">
              <a:solidFill>
                <a:srgbClr val="FF0000"/>
              </a:solidFill>
            </a:endParaRPr>
          </a:p>
        </p:txBody>
      </p:sp>
      <p:sp>
        <p:nvSpPr>
          <p:cNvPr id="6" name="Rectangle 5"/>
          <p:cNvSpPr/>
          <p:nvPr/>
        </p:nvSpPr>
        <p:spPr>
          <a:xfrm>
            <a:off x="4531185" y="1794045"/>
            <a:ext cx="3898440" cy="523220"/>
          </a:xfrm>
          <a:prstGeom prst="rect">
            <a:avLst/>
          </a:prstGeom>
        </p:spPr>
        <p:txBody>
          <a:bodyPr wrap="none">
            <a:spAutoFit/>
          </a:bodyPr>
          <a:lstStyle/>
          <a:p>
            <a:r>
              <a:rPr lang="vi-VN" sz="2800" dirty="0" smtClean="0">
                <a:solidFill>
                  <a:schemeClr val="bg1"/>
                </a:solidFill>
                <a:latin typeface="Times New Roman" panose="02020603050405020304" pitchFamily="18" charset="0"/>
                <a:ea typeface="Arial" panose="020B0604020202020204" pitchFamily="34" charset="0"/>
              </a:rPr>
              <a:t>Tiếp </a:t>
            </a:r>
            <a:r>
              <a:rPr lang="vi-VN" sz="2800" dirty="0">
                <a:solidFill>
                  <a:schemeClr val="bg1"/>
                </a:solidFill>
                <a:latin typeface="Times New Roman" panose="02020603050405020304" pitchFamily="18" charset="0"/>
                <a:ea typeface="Arial" panose="020B0604020202020204" pitchFamily="34" charset="0"/>
              </a:rPr>
              <a:t>quản thị xã Kiến An </a:t>
            </a:r>
            <a:endParaRPr lang="en-US" sz="2800" dirty="0"/>
          </a:p>
        </p:txBody>
      </p:sp>
      <p:sp>
        <p:nvSpPr>
          <p:cNvPr id="7" name="Rectangle 6"/>
          <p:cNvSpPr/>
          <p:nvPr/>
        </p:nvSpPr>
        <p:spPr>
          <a:xfrm>
            <a:off x="1410681" y="0"/>
            <a:ext cx="2672526" cy="677750"/>
          </a:xfrm>
          <a:prstGeom prst="rect">
            <a:avLst/>
          </a:prstGeom>
        </p:spPr>
        <p:txBody>
          <a:bodyPr wrap="none">
            <a:spAutoFit/>
          </a:bodyPr>
          <a:lstStyle/>
          <a:p>
            <a:pPr algn="just">
              <a:lnSpc>
                <a:spcPct val="115000"/>
              </a:lnSpc>
              <a:spcAft>
                <a:spcPts val="50"/>
              </a:spcAft>
            </a:pPr>
            <a:r>
              <a:rPr lang="en-US" sz="3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Diễn</a:t>
            </a:r>
            <a:r>
              <a:rPr lang="en-US" sz="36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biến</a:t>
            </a:r>
            <a:r>
              <a:rPr lang="en-US" sz="36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p:txBody>
      </p:sp>
      <p:sp>
        <p:nvSpPr>
          <p:cNvPr id="8" name="TextBox 7"/>
          <p:cNvSpPr txBox="1"/>
          <p:nvPr/>
        </p:nvSpPr>
        <p:spPr>
          <a:xfrm>
            <a:off x="1942693" y="655460"/>
            <a:ext cx="10161431" cy="523220"/>
          </a:xfrm>
          <a:prstGeom prst="rect">
            <a:avLst/>
          </a:prstGeom>
          <a:noFill/>
        </p:spPr>
        <p:txBody>
          <a:bodyPr wrap="square" rtlCol="0">
            <a:spAutoFit/>
          </a:bodyPr>
          <a:lstStyle/>
          <a:p>
            <a:r>
              <a:rPr lang="vi-VN" sz="2800" dirty="0" smtClean="0">
                <a:solidFill>
                  <a:schemeClr val="bg1"/>
                </a:solidFill>
              </a:rPr>
              <a:t>Từng quận huyện của Hải phòng lần lượt được giải phóng.</a:t>
            </a:r>
            <a:endParaRPr lang="en-US" sz="2800" dirty="0">
              <a:solidFill>
                <a:schemeClr val="bg1"/>
              </a:solidFill>
            </a:endParaRPr>
          </a:p>
        </p:txBody>
      </p:sp>
      <p:sp>
        <p:nvSpPr>
          <p:cNvPr id="9" name="Rectangle 8"/>
          <p:cNvSpPr/>
          <p:nvPr/>
        </p:nvSpPr>
        <p:spPr>
          <a:xfrm>
            <a:off x="2782088" y="2123506"/>
            <a:ext cx="1681871" cy="523220"/>
          </a:xfrm>
          <a:prstGeom prst="rect">
            <a:avLst/>
          </a:prstGeom>
        </p:spPr>
        <p:txBody>
          <a:bodyPr wrap="none">
            <a:spAutoFit/>
          </a:bodyPr>
          <a:lstStyle/>
          <a:p>
            <a:r>
              <a:rPr lang="vi-VN" sz="2800" b="1" dirty="0">
                <a:solidFill>
                  <a:srgbClr val="FF0000"/>
                </a:solidFill>
                <a:latin typeface="Times New Roman" panose="02020603050405020304" pitchFamily="18" charset="0"/>
                <a:ea typeface="Arial" panose="020B0604020202020204" pitchFamily="34" charset="0"/>
              </a:rPr>
              <a:t>12-5-1955</a:t>
            </a:r>
            <a:endParaRPr lang="en-US" sz="2800" b="1" dirty="0">
              <a:solidFill>
                <a:srgbClr val="FF0000"/>
              </a:solidFill>
            </a:endParaRPr>
          </a:p>
        </p:txBody>
      </p:sp>
      <p:sp>
        <p:nvSpPr>
          <p:cNvPr id="10" name="Rectangle 9"/>
          <p:cNvSpPr/>
          <p:nvPr/>
        </p:nvSpPr>
        <p:spPr>
          <a:xfrm>
            <a:off x="4531185" y="2464472"/>
            <a:ext cx="2832250" cy="523220"/>
          </a:xfrm>
          <a:prstGeom prst="rect">
            <a:avLst/>
          </a:prstGeom>
        </p:spPr>
        <p:txBody>
          <a:bodyPr wrap="none">
            <a:spAutoFit/>
          </a:bodyPr>
          <a:lstStyle/>
          <a:p>
            <a:r>
              <a:rPr lang="vi-VN" sz="2800" dirty="0" smtClean="0">
                <a:solidFill>
                  <a:schemeClr val="bg1"/>
                </a:solidFill>
                <a:latin typeface="Times New Roman" panose="02020603050405020304" pitchFamily="18" charset="0"/>
                <a:ea typeface="Arial" panose="020B0604020202020204" pitchFamily="34" charset="0"/>
              </a:rPr>
              <a:t>Huyện </a:t>
            </a:r>
            <a:r>
              <a:rPr lang="vi-VN" sz="2800" dirty="0">
                <a:solidFill>
                  <a:schemeClr val="bg1"/>
                </a:solidFill>
                <a:latin typeface="Times New Roman" panose="02020603050405020304" pitchFamily="18" charset="0"/>
                <a:ea typeface="Arial" panose="020B0604020202020204" pitchFamily="34" charset="0"/>
              </a:rPr>
              <a:t>An Dương </a:t>
            </a:r>
            <a:endParaRPr lang="en-US" sz="2800" dirty="0"/>
          </a:p>
        </p:txBody>
      </p:sp>
      <p:sp>
        <p:nvSpPr>
          <p:cNvPr id="11" name="Rectangle 10"/>
          <p:cNvSpPr/>
          <p:nvPr/>
        </p:nvSpPr>
        <p:spPr>
          <a:xfrm>
            <a:off x="2746944" y="2807599"/>
            <a:ext cx="1681871" cy="523220"/>
          </a:xfrm>
          <a:prstGeom prst="rect">
            <a:avLst/>
          </a:prstGeom>
        </p:spPr>
        <p:txBody>
          <a:bodyPr wrap="none">
            <a:spAutoFit/>
          </a:bodyPr>
          <a:lstStyle/>
          <a:p>
            <a:r>
              <a:rPr lang="vi-VN" sz="2800" b="1" dirty="0">
                <a:solidFill>
                  <a:srgbClr val="FF0000"/>
                </a:solidFill>
                <a:latin typeface="Times New Roman" panose="02020603050405020304" pitchFamily="18" charset="0"/>
                <a:ea typeface="Arial" panose="020B0604020202020204" pitchFamily="34" charset="0"/>
              </a:rPr>
              <a:t>13-5-1955</a:t>
            </a:r>
            <a:endParaRPr lang="en-US" sz="2800" b="1" dirty="0">
              <a:solidFill>
                <a:srgbClr val="FF0000"/>
              </a:solidFill>
            </a:endParaRPr>
          </a:p>
        </p:txBody>
      </p:sp>
      <p:sp>
        <p:nvSpPr>
          <p:cNvPr id="12" name="Rectangle 11"/>
          <p:cNvSpPr/>
          <p:nvPr/>
        </p:nvSpPr>
        <p:spPr>
          <a:xfrm>
            <a:off x="4638779" y="3259453"/>
            <a:ext cx="6519670" cy="523220"/>
          </a:xfrm>
          <a:prstGeom prst="rect">
            <a:avLst/>
          </a:prstGeom>
        </p:spPr>
        <p:txBody>
          <a:bodyPr wrap="none">
            <a:spAutoFit/>
          </a:bodyPr>
          <a:lstStyle/>
          <a:p>
            <a:r>
              <a:rPr lang="vi-VN" sz="2800" dirty="0" smtClean="0">
                <a:solidFill>
                  <a:schemeClr val="bg1"/>
                </a:solidFill>
                <a:latin typeface="Times New Roman" panose="02020603050405020304" pitchFamily="18" charset="0"/>
                <a:ea typeface="Arial" panose="020B0604020202020204" pitchFamily="34" charset="0"/>
              </a:rPr>
              <a:t>Huyện </a:t>
            </a:r>
            <a:r>
              <a:rPr lang="vi-VN" sz="2800" dirty="0">
                <a:solidFill>
                  <a:schemeClr val="bg1"/>
                </a:solidFill>
                <a:latin typeface="Times New Roman" panose="02020603050405020304" pitchFamily="18" charset="0"/>
                <a:ea typeface="Arial" panose="020B0604020202020204" pitchFamily="34" charset="0"/>
              </a:rPr>
              <a:t>Thủy Nguyên, thành phố Hải Phòng </a:t>
            </a:r>
            <a:endParaRPr lang="en-US" sz="2800" dirty="0"/>
          </a:p>
        </p:txBody>
      </p:sp>
      <p:sp>
        <p:nvSpPr>
          <p:cNvPr id="13" name="Rectangle 12"/>
          <p:cNvSpPr/>
          <p:nvPr/>
        </p:nvSpPr>
        <p:spPr>
          <a:xfrm>
            <a:off x="2736791" y="3526404"/>
            <a:ext cx="1681871" cy="523220"/>
          </a:xfrm>
          <a:prstGeom prst="rect">
            <a:avLst/>
          </a:prstGeom>
        </p:spPr>
        <p:txBody>
          <a:bodyPr wrap="none">
            <a:spAutoFit/>
          </a:bodyPr>
          <a:lstStyle/>
          <a:p>
            <a:r>
              <a:rPr lang="vi-VN" sz="2800" b="1" dirty="0">
                <a:solidFill>
                  <a:srgbClr val="FF0000"/>
                </a:solidFill>
                <a:latin typeface="Times New Roman" panose="02020603050405020304" pitchFamily="18" charset="0"/>
                <a:ea typeface="Arial" panose="020B0604020202020204" pitchFamily="34" charset="0"/>
              </a:rPr>
              <a:t>14-5-1955</a:t>
            </a:r>
            <a:endParaRPr lang="en-US" sz="2800" b="1" dirty="0">
              <a:solidFill>
                <a:srgbClr val="FF0000"/>
              </a:solidFill>
            </a:endParaRPr>
          </a:p>
        </p:txBody>
      </p:sp>
      <p:sp>
        <p:nvSpPr>
          <p:cNvPr id="14" name="Rectangle 13"/>
          <p:cNvSpPr/>
          <p:nvPr/>
        </p:nvSpPr>
        <p:spPr>
          <a:xfrm>
            <a:off x="4638779" y="3852024"/>
            <a:ext cx="2860014" cy="523220"/>
          </a:xfrm>
          <a:prstGeom prst="rect">
            <a:avLst/>
          </a:prstGeom>
        </p:spPr>
        <p:txBody>
          <a:bodyPr wrap="none">
            <a:spAutoFit/>
          </a:bodyPr>
          <a:lstStyle/>
          <a:p>
            <a:r>
              <a:rPr lang="vi-VN" sz="2800" dirty="0" smtClean="0">
                <a:solidFill>
                  <a:schemeClr val="bg1"/>
                </a:solidFill>
                <a:latin typeface="Times New Roman" panose="02020603050405020304" pitchFamily="18" charset="0"/>
                <a:ea typeface="Arial" panose="020B0604020202020204" pitchFamily="34" charset="0"/>
              </a:rPr>
              <a:t>Huyện </a:t>
            </a:r>
            <a:r>
              <a:rPr lang="vi-VN" sz="2800" dirty="0">
                <a:solidFill>
                  <a:schemeClr val="bg1"/>
                </a:solidFill>
                <a:latin typeface="Times New Roman" panose="02020603050405020304" pitchFamily="18" charset="0"/>
                <a:ea typeface="Arial" panose="020B0604020202020204" pitchFamily="34" charset="0"/>
              </a:rPr>
              <a:t>Kiến Thụy </a:t>
            </a:r>
            <a:endParaRPr lang="en-US" sz="2800" dirty="0"/>
          </a:p>
        </p:txBody>
      </p:sp>
      <p:sp>
        <p:nvSpPr>
          <p:cNvPr id="15" name="Rectangle 14"/>
          <p:cNvSpPr/>
          <p:nvPr/>
        </p:nvSpPr>
        <p:spPr>
          <a:xfrm>
            <a:off x="2736791" y="4222286"/>
            <a:ext cx="1681871" cy="523220"/>
          </a:xfrm>
          <a:prstGeom prst="rect">
            <a:avLst/>
          </a:prstGeom>
        </p:spPr>
        <p:txBody>
          <a:bodyPr wrap="none">
            <a:spAutoFit/>
          </a:bodyPr>
          <a:lstStyle/>
          <a:p>
            <a:r>
              <a:rPr lang="vi-VN" sz="2800" b="1" dirty="0">
                <a:solidFill>
                  <a:srgbClr val="FF0000"/>
                </a:solidFill>
                <a:latin typeface="Times New Roman" panose="02020603050405020304" pitchFamily="18" charset="0"/>
                <a:ea typeface="Arial" panose="020B0604020202020204" pitchFamily="34" charset="0"/>
              </a:rPr>
              <a:t>15-5-1955</a:t>
            </a:r>
            <a:endParaRPr lang="en-US" sz="2800" b="1" dirty="0">
              <a:solidFill>
                <a:srgbClr val="FF0000"/>
              </a:solidFill>
            </a:endParaRPr>
          </a:p>
        </p:txBody>
      </p:sp>
      <p:sp>
        <p:nvSpPr>
          <p:cNvPr id="16" name="Rectangle 15"/>
          <p:cNvSpPr/>
          <p:nvPr/>
        </p:nvSpPr>
        <p:spPr>
          <a:xfrm>
            <a:off x="4638779" y="4666493"/>
            <a:ext cx="2419252" cy="523220"/>
          </a:xfrm>
          <a:prstGeom prst="rect">
            <a:avLst/>
          </a:prstGeom>
        </p:spPr>
        <p:txBody>
          <a:bodyPr wrap="none">
            <a:spAutoFit/>
          </a:bodyPr>
          <a:lstStyle/>
          <a:p>
            <a:r>
              <a:rPr lang="vi-VN" sz="2800" dirty="0" smtClean="0">
                <a:solidFill>
                  <a:schemeClr val="bg1"/>
                </a:solidFill>
                <a:latin typeface="Times New Roman" panose="02020603050405020304" pitchFamily="18" charset="0"/>
                <a:ea typeface="Arial" panose="020B0604020202020204" pitchFamily="34" charset="0"/>
              </a:rPr>
              <a:t>Huyện </a:t>
            </a:r>
            <a:r>
              <a:rPr lang="vi-VN" sz="2800" dirty="0">
                <a:solidFill>
                  <a:schemeClr val="bg1"/>
                </a:solidFill>
                <a:latin typeface="Times New Roman" panose="02020603050405020304" pitchFamily="18" charset="0"/>
                <a:ea typeface="Arial" panose="020B0604020202020204" pitchFamily="34" charset="0"/>
              </a:rPr>
              <a:t>Đồ Sơn </a:t>
            </a:r>
            <a:endParaRPr lang="en-US" sz="2800" dirty="0"/>
          </a:p>
        </p:txBody>
      </p:sp>
      <p:sp>
        <p:nvSpPr>
          <p:cNvPr id="17" name="Rectangle 16"/>
          <p:cNvSpPr/>
          <p:nvPr/>
        </p:nvSpPr>
        <p:spPr>
          <a:xfrm>
            <a:off x="2710428" y="4998654"/>
            <a:ext cx="1681871" cy="523220"/>
          </a:xfrm>
          <a:prstGeom prst="rect">
            <a:avLst/>
          </a:prstGeom>
        </p:spPr>
        <p:txBody>
          <a:bodyPr wrap="none">
            <a:spAutoFit/>
          </a:bodyPr>
          <a:lstStyle/>
          <a:p>
            <a:r>
              <a:rPr lang="vi-VN" sz="2800" b="1" dirty="0">
                <a:solidFill>
                  <a:srgbClr val="FF0000"/>
                </a:solidFill>
                <a:latin typeface="Times New Roman" panose="02020603050405020304" pitchFamily="18" charset="0"/>
                <a:ea typeface="Arial" panose="020B0604020202020204" pitchFamily="34" charset="0"/>
              </a:rPr>
              <a:t>16-5-1955</a:t>
            </a:r>
            <a:endParaRPr lang="en-US" sz="2800" b="1" dirty="0">
              <a:solidFill>
                <a:srgbClr val="FF0000"/>
              </a:solidFill>
            </a:endParaRPr>
          </a:p>
        </p:txBody>
      </p:sp>
      <p:sp>
        <p:nvSpPr>
          <p:cNvPr id="18" name="Rectangle 17"/>
          <p:cNvSpPr/>
          <p:nvPr/>
        </p:nvSpPr>
        <p:spPr>
          <a:xfrm>
            <a:off x="4638779" y="5444835"/>
            <a:ext cx="3230372" cy="523220"/>
          </a:xfrm>
          <a:prstGeom prst="rect">
            <a:avLst/>
          </a:prstGeom>
        </p:spPr>
        <p:txBody>
          <a:bodyPr wrap="none">
            <a:spAutoFit/>
          </a:bodyPr>
          <a:lstStyle/>
          <a:p>
            <a:r>
              <a:rPr lang="vi-VN" sz="2800" dirty="0">
                <a:solidFill>
                  <a:schemeClr val="bg1"/>
                </a:solidFill>
                <a:latin typeface="Times New Roman" panose="02020603050405020304" pitchFamily="18" charset="0"/>
                <a:ea typeface="Arial" panose="020B0604020202020204" pitchFamily="34" charset="0"/>
              </a:rPr>
              <a:t>Đ</a:t>
            </a:r>
            <a:r>
              <a:rPr lang="vi-VN" sz="2800" dirty="0" smtClean="0">
                <a:solidFill>
                  <a:schemeClr val="bg1"/>
                </a:solidFill>
                <a:latin typeface="Times New Roman" panose="02020603050405020304" pitchFamily="18" charset="0"/>
                <a:ea typeface="Arial" panose="020B0604020202020204" pitchFamily="34" charset="0"/>
              </a:rPr>
              <a:t>ảo </a:t>
            </a:r>
            <a:r>
              <a:rPr lang="vi-VN" sz="2800" dirty="0">
                <a:solidFill>
                  <a:schemeClr val="bg1"/>
                </a:solidFill>
                <a:latin typeface="Times New Roman" panose="02020603050405020304" pitchFamily="18" charset="0"/>
                <a:ea typeface="Arial" panose="020B0604020202020204" pitchFamily="34" charset="0"/>
              </a:rPr>
              <a:t>Cát Hải, Cát Bà </a:t>
            </a:r>
            <a:endParaRPr lang="en-US" sz="2800" dirty="0"/>
          </a:p>
        </p:txBody>
      </p:sp>
      <p:cxnSp>
        <p:nvCxnSpPr>
          <p:cNvPr id="21" name="Elbow Connector 20"/>
          <p:cNvCxnSpPr/>
          <p:nvPr/>
        </p:nvCxnSpPr>
        <p:spPr>
          <a:xfrm>
            <a:off x="2782089" y="1874974"/>
            <a:ext cx="3482431" cy="410309"/>
          </a:xfrm>
          <a:prstGeom prst="bentConnector3">
            <a:avLst/>
          </a:prstGeom>
        </p:spPr>
        <p:style>
          <a:lnRef idx="2">
            <a:schemeClr val="accent4"/>
          </a:lnRef>
          <a:fillRef idx="0">
            <a:schemeClr val="accent4"/>
          </a:fillRef>
          <a:effectRef idx="1">
            <a:schemeClr val="accent4"/>
          </a:effectRef>
          <a:fontRef idx="minor">
            <a:schemeClr val="tx1"/>
          </a:fontRef>
        </p:style>
      </p:cxnSp>
      <p:cxnSp>
        <p:nvCxnSpPr>
          <p:cNvPr id="26" name="Elbow Connector 25"/>
          <p:cNvCxnSpPr/>
          <p:nvPr/>
        </p:nvCxnSpPr>
        <p:spPr>
          <a:xfrm>
            <a:off x="2794457" y="3277567"/>
            <a:ext cx="3482431" cy="410309"/>
          </a:xfrm>
          <a:prstGeom prst="bentConnector3">
            <a:avLst/>
          </a:prstGeom>
        </p:spPr>
        <p:style>
          <a:lnRef idx="2">
            <a:schemeClr val="accent4"/>
          </a:lnRef>
          <a:fillRef idx="0">
            <a:schemeClr val="accent4"/>
          </a:fillRef>
          <a:effectRef idx="1">
            <a:schemeClr val="accent4"/>
          </a:effectRef>
          <a:fontRef idx="minor">
            <a:schemeClr val="tx1"/>
          </a:fontRef>
        </p:style>
      </p:cxnSp>
      <p:cxnSp>
        <p:nvCxnSpPr>
          <p:cNvPr id="27" name="Elbow Connector 26"/>
          <p:cNvCxnSpPr/>
          <p:nvPr/>
        </p:nvCxnSpPr>
        <p:spPr>
          <a:xfrm>
            <a:off x="2736791" y="2581685"/>
            <a:ext cx="3482431" cy="410309"/>
          </a:xfrm>
          <a:prstGeom prst="bentConnector3">
            <a:avLst/>
          </a:prstGeom>
        </p:spPr>
        <p:style>
          <a:lnRef idx="2">
            <a:schemeClr val="accent4"/>
          </a:lnRef>
          <a:fillRef idx="0">
            <a:schemeClr val="accent4"/>
          </a:fillRef>
          <a:effectRef idx="1">
            <a:schemeClr val="accent4"/>
          </a:effectRef>
          <a:fontRef idx="minor">
            <a:schemeClr val="tx1"/>
          </a:fontRef>
        </p:style>
      </p:cxnSp>
      <p:cxnSp>
        <p:nvCxnSpPr>
          <p:cNvPr id="28" name="Elbow Connector 27"/>
          <p:cNvCxnSpPr/>
          <p:nvPr/>
        </p:nvCxnSpPr>
        <p:spPr>
          <a:xfrm>
            <a:off x="2794457" y="3972030"/>
            <a:ext cx="3482431" cy="410309"/>
          </a:xfrm>
          <a:prstGeom prst="bentConnector3">
            <a:avLst/>
          </a:prstGeom>
        </p:spPr>
        <p:style>
          <a:lnRef idx="2">
            <a:schemeClr val="accent4"/>
          </a:lnRef>
          <a:fillRef idx="0">
            <a:schemeClr val="accent4"/>
          </a:fillRef>
          <a:effectRef idx="1">
            <a:schemeClr val="accent4"/>
          </a:effectRef>
          <a:fontRef idx="minor">
            <a:schemeClr val="tx1"/>
          </a:fontRef>
        </p:style>
      </p:cxnSp>
      <p:cxnSp>
        <p:nvCxnSpPr>
          <p:cNvPr id="29" name="Elbow Connector 28"/>
          <p:cNvCxnSpPr/>
          <p:nvPr/>
        </p:nvCxnSpPr>
        <p:spPr>
          <a:xfrm>
            <a:off x="2794457" y="4729234"/>
            <a:ext cx="3482431" cy="410309"/>
          </a:xfrm>
          <a:prstGeom prst="bentConnector3">
            <a:avLst/>
          </a:prstGeom>
        </p:spPr>
        <p:style>
          <a:lnRef idx="2">
            <a:schemeClr val="accent4"/>
          </a:lnRef>
          <a:fillRef idx="0">
            <a:schemeClr val="accent4"/>
          </a:fillRef>
          <a:effectRef idx="1">
            <a:schemeClr val="accent4"/>
          </a:effectRef>
          <a:fontRef idx="minor">
            <a:schemeClr val="tx1"/>
          </a:fontRef>
        </p:style>
      </p:cxnSp>
      <p:cxnSp>
        <p:nvCxnSpPr>
          <p:cNvPr id="30" name="Elbow Connector 29"/>
          <p:cNvCxnSpPr/>
          <p:nvPr/>
        </p:nvCxnSpPr>
        <p:spPr>
          <a:xfrm>
            <a:off x="2794457" y="5501291"/>
            <a:ext cx="3482431" cy="410309"/>
          </a:xfrm>
          <a:prstGeom prst="bentConnector3">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013560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17302"/>
          </a:xfrm>
          <a:prstGeom prst="rect">
            <a:avLst/>
          </a:prstGeom>
        </p:spPr>
      </p:pic>
      <p:sp>
        <p:nvSpPr>
          <p:cNvPr id="4" name="Rectangle 3"/>
          <p:cNvSpPr/>
          <p:nvPr/>
        </p:nvSpPr>
        <p:spPr>
          <a:xfrm>
            <a:off x="1922361" y="2068300"/>
            <a:ext cx="3570208" cy="2640723"/>
          </a:xfrm>
          <a:prstGeom prst="rect">
            <a:avLst/>
          </a:prstGeom>
        </p:spPr>
        <p:txBody>
          <a:bodyPr wrap="none">
            <a:spAutoFit/>
          </a:bodyPr>
          <a:lstStyle/>
          <a:p>
            <a:pPr algn="ctr">
              <a:lnSpc>
                <a:spcPct val="115000"/>
              </a:lnSpc>
              <a:spcAft>
                <a:spcPts val="0"/>
              </a:spcAft>
              <a:tabLst>
                <a:tab pos="4067175" algn="l"/>
              </a:tabLst>
            </a:pPr>
            <a:r>
              <a:rPr lang="en-US" sz="7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II. </a:t>
            </a:r>
            <a:r>
              <a:rPr lang="vi-VN" sz="7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HẢI </a:t>
            </a:r>
            <a:endParaRPr lang="vi-VN" sz="72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0"/>
              </a:spcAft>
              <a:tabLst>
                <a:tab pos="4067175" algn="l"/>
              </a:tabLst>
            </a:pPr>
            <a:r>
              <a:rPr lang="vi-VN" sz="72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PHÒNG</a:t>
            </a:r>
            <a:endParaRPr lang="en-US" sz="6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Rectangle 5"/>
          <p:cNvSpPr/>
          <p:nvPr/>
        </p:nvSpPr>
        <p:spPr>
          <a:xfrm>
            <a:off x="6366906" y="2128854"/>
            <a:ext cx="4490332" cy="1791260"/>
          </a:xfrm>
          <a:prstGeom prst="rect">
            <a:avLst/>
          </a:prstGeom>
        </p:spPr>
        <p:txBody>
          <a:bodyPr wrap="none">
            <a:spAutoFit/>
          </a:bodyPr>
          <a:lstStyle/>
          <a:p>
            <a:pPr algn="ctr">
              <a:lnSpc>
                <a:spcPct val="115000"/>
              </a:lnSpc>
              <a:spcAft>
                <a:spcPts val="0"/>
              </a:spcAft>
              <a:tabLst>
                <a:tab pos="4067175" algn="l"/>
              </a:tabLst>
            </a:pPr>
            <a:r>
              <a:rPr lang="vi-VN" sz="4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TỪ NĂM 1955 </a:t>
            </a:r>
            <a:endParaRPr lang="vi-VN" sz="4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0"/>
              </a:spcAft>
              <a:tabLst>
                <a:tab pos="4067175" algn="l"/>
              </a:tabLst>
            </a:pPr>
            <a:r>
              <a:rPr lang="vi-VN" sz="4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ĐẾN </a:t>
            </a:r>
            <a:r>
              <a:rPr lang="vi-VN" sz="4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NĂM 1975</a:t>
            </a:r>
            <a:endParaRPr lang="en-US" sz="4000"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8252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3295" y="534988"/>
            <a:ext cx="8967989" cy="1224951"/>
          </a:xfrm>
          <a:prstGeom prst="rect">
            <a:avLst/>
          </a:prstGeom>
        </p:spPr>
        <p:txBody>
          <a:bodyPr wrap="square">
            <a:spAutoFit/>
          </a:bodyPr>
          <a:lstStyle/>
          <a:p>
            <a:pPr>
              <a:lnSpc>
                <a:spcPct val="115000"/>
              </a:lnSpc>
              <a:spcAft>
                <a:spcPts val="0"/>
              </a:spcAft>
            </a:pPr>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1. Thành tựu của Hải Phòng trong 10 năm đầu xây dựng chủ nghĩa xã hội ở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miền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Bắc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(1955-1965)</a:t>
            </a:r>
            <a:endParaRPr lang="en-US" sz="2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Rectangle 4"/>
          <p:cNvSpPr/>
          <p:nvPr/>
        </p:nvSpPr>
        <p:spPr>
          <a:xfrm>
            <a:off x="2107841" y="2272642"/>
            <a:ext cx="8401320" cy="3560975"/>
          </a:xfrm>
          <a:prstGeom prst="rect">
            <a:avLst/>
          </a:prstGeom>
        </p:spPr>
        <p:txBody>
          <a:bodyPr wrap="square">
            <a:spAutoFit/>
          </a:bodyPr>
          <a:lstStyle/>
          <a:p>
            <a:pPr>
              <a:lnSpc>
                <a:spcPct val="115000"/>
              </a:lnSpc>
              <a:spcAft>
                <a:spcPts val="0"/>
              </a:spcAft>
            </a:pPr>
            <a:r>
              <a:rPr lang="vi-VN"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Em hãy đọc tài liệu, n</a:t>
            </a:r>
            <a:r>
              <a:rPr lang="en-US" sz="2800" b="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êu</a:t>
            </a:r>
            <a:r>
              <a:rPr lang="en-US" sz="28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thành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tựu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Hải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Phòng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10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năm</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đầu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xây</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dựng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Chủ</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nghĩa</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xã</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hội</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ở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miền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Bắc</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(1955-1965)</a:t>
            </a:r>
            <a:endParaRPr lang="en-US" sz="2000" b="1"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0"/>
              </a:spcAft>
            </a:pPr>
            <a:r>
              <a:rPr lang="en-US" sz="28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lĩnh</a:t>
            </a:r>
            <a:r>
              <a:rPr lang="en-US" sz="2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vực</a:t>
            </a:r>
            <a:r>
              <a:rPr lang="en-US" sz="2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b="1"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Clr>
                <a:srgbClr val="000000"/>
              </a:buClr>
              <a:buSzPts val="1200"/>
              <a:buFont typeface="Symbol" panose="05050102010706020507" pitchFamily="18" charset="2"/>
              <a:buChar char="-"/>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Clr>
                <a:srgbClr val="000000"/>
              </a:buClr>
              <a:buSzPts val="1200"/>
              <a:buFont typeface="Symbol" panose="05050102010706020507" pitchFamily="18" charset="2"/>
              <a:buChar char="-"/>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Clr>
                <a:srgbClr val="000000"/>
              </a:buClr>
              <a:buSzPts val="1200"/>
              <a:buFont typeface="Symbol" panose="05050102010706020507" pitchFamily="18" charset="2"/>
              <a:buChar char="-"/>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tế</a:t>
            </a:r>
            <a:endParaRPr lang="en-US" sz="2000" b="1" u="none" strike="noStrike" spc="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055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0656" y="1068666"/>
            <a:ext cx="8937938" cy="584775"/>
          </a:xfrm>
          <a:prstGeom prst="rect">
            <a:avLst/>
          </a:prstGeom>
          <a:noFill/>
        </p:spPr>
        <p:txBody>
          <a:bodyPr wrap="square" rtlCol="0">
            <a:spAutoFit/>
          </a:bodyPr>
          <a:lstStyle/>
          <a:p>
            <a:r>
              <a:rPr lang="vi-VN" sz="3200" dirty="0" smtClean="0">
                <a:solidFill>
                  <a:srgbClr val="FF0000"/>
                </a:solidFill>
              </a:rPr>
              <a:t>Điền từ con thiếu vào chỗ trống: </a:t>
            </a:r>
            <a:endParaRPr lang="en-US" sz="3200" dirty="0">
              <a:solidFill>
                <a:srgbClr val="FF0000"/>
              </a:solidFill>
            </a:endParaRPr>
          </a:p>
        </p:txBody>
      </p:sp>
      <p:sp>
        <p:nvSpPr>
          <p:cNvPr id="5" name="Rectangle 4"/>
          <p:cNvSpPr/>
          <p:nvPr/>
        </p:nvSpPr>
        <p:spPr>
          <a:xfrm>
            <a:off x="781318" y="13402"/>
            <a:ext cx="9689206" cy="1043171"/>
          </a:xfrm>
          <a:prstGeom prst="rect">
            <a:avLst/>
          </a:prstGeom>
        </p:spPr>
        <p:txBody>
          <a:bodyPr wrap="square">
            <a:spAutoFit/>
          </a:bodyPr>
          <a:lstStyle/>
          <a:p>
            <a:pPr>
              <a:lnSpc>
                <a:spcPct val="115000"/>
              </a:lnSpc>
              <a:spcAft>
                <a:spcPts val="0"/>
              </a:spcAft>
            </a:pP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1. Thành tựu của Hải Phòng trong 10 năm đầu xây dựng chủ nghĩa xã hội ở</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miền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Bắc</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(1955-1965)</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Rectangle 5"/>
          <p:cNvSpPr/>
          <p:nvPr/>
        </p:nvSpPr>
        <p:spPr>
          <a:xfrm>
            <a:off x="1558344" y="1602413"/>
            <a:ext cx="9440213" cy="4365298"/>
          </a:xfrm>
          <a:prstGeom prst="rect">
            <a:avLst/>
          </a:prstGeom>
        </p:spPr>
        <p:txBody>
          <a:bodyPr wrap="square">
            <a:spAutoFit/>
          </a:bodyPr>
          <a:lstStyle/>
          <a:p>
            <a:pPr marL="342900" lvl="0" indent="-342900">
              <a:lnSpc>
                <a:spcPct val="115000"/>
              </a:lnSpc>
              <a:spcAft>
                <a:spcPts val="50"/>
              </a:spcAft>
              <a:buClr>
                <a:srgbClr val="000000"/>
              </a:buClr>
              <a:buSzPts val="1200"/>
              <a:buFont typeface="Symbol" panose="05050102010706020507" pitchFamily="18" charset="2"/>
              <a:buChar char="-"/>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50"/>
              </a:spcAft>
              <a:buClr>
                <a:srgbClr val="000000"/>
              </a:buClr>
              <a:buSzPts val="1200"/>
              <a:buFont typeface="Symbol" panose="05050102010706020507" pitchFamily="18" charset="2"/>
              <a:buChar char="-"/>
            </a:pP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01-4-1960,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khởi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vi-VN"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Sản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phẩm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Phòng</a:t>
            </a:r>
            <a:r>
              <a:rPr lang="vi-VN" sz="2400" dirty="0" smtClean="0">
                <a:solidFill>
                  <a:srgbClr val="000000"/>
                </a:solidFill>
                <a:latin typeface="Times New Roman" panose="02020603050405020304" pitchFamily="18" charset="0"/>
                <a:ea typeface="Times New Roman" panose="02020603050405020304" pitchFamily="18" charset="0"/>
              </a:rPr>
              <a:t>.....................</a:t>
            </a:r>
            <a:r>
              <a:rPr lang="vi-VN" sz="2400" b="1" dirty="0" smtClean="0">
                <a:solidFill>
                  <a:srgbClr val="FF0000"/>
                </a:solidFill>
                <a:latin typeface="Times New Roman" panose="02020603050405020304" pitchFamily="18" charset="0"/>
                <a:ea typeface="Times New Roman" panose="02020603050405020304" pitchFamily="18" charset="0"/>
              </a:rPr>
              <a:t>3</a:t>
            </a:r>
            <a:r>
              <a:rPr lang="vi-VN"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tính</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1965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33 </a:t>
            </a:r>
            <a:r>
              <a:rPr lang="en-US" sz="2400" dirty="0" err="1">
                <a:solidFill>
                  <a:srgbClr val="000000"/>
                </a:solidFill>
                <a:latin typeface="Times New Roman" panose="02020603050405020304" pitchFamily="18" charset="0"/>
                <a:ea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tỉnh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khẩu</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a: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Box 6"/>
          <p:cNvSpPr txBox="1"/>
          <p:nvPr/>
        </p:nvSpPr>
        <p:spPr>
          <a:xfrm>
            <a:off x="1068947" y="1056573"/>
            <a:ext cx="3953814" cy="523220"/>
          </a:xfrm>
          <a:prstGeom prst="rect">
            <a:avLst/>
          </a:prstGeom>
          <a:noFill/>
        </p:spPr>
        <p:txBody>
          <a:bodyPr wrap="square" rtlCol="0">
            <a:spAutoFit/>
          </a:bodyPr>
          <a:lstStyle/>
          <a:p>
            <a:r>
              <a:rPr lang="vi-VN" sz="2800" b="1" dirty="0" smtClean="0">
                <a:solidFill>
                  <a:schemeClr val="bg1"/>
                </a:solidFill>
                <a:latin typeface="+mj-lt"/>
              </a:rPr>
              <a:t>a. Công nghiệp</a:t>
            </a:r>
            <a:endParaRPr lang="en-US" sz="2800" b="1" dirty="0">
              <a:solidFill>
                <a:schemeClr val="bg1"/>
              </a:solidFill>
              <a:latin typeface="+mj-lt"/>
            </a:endParaRPr>
          </a:p>
        </p:txBody>
      </p:sp>
      <p:sp>
        <p:nvSpPr>
          <p:cNvPr id="8" name="Rectangle 7"/>
          <p:cNvSpPr/>
          <p:nvPr/>
        </p:nvSpPr>
        <p:spPr>
          <a:xfrm>
            <a:off x="8191157" y="5956237"/>
            <a:ext cx="3060453" cy="446276"/>
          </a:xfrm>
          <a:prstGeom prst="rect">
            <a:avLst/>
          </a:prstGeom>
          <a:solidFill>
            <a:srgbClr val="FFFF00"/>
          </a:solidFill>
        </p:spPr>
        <p:txBody>
          <a:bodyPr wrap="none">
            <a:spAutoFit/>
          </a:bodyPr>
          <a:lstStyle/>
          <a:p>
            <a:pPr lvl="0">
              <a:lnSpc>
                <a:spcPct val="115000"/>
              </a:lnSpc>
              <a:spcAft>
                <a:spcPts val="50"/>
              </a:spcAft>
              <a:buClr>
                <a:srgbClr val="000000"/>
              </a:buClr>
              <a:buSzPts val="1200"/>
            </a:pP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khôi</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1948332" y="6058299"/>
            <a:ext cx="3384260" cy="400110"/>
          </a:xfrm>
          <a:prstGeom prst="rect">
            <a:avLst/>
          </a:prstGeom>
          <a:solidFill>
            <a:srgbClr val="FFFF00"/>
          </a:solidFill>
        </p:spPr>
        <p:txBody>
          <a:bodyPr wrap="none">
            <a:spAutoFit/>
          </a:bodyPr>
          <a:lstStyle/>
          <a:p>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endParaRPr lang="en-US" sz="2000" b="1" dirty="0"/>
          </a:p>
        </p:txBody>
      </p:sp>
      <p:sp>
        <p:nvSpPr>
          <p:cNvPr id="10" name="Rectangle 9"/>
          <p:cNvSpPr/>
          <p:nvPr/>
        </p:nvSpPr>
        <p:spPr>
          <a:xfrm>
            <a:off x="5838699" y="6056175"/>
            <a:ext cx="1603324" cy="400110"/>
          </a:xfrm>
          <a:prstGeom prst="rect">
            <a:avLst/>
          </a:prstGeom>
          <a:solidFill>
            <a:srgbClr val="FFFF00"/>
          </a:solidFill>
        </p:spPr>
        <p:txBody>
          <a:bodyPr wrap="none">
            <a:spAutoFit/>
          </a:bodyPr>
          <a:lstStyle/>
          <a:p>
            <a:r>
              <a:rPr lang="en-US" sz="2000" b="1" dirty="0" err="1">
                <a:solidFill>
                  <a:srgbClr val="000000"/>
                </a:solidFill>
                <a:latin typeface="Times New Roman" panose="02020603050405020304" pitchFamily="18" charset="0"/>
                <a:ea typeface="Times New Roman" panose="02020603050405020304" pitchFamily="18" charset="0"/>
              </a:rPr>
              <a:t>khá</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đa</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dạng</a:t>
            </a:r>
            <a:r>
              <a:rPr lang="en-US" sz="2000" b="1" dirty="0">
                <a:solidFill>
                  <a:srgbClr val="000000"/>
                </a:solidFill>
                <a:latin typeface="Times New Roman" panose="02020603050405020304" pitchFamily="18" charset="0"/>
                <a:ea typeface="Times New Roman" panose="02020603050405020304" pitchFamily="18" charset="0"/>
              </a:rPr>
              <a:t> </a:t>
            </a:r>
            <a:endParaRPr lang="en-US" sz="2000" b="1" dirty="0"/>
          </a:p>
        </p:txBody>
      </p:sp>
    </p:spTree>
    <p:extLst>
      <p:ext uri="{BB962C8B-B14F-4D97-AF65-F5344CB8AC3E}">
        <p14:creationId xmlns:p14="http://schemas.microsoft.com/office/powerpoint/2010/main" val="3280019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4.16667E-6 4.07407E-6 L -0.44818 -0.55926 " pathEditMode="relative" rAng="0" ptsTypes="AA">
                                      <p:cBhvr>
                                        <p:cTn id="6" dur="2000" fill="hold"/>
                                        <p:tgtEl>
                                          <p:spTgt spid="8"/>
                                        </p:tgtEl>
                                        <p:attrNameLst>
                                          <p:attrName>ppt_x</p:attrName>
                                          <p:attrName>ppt_y</p:attrName>
                                        </p:attrNameLst>
                                      </p:cBhvr>
                                      <p:rCtr x="-22409" y="-2796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9167E-6 -1.11022E-16 L 0.27799 -0.325 " pathEditMode="relative" rAng="0" ptsTypes="AA">
                                      <p:cBhvr>
                                        <p:cTn id="10" dur="2000" fill="hold"/>
                                        <p:tgtEl>
                                          <p:spTgt spid="9"/>
                                        </p:tgtEl>
                                        <p:attrNameLst>
                                          <p:attrName>ppt_x</p:attrName>
                                          <p:attrName>ppt_y</p:attrName>
                                        </p:attrNameLst>
                                      </p:cBhvr>
                                      <p:rCtr x="13893" y="-16250"/>
                                    </p:animMotion>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grpId="0" nodeType="clickEffect">
                                  <p:stCondLst>
                                    <p:cond delay="0"/>
                                  </p:stCondLst>
                                  <p:childTnLst>
                                    <p:animMotion origin="layout" path="M -1.45833E-6 1.48148E-6 L 0.12722 -0.20394 " pathEditMode="relative" rAng="0" ptsTypes="AA">
                                      <p:cBhvr>
                                        <p:cTn id="14" dur="2000" fill="hold"/>
                                        <p:tgtEl>
                                          <p:spTgt spid="10"/>
                                        </p:tgtEl>
                                        <p:attrNameLst>
                                          <p:attrName>ppt_x</p:attrName>
                                          <p:attrName>ppt_y</p:attrName>
                                        </p:attrNameLst>
                                      </p:cBhvr>
                                      <p:rCtr x="6354" y="-1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1682" y="2224151"/>
            <a:ext cx="8728842" cy="3416320"/>
          </a:xfrm>
          <a:prstGeom prst="rect">
            <a:avLst/>
          </a:prstGeom>
        </p:spPr>
        <p:txBody>
          <a:bodyPr wrap="square">
            <a:spAutoFit/>
          </a:bodyPr>
          <a:lstStyle/>
          <a:p>
            <a:r>
              <a:rPr lang="vi-VN"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Phong</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đua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lao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sản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xuất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mục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tiêu</a:t>
            </a:r>
            <a:r>
              <a:rPr lang="en-US" sz="3200" dirty="0">
                <a:solidFill>
                  <a:srgbClr val="000000"/>
                </a:solidFill>
                <a:latin typeface="Times New Roman" panose="02020603050405020304" pitchFamily="18" charset="0"/>
                <a:ea typeface="Times New Roman" panose="02020603050405020304" pitchFamily="18" charset="0"/>
              </a:rPr>
              <a:t> “Ba </a:t>
            </a:r>
            <a:r>
              <a:rPr lang="en-US" sz="3200" dirty="0" err="1">
                <a:solidFill>
                  <a:srgbClr val="000000"/>
                </a:solidFill>
                <a:latin typeface="Times New Roman" panose="02020603050405020304" pitchFamily="18" charset="0"/>
                <a:ea typeface="Times New Roman" panose="02020603050405020304" pitchFamily="18" charset="0"/>
              </a:rPr>
              <a:t>nhất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năng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suất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cao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màu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nuôi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giỏi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phát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triển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mẽ</a:t>
            </a:r>
            <a:r>
              <a:rPr lang="en-US" sz="3200" dirty="0">
                <a:solidFill>
                  <a:srgbClr val="000000"/>
                </a:solidFill>
                <a:latin typeface="Times New Roman" panose="02020603050405020304" pitchFamily="18" charset="0"/>
                <a:ea typeface="Times New Roman" panose="02020603050405020304" pitchFamily="18" charset="0"/>
              </a:rPr>
              <a:t>. </a:t>
            </a:r>
            <a:endParaRPr lang="vi-VN" sz="3200" dirty="0" smtClean="0">
              <a:solidFill>
                <a:srgbClr val="000000"/>
              </a:solidFill>
              <a:latin typeface="Times New Roman" panose="02020603050405020304" pitchFamily="18" charset="0"/>
              <a:ea typeface="Times New Roman" panose="02020603050405020304" pitchFamily="18" charset="0"/>
            </a:endParaRPr>
          </a:p>
          <a:p>
            <a:r>
              <a:rPr lang="vi-VN" sz="3200" dirty="0" smtClean="0">
                <a:solidFill>
                  <a:srgbClr val="000000"/>
                </a:solidFill>
                <a:latin typeface="Times New Roman" panose="02020603050405020304" pitchFamily="18" charset="0"/>
                <a:ea typeface="Times New Roman" panose="02020603050405020304" pitchFamily="18" charset="0"/>
              </a:rPr>
              <a:t>- Chú trọng </a:t>
            </a:r>
            <a:r>
              <a:rPr lang="en-US" sz="3200" dirty="0" err="1" smtClean="0">
                <a:solidFill>
                  <a:srgbClr val="000000"/>
                </a:solidFill>
                <a:latin typeface="Times New Roman" panose="02020603050405020304" pitchFamily="18" charset="0"/>
                <a:ea typeface="Times New Roman" panose="02020603050405020304" pitchFamily="18" charset="0"/>
              </a:rPr>
              <a:t>áp</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bộ</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khoa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thuật</a:t>
            </a:r>
            <a:r>
              <a:rPr lang="en-US" sz="3200" dirty="0">
                <a:solidFill>
                  <a:srgbClr val="000000"/>
                </a:solidFill>
                <a:latin typeface="Times New Roman" panose="02020603050405020304" pitchFamily="18" charset="0"/>
                <a:ea typeface="Times New Roman" panose="02020603050405020304" pitchFamily="18" charset="0"/>
              </a:rPr>
              <a:t> </a:t>
            </a:r>
            <a:endParaRPr lang="vi-VN" sz="3200" dirty="0" smtClean="0">
              <a:solidFill>
                <a:srgbClr val="000000"/>
              </a:solidFill>
              <a:latin typeface="Times New Roman" panose="02020603050405020304" pitchFamily="18" charset="0"/>
              <a:ea typeface="Times New Roman" panose="02020603050405020304" pitchFamily="18" charset="0"/>
            </a:endParaRPr>
          </a:p>
          <a:p>
            <a:r>
              <a:rPr lang="vi-VN" sz="4400" dirty="0" smtClean="0">
                <a:solidFill>
                  <a:srgbClr val="FF0000"/>
                </a:solidFill>
                <a:latin typeface="Times New Roman" panose="02020603050405020304" pitchFamily="18" charset="0"/>
                <a:ea typeface="Times New Roman" panose="02020603050405020304" pitchFamily="18" charset="0"/>
              </a:rPr>
              <a:t>=&gt; N</a:t>
            </a:r>
            <a:r>
              <a:rPr lang="en-US" sz="4400" dirty="0" err="1" smtClean="0">
                <a:solidFill>
                  <a:srgbClr val="FF0000"/>
                </a:solidFill>
                <a:latin typeface="Times New Roman" panose="02020603050405020304" pitchFamily="18" charset="0"/>
                <a:ea typeface="Times New Roman" panose="02020603050405020304" pitchFamily="18" charset="0"/>
              </a:rPr>
              <a:t>ông</a:t>
            </a:r>
            <a:r>
              <a:rPr lang="en-US" sz="4400" dirty="0" smtClean="0">
                <a:solidFill>
                  <a:srgbClr val="FF0000"/>
                </a:solidFill>
                <a:latin typeface="Times New Roman" panose="02020603050405020304" pitchFamily="18" charset="0"/>
                <a:ea typeface="Times New Roman" panose="02020603050405020304" pitchFamily="18" charset="0"/>
              </a:rPr>
              <a:t> </a:t>
            </a:r>
            <a:r>
              <a:rPr lang="en-US" sz="4400" dirty="0" err="1">
                <a:solidFill>
                  <a:srgbClr val="FF0000"/>
                </a:solidFill>
                <a:latin typeface="Times New Roman" panose="02020603050405020304" pitchFamily="18" charset="0"/>
                <a:ea typeface="Times New Roman" panose="02020603050405020304" pitchFamily="18" charset="0"/>
              </a:rPr>
              <a:t>nghiệp</a:t>
            </a:r>
            <a:r>
              <a:rPr lang="en-US" sz="4400" dirty="0">
                <a:solidFill>
                  <a:srgbClr val="FF0000"/>
                </a:solidFill>
                <a:latin typeface="Times New Roman" panose="02020603050405020304" pitchFamily="18" charset="0"/>
                <a:ea typeface="Times New Roman" panose="02020603050405020304" pitchFamily="18" charset="0"/>
              </a:rPr>
              <a:t> </a:t>
            </a:r>
            <a:r>
              <a:rPr lang="en-US" sz="4400" dirty="0" err="1">
                <a:solidFill>
                  <a:srgbClr val="FF0000"/>
                </a:solidFill>
                <a:latin typeface="Times New Roman" panose="02020603050405020304" pitchFamily="18" charset="0"/>
                <a:ea typeface="Times New Roman" panose="02020603050405020304" pitchFamily="18" charset="0"/>
              </a:rPr>
              <a:t>phát</a:t>
            </a:r>
            <a:r>
              <a:rPr lang="en-US" sz="4400" dirty="0">
                <a:solidFill>
                  <a:srgbClr val="FF0000"/>
                </a:solidFill>
                <a:latin typeface="Times New Roman" panose="02020603050405020304" pitchFamily="18" charset="0"/>
                <a:ea typeface="Times New Roman" panose="02020603050405020304" pitchFamily="18" charset="0"/>
              </a:rPr>
              <a:t> </a:t>
            </a:r>
            <a:r>
              <a:rPr lang="en-US" sz="4400" dirty="0" err="1">
                <a:solidFill>
                  <a:srgbClr val="FF0000"/>
                </a:solidFill>
                <a:latin typeface="Times New Roman" panose="02020603050405020304" pitchFamily="18" charset="0"/>
                <a:ea typeface="Times New Roman" panose="02020603050405020304" pitchFamily="18" charset="0"/>
              </a:rPr>
              <a:t>triển</a:t>
            </a:r>
            <a:r>
              <a:rPr lang="en-US" sz="4400" dirty="0">
                <a:solidFill>
                  <a:srgbClr val="FF0000"/>
                </a:solidFill>
                <a:latin typeface="Times New Roman" panose="02020603050405020304" pitchFamily="18" charset="0"/>
                <a:ea typeface="Times New Roman" panose="02020603050405020304" pitchFamily="18" charset="0"/>
              </a:rPr>
              <a:t> </a:t>
            </a:r>
            <a:r>
              <a:rPr lang="en-US" sz="4400" dirty="0" err="1" smtClean="0">
                <a:solidFill>
                  <a:srgbClr val="FF0000"/>
                </a:solidFill>
                <a:latin typeface="Times New Roman" panose="02020603050405020304" pitchFamily="18" charset="0"/>
                <a:ea typeface="Times New Roman" panose="02020603050405020304" pitchFamily="18" charset="0"/>
              </a:rPr>
              <a:t>làm</a:t>
            </a:r>
            <a:r>
              <a:rPr lang="en-US" sz="4400" dirty="0" smtClean="0">
                <a:solidFill>
                  <a:srgbClr val="FF0000"/>
                </a:solidFill>
                <a:latin typeface="Times New Roman" panose="02020603050405020304" pitchFamily="18" charset="0"/>
                <a:ea typeface="Times New Roman" panose="02020603050405020304" pitchFamily="18" charset="0"/>
              </a:rPr>
              <a:t> </a:t>
            </a:r>
            <a:r>
              <a:rPr lang="en-US" sz="4400" dirty="0" err="1">
                <a:solidFill>
                  <a:srgbClr val="FF0000"/>
                </a:solidFill>
                <a:latin typeface="Times New Roman" panose="02020603050405020304" pitchFamily="18" charset="0"/>
                <a:ea typeface="Times New Roman" panose="02020603050405020304" pitchFamily="18" charset="0"/>
              </a:rPr>
              <a:t>thay</a:t>
            </a:r>
            <a:r>
              <a:rPr lang="en-US" sz="4400" dirty="0">
                <a:solidFill>
                  <a:srgbClr val="FF0000"/>
                </a:solidFill>
                <a:latin typeface="Times New Roman" panose="02020603050405020304" pitchFamily="18" charset="0"/>
                <a:ea typeface="Times New Roman" panose="02020603050405020304" pitchFamily="18" charset="0"/>
              </a:rPr>
              <a:t> </a:t>
            </a:r>
            <a:r>
              <a:rPr lang="en-US" sz="4400" dirty="0" err="1">
                <a:solidFill>
                  <a:srgbClr val="FF0000"/>
                </a:solidFill>
                <a:latin typeface="Times New Roman" panose="02020603050405020304" pitchFamily="18" charset="0"/>
                <a:ea typeface="Times New Roman" panose="02020603050405020304" pitchFamily="18" charset="0"/>
              </a:rPr>
              <a:t>đổi</a:t>
            </a:r>
            <a:r>
              <a:rPr lang="en-US" sz="4400" dirty="0">
                <a:solidFill>
                  <a:srgbClr val="FF0000"/>
                </a:solidFill>
                <a:latin typeface="Times New Roman" panose="02020603050405020304" pitchFamily="18" charset="0"/>
                <a:ea typeface="Times New Roman" panose="02020603050405020304" pitchFamily="18" charset="0"/>
              </a:rPr>
              <a:t> </a:t>
            </a:r>
            <a:r>
              <a:rPr lang="en-US" sz="4400" dirty="0" err="1">
                <a:solidFill>
                  <a:srgbClr val="FF0000"/>
                </a:solidFill>
                <a:latin typeface="Times New Roman" panose="02020603050405020304" pitchFamily="18" charset="0"/>
                <a:ea typeface="Times New Roman" panose="02020603050405020304" pitchFamily="18" charset="0"/>
              </a:rPr>
              <a:t>bộ</a:t>
            </a:r>
            <a:r>
              <a:rPr lang="en-US" sz="4400" dirty="0">
                <a:solidFill>
                  <a:srgbClr val="FF0000"/>
                </a:solidFill>
                <a:latin typeface="Times New Roman" panose="02020603050405020304" pitchFamily="18" charset="0"/>
                <a:ea typeface="Times New Roman" panose="02020603050405020304" pitchFamily="18" charset="0"/>
              </a:rPr>
              <a:t> </a:t>
            </a:r>
            <a:r>
              <a:rPr lang="en-US" sz="4400" dirty="0" err="1">
                <a:solidFill>
                  <a:srgbClr val="FF0000"/>
                </a:solidFill>
                <a:latin typeface="Times New Roman" panose="02020603050405020304" pitchFamily="18" charset="0"/>
                <a:ea typeface="Times New Roman" panose="02020603050405020304" pitchFamily="18" charset="0"/>
              </a:rPr>
              <a:t>mặt</a:t>
            </a:r>
            <a:r>
              <a:rPr lang="en-US" sz="4400" dirty="0">
                <a:solidFill>
                  <a:srgbClr val="FF0000"/>
                </a:solidFill>
                <a:latin typeface="Times New Roman" panose="02020603050405020304" pitchFamily="18" charset="0"/>
                <a:ea typeface="Times New Roman" panose="02020603050405020304" pitchFamily="18" charset="0"/>
              </a:rPr>
              <a:t> </a:t>
            </a:r>
            <a:r>
              <a:rPr lang="en-US" sz="4400" dirty="0" err="1">
                <a:solidFill>
                  <a:srgbClr val="FF0000"/>
                </a:solidFill>
                <a:latin typeface="Times New Roman" panose="02020603050405020304" pitchFamily="18" charset="0"/>
                <a:ea typeface="Times New Roman" panose="02020603050405020304" pitchFamily="18" charset="0"/>
              </a:rPr>
              <a:t>nông</a:t>
            </a:r>
            <a:r>
              <a:rPr lang="en-US" sz="4400" dirty="0">
                <a:solidFill>
                  <a:srgbClr val="FF0000"/>
                </a:solidFill>
                <a:latin typeface="Times New Roman" panose="02020603050405020304" pitchFamily="18" charset="0"/>
                <a:ea typeface="Times New Roman" panose="02020603050405020304" pitchFamily="18" charset="0"/>
              </a:rPr>
              <a:t> </a:t>
            </a:r>
            <a:r>
              <a:rPr lang="en-US" sz="4400" dirty="0" err="1">
                <a:solidFill>
                  <a:srgbClr val="FF0000"/>
                </a:solidFill>
                <a:latin typeface="Times New Roman" panose="02020603050405020304" pitchFamily="18" charset="0"/>
                <a:ea typeface="Times New Roman" panose="02020603050405020304" pitchFamily="18" charset="0"/>
              </a:rPr>
              <a:t>thôn</a:t>
            </a:r>
            <a:r>
              <a:rPr lang="en-US" sz="4400" dirty="0">
                <a:solidFill>
                  <a:srgbClr val="FF0000"/>
                </a:solidFill>
                <a:latin typeface="Times New Roman" panose="02020603050405020304" pitchFamily="18" charset="0"/>
                <a:ea typeface="Times New Roman" panose="02020603050405020304" pitchFamily="18" charset="0"/>
              </a:rPr>
              <a:t> </a:t>
            </a:r>
            <a:r>
              <a:rPr lang="en-US" sz="4400" dirty="0" err="1">
                <a:solidFill>
                  <a:srgbClr val="FF0000"/>
                </a:solidFill>
                <a:latin typeface="Times New Roman" panose="02020603050405020304" pitchFamily="18" charset="0"/>
                <a:ea typeface="Times New Roman" panose="02020603050405020304" pitchFamily="18" charset="0"/>
              </a:rPr>
              <a:t>ngoại</a:t>
            </a:r>
            <a:r>
              <a:rPr lang="en-US" sz="4400" dirty="0">
                <a:solidFill>
                  <a:srgbClr val="FF0000"/>
                </a:solidFill>
                <a:latin typeface="Times New Roman" panose="02020603050405020304" pitchFamily="18" charset="0"/>
                <a:ea typeface="Times New Roman" panose="02020603050405020304" pitchFamily="18" charset="0"/>
              </a:rPr>
              <a:t> </a:t>
            </a:r>
            <a:r>
              <a:rPr lang="en-US" sz="4400" dirty="0" err="1">
                <a:solidFill>
                  <a:srgbClr val="FF0000"/>
                </a:solidFill>
                <a:latin typeface="Times New Roman" panose="02020603050405020304" pitchFamily="18" charset="0"/>
                <a:ea typeface="Times New Roman" panose="02020603050405020304" pitchFamily="18" charset="0"/>
              </a:rPr>
              <a:t>thành</a:t>
            </a:r>
            <a:r>
              <a:rPr lang="en-US" sz="4400" dirty="0">
                <a:solidFill>
                  <a:srgbClr val="FF0000"/>
                </a:solidFill>
                <a:latin typeface="Times New Roman" panose="02020603050405020304" pitchFamily="18" charset="0"/>
                <a:ea typeface="Times New Roman" panose="02020603050405020304" pitchFamily="18" charset="0"/>
              </a:rPr>
              <a:t>.</a:t>
            </a:r>
            <a:endParaRPr lang="en-US" sz="4400" dirty="0">
              <a:solidFill>
                <a:srgbClr val="FF0000"/>
              </a:solidFill>
            </a:endParaRPr>
          </a:p>
        </p:txBody>
      </p:sp>
      <p:sp>
        <p:nvSpPr>
          <p:cNvPr id="5" name="Rectangle 4"/>
          <p:cNvSpPr/>
          <p:nvPr/>
        </p:nvSpPr>
        <p:spPr>
          <a:xfrm>
            <a:off x="781318" y="13402"/>
            <a:ext cx="9689206" cy="1179041"/>
          </a:xfrm>
          <a:prstGeom prst="rect">
            <a:avLst/>
          </a:prstGeom>
        </p:spPr>
        <p:txBody>
          <a:bodyPr wrap="square">
            <a:spAutoFit/>
          </a:bodyPr>
          <a:lstStyle/>
          <a:p>
            <a:pPr>
              <a:lnSpc>
                <a:spcPct val="115000"/>
              </a:lnSpc>
              <a:spcAft>
                <a:spcPts val="0"/>
              </a:spcAft>
            </a:pPr>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1. Thành tựu của Hải Phòng trong 10 năm đầu xây dựng chủ nghĩa xã hội ở</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miền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Bắc</a:t>
            </a:r>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(1955-1965)</a:t>
            </a:r>
            <a:endParaRPr lang="en-US" sz="2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TextBox 5"/>
          <p:cNvSpPr txBox="1"/>
          <p:nvPr/>
        </p:nvSpPr>
        <p:spPr>
          <a:xfrm>
            <a:off x="1179306" y="1192443"/>
            <a:ext cx="3953814" cy="584775"/>
          </a:xfrm>
          <a:prstGeom prst="rect">
            <a:avLst/>
          </a:prstGeom>
          <a:noFill/>
        </p:spPr>
        <p:txBody>
          <a:bodyPr wrap="square" rtlCol="0">
            <a:spAutoFit/>
          </a:bodyPr>
          <a:lstStyle/>
          <a:p>
            <a:r>
              <a:rPr lang="vi-VN" sz="3200" b="1" dirty="0">
                <a:solidFill>
                  <a:schemeClr val="bg1"/>
                </a:solidFill>
                <a:latin typeface="+mj-lt"/>
              </a:rPr>
              <a:t>b</a:t>
            </a:r>
            <a:r>
              <a:rPr lang="vi-VN" sz="3200" b="1" dirty="0" smtClean="0">
                <a:solidFill>
                  <a:schemeClr val="bg1"/>
                </a:solidFill>
                <a:latin typeface="+mj-lt"/>
              </a:rPr>
              <a:t>. Nông nghiệp</a:t>
            </a:r>
            <a:endParaRPr lang="en-US" sz="3200" b="1" dirty="0">
              <a:solidFill>
                <a:schemeClr val="bg1"/>
              </a:solidFill>
              <a:latin typeface="+mj-lt"/>
            </a:endParaRPr>
          </a:p>
        </p:txBody>
      </p:sp>
    </p:spTree>
    <p:extLst>
      <p:ext uri="{BB962C8B-B14F-4D97-AF65-F5344CB8AC3E}">
        <p14:creationId xmlns:p14="http://schemas.microsoft.com/office/powerpoint/2010/main" val="779725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4899" y="1336706"/>
            <a:ext cx="4959691" cy="646331"/>
          </a:xfrm>
          <a:prstGeom prst="rect">
            <a:avLst/>
          </a:prstGeom>
        </p:spPr>
        <p:txBody>
          <a:bodyPr wrap="none">
            <a:spAutoFit/>
          </a:bodyPr>
          <a:lstStyle/>
          <a:p>
            <a:r>
              <a:rPr lang="vi-VN" sz="3600" dirty="0" smtClean="0">
                <a:solidFill>
                  <a:schemeClr val="bg1"/>
                </a:solidFill>
                <a:latin typeface="Times New Roman" panose="02020603050405020304" pitchFamily="18" charset="0"/>
                <a:ea typeface="Arial" panose="020B0604020202020204" pitchFamily="34" charset="0"/>
              </a:rPr>
              <a:t>c. </a:t>
            </a:r>
            <a:r>
              <a:rPr lang="en-US" sz="3600" dirty="0" err="1" smtClean="0">
                <a:solidFill>
                  <a:schemeClr val="bg1"/>
                </a:solidFill>
                <a:latin typeface="Times New Roman" panose="02020603050405020304" pitchFamily="18" charset="0"/>
                <a:ea typeface="Arial" panose="020B0604020202020204" pitchFamily="34" charset="0"/>
              </a:rPr>
              <a:t>Văn</a:t>
            </a:r>
            <a:r>
              <a:rPr lang="en-US" sz="3600" dirty="0" smtClean="0">
                <a:solidFill>
                  <a:schemeClr val="bg1"/>
                </a:solidFill>
                <a:latin typeface="Times New Roman" panose="02020603050405020304" pitchFamily="18" charset="0"/>
                <a:ea typeface="Arial" panose="020B0604020202020204" pitchFamily="34" charset="0"/>
              </a:rPr>
              <a:t> </a:t>
            </a:r>
            <a:r>
              <a:rPr lang="en-US" sz="3600" dirty="0" err="1">
                <a:solidFill>
                  <a:schemeClr val="bg1"/>
                </a:solidFill>
                <a:latin typeface="Times New Roman" panose="02020603050405020304" pitchFamily="18" charset="0"/>
                <a:ea typeface="Arial" panose="020B0604020202020204" pitchFamily="34" charset="0"/>
              </a:rPr>
              <a:t>hóa</a:t>
            </a:r>
            <a:r>
              <a:rPr lang="en-US" sz="3600" dirty="0">
                <a:solidFill>
                  <a:schemeClr val="bg1"/>
                </a:solidFill>
                <a:latin typeface="Times New Roman" panose="02020603050405020304" pitchFamily="18" charset="0"/>
                <a:ea typeface="Arial" panose="020B0604020202020204" pitchFamily="34" charset="0"/>
              </a:rPr>
              <a:t>- </a:t>
            </a:r>
            <a:r>
              <a:rPr lang="en-US" sz="3600" dirty="0" err="1">
                <a:solidFill>
                  <a:schemeClr val="bg1"/>
                </a:solidFill>
                <a:latin typeface="Times New Roman" panose="02020603050405020304" pitchFamily="18" charset="0"/>
                <a:ea typeface="Arial" panose="020B0604020202020204" pitchFamily="34" charset="0"/>
              </a:rPr>
              <a:t>giáo</a:t>
            </a:r>
            <a:r>
              <a:rPr lang="en-US" sz="3600" dirty="0">
                <a:solidFill>
                  <a:schemeClr val="bg1"/>
                </a:solidFill>
                <a:latin typeface="Times New Roman" panose="02020603050405020304" pitchFamily="18" charset="0"/>
                <a:ea typeface="Arial" panose="020B0604020202020204" pitchFamily="34" charset="0"/>
              </a:rPr>
              <a:t> </a:t>
            </a:r>
            <a:r>
              <a:rPr lang="en-US" sz="3600" dirty="0" err="1">
                <a:solidFill>
                  <a:schemeClr val="bg1"/>
                </a:solidFill>
                <a:latin typeface="Times New Roman" panose="02020603050405020304" pitchFamily="18" charset="0"/>
                <a:ea typeface="Arial" panose="020B0604020202020204" pitchFamily="34" charset="0"/>
              </a:rPr>
              <a:t>dục</a:t>
            </a:r>
            <a:r>
              <a:rPr lang="en-US" sz="3600" dirty="0">
                <a:solidFill>
                  <a:schemeClr val="bg1"/>
                </a:solidFill>
                <a:latin typeface="Times New Roman" panose="02020603050405020304" pitchFamily="18" charset="0"/>
                <a:ea typeface="Arial" panose="020B0604020202020204" pitchFamily="34" charset="0"/>
              </a:rPr>
              <a:t>- y </a:t>
            </a:r>
            <a:r>
              <a:rPr lang="en-US" sz="3600" dirty="0" err="1">
                <a:solidFill>
                  <a:schemeClr val="bg1"/>
                </a:solidFill>
                <a:latin typeface="Times New Roman" panose="02020603050405020304" pitchFamily="18" charset="0"/>
                <a:ea typeface="Arial" panose="020B0604020202020204" pitchFamily="34" charset="0"/>
              </a:rPr>
              <a:t>tế</a:t>
            </a:r>
            <a:endParaRPr lang="en-US" sz="3600" dirty="0">
              <a:solidFill>
                <a:schemeClr val="bg1"/>
              </a:solidFill>
            </a:endParaRPr>
          </a:p>
        </p:txBody>
      </p:sp>
      <p:sp>
        <p:nvSpPr>
          <p:cNvPr id="5" name="Rectangle 4"/>
          <p:cNvSpPr/>
          <p:nvPr/>
        </p:nvSpPr>
        <p:spPr>
          <a:xfrm>
            <a:off x="781318" y="13402"/>
            <a:ext cx="9689206" cy="1179041"/>
          </a:xfrm>
          <a:prstGeom prst="rect">
            <a:avLst/>
          </a:prstGeom>
        </p:spPr>
        <p:txBody>
          <a:bodyPr wrap="square">
            <a:spAutoFit/>
          </a:bodyPr>
          <a:lstStyle/>
          <a:p>
            <a:pPr>
              <a:lnSpc>
                <a:spcPct val="115000"/>
              </a:lnSpc>
              <a:spcAft>
                <a:spcPts val="0"/>
              </a:spcAft>
            </a:pPr>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1. Thành tựu của Hải Phòng trong 10 năm đầu xây dựng chủ nghĩa xã hội ở</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miền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Bắc</a:t>
            </a:r>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(1955-1965)</a:t>
            </a:r>
            <a:endParaRPr lang="en-US" sz="2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Rectangle 5"/>
          <p:cNvSpPr/>
          <p:nvPr/>
        </p:nvSpPr>
        <p:spPr>
          <a:xfrm>
            <a:off x="1599794" y="1983037"/>
            <a:ext cx="8870730" cy="4577663"/>
          </a:xfrm>
          <a:prstGeom prst="rect">
            <a:avLst/>
          </a:prstGeom>
        </p:spPr>
        <p:txBody>
          <a:bodyPr wrap="square">
            <a:spAutoFit/>
          </a:bodyPr>
          <a:lstStyle/>
          <a:p>
            <a:pPr marL="342900" lvl="0" indent="-342900">
              <a:lnSpc>
                <a:spcPct val="115000"/>
              </a:lnSpc>
              <a:spcAft>
                <a:spcPts val="50"/>
              </a:spcAft>
              <a:buClr>
                <a:srgbClr val="000000"/>
              </a:buClr>
              <a:buSzPts val="1200"/>
              <a:buFont typeface="Symbol" panose="05050102010706020507" pitchFamily="18" charset="2"/>
              <a:buChar char="-"/>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15000"/>
              </a:lnSpc>
              <a:spcAft>
                <a:spcPts val="50"/>
              </a:spcAft>
              <a:buClr>
                <a:srgbClr val="000000"/>
              </a:buClr>
              <a:buSzPts val="1200"/>
              <a:buFont typeface="Symbol" panose="05050102010706020507" pitchFamily="18" charset="2"/>
              <a:buChar char="-"/>
            </a:pP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1959</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Tiệp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50"/>
              </a:spcAft>
              <a:buClr>
                <a:srgbClr val="000000"/>
              </a:buClr>
              <a:buSzPts val="1200"/>
              <a:buFont typeface="Symbol" panose="05050102010706020507" pitchFamily="18" charset="2"/>
              <a:buChar char="-"/>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Aft>
                <a:spcPts val="50"/>
              </a:spcAft>
              <a:buClr>
                <a:srgbClr val="000000"/>
              </a:buClr>
              <a:buSzPts val="1200"/>
              <a:buFont typeface="Symbol" panose="05050102010706020507" pitchFamily="18" charset="2"/>
              <a:buChar char="-"/>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1959,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064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2" name="Kí ức phong trào -Bình dân học vụ- - Cà phê sáng với VTV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1273" y="0"/>
            <a:ext cx="10501746" cy="5907233"/>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389348849"/>
              </p:ext>
            </p:extLst>
          </p:nvPr>
        </p:nvGraphicFramePr>
        <p:xfrm>
          <a:off x="554758" y="5806313"/>
          <a:ext cx="11360150" cy="1109472"/>
        </p:xfrm>
        <a:graphic>
          <a:graphicData uri="http://schemas.openxmlformats.org/drawingml/2006/table">
            <a:tbl>
              <a:tblPr>
                <a:tableStyleId>{5C22544A-7EE6-4342-B048-85BDC9FD1C3A}</a:tableStyleId>
              </a:tblPr>
              <a:tblGrid>
                <a:gridCol w="11360150">
                  <a:extLst>
                    <a:ext uri="{9D8B030D-6E8A-4147-A177-3AD203B41FA5}">
                      <a16:colId xmlns:a16="http://schemas.microsoft.com/office/drawing/2014/main" val="20000"/>
                    </a:ext>
                  </a:extLst>
                </a:gridCol>
              </a:tblGrid>
              <a:tr h="0">
                <a:tc>
                  <a:txBody>
                    <a:bodyPr/>
                    <a:lstStyle/>
                    <a:p>
                      <a:pPr indent="292100" algn="ctr">
                        <a:lnSpc>
                          <a:spcPct val="130000"/>
                        </a:lnSpc>
                        <a:spcAft>
                          <a:spcPts val="0"/>
                        </a:spcAft>
                      </a:pPr>
                      <a:r>
                        <a:rPr lang="en-US" sz="2800" dirty="0" err="1" smtClean="0">
                          <a:effectLst/>
                        </a:rPr>
                        <a:t>Bằng</a:t>
                      </a:r>
                      <a:r>
                        <a:rPr lang="en-US" sz="2800" dirty="0" smtClean="0">
                          <a:effectLst/>
                        </a:rPr>
                        <a:t> </a:t>
                      </a:r>
                      <a:r>
                        <a:rPr lang="en-US" sz="2800" dirty="0" err="1">
                          <a:effectLst/>
                        </a:rPr>
                        <a:t>kiến</a:t>
                      </a:r>
                      <a:r>
                        <a:rPr lang="en-US" sz="2800" dirty="0">
                          <a:effectLst/>
                        </a:rPr>
                        <a:t> </a:t>
                      </a:r>
                      <a:r>
                        <a:rPr lang="en-US" sz="2800" dirty="0" err="1">
                          <a:effectLst/>
                        </a:rPr>
                        <a:t>thức</a:t>
                      </a:r>
                      <a:r>
                        <a:rPr lang="en-US" sz="2800" dirty="0">
                          <a:effectLst/>
                        </a:rPr>
                        <a:t> </a:t>
                      </a:r>
                      <a:r>
                        <a:rPr lang="en-US" sz="2800" dirty="0" err="1">
                          <a:effectLst/>
                        </a:rPr>
                        <a:t>và</a:t>
                      </a:r>
                      <a:r>
                        <a:rPr lang="en-US" sz="2800" dirty="0">
                          <a:effectLst/>
                        </a:rPr>
                        <a:t> </a:t>
                      </a:r>
                      <a:r>
                        <a:rPr lang="en-US" sz="2800" dirty="0" err="1">
                          <a:effectLst/>
                        </a:rPr>
                        <a:t>tìm</a:t>
                      </a:r>
                      <a:r>
                        <a:rPr lang="en-US" sz="2800" dirty="0">
                          <a:effectLst/>
                        </a:rPr>
                        <a:t> </a:t>
                      </a:r>
                      <a:r>
                        <a:rPr lang="en-US" sz="2800" dirty="0" err="1">
                          <a:effectLst/>
                        </a:rPr>
                        <a:t>hiểu</a:t>
                      </a:r>
                      <a:r>
                        <a:rPr lang="en-US" sz="2800" dirty="0">
                          <a:effectLst/>
                        </a:rPr>
                        <a:t> </a:t>
                      </a:r>
                      <a:r>
                        <a:rPr lang="en-US" sz="2800" dirty="0" err="1">
                          <a:effectLst/>
                        </a:rPr>
                        <a:t>lịch</a:t>
                      </a:r>
                      <a:r>
                        <a:rPr lang="en-US" sz="2800" dirty="0">
                          <a:effectLst/>
                        </a:rPr>
                        <a:t> </a:t>
                      </a:r>
                      <a:r>
                        <a:rPr lang="en-US" sz="2800" dirty="0" err="1">
                          <a:effectLst/>
                        </a:rPr>
                        <a:t>sử</a:t>
                      </a:r>
                      <a:r>
                        <a:rPr lang="en-US" sz="2800" dirty="0">
                          <a:effectLst/>
                        </a:rPr>
                        <a:t>, </a:t>
                      </a:r>
                      <a:r>
                        <a:rPr lang="en-US" sz="2800" dirty="0" err="1">
                          <a:effectLst/>
                        </a:rPr>
                        <a:t>em</a:t>
                      </a:r>
                      <a:r>
                        <a:rPr lang="en-US" sz="2800" dirty="0">
                          <a:effectLst/>
                        </a:rPr>
                        <a:t> </a:t>
                      </a:r>
                      <a:r>
                        <a:rPr lang="en-US" sz="2800" dirty="0" err="1">
                          <a:effectLst/>
                        </a:rPr>
                        <a:t>hãy</a:t>
                      </a:r>
                      <a:r>
                        <a:rPr lang="en-US" sz="2800" dirty="0">
                          <a:effectLst/>
                        </a:rPr>
                        <a:t> </a:t>
                      </a:r>
                      <a:r>
                        <a:rPr lang="en-US" sz="2800" dirty="0" err="1">
                          <a:effectLst/>
                        </a:rPr>
                        <a:t>nêu</a:t>
                      </a:r>
                      <a:r>
                        <a:rPr lang="en-US" sz="2800" dirty="0">
                          <a:effectLst/>
                        </a:rPr>
                        <a:t> </a:t>
                      </a:r>
                      <a:r>
                        <a:rPr lang="en-US" sz="2800" dirty="0" err="1">
                          <a:effectLst/>
                        </a:rPr>
                        <a:t>những</a:t>
                      </a:r>
                      <a:r>
                        <a:rPr lang="en-US" sz="2800" dirty="0">
                          <a:effectLst/>
                        </a:rPr>
                        <a:t> </a:t>
                      </a:r>
                      <a:r>
                        <a:rPr lang="en-US" sz="2800" dirty="0" err="1">
                          <a:effectLst/>
                        </a:rPr>
                        <a:t>hiểu</a:t>
                      </a:r>
                      <a:r>
                        <a:rPr lang="en-US" sz="2800" dirty="0">
                          <a:effectLst/>
                        </a:rPr>
                        <a:t> </a:t>
                      </a:r>
                      <a:r>
                        <a:rPr lang="en-US" sz="2800" dirty="0" err="1">
                          <a:effectLst/>
                        </a:rPr>
                        <a:t>biết</a:t>
                      </a:r>
                      <a:r>
                        <a:rPr lang="en-US" sz="2800" dirty="0">
                          <a:effectLst/>
                        </a:rPr>
                        <a:t> </a:t>
                      </a:r>
                      <a:r>
                        <a:rPr lang="en-US" sz="2800" dirty="0" err="1">
                          <a:effectLst/>
                        </a:rPr>
                        <a:t>của</a:t>
                      </a:r>
                      <a:r>
                        <a:rPr lang="en-US" sz="2800" dirty="0">
                          <a:effectLst/>
                        </a:rPr>
                        <a:t> </a:t>
                      </a:r>
                      <a:r>
                        <a:rPr lang="en-US" sz="2800" dirty="0" err="1">
                          <a:effectLst/>
                        </a:rPr>
                        <a:t>em</a:t>
                      </a:r>
                      <a:r>
                        <a:rPr lang="en-US" sz="2800" dirty="0">
                          <a:effectLst/>
                        </a:rPr>
                        <a:t> </a:t>
                      </a:r>
                      <a:r>
                        <a:rPr lang="en-US" sz="2800" dirty="0" err="1">
                          <a:effectLst/>
                        </a:rPr>
                        <a:t>về</a:t>
                      </a:r>
                      <a:r>
                        <a:rPr lang="en-US" sz="2800" dirty="0">
                          <a:effectLst/>
                        </a:rPr>
                        <a:t> </a:t>
                      </a:r>
                      <a:r>
                        <a:rPr lang="en-US" sz="2800" dirty="0" err="1">
                          <a:effectLst/>
                        </a:rPr>
                        <a:t>sự</a:t>
                      </a:r>
                      <a:r>
                        <a:rPr lang="en-US" sz="2800" dirty="0">
                          <a:effectLst/>
                        </a:rPr>
                        <a:t> </a:t>
                      </a:r>
                      <a:r>
                        <a:rPr lang="en-US" sz="2800" dirty="0" err="1">
                          <a:effectLst/>
                        </a:rPr>
                        <a:t>kiện</a:t>
                      </a:r>
                      <a:r>
                        <a:rPr lang="en-US" sz="2800" dirty="0">
                          <a:effectLst/>
                        </a:rPr>
                        <a:t> </a:t>
                      </a:r>
                      <a:r>
                        <a:rPr lang="en-US" sz="2800" dirty="0" err="1">
                          <a:effectLst/>
                        </a:rPr>
                        <a:t>được</a:t>
                      </a:r>
                      <a:r>
                        <a:rPr lang="en-US" sz="2800" dirty="0">
                          <a:effectLst/>
                        </a:rPr>
                        <a:t> </a:t>
                      </a:r>
                      <a:r>
                        <a:rPr lang="en-US" sz="2800" dirty="0" err="1">
                          <a:effectLst/>
                        </a:rPr>
                        <a:t>ghi</a:t>
                      </a:r>
                      <a:r>
                        <a:rPr lang="en-US" sz="2800" dirty="0">
                          <a:effectLst/>
                        </a:rPr>
                        <a:t> </a:t>
                      </a:r>
                      <a:r>
                        <a:rPr lang="en-US" sz="2800" dirty="0" err="1">
                          <a:effectLst/>
                        </a:rPr>
                        <a:t>lại</a:t>
                      </a:r>
                      <a:r>
                        <a:rPr lang="en-US" sz="2800" dirty="0">
                          <a:effectLst/>
                        </a:rPr>
                        <a:t> </a:t>
                      </a:r>
                      <a:r>
                        <a:rPr lang="en-US" sz="2800" dirty="0" err="1">
                          <a:effectLst/>
                        </a:rPr>
                        <a:t>trong</a:t>
                      </a:r>
                      <a:r>
                        <a:rPr lang="en-US" sz="2800" dirty="0">
                          <a:effectLst/>
                        </a:rPr>
                        <a:t>  vi </a:t>
                      </a:r>
                      <a:r>
                        <a:rPr lang="en-US" sz="2800" dirty="0" err="1">
                          <a:effectLst/>
                        </a:rPr>
                        <a:t>deo</a:t>
                      </a:r>
                      <a:r>
                        <a:rPr lang="en-US" sz="2800" dirty="0">
                          <a:effectLst/>
                        </a:rPr>
                        <a:t>?</a:t>
                      </a:r>
                      <a:endParaRPr lang="en-US" sz="2400" b="1" dirty="0">
                        <a:solidFill>
                          <a:srgbClr val="DD8234"/>
                        </a:solidFill>
                        <a:effectLst/>
                        <a:latin typeface="Segoe UI" panose="020B0502040204020203" pitchFamily="34" charset="0"/>
                        <a:ea typeface="Segoe UI" panose="020B0502040204020203" pitchFamily="34" charset="0"/>
                      </a:endParaRPr>
                    </a:p>
                  </a:txBody>
                  <a:tcPr marL="114300" marR="11430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85646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7" t="-188" r="317" b="188"/>
          <a:stretch/>
        </p:blipFill>
        <p:spPr>
          <a:xfrm>
            <a:off x="0" y="0"/>
            <a:ext cx="12192000" cy="6858000"/>
          </a:xfrm>
          <a:prstGeom prst="rect">
            <a:avLst/>
          </a:prstGeom>
        </p:spPr>
      </p:pic>
      <p:sp>
        <p:nvSpPr>
          <p:cNvPr id="5" name="TextBox 4"/>
          <p:cNvSpPr txBox="1"/>
          <p:nvPr/>
        </p:nvSpPr>
        <p:spPr>
          <a:xfrm>
            <a:off x="2979313" y="1751527"/>
            <a:ext cx="6233374" cy="2585323"/>
          </a:xfrm>
          <a:prstGeom prst="rect">
            <a:avLst/>
          </a:prstGeom>
          <a:noFill/>
        </p:spPr>
        <p:txBody>
          <a:bodyPr wrap="square" rtlCol="0">
            <a:spAutoFit/>
          </a:bodyPr>
          <a:lstStyle/>
          <a:p>
            <a:pPr algn="ctr"/>
            <a:r>
              <a:rPr lang="vi-VN" sz="5400" b="1" dirty="0" smtClean="0">
                <a:solidFill>
                  <a:srgbClr val="FF0000"/>
                </a:solidFill>
              </a:rPr>
              <a:t>TRÒ CHƠI</a:t>
            </a:r>
          </a:p>
          <a:p>
            <a:pPr algn="ctr"/>
            <a:r>
              <a:rPr lang="vi-VN" sz="5400" b="1" dirty="0" smtClean="0">
                <a:solidFill>
                  <a:srgbClr val="FF0000"/>
                </a:solidFill>
              </a:rPr>
              <a:t>NHỮNG DẤU SON LỊCH SỬ</a:t>
            </a:r>
            <a:endParaRPr lang="en-US" sz="5400" b="1" dirty="0">
              <a:solidFill>
                <a:srgbClr val="FF0000"/>
              </a:solidFill>
            </a:endParaRPr>
          </a:p>
        </p:txBody>
      </p:sp>
    </p:spTree>
    <p:extLst>
      <p:ext uri="{BB962C8B-B14F-4D97-AF65-F5344CB8AC3E}">
        <p14:creationId xmlns:p14="http://schemas.microsoft.com/office/powerpoint/2010/main" val="393001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ADD80C-3D52-BAB7-ACC4-19FC75FDFAF4}"/>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622174" y="2216071"/>
            <a:ext cx="7489501" cy="2874846"/>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150858" y="3142678"/>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840675" y="2384839"/>
            <a:ext cx="6894330" cy="2536080"/>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348918" y="2498717"/>
            <a:ext cx="6894330" cy="2308324"/>
          </a:xfrm>
          <a:prstGeom prst="rect">
            <a:avLst/>
          </a:prstGeom>
          <a:noFill/>
        </p:spPr>
        <p:txBody>
          <a:bodyPr wrap="square" rtlCol="0">
            <a:spAutoFit/>
          </a:bodyPr>
          <a:lstStyle/>
          <a:p>
            <a:pPr lvl="0"/>
            <a:r>
              <a:rPr lang="en-US" sz="3600" dirty="0" smtClean="0">
                <a:solidFill>
                  <a:srgbClr val="FFFFFF"/>
                </a:solidFill>
              </a:rPr>
              <a:t>A</a:t>
            </a:r>
            <a:r>
              <a:rPr lang="en-US" sz="3600" dirty="0">
                <a:solidFill>
                  <a:srgbClr val="FFFFFF"/>
                </a:solidFill>
              </a:rPr>
              <a:t>) 01-01-1958</a:t>
            </a:r>
          </a:p>
          <a:p>
            <a:pPr lvl="0"/>
            <a:r>
              <a:rPr lang="en-US" sz="3600" dirty="0">
                <a:solidFill>
                  <a:srgbClr val="FFFFFF"/>
                </a:solidFill>
              </a:rPr>
              <a:t>B) 01-04-1959</a:t>
            </a:r>
          </a:p>
          <a:p>
            <a:pPr lvl="0"/>
            <a:r>
              <a:rPr lang="en-US" sz="3600" dirty="0">
                <a:solidFill>
                  <a:srgbClr val="FFFFFF"/>
                </a:solidFill>
              </a:rPr>
              <a:t>C) 01-04-1960</a:t>
            </a:r>
          </a:p>
          <a:p>
            <a:pPr lvl="0"/>
            <a:r>
              <a:rPr lang="en-US" sz="3600" dirty="0">
                <a:solidFill>
                  <a:srgbClr val="FFFFFF"/>
                </a:solidFill>
              </a:rPr>
              <a:t>D) 01-01-1961</a:t>
            </a:r>
          </a:p>
        </p:txBody>
      </p:sp>
      <p:pic>
        <p:nvPicPr>
          <p:cNvPr id="21" name="Graphic 20" descr="Home">
            <a:hlinkClick r:id="rId3" action="ppaction://hlinksldjump"/>
            <a:extLst>
              <a:ext uri="{FF2B5EF4-FFF2-40B4-BE49-F238E27FC236}">
                <a16:creationId xmlns:a16="http://schemas.microsoft.com/office/drawing/2014/main" id="{80E7BF02-E7AD-4CEB-AAF4-90930AB673C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198945" y="261257"/>
            <a:ext cx="1448409" cy="1448409"/>
          </a:xfrm>
          <a:prstGeom prst="rect">
            <a:avLst/>
          </a:prstGeom>
        </p:spPr>
      </p:pic>
      <p:sp>
        <p:nvSpPr>
          <p:cNvPr id="10" name="1">
            <a:hlinkClick r:id="rId3" action="ppaction://hlinksldjump"/>
            <a:extLst>
              <a:ext uri="{FF2B5EF4-FFF2-40B4-BE49-F238E27FC236}">
                <a16:creationId xmlns:a16="http://schemas.microsoft.com/office/drawing/2014/main" id="{C15D9919-4536-465E-7F99-5C7E0649F759}"/>
              </a:ext>
            </a:extLst>
          </p:cNvPr>
          <p:cNvSpPr/>
          <p:nvPr/>
        </p:nvSpPr>
        <p:spPr>
          <a:xfrm>
            <a:off x="1113932" y="1130305"/>
            <a:ext cx="726743" cy="601428"/>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2" name="Rectangle 1"/>
          <p:cNvSpPr/>
          <p:nvPr/>
        </p:nvSpPr>
        <p:spPr>
          <a:xfrm>
            <a:off x="2185346" y="830854"/>
            <a:ext cx="6897153" cy="1200329"/>
          </a:xfrm>
          <a:prstGeom prst="rect">
            <a:avLst/>
          </a:prstGeom>
        </p:spPr>
        <p:txBody>
          <a:bodyPr wrap="square">
            <a:spAutoFit/>
          </a:bodyPr>
          <a:lstStyle/>
          <a:p>
            <a:r>
              <a:rPr lang="en-US" sz="3600" dirty="0" err="1" smtClean="0">
                <a:solidFill>
                  <a:srgbClr val="FF0000"/>
                </a:solidFill>
              </a:rPr>
              <a:t>Nhà</a:t>
            </a:r>
            <a:r>
              <a:rPr lang="en-US" sz="3600" dirty="0" smtClean="0">
                <a:solidFill>
                  <a:srgbClr val="FF0000"/>
                </a:solidFill>
              </a:rPr>
              <a:t> </a:t>
            </a:r>
            <a:r>
              <a:rPr lang="en-US" sz="3600" dirty="0" err="1">
                <a:solidFill>
                  <a:srgbClr val="FF0000"/>
                </a:solidFill>
              </a:rPr>
              <a:t>máy</a:t>
            </a:r>
            <a:r>
              <a:rPr lang="en-US" sz="3600" dirty="0">
                <a:solidFill>
                  <a:srgbClr val="FF0000"/>
                </a:solidFill>
              </a:rPr>
              <a:t> </a:t>
            </a:r>
            <a:r>
              <a:rPr lang="en-US" sz="3600" dirty="0" err="1">
                <a:solidFill>
                  <a:srgbClr val="FF0000"/>
                </a:solidFill>
              </a:rPr>
              <a:t>Đóng</a:t>
            </a:r>
            <a:r>
              <a:rPr lang="en-US" sz="3600" dirty="0">
                <a:solidFill>
                  <a:srgbClr val="FF0000"/>
                </a:solidFill>
              </a:rPr>
              <a:t> </a:t>
            </a:r>
            <a:r>
              <a:rPr lang="en-US" sz="3600" dirty="0" err="1">
                <a:solidFill>
                  <a:srgbClr val="FF0000"/>
                </a:solidFill>
              </a:rPr>
              <a:t>tàu</a:t>
            </a:r>
            <a:r>
              <a:rPr lang="en-US" sz="3600" dirty="0">
                <a:solidFill>
                  <a:srgbClr val="FF0000"/>
                </a:solidFill>
              </a:rPr>
              <a:t> </a:t>
            </a:r>
            <a:r>
              <a:rPr lang="en-US" sz="3600" dirty="0" err="1">
                <a:solidFill>
                  <a:srgbClr val="FF0000"/>
                </a:solidFill>
              </a:rPr>
              <a:t>Hải</a:t>
            </a:r>
            <a:r>
              <a:rPr lang="en-US" sz="3600" dirty="0">
                <a:solidFill>
                  <a:srgbClr val="FF0000"/>
                </a:solidFill>
              </a:rPr>
              <a:t> </a:t>
            </a:r>
            <a:r>
              <a:rPr lang="en-US" sz="3600" dirty="0" err="1">
                <a:solidFill>
                  <a:srgbClr val="FF0000"/>
                </a:solidFill>
              </a:rPr>
              <a:t>Phòng</a:t>
            </a:r>
            <a:r>
              <a:rPr lang="en-US" sz="3600" dirty="0">
                <a:solidFill>
                  <a:srgbClr val="FF0000"/>
                </a:solidFill>
              </a:rPr>
              <a:t> </a:t>
            </a:r>
            <a:r>
              <a:rPr lang="en-US" sz="3600" dirty="0" err="1">
                <a:solidFill>
                  <a:srgbClr val="FF0000"/>
                </a:solidFill>
              </a:rPr>
              <a:t>được</a:t>
            </a:r>
            <a:r>
              <a:rPr lang="en-US" sz="3600" dirty="0">
                <a:solidFill>
                  <a:srgbClr val="FF0000"/>
                </a:solidFill>
              </a:rPr>
              <a:t> </a:t>
            </a:r>
            <a:r>
              <a:rPr lang="en-US" sz="3600" dirty="0" err="1">
                <a:solidFill>
                  <a:srgbClr val="FF0000"/>
                </a:solidFill>
              </a:rPr>
              <a:t>khởi</a:t>
            </a:r>
            <a:r>
              <a:rPr lang="en-US" sz="3600" dirty="0">
                <a:solidFill>
                  <a:srgbClr val="FF0000"/>
                </a:solidFill>
              </a:rPr>
              <a:t> </a:t>
            </a:r>
            <a:r>
              <a:rPr lang="en-US" sz="3600" dirty="0" err="1">
                <a:solidFill>
                  <a:srgbClr val="FF0000"/>
                </a:solidFill>
              </a:rPr>
              <a:t>công</a:t>
            </a:r>
            <a:r>
              <a:rPr lang="en-US" sz="3600" dirty="0">
                <a:solidFill>
                  <a:srgbClr val="FF0000"/>
                </a:solidFill>
              </a:rPr>
              <a:t> </a:t>
            </a:r>
            <a:r>
              <a:rPr lang="en-US" sz="3600" dirty="0" err="1">
                <a:solidFill>
                  <a:srgbClr val="FF0000"/>
                </a:solidFill>
              </a:rPr>
              <a:t>xây</a:t>
            </a:r>
            <a:r>
              <a:rPr lang="en-US" sz="3600" dirty="0">
                <a:solidFill>
                  <a:srgbClr val="FF0000"/>
                </a:solidFill>
              </a:rPr>
              <a:t> </a:t>
            </a:r>
            <a:r>
              <a:rPr lang="en-US" sz="3600" dirty="0" err="1" smtClean="0">
                <a:solidFill>
                  <a:srgbClr val="FF0000"/>
                </a:solidFill>
              </a:rPr>
              <a:t>dựng</a:t>
            </a:r>
            <a:r>
              <a:rPr lang="vi-VN" sz="3600" dirty="0" smtClean="0">
                <a:solidFill>
                  <a:srgbClr val="FF0000"/>
                </a:solidFill>
              </a:rPr>
              <a:t> k</a:t>
            </a:r>
            <a:r>
              <a:rPr lang="en-US" sz="3600" dirty="0" smtClean="0">
                <a:solidFill>
                  <a:srgbClr val="FF0000"/>
                </a:solidFill>
              </a:rPr>
              <a:t>hi </a:t>
            </a:r>
            <a:r>
              <a:rPr lang="en-US" sz="3600" dirty="0" err="1">
                <a:solidFill>
                  <a:srgbClr val="FF0000"/>
                </a:solidFill>
              </a:rPr>
              <a:t>nào</a:t>
            </a:r>
            <a:r>
              <a:rPr lang="en-US" sz="3600" dirty="0">
                <a:solidFill>
                  <a:srgbClr val="FF0000"/>
                </a:solidFill>
              </a:rPr>
              <a:t> </a:t>
            </a:r>
            <a:r>
              <a:rPr lang="en-US" sz="3600" dirty="0" smtClean="0">
                <a:solidFill>
                  <a:srgbClr val="FF0000"/>
                </a:solidFill>
              </a:rPr>
              <a:t>?</a:t>
            </a:r>
            <a:endParaRPr lang="en-US" sz="3600" dirty="0">
              <a:solidFill>
                <a:srgbClr val="FF0000"/>
              </a:solidFill>
            </a:endParaRPr>
          </a:p>
        </p:txBody>
      </p:sp>
      <p:sp>
        <p:nvSpPr>
          <p:cNvPr id="3" name="Rectangle 2"/>
          <p:cNvSpPr/>
          <p:nvPr/>
        </p:nvSpPr>
        <p:spPr>
          <a:xfrm>
            <a:off x="3062447" y="5432864"/>
            <a:ext cx="4608954" cy="677750"/>
          </a:xfrm>
          <a:prstGeom prst="rect">
            <a:avLst/>
          </a:prstGeom>
        </p:spPr>
        <p:txBody>
          <a:bodyPr wrap="none">
            <a:spAutoFit/>
          </a:bodyPr>
          <a:lstStyle/>
          <a:p>
            <a:pPr>
              <a:lnSpc>
                <a:spcPct val="115000"/>
              </a:lnSpc>
              <a:spcAft>
                <a:spcPts val="1000"/>
              </a:spcAft>
            </a:pP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 01-04-1960</a:t>
            </a:r>
            <a:endParaRPr lang="en-US" sz="32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7566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2" presetClass="exit" presetSubtype="1" fill="hold" grpId="0" nodeType="clickEffect">
                                  <p:stCondLst>
                                    <p:cond delay="0"/>
                                  </p:stCondLst>
                                  <p:childTnLst>
                                    <p:animEffect transition="out" filter="wipe(up)">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7A2EB5-4368-4749-E0B8-F701990F45C1}"/>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85662" y="2444947"/>
            <a:ext cx="7160877" cy="3131605"/>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314349" y="2211232"/>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065412" y="2710414"/>
            <a:ext cx="6532911" cy="268390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134842" y="2684013"/>
            <a:ext cx="6532911" cy="2554545"/>
          </a:xfrm>
          <a:prstGeom prst="rect">
            <a:avLst/>
          </a:prstGeom>
          <a:noFill/>
        </p:spPr>
        <p:txBody>
          <a:bodyPr wrap="square" rtlCol="0">
            <a:spAutoFit/>
          </a:bodyPr>
          <a:lstStyle/>
          <a:p>
            <a:pPr lvl="0"/>
            <a:r>
              <a:rPr lang="en-US" sz="4000" dirty="0" smtClean="0">
                <a:solidFill>
                  <a:srgbClr val="FFFFFF"/>
                </a:solidFill>
              </a:rPr>
              <a:t>A</a:t>
            </a:r>
            <a:r>
              <a:rPr lang="en-US" sz="4000" dirty="0">
                <a:solidFill>
                  <a:srgbClr val="FFFFFF"/>
                </a:solidFill>
              </a:rPr>
              <a:t>) </a:t>
            </a:r>
            <a:r>
              <a:rPr lang="en-US" sz="4000" dirty="0" err="1">
                <a:solidFill>
                  <a:srgbClr val="FFFFFF"/>
                </a:solidFill>
              </a:rPr>
              <a:t>Công</a:t>
            </a:r>
            <a:r>
              <a:rPr lang="en-US" sz="4000" dirty="0">
                <a:solidFill>
                  <a:srgbClr val="FFFFFF"/>
                </a:solidFill>
              </a:rPr>
              <a:t> </a:t>
            </a:r>
            <a:r>
              <a:rPr lang="en-US" sz="4000" dirty="0" err="1">
                <a:solidFill>
                  <a:srgbClr val="FFFFFF"/>
                </a:solidFill>
              </a:rPr>
              <a:t>nghiệp</a:t>
            </a:r>
            <a:endParaRPr lang="en-US" sz="4000" dirty="0">
              <a:solidFill>
                <a:srgbClr val="FFFFFF"/>
              </a:solidFill>
            </a:endParaRPr>
          </a:p>
          <a:p>
            <a:pPr lvl="0"/>
            <a:r>
              <a:rPr lang="en-US" sz="4000" dirty="0">
                <a:solidFill>
                  <a:srgbClr val="FFFFFF"/>
                </a:solidFill>
              </a:rPr>
              <a:t>B) </a:t>
            </a:r>
            <a:r>
              <a:rPr lang="en-US" sz="4000" dirty="0" err="1">
                <a:solidFill>
                  <a:srgbClr val="FFFFFF"/>
                </a:solidFill>
              </a:rPr>
              <a:t>Hàng</a:t>
            </a:r>
            <a:r>
              <a:rPr lang="en-US" sz="4000" dirty="0">
                <a:solidFill>
                  <a:srgbClr val="FFFFFF"/>
                </a:solidFill>
              </a:rPr>
              <a:t> </a:t>
            </a:r>
            <a:r>
              <a:rPr lang="en-US" sz="4000" dirty="0" err="1">
                <a:solidFill>
                  <a:srgbClr val="FFFFFF"/>
                </a:solidFill>
              </a:rPr>
              <a:t>hải</a:t>
            </a:r>
            <a:endParaRPr lang="en-US" sz="4000" dirty="0">
              <a:solidFill>
                <a:srgbClr val="FFFFFF"/>
              </a:solidFill>
            </a:endParaRPr>
          </a:p>
          <a:p>
            <a:pPr lvl="0"/>
            <a:r>
              <a:rPr lang="en-US" sz="4000" dirty="0">
                <a:solidFill>
                  <a:srgbClr val="FFFFFF"/>
                </a:solidFill>
              </a:rPr>
              <a:t>C) </a:t>
            </a:r>
            <a:r>
              <a:rPr lang="en-US" sz="4000" dirty="0" err="1">
                <a:solidFill>
                  <a:srgbClr val="FFFFFF"/>
                </a:solidFill>
              </a:rPr>
              <a:t>Nông</a:t>
            </a:r>
            <a:r>
              <a:rPr lang="en-US" sz="4000" dirty="0">
                <a:solidFill>
                  <a:srgbClr val="FFFFFF"/>
                </a:solidFill>
              </a:rPr>
              <a:t> </a:t>
            </a:r>
            <a:r>
              <a:rPr lang="en-US" sz="4000" dirty="0" err="1">
                <a:solidFill>
                  <a:srgbClr val="FFFFFF"/>
                </a:solidFill>
              </a:rPr>
              <a:t>nghiệp</a:t>
            </a:r>
            <a:endParaRPr lang="en-US" sz="4000" dirty="0">
              <a:solidFill>
                <a:srgbClr val="FFFFFF"/>
              </a:solidFill>
            </a:endParaRPr>
          </a:p>
          <a:p>
            <a:pPr lvl="0"/>
            <a:r>
              <a:rPr lang="en-US" sz="4000" dirty="0">
                <a:solidFill>
                  <a:srgbClr val="FFFFFF"/>
                </a:solidFill>
              </a:rPr>
              <a:t>D) </a:t>
            </a:r>
            <a:r>
              <a:rPr lang="en-US" sz="4000" dirty="0" err="1">
                <a:solidFill>
                  <a:srgbClr val="FFFFFF"/>
                </a:solidFill>
              </a:rPr>
              <a:t>Văn</a:t>
            </a:r>
            <a:r>
              <a:rPr lang="en-US" sz="4000" dirty="0">
                <a:solidFill>
                  <a:srgbClr val="FFFFFF"/>
                </a:solidFill>
              </a:rPr>
              <a:t> </a:t>
            </a:r>
            <a:r>
              <a:rPr lang="en-US" sz="4000" dirty="0" err="1" smtClean="0">
                <a:solidFill>
                  <a:srgbClr val="FFFFFF"/>
                </a:solidFill>
              </a:rPr>
              <a:t>hóa</a:t>
            </a:r>
            <a:endParaRPr lang="en-US" sz="4000" dirty="0">
              <a:solidFill>
                <a:srgbClr val="FFFFFF"/>
              </a:solidFill>
            </a:endParaRPr>
          </a:p>
        </p:txBody>
      </p:sp>
      <p:pic>
        <p:nvPicPr>
          <p:cNvPr id="20" name="Graphic 19" descr="Home">
            <a:hlinkClick r:id="rId3" action="ppaction://hlinksldjump"/>
            <a:extLst>
              <a:ext uri="{FF2B5EF4-FFF2-40B4-BE49-F238E27FC236}">
                <a16:creationId xmlns:a16="http://schemas.microsoft.com/office/drawing/2014/main" id="{FF4E75B4-64EF-4348-B41A-0CFB4839C5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834972" y="0"/>
            <a:ext cx="1189369" cy="1189369"/>
          </a:xfrm>
          <a:prstGeom prst="rect">
            <a:avLst/>
          </a:prstGeom>
        </p:spPr>
      </p:pic>
      <p:sp>
        <p:nvSpPr>
          <p:cNvPr id="8" name="1">
            <a:hlinkClick r:id="rId6" action="ppaction://hlinksldjump"/>
            <a:extLst>
              <a:ext uri="{FF2B5EF4-FFF2-40B4-BE49-F238E27FC236}">
                <a16:creationId xmlns:a16="http://schemas.microsoft.com/office/drawing/2014/main" id="{8F3B0157-89A6-1465-2768-A6759768D295}"/>
              </a:ext>
            </a:extLst>
          </p:cNvPr>
          <p:cNvSpPr/>
          <p:nvPr/>
        </p:nvSpPr>
        <p:spPr>
          <a:xfrm>
            <a:off x="1355964" y="1283781"/>
            <a:ext cx="859396" cy="52602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2" name="Rectangle 1"/>
          <p:cNvSpPr/>
          <p:nvPr/>
        </p:nvSpPr>
        <p:spPr>
          <a:xfrm>
            <a:off x="2412170" y="940609"/>
            <a:ext cx="6952455" cy="1077218"/>
          </a:xfrm>
          <a:prstGeom prst="rect">
            <a:avLst/>
          </a:prstGeom>
        </p:spPr>
        <p:txBody>
          <a:bodyPr wrap="square">
            <a:spAutoFit/>
          </a:bodyPr>
          <a:lstStyle/>
          <a:p>
            <a:r>
              <a:rPr lang="en-US" sz="3200" dirty="0" err="1">
                <a:solidFill>
                  <a:srgbClr val="FF0000"/>
                </a:solidFill>
              </a:rPr>
              <a:t>Hải</a:t>
            </a:r>
            <a:r>
              <a:rPr lang="en-US" sz="3200" dirty="0">
                <a:solidFill>
                  <a:srgbClr val="FF0000"/>
                </a:solidFill>
              </a:rPr>
              <a:t> </a:t>
            </a:r>
            <a:r>
              <a:rPr lang="en-US" sz="3200" dirty="0" err="1">
                <a:solidFill>
                  <a:srgbClr val="FF0000"/>
                </a:solidFill>
              </a:rPr>
              <a:t>Phòng</a:t>
            </a:r>
            <a:r>
              <a:rPr lang="en-US" sz="3200" dirty="0">
                <a:solidFill>
                  <a:srgbClr val="FF0000"/>
                </a:solidFill>
              </a:rPr>
              <a:t> </a:t>
            </a:r>
            <a:r>
              <a:rPr lang="en-US" sz="3200" dirty="0" err="1">
                <a:solidFill>
                  <a:srgbClr val="FF0000"/>
                </a:solidFill>
              </a:rPr>
              <a:t>trở</a:t>
            </a:r>
            <a:r>
              <a:rPr lang="en-US" sz="3200" dirty="0">
                <a:solidFill>
                  <a:srgbClr val="FF0000"/>
                </a:solidFill>
              </a:rPr>
              <a:t> </a:t>
            </a:r>
            <a:r>
              <a:rPr lang="en-US" sz="3200" dirty="0" err="1">
                <a:solidFill>
                  <a:srgbClr val="FF0000"/>
                </a:solidFill>
              </a:rPr>
              <a:t>thành</a:t>
            </a:r>
            <a:r>
              <a:rPr lang="en-US" sz="3200" dirty="0">
                <a:solidFill>
                  <a:srgbClr val="FF0000"/>
                </a:solidFill>
              </a:rPr>
              <a:t> "</a:t>
            </a:r>
            <a:r>
              <a:rPr lang="en-US" sz="3200" dirty="0" err="1">
                <a:solidFill>
                  <a:srgbClr val="FF0000"/>
                </a:solidFill>
              </a:rPr>
              <a:t>thủ</a:t>
            </a:r>
            <a:r>
              <a:rPr lang="en-US" sz="3200" dirty="0">
                <a:solidFill>
                  <a:srgbClr val="FF0000"/>
                </a:solidFill>
              </a:rPr>
              <a:t> </a:t>
            </a:r>
            <a:r>
              <a:rPr lang="en-US" sz="3200" dirty="0" err="1">
                <a:solidFill>
                  <a:srgbClr val="FF0000"/>
                </a:solidFill>
              </a:rPr>
              <a:t>đô</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ngành</a:t>
            </a:r>
            <a:r>
              <a:rPr lang="en-US" sz="3200" dirty="0">
                <a:solidFill>
                  <a:srgbClr val="FF0000"/>
                </a:solidFill>
              </a:rPr>
              <a:t> </a:t>
            </a:r>
            <a:r>
              <a:rPr lang="en-US" sz="3200" dirty="0" err="1">
                <a:solidFill>
                  <a:srgbClr val="FF0000"/>
                </a:solidFill>
              </a:rPr>
              <a:t>gì</a:t>
            </a:r>
            <a:r>
              <a:rPr lang="en-US" sz="3200" dirty="0">
                <a:solidFill>
                  <a:srgbClr val="FF0000"/>
                </a:solidFill>
              </a:rPr>
              <a:t> ở </a:t>
            </a:r>
            <a:r>
              <a:rPr lang="en-US" sz="3200" dirty="0" err="1">
                <a:solidFill>
                  <a:srgbClr val="FF0000"/>
                </a:solidFill>
              </a:rPr>
              <a:t>Việt</a:t>
            </a:r>
            <a:r>
              <a:rPr lang="en-US" sz="3200" dirty="0">
                <a:solidFill>
                  <a:srgbClr val="FF0000"/>
                </a:solidFill>
              </a:rPr>
              <a:t> Nam </a:t>
            </a:r>
            <a:r>
              <a:rPr lang="en-US" sz="3200" dirty="0" err="1">
                <a:solidFill>
                  <a:srgbClr val="FF0000"/>
                </a:solidFill>
              </a:rPr>
              <a:t>Dân</a:t>
            </a:r>
            <a:r>
              <a:rPr lang="en-US" sz="3200" dirty="0">
                <a:solidFill>
                  <a:srgbClr val="FF0000"/>
                </a:solidFill>
              </a:rPr>
              <a:t> </a:t>
            </a:r>
            <a:r>
              <a:rPr lang="en-US" sz="3200" dirty="0" err="1">
                <a:solidFill>
                  <a:srgbClr val="FF0000"/>
                </a:solidFill>
              </a:rPr>
              <a:t>chủ</a:t>
            </a:r>
            <a:r>
              <a:rPr lang="en-US" sz="3200" dirty="0">
                <a:solidFill>
                  <a:srgbClr val="FF0000"/>
                </a:solidFill>
              </a:rPr>
              <a:t> </a:t>
            </a:r>
            <a:r>
              <a:rPr lang="en-US" sz="3200" dirty="0" err="1">
                <a:solidFill>
                  <a:srgbClr val="FF0000"/>
                </a:solidFill>
              </a:rPr>
              <a:t>Cộng</a:t>
            </a:r>
            <a:r>
              <a:rPr lang="en-US" sz="3200" dirty="0">
                <a:solidFill>
                  <a:srgbClr val="FF0000"/>
                </a:solidFill>
              </a:rPr>
              <a:t> </a:t>
            </a:r>
            <a:r>
              <a:rPr lang="en-US" sz="3200" dirty="0" err="1">
                <a:solidFill>
                  <a:srgbClr val="FF0000"/>
                </a:solidFill>
              </a:rPr>
              <a:t>hoà</a:t>
            </a:r>
            <a:r>
              <a:rPr lang="en-US" sz="3200" dirty="0">
                <a:solidFill>
                  <a:srgbClr val="FF0000"/>
                </a:solidFill>
              </a:rPr>
              <a:t>?</a:t>
            </a:r>
          </a:p>
        </p:txBody>
      </p:sp>
      <p:sp>
        <p:nvSpPr>
          <p:cNvPr id="3" name="Rectangle 2"/>
          <p:cNvSpPr/>
          <p:nvPr/>
        </p:nvSpPr>
        <p:spPr>
          <a:xfrm>
            <a:off x="3414283" y="5744456"/>
            <a:ext cx="3903633" cy="646331"/>
          </a:xfrm>
          <a:prstGeom prst="rect">
            <a:avLst/>
          </a:prstGeom>
        </p:spPr>
        <p:txBody>
          <a:bodyPr wrap="none">
            <a:spAutoFit/>
          </a:bodyPr>
          <a:lstStyle/>
          <a:p>
            <a:r>
              <a:rPr lang="en-US" sz="3600" b="1" dirty="0" err="1">
                <a:solidFill>
                  <a:srgbClr val="0070C0"/>
                </a:solidFill>
              </a:rPr>
              <a:t>Đáp</a:t>
            </a:r>
            <a:r>
              <a:rPr lang="en-US" sz="3600" b="1" dirty="0">
                <a:solidFill>
                  <a:srgbClr val="0070C0"/>
                </a:solidFill>
              </a:rPr>
              <a:t> </a:t>
            </a:r>
            <a:r>
              <a:rPr lang="en-US" sz="3600" b="1" dirty="0" err="1">
                <a:solidFill>
                  <a:srgbClr val="0070C0"/>
                </a:solidFill>
              </a:rPr>
              <a:t>án</a:t>
            </a:r>
            <a:r>
              <a:rPr lang="en-US" sz="3600" b="1" dirty="0">
                <a:solidFill>
                  <a:srgbClr val="0070C0"/>
                </a:solidFill>
              </a:rPr>
              <a:t>:</a:t>
            </a:r>
            <a:r>
              <a:rPr lang="en-US" sz="3600" dirty="0">
                <a:solidFill>
                  <a:srgbClr val="0070C0"/>
                </a:solidFill>
              </a:rPr>
              <a:t> B) </a:t>
            </a:r>
            <a:r>
              <a:rPr lang="en-US" sz="3600" dirty="0" err="1">
                <a:solidFill>
                  <a:srgbClr val="0070C0"/>
                </a:solidFill>
              </a:rPr>
              <a:t>Hàng</a:t>
            </a:r>
            <a:r>
              <a:rPr lang="en-US" sz="3600" dirty="0">
                <a:solidFill>
                  <a:srgbClr val="0070C0"/>
                </a:solidFill>
              </a:rPr>
              <a:t> </a:t>
            </a:r>
            <a:r>
              <a:rPr lang="en-US" sz="3600" dirty="0" err="1">
                <a:solidFill>
                  <a:srgbClr val="0070C0"/>
                </a:solidFill>
              </a:rPr>
              <a:t>hải</a:t>
            </a:r>
            <a:endParaRPr lang="en-US" sz="3600" dirty="0">
              <a:solidFill>
                <a:srgbClr val="0070C0"/>
              </a:solidFill>
            </a:endParaRPr>
          </a:p>
        </p:txBody>
      </p:sp>
    </p:spTree>
    <p:extLst>
      <p:ext uri="{BB962C8B-B14F-4D97-AF65-F5344CB8AC3E}">
        <p14:creationId xmlns:p14="http://schemas.microsoft.com/office/powerpoint/2010/main" val="3590528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2" presetClass="exit" presetSubtype="1" fill="hold" grpId="0" nodeType="clickEffect">
                                  <p:stCondLst>
                                    <p:cond delay="0"/>
                                  </p:stCondLst>
                                  <p:childTnLst>
                                    <p:animEffect transition="out" filter="wipe(up)">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361200-82F9-E340-BDC0-4AEE44205E6B}"/>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EE233A9-D7B4-40D9-ACF3-C787E24B451A}"/>
              </a:ext>
            </a:extLst>
          </p:cNvPr>
          <p:cNvGrpSpPr/>
          <p:nvPr/>
        </p:nvGrpSpPr>
        <p:grpSpPr>
          <a:xfrm>
            <a:off x="236111" y="2100682"/>
            <a:ext cx="10255720" cy="3044845"/>
            <a:chOff x="2286002" y="1494701"/>
            <a:chExt cx="5986461" cy="3791674"/>
          </a:xfrm>
        </p:grpSpPr>
        <p:sp>
          <p:nvSpPr>
            <p:cNvPr id="15" name="Rectangle: Folded Corner 14">
              <a:extLst>
                <a:ext uri="{FF2B5EF4-FFF2-40B4-BE49-F238E27FC236}">
                  <a16:creationId xmlns:a16="http://schemas.microsoft.com/office/drawing/2014/main"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866165" y="1802413"/>
              <a:ext cx="5122585" cy="3310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9" name="TextBox 18">
            <a:extLst>
              <a:ext uri="{FF2B5EF4-FFF2-40B4-BE49-F238E27FC236}">
                <a16:creationId xmlns:a16="http://schemas.microsoft.com/office/drawing/2014/main" id="{D3298975-E4D6-4EF0-A0DD-C34A6B315261}"/>
              </a:ext>
            </a:extLst>
          </p:cNvPr>
          <p:cNvSpPr txBox="1"/>
          <p:nvPr/>
        </p:nvSpPr>
        <p:spPr>
          <a:xfrm>
            <a:off x="1343184" y="3031328"/>
            <a:ext cx="8528164" cy="1569660"/>
          </a:xfrm>
          <a:prstGeom prst="rect">
            <a:avLst/>
          </a:prstGeom>
          <a:noFill/>
        </p:spPr>
        <p:txBody>
          <a:bodyPr wrap="square" rtlCol="0">
            <a:spAutoFit/>
          </a:bodyPr>
          <a:lstStyle/>
          <a:p>
            <a:pPr lvl="0"/>
            <a:r>
              <a:rPr lang="en-US" sz="2400" dirty="0" smtClean="0">
                <a:solidFill>
                  <a:schemeClr val="bg1"/>
                </a:solidFill>
              </a:rPr>
              <a:t>A</a:t>
            </a:r>
            <a:r>
              <a:rPr lang="en-US" sz="2400" dirty="0">
                <a:solidFill>
                  <a:schemeClr val="bg1"/>
                </a:solidFill>
              </a:rPr>
              <a:t>) </a:t>
            </a:r>
            <a:r>
              <a:rPr lang="en-US" sz="2400" dirty="0" err="1">
                <a:solidFill>
                  <a:schemeClr val="bg1"/>
                </a:solidFill>
              </a:rPr>
              <a:t>Năng</a:t>
            </a:r>
            <a:r>
              <a:rPr lang="en-US" sz="2400" dirty="0">
                <a:solidFill>
                  <a:schemeClr val="bg1"/>
                </a:solidFill>
              </a:rPr>
              <a:t> </a:t>
            </a:r>
            <a:r>
              <a:rPr lang="en-US" sz="2400" dirty="0" err="1">
                <a:solidFill>
                  <a:schemeClr val="bg1"/>
                </a:solidFill>
              </a:rPr>
              <a:t>suất</a:t>
            </a:r>
            <a:r>
              <a:rPr lang="en-US" sz="2400" dirty="0">
                <a:solidFill>
                  <a:schemeClr val="bg1"/>
                </a:solidFill>
              </a:rPr>
              <a:t> </a:t>
            </a:r>
            <a:r>
              <a:rPr lang="en-US" sz="2400" dirty="0" err="1">
                <a:solidFill>
                  <a:schemeClr val="bg1"/>
                </a:solidFill>
              </a:rPr>
              <a:t>cao</a:t>
            </a:r>
            <a:r>
              <a:rPr lang="en-US" sz="2400" dirty="0">
                <a:solidFill>
                  <a:schemeClr val="bg1"/>
                </a:solidFill>
              </a:rPr>
              <a:t> </a:t>
            </a:r>
            <a:r>
              <a:rPr lang="en-US" sz="2400" dirty="0" err="1">
                <a:solidFill>
                  <a:schemeClr val="bg1"/>
                </a:solidFill>
              </a:rPr>
              <a:t>nhất</a:t>
            </a:r>
            <a:r>
              <a:rPr lang="en-US" sz="2400" dirty="0">
                <a:solidFill>
                  <a:schemeClr val="bg1"/>
                </a:solidFill>
              </a:rPr>
              <a:t>, </a:t>
            </a:r>
            <a:r>
              <a:rPr lang="en-US" sz="2400" dirty="0" err="1">
                <a:solidFill>
                  <a:schemeClr val="bg1"/>
                </a:solidFill>
              </a:rPr>
              <a:t>chất</a:t>
            </a:r>
            <a:r>
              <a:rPr lang="en-US" sz="2400" dirty="0">
                <a:solidFill>
                  <a:schemeClr val="bg1"/>
                </a:solidFill>
              </a:rPr>
              <a:t> </a:t>
            </a:r>
            <a:r>
              <a:rPr lang="en-US" sz="2400" dirty="0" err="1">
                <a:solidFill>
                  <a:schemeClr val="bg1"/>
                </a:solidFill>
              </a:rPr>
              <a:t>lượng</a:t>
            </a:r>
            <a:r>
              <a:rPr lang="en-US" sz="2400" dirty="0">
                <a:solidFill>
                  <a:schemeClr val="bg1"/>
                </a:solidFill>
              </a:rPr>
              <a:t> </a:t>
            </a:r>
            <a:r>
              <a:rPr lang="en-US" sz="2400" dirty="0" err="1">
                <a:solidFill>
                  <a:schemeClr val="bg1"/>
                </a:solidFill>
              </a:rPr>
              <a:t>tốt</a:t>
            </a:r>
            <a:r>
              <a:rPr lang="en-US" sz="2400" dirty="0">
                <a:solidFill>
                  <a:schemeClr val="bg1"/>
                </a:solidFill>
              </a:rPr>
              <a:t> </a:t>
            </a:r>
            <a:r>
              <a:rPr lang="en-US" sz="2400" dirty="0" err="1">
                <a:solidFill>
                  <a:schemeClr val="bg1"/>
                </a:solidFill>
              </a:rPr>
              <a:t>nhất</a:t>
            </a:r>
            <a:r>
              <a:rPr lang="en-US" sz="2400" dirty="0">
                <a:solidFill>
                  <a:schemeClr val="bg1"/>
                </a:solidFill>
              </a:rPr>
              <a:t>, </a:t>
            </a:r>
            <a:r>
              <a:rPr lang="en-US" sz="2400" dirty="0" err="1">
                <a:solidFill>
                  <a:schemeClr val="bg1"/>
                </a:solidFill>
              </a:rPr>
              <a:t>giá</a:t>
            </a:r>
            <a:r>
              <a:rPr lang="en-US" sz="2400" dirty="0">
                <a:solidFill>
                  <a:schemeClr val="bg1"/>
                </a:solidFill>
              </a:rPr>
              <a:t> </a:t>
            </a:r>
            <a:r>
              <a:rPr lang="en-US" sz="2400" dirty="0" err="1">
                <a:solidFill>
                  <a:schemeClr val="bg1"/>
                </a:solidFill>
              </a:rPr>
              <a:t>thành</a:t>
            </a:r>
            <a:r>
              <a:rPr lang="en-US" sz="2400" dirty="0">
                <a:solidFill>
                  <a:schemeClr val="bg1"/>
                </a:solidFill>
              </a:rPr>
              <a:t> </a:t>
            </a:r>
            <a:r>
              <a:rPr lang="en-US" sz="2400" dirty="0" err="1">
                <a:solidFill>
                  <a:schemeClr val="bg1"/>
                </a:solidFill>
              </a:rPr>
              <a:t>thấp</a:t>
            </a:r>
            <a:r>
              <a:rPr lang="en-US" sz="2400" dirty="0">
                <a:solidFill>
                  <a:schemeClr val="bg1"/>
                </a:solidFill>
              </a:rPr>
              <a:t> </a:t>
            </a:r>
            <a:r>
              <a:rPr lang="en-US" sz="2400" dirty="0" err="1">
                <a:solidFill>
                  <a:schemeClr val="bg1"/>
                </a:solidFill>
              </a:rPr>
              <a:t>nhất</a:t>
            </a:r>
            <a:endParaRPr lang="en-US" sz="2400" dirty="0">
              <a:solidFill>
                <a:schemeClr val="bg1"/>
              </a:solidFill>
            </a:endParaRPr>
          </a:p>
          <a:p>
            <a:pPr lvl="0"/>
            <a:r>
              <a:rPr lang="en-US" sz="2400" dirty="0">
                <a:solidFill>
                  <a:schemeClr val="bg1"/>
                </a:solidFill>
              </a:rPr>
              <a:t>B) Rau </a:t>
            </a:r>
            <a:r>
              <a:rPr lang="en-US" sz="2400" dirty="0" err="1">
                <a:solidFill>
                  <a:schemeClr val="bg1"/>
                </a:solidFill>
              </a:rPr>
              <a:t>màu</a:t>
            </a:r>
            <a:r>
              <a:rPr lang="en-US" sz="2400" dirty="0">
                <a:solidFill>
                  <a:schemeClr val="bg1"/>
                </a:solidFill>
              </a:rPr>
              <a:t> </a:t>
            </a:r>
            <a:r>
              <a:rPr lang="en-US" sz="2400" dirty="0" err="1">
                <a:solidFill>
                  <a:schemeClr val="bg1"/>
                </a:solidFill>
              </a:rPr>
              <a:t>nhiều</a:t>
            </a:r>
            <a:r>
              <a:rPr lang="en-US" sz="2400" dirty="0">
                <a:solidFill>
                  <a:schemeClr val="bg1"/>
                </a:solidFill>
              </a:rPr>
              <a:t> </a:t>
            </a:r>
            <a:r>
              <a:rPr lang="en-US" sz="2400" dirty="0" err="1">
                <a:solidFill>
                  <a:schemeClr val="bg1"/>
                </a:solidFill>
              </a:rPr>
              <a:t>nhất</a:t>
            </a:r>
            <a:r>
              <a:rPr lang="en-US" sz="2400" dirty="0">
                <a:solidFill>
                  <a:schemeClr val="bg1"/>
                </a:solidFill>
              </a:rPr>
              <a:t>, </a:t>
            </a:r>
            <a:r>
              <a:rPr lang="en-US" sz="2400" dirty="0" err="1">
                <a:solidFill>
                  <a:schemeClr val="bg1"/>
                </a:solidFill>
              </a:rPr>
              <a:t>chăn</a:t>
            </a:r>
            <a:r>
              <a:rPr lang="en-US" sz="2400" dirty="0">
                <a:solidFill>
                  <a:schemeClr val="bg1"/>
                </a:solidFill>
              </a:rPr>
              <a:t> </a:t>
            </a:r>
            <a:r>
              <a:rPr lang="en-US" sz="2400" dirty="0" err="1">
                <a:solidFill>
                  <a:schemeClr val="bg1"/>
                </a:solidFill>
              </a:rPr>
              <a:t>nuôi</a:t>
            </a:r>
            <a:r>
              <a:rPr lang="en-US" sz="2400" dirty="0">
                <a:solidFill>
                  <a:schemeClr val="bg1"/>
                </a:solidFill>
              </a:rPr>
              <a:t> </a:t>
            </a:r>
            <a:r>
              <a:rPr lang="en-US" sz="2400" dirty="0" err="1">
                <a:solidFill>
                  <a:schemeClr val="bg1"/>
                </a:solidFill>
              </a:rPr>
              <a:t>giỏi</a:t>
            </a:r>
            <a:r>
              <a:rPr lang="en-US" sz="2400" dirty="0">
                <a:solidFill>
                  <a:schemeClr val="bg1"/>
                </a:solidFill>
              </a:rPr>
              <a:t> </a:t>
            </a:r>
            <a:r>
              <a:rPr lang="en-US" sz="2400" dirty="0" err="1">
                <a:solidFill>
                  <a:schemeClr val="bg1"/>
                </a:solidFill>
              </a:rPr>
              <a:t>nhất</a:t>
            </a:r>
            <a:r>
              <a:rPr lang="en-US" sz="2400" dirty="0">
                <a:solidFill>
                  <a:schemeClr val="bg1"/>
                </a:solidFill>
              </a:rPr>
              <a:t>, </a:t>
            </a:r>
            <a:r>
              <a:rPr lang="en-US" sz="2400" dirty="0" err="1">
                <a:solidFill>
                  <a:schemeClr val="bg1"/>
                </a:solidFill>
              </a:rPr>
              <a:t>năng</a:t>
            </a:r>
            <a:r>
              <a:rPr lang="en-US" sz="2400" dirty="0">
                <a:solidFill>
                  <a:schemeClr val="bg1"/>
                </a:solidFill>
              </a:rPr>
              <a:t> </a:t>
            </a:r>
            <a:r>
              <a:rPr lang="en-US" sz="2400" dirty="0" err="1">
                <a:solidFill>
                  <a:schemeClr val="bg1"/>
                </a:solidFill>
              </a:rPr>
              <a:t>suất</a:t>
            </a:r>
            <a:r>
              <a:rPr lang="en-US" sz="2400" dirty="0">
                <a:solidFill>
                  <a:schemeClr val="bg1"/>
                </a:solidFill>
              </a:rPr>
              <a:t> </a:t>
            </a:r>
            <a:r>
              <a:rPr lang="en-US" sz="2400" dirty="0" err="1">
                <a:solidFill>
                  <a:schemeClr val="bg1"/>
                </a:solidFill>
              </a:rPr>
              <a:t>cao</a:t>
            </a:r>
            <a:r>
              <a:rPr lang="en-US" sz="2400" dirty="0">
                <a:solidFill>
                  <a:schemeClr val="bg1"/>
                </a:solidFill>
              </a:rPr>
              <a:t> </a:t>
            </a:r>
            <a:r>
              <a:rPr lang="en-US" sz="2400" dirty="0" err="1">
                <a:solidFill>
                  <a:schemeClr val="bg1"/>
                </a:solidFill>
              </a:rPr>
              <a:t>nhất</a:t>
            </a:r>
            <a:endParaRPr lang="en-US" sz="2400" dirty="0">
              <a:solidFill>
                <a:schemeClr val="bg1"/>
              </a:solidFill>
            </a:endParaRPr>
          </a:p>
          <a:p>
            <a:pPr lvl="0"/>
            <a:r>
              <a:rPr lang="en-US" sz="2400" dirty="0">
                <a:solidFill>
                  <a:schemeClr val="bg1"/>
                </a:solidFill>
              </a:rPr>
              <a:t>C) </a:t>
            </a:r>
            <a:r>
              <a:rPr lang="en-US" sz="2400" dirty="0" err="1">
                <a:solidFill>
                  <a:schemeClr val="bg1"/>
                </a:solidFill>
              </a:rPr>
              <a:t>Trồng</a:t>
            </a:r>
            <a:r>
              <a:rPr lang="en-US" sz="2400" dirty="0">
                <a:solidFill>
                  <a:schemeClr val="bg1"/>
                </a:solidFill>
              </a:rPr>
              <a:t> </a:t>
            </a:r>
            <a:r>
              <a:rPr lang="en-US" sz="2400" dirty="0" err="1">
                <a:solidFill>
                  <a:schemeClr val="bg1"/>
                </a:solidFill>
              </a:rPr>
              <a:t>trọt</a:t>
            </a:r>
            <a:r>
              <a:rPr lang="en-US" sz="2400" dirty="0">
                <a:solidFill>
                  <a:schemeClr val="bg1"/>
                </a:solidFill>
              </a:rPr>
              <a:t> </a:t>
            </a:r>
            <a:r>
              <a:rPr lang="en-US" sz="2400" dirty="0" err="1">
                <a:solidFill>
                  <a:schemeClr val="bg1"/>
                </a:solidFill>
              </a:rPr>
              <a:t>tốt</a:t>
            </a:r>
            <a:r>
              <a:rPr lang="en-US" sz="2400" dirty="0">
                <a:solidFill>
                  <a:schemeClr val="bg1"/>
                </a:solidFill>
              </a:rPr>
              <a:t> </a:t>
            </a:r>
            <a:r>
              <a:rPr lang="en-US" sz="2400" dirty="0" err="1">
                <a:solidFill>
                  <a:schemeClr val="bg1"/>
                </a:solidFill>
              </a:rPr>
              <a:t>nhất</a:t>
            </a:r>
            <a:r>
              <a:rPr lang="en-US" sz="2400" dirty="0">
                <a:solidFill>
                  <a:schemeClr val="bg1"/>
                </a:solidFill>
              </a:rPr>
              <a:t>, </a:t>
            </a:r>
            <a:r>
              <a:rPr lang="en-US" sz="2400" dirty="0" err="1">
                <a:solidFill>
                  <a:schemeClr val="bg1"/>
                </a:solidFill>
              </a:rPr>
              <a:t>chăn</a:t>
            </a:r>
            <a:r>
              <a:rPr lang="en-US" sz="2400" dirty="0">
                <a:solidFill>
                  <a:schemeClr val="bg1"/>
                </a:solidFill>
              </a:rPr>
              <a:t> </a:t>
            </a:r>
            <a:r>
              <a:rPr lang="en-US" sz="2400" dirty="0" err="1">
                <a:solidFill>
                  <a:schemeClr val="bg1"/>
                </a:solidFill>
              </a:rPr>
              <a:t>nuôi</a:t>
            </a:r>
            <a:r>
              <a:rPr lang="en-US" sz="2400" dirty="0">
                <a:solidFill>
                  <a:schemeClr val="bg1"/>
                </a:solidFill>
              </a:rPr>
              <a:t> </a:t>
            </a:r>
            <a:r>
              <a:rPr lang="en-US" sz="2400" dirty="0" err="1">
                <a:solidFill>
                  <a:schemeClr val="bg1"/>
                </a:solidFill>
              </a:rPr>
              <a:t>tốt</a:t>
            </a:r>
            <a:r>
              <a:rPr lang="en-US" sz="2400" dirty="0">
                <a:solidFill>
                  <a:schemeClr val="bg1"/>
                </a:solidFill>
              </a:rPr>
              <a:t> </a:t>
            </a:r>
            <a:r>
              <a:rPr lang="en-US" sz="2400" dirty="0" err="1">
                <a:solidFill>
                  <a:schemeClr val="bg1"/>
                </a:solidFill>
              </a:rPr>
              <a:t>nhất</a:t>
            </a:r>
            <a:r>
              <a:rPr lang="en-US" sz="2400" dirty="0">
                <a:solidFill>
                  <a:schemeClr val="bg1"/>
                </a:solidFill>
              </a:rPr>
              <a:t>, </a:t>
            </a:r>
            <a:r>
              <a:rPr lang="en-US" sz="2400" dirty="0" err="1">
                <a:solidFill>
                  <a:schemeClr val="bg1"/>
                </a:solidFill>
              </a:rPr>
              <a:t>vệ</a:t>
            </a:r>
            <a:r>
              <a:rPr lang="en-US" sz="2400" dirty="0">
                <a:solidFill>
                  <a:schemeClr val="bg1"/>
                </a:solidFill>
              </a:rPr>
              <a:t> </a:t>
            </a:r>
            <a:r>
              <a:rPr lang="en-US" sz="2400" dirty="0" err="1">
                <a:solidFill>
                  <a:schemeClr val="bg1"/>
                </a:solidFill>
              </a:rPr>
              <a:t>sinh</a:t>
            </a:r>
            <a:r>
              <a:rPr lang="en-US" sz="2400" dirty="0">
                <a:solidFill>
                  <a:schemeClr val="bg1"/>
                </a:solidFill>
              </a:rPr>
              <a:t> </a:t>
            </a:r>
            <a:r>
              <a:rPr lang="en-US" sz="2400" dirty="0" err="1">
                <a:solidFill>
                  <a:schemeClr val="bg1"/>
                </a:solidFill>
              </a:rPr>
              <a:t>tốt</a:t>
            </a:r>
            <a:r>
              <a:rPr lang="en-US" sz="2400" dirty="0">
                <a:solidFill>
                  <a:schemeClr val="bg1"/>
                </a:solidFill>
              </a:rPr>
              <a:t> </a:t>
            </a:r>
            <a:r>
              <a:rPr lang="en-US" sz="2400" dirty="0" err="1">
                <a:solidFill>
                  <a:schemeClr val="bg1"/>
                </a:solidFill>
              </a:rPr>
              <a:t>nhất</a:t>
            </a:r>
            <a:endParaRPr lang="en-US" sz="2400" dirty="0">
              <a:solidFill>
                <a:schemeClr val="bg1"/>
              </a:solidFill>
            </a:endParaRPr>
          </a:p>
          <a:p>
            <a:pPr lvl="0"/>
            <a:r>
              <a:rPr lang="en-US" sz="2400" dirty="0">
                <a:solidFill>
                  <a:schemeClr val="bg1"/>
                </a:solidFill>
              </a:rPr>
              <a:t>D) </a:t>
            </a:r>
            <a:r>
              <a:rPr lang="en-US" sz="2400" dirty="0" err="1">
                <a:solidFill>
                  <a:schemeClr val="bg1"/>
                </a:solidFill>
              </a:rPr>
              <a:t>Năng</a:t>
            </a:r>
            <a:r>
              <a:rPr lang="en-US" sz="2400" dirty="0">
                <a:solidFill>
                  <a:schemeClr val="bg1"/>
                </a:solidFill>
              </a:rPr>
              <a:t> </a:t>
            </a:r>
            <a:r>
              <a:rPr lang="en-US" sz="2400" dirty="0" err="1">
                <a:solidFill>
                  <a:schemeClr val="bg1"/>
                </a:solidFill>
              </a:rPr>
              <a:t>suất</a:t>
            </a:r>
            <a:r>
              <a:rPr lang="en-US" sz="2400" dirty="0">
                <a:solidFill>
                  <a:schemeClr val="bg1"/>
                </a:solidFill>
              </a:rPr>
              <a:t> </a:t>
            </a:r>
            <a:r>
              <a:rPr lang="en-US" sz="2400" dirty="0" err="1">
                <a:solidFill>
                  <a:schemeClr val="bg1"/>
                </a:solidFill>
              </a:rPr>
              <a:t>cao</a:t>
            </a:r>
            <a:r>
              <a:rPr lang="en-US" sz="2400" dirty="0">
                <a:solidFill>
                  <a:schemeClr val="bg1"/>
                </a:solidFill>
              </a:rPr>
              <a:t> </a:t>
            </a:r>
            <a:r>
              <a:rPr lang="en-US" sz="2400" dirty="0" err="1">
                <a:solidFill>
                  <a:schemeClr val="bg1"/>
                </a:solidFill>
              </a:rPr>
              <a:t>nhất</a:t>
            </a:r>
            <a:r>
              <a:rPr lang="en-US" sz="2400" dirty="0">
                <a:solidFill>
                  <a:schemeClr val="bg1"/>
                </a:solidFill>
              </a:rPr>
              <a:t>, </a:t>
            </a:r>
            <a:r>
              <a:rPr lang="en-US" sz="2400" dirty="0" err="1">
                <a:solidFill>
                  <a:schemeClr val="bg1"/>
                </a:solidFill>
              </a:rPr>
              <a:t>công</a:t>
            </a:r>
            <a:r>
              <a:rPr lang="en-US" sz="2400" dirty="0">
                <a:solidFill>
                  <a:schemeClr val="bg1"/>
                </a:solidFill>
              </a:rPr>
              <a:t> </a:t>
            </a:r>
            <a:r>
              <a:rPr lang="en-US" sz="2400" dirty="0" err="1">
                <a:solidFill>
                  <a:schemeClr val="bg1"/>
                </a:solidFill>
              </a:rPr>
              <a:t>nghệ</a:t>
            </a:r>
            <a:r>
              <a:rPr lang="en-US" sz="2400" dirty="0">
                <a:solidFill>
                  <a:schemeClr val="bg1"/>
                </a:solidFill>
              </a:rPr>
              <a:t> </a:t>
            </a:r>
            <a:r>
              <a:rPr lang="en-US" sz="2400" dirty="0" err="1">
                <a:solidFill>
                  <a:schemeClr val="bg1"/>
                </a:solidFill>
              </a:rPr>
              <a:t>tiên</a:t>
            </a:r>
            <a:r>
              <a:rPr lang="en-US" sz="2400" dirty="0">
                <a:solidFill>
                  <a:schemeClr val="bg1"/>
                </a:solidFill>
              </a:rPr>
              <a:t> </a:t>
            </a:r>
            <a:r>
              <a:rPr lang="en-US" sz="2400" dirty="0" err="1">
                <a:solidFill>
                  <a:schemeClr val="bg1"/>
                </a:solidFill>
              </a:rPr>
              <a:t>tiến</a:t>
            </a:r>
            <a:r>
              <a:rPr lang="en-US" sz="2400" dirty="0">
                <a:solidFill>
                  <a:schemeClr val="bg1"/>
                </a:solidFill>
              </a:rPr>
              <a:t> </a:t>
            </a:r>
            <a:r>
              <a:rPr lang="en-US" sz="2400" dirty="0" err="1">
                <a:solidFill>
                  <a:schemeClr val="bg1"/>
                </a:solidFill>
              </a:rPr>
              <a:t>nhất</a:t>
            </a:r>
            <a:r>
              <a:rPr lang="en-US" sz="2400" dirty="0">
                <a:solidFill>
                  <a:schemeClr val="bg1"/>
                </a:solidFill>
              </a:rPr>
              <a:t>, </a:t>
            </a:r>
            <a:r>
              <a:rPr lang="en-US" sz="2400" dirty="0" err="1">
                <a:solidFill>
                  <a:schemeClr val="bg1"/>
                </a:solidFill>
              </a:rPr>
              <a:t>quản</a:t>
            </a:r>
            <a:r>
              <a:rPr lang="en-US" sz="2400" dirty="0">
                <a:solidFill>
                  <a:schemeClr val="bg1"/>
                </a:solidFill>
              </a:rPr>
              <a:t> </a:t>
            </a:r>
            <a:r>
              <a:rPr lang="en-US" sz="2400" dirty="0" err="1">
                <a:solidFill>
                  <a:schemeClr val="bg1"/>
                </a:solidFill>
              </a:rPr>
              <a:t>lý</a:t>
            </a:r>
            <a:r>
              <a:rPr lang="en-US" sz="2400" dirty="0">
                <a:solidFill>
                  <a:schemeClr val="bg1"/>
                </a:solidFill>
              </a:rPr>
              <a:t> </a:t>
            </a:r>
            <a:r>
              <a:rPr lang="en-US" sz="2400" dirty="0" err="1">
                <a:solidFill>
                  <a:schemeClr val="bg1"/>
                </a:solidFill>
              </a:rPr>
              <a:t>tốt</a:t>
            </a:r>
            <a:r>
              <a:rPr lang="en-US" sz="2400" dirty="0">
                <a:solidFill>
                  <a:schemeClr val="bg1"/>
                </a:solidFill>
              </a:rPr>
              <a:t> </a:t>
            </a:r>
            <a:r>
              <a:rPr lang="en-US" sz="2400" dirty="0" err="1">
                <a:solidFill>
                  <a:schemeClr val="bg1"/>
                </a:solidFill>
              </a:rPr>
              <a:t>nhất</a:t>
            </a:r>
            <a:endParaRPr lang="en-US" sz="2400" dirty="0">
              <a:solidFill>
                <a:schemeClr val="bg1"/>
              </a:solidFill>
            </a:endParaRPr>
          </a:p>
        </p:txBody>
      </p:sp>
      <p:pic>
        <p:nvPicPr>
          <p:cNvPr id="20" name="Graphic 19" descr="Home">
            <a:hlinkClick r:id="rId3" action="ppaction://hlinksldjump"/>
            <a:extLst>
              <a:ext uri="{FF2B5EF4-FFF2-40B4-BE49-F238E27FC236}">
                <a16:creationId xmlns:a16="http://schemas.microsoft.com/office/drawing/2014/main" id="{09017410-7EC0-4BAB-B6DE-051CCC554E1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436025" y="259439"/>
            <a:ext cx="1581804" cy="1581804"/>
          </a:xfrm>
          <a:prstGeom prst="rect">
            <a:avLst/>
          </a:prstGeom>
        </p:spPr>
      </p:pic>
      <p:sp>
        <p:nvSpPr>
          <p:cNvPr id="10" name="1">
            <a:hlinkClick r:id="rId6" action="ppaction://hlinksldjump"/>
            <a:extLst>
              <a:ext uri="{FF2B5EF4-FFF2-40B4-BE49-F238E27FC236}">
                <a16:creationId xmlns:a16="http://schemas.microsoft.com/office/drawing/2014/main" id="{21C4CE0D-BC45-3D8C-BCFA-2DECCD908324}"/>
              </a:ext>
            </a:extLst>
          </p:cNvPr>
          <p:cNvSpPr/>
          <p:nvPr/>
        </p:nvSpPr>
        <p:spPr>
          <a:xfrm>
            <a:off x="1246900" y="1251519"/>
            <a:ext cx="481800" cy="47155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3" name="Rectangle 2"/>
          <p:cNvSpPr/>
          <p:nvPr/>
        </p:nvSpPr>
        <p:spPr>
          <a:xfrm>
            <a:off x="2121933" y="900834"/>
            <a:ext cx="6970667" cy="1077218"/>
          </a:xfrm>
          <a:prstGeom prst="rect">
            <a:avLst/>
          </a:prstGeom>
        </p:spPr>
        <p:txBody>
          <a:bodyPr wrap="square">
            <a:spAutoFit/>
          </a:bodyPr>
          <a:lstStyle/>
          <a:p>
            <a:r>
              <a:rPr lang="en-US" sz="3200" dirty="0" err="1">
                <a:solidFill>
                  <a:srgbClr val="FF0000"/>
                </a:solidFill>
              </a:rPr>
              <a:t>Phong</a:t>
            </a:r>
            <a:r>
              <a:rPr lang="en-US" sz="3200" dirty="0">
                <a:solidFill>
                  <a:srgbClr val="FF0000"/>
                </a:solidFill>
              </a:rPr>
              <a:t> </a:t>
            </a:r>
            <a:r>
              <a:rPr lang="en-US" sz="3200" dirty="0" err="1">
                <a:solidFill>
                  <a:srgbClr val="FF0000"/>
                </a:solidFill>
              </a:rPr>
              <a:t>trào</a:t>
            </a:r>
            <a:r>
              <a:rPr lang="en-US" sz="3200" dirty="0">
                <a:solidFill>
                  <a:srgbClr val="FF0000"/>
                </a:solidFill>
              </a:rPr>
              <a:t> </a:t>
            </a:r>
            <a:r>
              <a:rPr lang="en-US" sz="3200" dirty="0" err="1">
                <a:solidFill>
                  <a:srgbClr val="FF0000"/>
                </a:solidFill>
              </a:rPr>
              <a:t>thi</a:t>
            </a:r>
            <a:r>
              <a:rPr lang="en-US" sz="3200" dirty="0">
                <a:solidFill>
                  <a:srgbClr val="FF0000"/>
                </a:solidFill>
              </a:rPr>
              <a:t> </a:t>
            </a:r>
            <a:r>
              <a:rPr lang="en-US" sz="3200" dirty="0" err="1">
                <a:solidFill>
                  <a:srgbClr val="FF0000"/>
                </a:solidFill>
              </a:rPr>
              <a:t>đua</a:t>
            </a:r>
            <a:r>
              <a:rPr lang="en-US" sz="3200" dirty="0">
                <a:solidFill>
                  <a:srgbClr val="FF0000"/>
                </a:solidFill>
              </a:rPr>
              <a:t> “Ba </a:t>
            </a:r>
            <a:r>
              <a:rPr lang="en-US" sz="3200" dirty="0" err="1">
                <a:solidFill>
                  <a:srgbClr val="FF0000"/>
                </a:solidFill>
              </a:rPr>
              <a:t>nhất</a:t>
            </a:r>
            <a:r>
              <a:rPr lang="en-US" sz="3200" dirty="0">
                <a:solidFill>
                  <a:srgbClr val="FF0000"/>
                </a:solidFill>
              </a:rPr>
              <a:t>” </a:t>
            </a:r>
            <a:r>
              <a:rPr lang="en-US" sz="3200" dirty="0" err="1">
                <a:solidFill>
                  <a:srgbClr val="FF0000"/>
                </a:solidFill>
              </a:rPr>
              <a:t>trong</a:t>
            </a:r>
            <a:r>
              <a:rPr lang="en-US" sz="3200" dirty="0">
                <a:solidFill>
                  <a:srgbClr val="FF0000"/>
                </a:solidFill>
              </a:rPr>
              <a:t> </a:t>
            </a:r>
            <a:r>
              <a:rPr lang="en-US" sz="3200" dirty="0" err="1">
                <a:solidFill>
                  <a:srgbClr val="FF0000"/>
                </a:solidFill>
              </a:rPr>
              <a:t>nông</a:t>
            </a:r>
            <a:r>
              <a:rPr lang="en-US" sz="3200" dirty="0">
                <a:solidFill>
                  <a:srgbClr val="FF0000"/>
                </a:solidFill>
              </a:rPr>
              <a:t> </a:t>
            </a:r>
            <a:r>
              <a:rPr lang="en-US" sz="3200" dirty="0" err="1">
                <a:solidFill>
                  <a:srgbClr val="FF0000"/>
                </a:solidFill>
              </a:rPr>
              <a:t>nghiệp</a:t>
            </a:r>
            <a:r>
              <a:rPr lang="en-US" sz="3200" dirty="0">
                <a:solidFill>
                  <a:srgbClr val="FF0000"/>
                </a:solidFill>
              </a:rPr>
              <a:t> </a:t>
            </a:r>
            <a:r>
              <a:rPr lang="en-US" sz="3200" dirty="0" err="1">
                <a:solidFill>
                  <a:srgbClr val="FF0000"/>
                </a:solidFill>
              </a:rPr>
              <a:t>bao</a:t>
            </a:r>
            <a:r>
              <a:rPr lang="en-US" sz="3200" dirty="0">
                <a:solidFill>
                  <a:srgbClr val="FF0000"/>
                </a:solidFill>
              </a:rPr>
              <a:t> </a:t>
            </a:r>
            <a:r>
              <a:rPr lang="en-US" sz="3200" dirty="0" err="1">
                <a:solidFill>
                  <a:srgbClr val="FF0000"/>
                </a:solidFill>
              </a:rPr>
              <a:t>gồm</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mục</a:t>
            </a:r>
            <a:r>
              <a:rPr lang="en-US" sz="3200" dirty="0">
                <a:solidFill>
                  <a:srgbClr val="FF0000"/>
                </a:solidFill>
              </a:rPr>
              <a:t> </a:t>
            </a:r>
            <a:r>
              <a:rPr lang="en-US" sz="3200" dirty="0" err="1">
                <a:solidFill>
                  <a:srgbClr val="FF0000"/>
                </a:solidFill>
              </a:rPr>
              <a:t>tiêu</a:t>
            </a:r>
            <a:r>
              <a:rPr lang="en-US" sz="3200" dirty="0">
                <a:solidFill>
                  <a:srgbClr val="FF0000"/>
                </a:solidFill>
              </a:rPr>
              <a:t> </a:t>
            </a:r>
            <a:r>
              <a:rPr lang="en-US" sz="3200" dirty="0" err="1">
                <a:solidFill>
                  <a:srgbClr val="FF0000"/>
                </a:solidFill>
              </a:rPr>
              <a:t>nào</a:t>
            </a:r>
            <a:r>
              <a:rPr lang="en-US" sz="3200" dirty="0">
                <a:solidFill>
                  <a:srgbClr val="FF0000"/>
                </a:solidFill>
              </a:rPr>
              <a:t>?</a:t>
            </a:r>
          </a:p>
        </p:txBody>
      </p:sp>
      <p:sp>
        <p:nvSpPr>
          <p:cNvPr id="4" name="Rectangle 3"/>
          <p:cNvSpPr/>
          <p:nvPr/>
        </p:nvSpPr>
        <p:spPr>
          <a:xfrm>
            <a:off x="2301024" y="5209247"/>
            <a:ext cx="7177825" cy="1179041"/>
          </a:xfrm>
          <a:prstGeom prst="rect">
            <a:avLst/>
          </a:prstGeom>
        </p:spPr>
        <p:txBody>
          <a:bodyPr wrap="square">
            <a:spAutoFit/>
          </a:bodyPr>
          <a:lstStyle/>
          <a:p>
            <a:pPr>
              <a:lnSpc>
                <a:spcPct val="115000"/>
              </a:lnSpc>
              <a:spcAft>
                <a:spcPts val="1000"/>
              </a:spcAft>
            </a:pP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 Rau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chăn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giỏi</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28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51988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2" presetClass="exit" presetSubtype="1" fill="hold" grpId="0" nodeType="clickEffect">
                                  <p:stCondLst>
                                    <p:cond delay="0"/>
                                  </p:stCondLst>
                                  <p:childTnLst>
                                    <p:animEffect transition="out" filter="wipe(up)">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730FB6-4A02-2FA8-92EA-7BADA8C04129}"/>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D3298975-E4D6-4EF0-A0DD-C34A6B315261}"/>
              </a:ext>
            </a:extLst>
          </p:cNvPr>
          <p:cNvSpPr txBox="1"/>
          <p:nvPr/>
        </p:nvSpPr>
        <p:spPr>
          <a:xfrm>
            <a:off x="2410155" y="3693354"/>
            <a:ext cx="5377351" cy="1953420"/>
          </a:xfrm>
          <a:prstGeom prst="rect">
            <a:avLst/>
          </a:prstGeom>
          <a:noFill/>
        </p:spPr>
        <p:txBody>
          <a:bodyPr wrap="square" rtlCol="0">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Hàng ngang 4: Điền vế còn thiếu vao câu sau: “Yêu trẻ, trẻ đến nhà, ….”</a:t>
            </a:r>
            <a:endParaRPr kumimoji="0" lang="en-US" sz="2800" b="0" i="0" u="none" strike="noStrike" kern="1200" cap="none" spc="0" normalizeH="0" baseline="0" noProof="0">
              <a:ln>
                <a:noFill/>
              </a:ln>
              <a:solidFill>
                <a:prstClr val="white"/>
              </a:solidFill>
              <a:effectLst/>
              <a:uLnTx/>
              <a:uFillTx/>
              <a:latin typeface=".VnTime"/>
              <a:ea typeface="Times New Roman" panose="02020603050405020304" pitchFamily="18" charset="0"/>
              <a:cs typeface="Times New Roman" panose="02020603050405020304" pitchFamily="18" charset="0"/>
              <a:sym typeface="Arial"/>
            </a:endParaRPr>
          </a:p>
        </p:txBody>
      </p:sp>
      <p:sp>
        <p:nvSpPr>
          <p:cNvPr id="15" name="Rectangle: Folded Corner 14">
            <a:extLst>
              <a:ext uri="{FF2B5EF4-FFF2-40B4-BE49-F238E27FC236}">
                <a16:creationId xmlns:a16="http://schemas.microsoft.com/office/drawing/2014/main" id="{43DBF4F5-99FC-421A-9499-35139D85BD33}"/>
              </a:ext>
            </a:extLst>
          </p:cNvPr>
          <p:cNvSpPr/>
          <p:nvPr/>
        </p:nvSpPr>
        <p:spPr>
          <a:xfrm>
            <a:off x="1751973" y="1721420"/>
            <a:ext cx="6945475" cy="36690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269614" y="1676852"/>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139571" y="1890117"/>
            <a:ext cx="5918517" cy="307776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09423" y="116114"/>
            <a:ext cx="1359651" cy="1359651"/>
          </a:xfrm>
          <a:prstGeom prst="rect">
            <a:avLst/>
          </a:prstGeom>
        </p:spPr>
      </p:pic>
      <p:sp>
        <p:nvSpPr>
          <p:cNvPr id="23" name="TextBox 22">
            <a:extLst>
              <a:ext uri="{FF2B5EF4-FFF2-40B4-BE49-F238E27FC236}">
                <a16:creationId xmlns:a16="http://schemas.microsoft.com/office/drawing/2014/main" id="{96A9080A-9F71-02EA-8D7F-544D4E71FFFA}"/>
              </a:ext>
            </a:extLst>
          </p:cNvPr>
          <p:cNvSpPr txBox="1"/>
          <p:nvPr/>
        </p:nvSpPr>
        <p:spPr>
          <a:xfrm>
            <a:off x="2332574" y="2151726"/>
            <a:ext cx="5784272" cy="2554545"/>
          </a:xfrm>
          <a:prstGeom prst="rect">
            <a:avLst/>
          </a:prstGeom>
          <a:noFill/>
        </p:spPr>
        <p:txBody>
          <a:bodyPr wrap="square">
            <a:spAutoFit/>
          </a:bodyPr>
          <a:lstStyle/>
          <a:p>
            <a:pPr lvl="0"/>
            <a:r>
              <a:rPr lang="en-US" sz="4000" dirty="0" smtClean="0">
                <a:solidFill>
                  <a:schemeClr val="bg1"/>
                </a:solidFill>
              </a:rPr>
              <a:t>A</a:t>
            </a:r>
            <a:r>
              <a:rPr lang="en-US" sz="4000" dirty="0">
                <a:solidFill>
                  <a:schemeClr val="bg1"/>
                </a:solidFill>
              </a:rPr>
              <a:t>) </a:t>
            </a:r>
            <a:r>
              <a:rPr lang="en-US" sz="4000" dirty="0" err="1">
                <a:solidFill>
                  <a:schemeClr val="bg1"/>
                </a:solidFill>
              </a:rPr>
              <a:t>Ngân</a:t>
            </a:r>
            <a:r>
              <a:rPr lang="en-US" sz="4000" dirty="0">
                <a:solidFill>
                  <a:schemeClr val="bg1"/>
                </a:solidFill>
              </a:rPr>
              <a:t> </a:t>
            </a:r>
            <a:r>
              <a:rPr lang="en-US" sz="4000" dirty="0" err="1">
                <a:solidFill>
                  <a:schemeClr val="bg1"/>
                </a:solidFill>
              </a:rPr>
              <a:t>hàng</a:t>
            </a:r>
            <a:r>
              <a:rPr lang="en-US" sz="4000" dirty="0">
                <a:solidFill>
                  <a:schemeClr val="bg1"/>
                </a:solidFill>
              </a:rPr>
              <a:t> </a:t>
            </a:r>
            <a:r>
              <a:rPr lang="en-US" sz="4000" dirty="0" err="1">
                <a:solidFill>
                  <a:schemeClr val="bg1"/>
                </a:solidFill>
              </a:rPr>
              <a:t>Pháp</a:t>
            </a:r>
            <a:r>
              <a:rPr lang="en-US" sz="4000" dirty="0">
                <a:solidFill>
                  <a:schemeClr val="bg1"/>
                </a:solidFill>
              </a:rPr>
              <a:t> - </a:t>
            </a:r>
            <a:r>
              <a:rPr lang="en-US" sz="4000" dirty="0" err="1">
                <a:solidFill>
                  <a:schemeClr val="bg1"/>
                </a:solidFill>
              </a:rPr>
              <a:t>Hoa</a:t>
            </a:r>
            <a:endParaRPr lang="en-US" sz="4000" dirty="0">
              <a:solidFill>
                <a:schemeClr val="bg1"/>
              </a:solidFill>
            </a:endParaRPr>
          </a:p>
          <a:p>
            <a:pPr lvl="0"/>
            <a:r>
              <a:rPr lang="en-US" sz="4000" dirty="0">
                <a:solidFill>
                  <a:schemeClr val="bg1"/>
                </a:solidFill>
              </a:rPr>
              <a:t>B) </a:t>
            </a:r>
            <a:r>
              <a:rPr lang="en-US" sz="4000" dirty="0" err="1">
                <a:solidFill>
                  <a:schemeClr val="bg1"/>
                </a:solidFill>
              </a:rPr>
              <a:t>Tòa</a:t>
            </a:r>
            <a:r>
              <a:rPr lang="en-US" sz="4000" dirty="0">
                <a:solidFill>
                  <a:schemeClr val="bg1"/>
                </a:solidFill>
              </a:rPr>
              <a:t> </a:t>
            </a:r>
            <a:r>
              <a:rPr lang="en-US" sz="4000" dirty="0" err="1">
                <a:solidFill>
                  <a:schemeClr val="bg1"/>
                </a:solidFill>
              </a:rPr>
              <a:t>nhà</a:t>
            </a:r>
            <a:r>
              <a:rPr lang="en-US" sz="4000" dirty="0">
                <a:solidFill>
                  <a:schemeClr val="bg1"/>
                </a:solidFill>
              </a:rPr>
              <a:t> </a:t>
            </a:r>
            <a:r>
              <a:rPr lang="en-US" sz="4000" dirty="0" err="1">
                <a:solidFill>
                  <a:schemeClr val="bg1"/>
                </a:solidFill>
              </a:rPr>
              <a:t>chính</a:t>
            </a:r>
            <a:r>
              <a:rPr lang="en-US" sz="4000" dirty="0">
                <a:solidFill>
                  <a:schemeClr val="bg1"/>
                </a:solidFill>
              </a:rPr>
              <a:t> </a:t>
            </a:r>
            <a:r>
              <a:rPr lang="en-US" sz="4000" dirty="0" err="1">
                <a:solidFill>
                  <a:schemeClr val="bg1"/>
                </a:solidFill>
              </a:rPr>
              <a:t>quyền</a:t>
            </a:r>
            <a:r>
              <a:rPr lang="en-US" sz="4000" dirty="0">
                <a:solidFill>
                  <a:schemeClr val="bg1"/>
                </a:solidFill>
              </a:rPr>
              <a:t> </a:t>
            </a:r>
            <a:r>
              <a:rPr lang="en-US" sz="4000" dirty="0" err="1">
                <a:solidFill>
                  <a:schemeClr val="bg1"/>
                </a:solidFill>
              </a:rPr>
              <a:t>cũ</a:t>
            </a:r>
            <a:endParaRPr lang="en-US" sz="4000" dirty="0">
              <a:solidFill>
                <a:schemeClr val="bg1"/>
              </a:solidFill>
            </a:endParaRPr>
          </a:p>
          <a:p>
            <a:pPr lvl="0"/>
            <a:r>
              <a:rPr lang="en-US" sz="4000" dirty="0">
                <a:solidFill>
                  <a:schemeClr val="bg1"/>
                </a:solidFill>
              </a:rPr>
              <a:t>C) </a:t>
            </a:r>
            <a:r>
              <a:rPr lang="en-US" sz="4000" dirty="0" err="1">
                <a:solidFill>
                  <a:schemeClr val="bg1"/>
                </a:solidFill>
              </a:rPr>
              <a:t>Trường</a:t>
            </a:r>
            <a:r>
              <a:rPr lang="en-US" sz="4000" dirty="0">
                <a:solidFill>
                  <a:schemeClr val="bg1"/>
                </a:solidFill>
              </a:rPr>
              <a:t> </a:t>
            </a:r>
            <a:r>
              <a:rPr lang="en-US" sz="4000" dirty="0" err="1">
                <a:solidFill>
                  <a:schemeClr val="bg1"/>
                </a:solidFill>
              </a:rPr>
              <a:t>học</a:t>
            </a:r>
            <a:r>
              <a:rPr lang="en-US" sz="4000" dirty="0">
                <a:solidFill>
                  <a:schemeClr val="bg1"/>
                </a:solidFill>
              </a:rPr>
              <a:t> </a:t>
            </a:r>
            <a:r>
              <a:rPr lang="en-US" sz="4000" dirty="0" err="1">
                <a:solidFill>
                  <a:schemeClr val="bg1"/>
                </a:solidFill>
              </a:rPr>
              <a:t>cũ</a:t>
            </a:r>
            <a:endParaRPr lang="en-US" sz="4000" dirty="0">
              <a:solidFill>
                <a:schemeClr val="bg1"/>
              </a:solidFill>
            </a:endParaRPr>
          </a:p>
          <a:p>
            <a:pPr lvl="0"/>
            <a:r>
              <a:rPr lang="en-US" sz="4000" dirty="0">
                <a:solidFill>
                  <a:schemeClr val="bg1"/>
                </a:solidFill>
              </a:rPr>
              <a:t>D) </a:t>
            </a:r>
            <a:r>
              <a:rPr lang="en-US" sz="4000" dirty="0" err="1">
                <a:solidFill>
                  <a:schemeClr val="bg1"/>
                </a:solidFill>
              </a:rPr>
              <a:t>Nhà</a:t>
            </a:r>
            <a:r>
              <a:rPr lang="en-US" sz="4000" dirty="0">
                <a:solidFill>
                  <a:schemeClr val="bg1"/>
                </a:solidFill>
              </a:rPr>
              <a:t> </a:t>
            </a:r>
            <a:r>
              <a:rPr lang="en-US" sz="4000" dirty="0" err="1">
                <a:solidFill>
                  <a:schemeClr val="bg1"/>
                </a:solidFill>
              </a:rPr>
              <a:t>máy</a:t>
            </a:r>
            <a:r>
              <a:rPr lang="en-US" sz="4000" dirty="0">
                <a:solidFill>
                  <a:schemeClr val="bg1"/>
                </a:solidFill>
              </a:rPr>
              <a:t> </a:t>
            </a:r>
            <a:r>
              <a:rPr lang="en-US" sz="4000" dirty="0" err="1" smtClean="0">
                <a:solidFill>
                  <a:schemeClr val="bg1"/>
                </a:solidFill>
              </a:rPr>
              <a:t>cũ</a:t>
            </a:r>
            <a:endParaRPr lang="en-US" sz="4000" dirty="0">
              <a:solidFill>
                <a:schemeClr val="bg1"/>
              </a:solidFill>
            </a:endParaRPr>
          </a:p>
        </p:txBody>
      </p:sp>
      <p:sp>
        <p:nvSpPr>
          <p:cNvPr id="8" name="1">
            <a:hlinkClick r:id="rId6" action="ppaction://hlinksldjump"/>
            <a:extLst>
              <a:ext uri="{FF2B5EF4-FFF2-40B4-BE49-F238E27FC236}">
                <a16:creationId xmlns:a16="http://schemas.microsoft.com/office/drawing/2014/main" id="{68D56AC0-A499-6552-1144-85F0622F6262}"/>
              </a:ext>
            </a:extLst>
          </p:cNvPr>
          <p:cNvSpPr/>
          <p:nvPr/>
        </p:nvSpPr>
        <p:spPr>
          <a:xfrm>
            <a:off x="1757210" y="928369"/>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2" name="Rectangle 1"/>
          <p:cNvSpPr/>
          <p:nvPr/>
        </p:nvSpPr>
        <p:spPr>
          <a:xfrm>
            <a:off x="2601448" y="591022"/>
            <a:ext cx="6096000" cy="1077218"/>
          </a:xfrm>
          <a:prstGeom prst="rect">
            <a:avLst/>
          </a:prstGeom>
        </p:spPr>
        <p:txBody>
          <a:bodyPr>
            <a:spAutoFit/>
          </a:bodyPr>
          <a:lstStyle/>
          <a:p>
            <a:r>
              <a:rPr lang="en-US" sz="3200" dirty="0" err="1">
                <a:solidFill>
                  <a:srgbClr val="FF0000"/>
                </a:solidFill>
              </a:rPr>
              <a:t>Bảo</a:t>
            </a:r>
            <a:r>
              <a:rPr lang="en-US" sz="3200" dirty="0">
                <a:solidFill>
                  <a:srgbClr val="FF0000"/>
                </a:solidFill>
              </a:rPr>
              <a:t> </a:t>
            </a:r>
            <a:r>
              <a:rPr lang="en-US" sz="3200" dirty="0" err="1">
                <a:solidFill>
                  <a:srgbClr val="FF0000"/>
                </a:solidFill>
              </a:rPr>
              <a:t>tàng</a:t>
            </a:r>
            <a:r>
              <a:rPr lang="en-US" sz="3200" dirty="0">
                <a:solidFill>
                  <a:srgbClr val="FF0000"/>
                </a:solidFill>
              </a:rPr>
              <a:t> </a:t>
            </a:r>
            <a:r>
              <a:rPr lang="en-US" sz="3200" dirty="0" err="1">
                <a:solidFill>
                  <a:srgbClr val="FF0000"/>
                </a:solidFill>
              </a:rPr>
              <a:t>Hải</a:t>
            </a:r>
            <a:r>
              <a:rPr lang="en-US" sz="3200" dirty="0">
                <a:solidFill>
                  <a:srgbClr val="FF0000"/>
                </a:solidFill>
              </a:rPr>
              <a:t> </a:t>
            </a:r>
            <a:r>
              <a:rPr lang="en-US" sz="3200" dirty="0" err="1">
                <a:solidFill>
                  <a:srgbClr val="FF0000"/>
                </a:solidFill>
              </a:rPr>
              <a:t>Phòng</a:t>
            </a:r>
            <a:r>
              <a:rPr lang="en-US" sz="3200" dirty="0">
                <a:solidFill>
                  <a:srgbClr val="FF0000"/>
                </a:solidFill>
              </a:rPr>
              <a:t> </a:t>
            </a:r>
            <a:r>
              <a:rPr lang="en-US" sz="3200" dirty="0" err="1">
                <a:solidFill>
                  <a:srgbClr val="FF0000"/>
                </a:solidFill>
              </a:rPr>
              <a:t>được</a:t>
            </a:r>
            <a:r>
              <a:rPr lang="en-US" sz="3200" dirty="0">
                <a:solidFill>
                  <a:srgbClr val="FF0000"/>
                </a:solidFill>
              </a:rPr>
              <a:t> </a:t>
            </a:r>
            <a:r>
              <a:rPr lang="en-US" sz="3200" dirty="0" err="1">
                <a:solidFill>
                  <a:srgbClr val="FF0000"/>
                </a:solidFill>
              </a:rPr>
              <a:t>xây</a:t>
            </a:r>
            <a:r>
              <a:rPr lang="en-US" sz="3200" dirty="0">
                <a:solidFill>
                  <a:srgbClr val="FF0000"/>
                </a:solidFill>
              </a:rPr>
              <a:t> </a:t>
            </a:r>
            <a:r>
              <a:rPr lang="en-US" sz="3200" dirty="0" err="1">
                <a:solidFill>
                  <a:srgbClr val="FF0000"/>
                </a:solidFill>
              </a:rPr>
              <a:t>dựng</a:t>
            </a:r>
            <a:r>
              <a:rPr lang="en-US" sz="3200" dirty="0">
                <a:solidFill>
                  <a:srgbClr val="FF0000"/>
                </a:solidFill>
              </a:rPr>
              <a:t> </a:t>
            </a:r>
            <a:r>
              <a:rPr lang="en-US" sz="3200" dirty="0" err="1">
                <a:solidFill>
                  <a:srgbClr val="FF0000"/>
                </a:solidFill>
              </a:rPr>
              <a:t>trên</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sở</a:t>
            </a:r>
            <a:r>
              <a:rPr lang="en-US" sz="3200" dirty="0">
                <a:solidFill>
                  <a:srgbClr val="FF0000"/>
                </a:solidFill>
              </a:rPr>
              <a:t> </a:t>
            </a:r>
            <a:r>
              <a:rPr lang="en-US" sz="3200" dirty="0" err="1">
                <a:solidFill>
                  <a:srgbClr val="FF0000"/>
                </a:solidFill>
              </a:rPr>
              <a:t>cải</a:t>
            </a:r>
            <a:r>
              <a:rPr lang="en-US" sz="3200" dirty="0">
                <a:solidFill>
                  <a:srgbClr val="FF0000"/>
                </a:solidFill>
              </a:rPr>
              <a:t> </a:t>
            </a:r>
            <a:r>
              <a:rPr lang="en-US" sz="3200" dirty="0" err="1">
                <a:solidFill>
                  <a:srgbClr val="FF0000"/>
                </a:solidFill>
              </a:rPr>
              <a:t>tạo</a:t>
            </a:r>
            <a:r>
              <a:rPr lang="en-US" sz="3200" dirty="0">
                <a:solidFill>
                  <a:srgbClr val="FF0000"/>
                </a:solidFill>
              </a:rPr>
              <a:t> </a:t>
            </a:r>
            <a:r>
              <a:rPr lang="en-US" sz="3200" dirty="0" err="1">
                <a:solidFill>
                  <a:srgbClr val="FF0000"/>
                </a:solidFill>
              </a:rPr>
              <a:t>công</a:t>
            </a:r>
            <a:r>
              <a:rPr lang="en-US" sz="3200" dirty="0">
                <a:solidFill>
                  <a:srgbClr val="FF0000"/>
                </a:solidFill>
              </a:rPr>
              <a:t> </a:t>
            </a:r>
            <a:r>
              <a:rPr lang="en-US" sz="3200" dirty="0" err="1">
                <a:solidFill>
                  <a:srgbClr val="FF0000"/>
                </a:solidFill>
              </a:rPr>
              <a:t>trình</a:t>
            </a:r>
            <a:r>
              <a:rPr lang="en-US" sz="3200" dirty="0">
                <a:solidFill>
                  <a:srgbClr val="FF0000"/>
                </a:solidFill>
              </a:rPr>
              <a:t> </a:t>
            </a:r>
            <a:r>
              <a:rPr lang="en-US" sz="3200" dirty="0" err="1">
                <a:solidFill>
                  <a:srgbClr val="FF0000"/>
                </a:solidFill>
              </a:rPr>
              <a:t>nào</a:t>
            </a:r>
            <a:r>
              <a:rPr lang="en-US" sz="3200" dirty="0">
                <a:solidFill>
                  <a:srgbClr val="FF0000"/>
                </a:solidFill>
              </a:rPr>
              <a:t>?</a:t>
            </a:r>
          </a:p>
        </p:txBody>
      </p:sp>
      <p:sp>
        <p:nvSpPr>
          <p:cNvPr id="3" name="Rectangle 2"/>
          <p:cNvSpPr/>
          <p:nvPr/>
        </p:nvSpPr>
        <p:spPr>
          <a:xfrm>
            <a:off x="2410155" y="5669663"/>
            <a:ext cx="5813836" cy="584775"/>
          </a:xfrm>
          <a:prstGeom prst="rect">
            <a:avLst/>
          </a:prstGeom>
        </p:spPr>
        <p:txBody>
          <a:bodyPr wrap="none">
            <a:spAutoFit/>
          </a:bodyPr>
          <a:lstStyle/>
          <a:p>
            <a:r>
              <a:rPr lang="en-US" sz="3200" b="1" dirty="0" err="1">
                <a:solidFill>
                  <a:srgbClr val="0070C0"/>
                </a:solidFill>
              </a:rPr>
              <a:t>Đáp</a:t>
            </a:r>
            <a:r>
              <a:rPr lang="en-US" sz="3200" b="1" dirty="0">
                <a:solidFill>
                  <a:srgbClr val="0070C0"/>
                </a:solidFill>
              </a:rPr>
              <a:t> </a:t>
            </a:r>
            <a:r>
              <a:rPr lang="en-US" sz="3200" b="1" dirty="0" err="1">
                <a:solidFill>
                  <a:srgbClr val="0070C0"/>
                </a:solidFill>
              </a:rPr>
              <a:t>án</a:t>
            </a:r>
            <a:r>
              <a:rPr lang="en-US" sz="3200" b="1" dirty="0">
                <a:solidFill>
                  <a:srgbClr val="0070C0"/>
                </a:solidFill>
              </a:rPr>
              <a:t>: A) </a:t>
            </a:r>
            <a:r>
              <a:rPr lang="en-US" sz="3200" b="1" dirty="0" err="1">
                <a:solidFill>
                  <a:srgbClr val="0070C0"/>
                </a:solidFill>
              </a:rPr>
              <a:t>Ngân</a:t>
            </a:r>
            <a:r>
              <a:rPr lang="en-US" sz="3200" b="1" dirty="0">
                <a:solidFill>
                  <a:srgbClr val="0070C0"/>
                </a:solidFill>
              </a:rPr>
              <a:t> </a:t>
            </a:r>
            <a:r>
              <a:rPr lang="en-US" sz="3200" b="1" dirty="0" err="1">
                <a:solidFill>
                  <a:srgbClr val="0070C0"/>
                </a:solidFill>
              </a:rPr>
              <a:t>hàng</a:t>
            </a:r>
            <a:r>
              <a:rPr lang="en-US" sz="3200" b="1" dirty="0">
                <a:solidFill>
                  <a:srgbClr val="0070C0"/>
                </a:solidFill>
              </a:rPr>
              <a:t> </a:t>
            </a:r>
            <a:r>
              <a:rPr lang="en-US" sz="3200" b="1" dirty="0" err="1">
                <a:solidFill>
                  <a:srgbClr val="0070C0"/>
                </a:solidFill>
              </a:rPr>
              <a:t>Pháp</a:t>
            </a:r>
            <a:r>
              <a:rPr lang="en-US" sz="3200" b="1" dirty="0">
                <a:solidFill>
                  <a:srgbClr val="0070C0"/>
                </a:solidFill>
              </a:rPr>
              <a:t> - </a:t>
            </a:r>
            <a:r>
              <a:rPr lang="en-US" sz="3200" b="1" dirty="0" err="1">
                <a:solidFill>
                  <a:srgbClr val="0070C0"/>
                </a:solidFill>
              </a:rPr>
              <a:t>Hoa</a:t>
            </a:r>
            <a:endParaRPr lang="en-US" sz="3200" b="1" dirty="0">
              <a:solidFill>
                <a:srgbClr val="0070C0"/>
              </a:solidFill>
            </a:endParaRPr>
          </a:p>
        </p:txBody>
      </p:sp>
    </p:spTree>
    <p:extLst>
      <p:ext uri="{BB962C8B-B14F-4D97-AF65-F5344CB8AC3E}">
        <p14:creationId xmlns:p14="http://schemas.microsoft.com/office/powerpoint/2010/main" val="3414104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2" presetClass="exit" presetSubtype="1" fill="hold" grpId="0" nodeType="clickEffect">
                                  <p:stCondLst>
                                    <p:cond delay="0"/>
                                  </p:stCondLst>
                                  <p:childTnLst>
                                    <p:animEffect transition="out" filter="wipe(up)">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D6CF15-419F-645E-6F45-910F8484C685}"/>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619985" y="1932155"/>
            <a:ext cx="7413513" cy="243378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218978" y="1798945"/>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040035" y="2073726"/>
            <a:ext cx="6573412" cy="2130643"/>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296054" y="2142266"/>
            <a:ext cx="6317393" cy="2062103"/>
          </a:xfrm>
          <a:prstGeom prst="rect">
            <a:avLst/>
          </a:prstGeom>
          <a:noFill/>
        </p:spPr>
        <p:txBody>
          <a:bodyPr wrap="square" rtlCol="0">
            <a:spAutoFit/>
          </a:bodyPr>
          <a:lstStyle/>
          <a:p>
            <a:pPr lvl="0"/>
            <a:r>
              <a:rPr lang="en-US" sz="3200" dirty="0" smtClean="0">
                <a:solidFill>
                  <a:schemeClr val="bg1"/>
                </a:solidFill>
              </a:rPr>
              <a:t>A</a:t>
            </a:r>
            <a:r>
              <a:rPr lang="en-US" sz="3200" dirty="0">
                <a:solidFill>
                  <a:schemeClr val="bg1"/>
                </a:solidFill>
              </a:rPr>
              <a:t>) </a:t>
            </a:r>
            <a:r>
              <a:rPr lang="en-US" sz="3200" dirty="0" err="1">
                <a:solidFill>
                  <a:schemeClr val="bg1"/>
                </a:solidFill>
              </a:rPr>
              <a:t>Bệnh</a:t>
            </a:r>
            <a:r>
              <a:rPr lang="en-US" sz="3200" dirty="0">
                <a:solidFill>
                  <a:schemeClr val="bg1"/>
                </a:solidFill>
              </a:rPr>
              <a:t> </a:t>
            </a:r>
            <a:r>
              <a:rPr lang="en-US" sz="3200" dirty="0" err="1">
                <a:solidFill>
                  <a:schemeClr val="bg1"/>
                </a:solidFill>
              </a:rPr>
              <a:t>viện</a:t>
            </a:r>
            <a:r>
              <a:rPr lang="en-US" sz="3200" dirty="0">
                <a:solidFill>
                  <a:schemeClr val="bg1"/>
                </a:solidFill>
              </a:rPr>
              <a:t> </a:t>
            </a:r>
            <a:r>
              <a:rPr lang="en-US" sz="3200" dirty="0" err="1">
                <a:solidFill>
                  <a:schemeClr val="bg1"/>
                </a:solidFill>
              </a:rPr>
              <a:t>Đa</a:t>
            </a:r>
            <a:r>
              <a:rPr lang="en-US" sz="3200" dirty="0">
                <a:solidFill>
                  <a:schemeClr val="bg1"/>
                </a:solidFill>
              </a:rPr>
              <a:t> </a:t>
            </a:r>
            <a:r>
              <a:rPr lang="en-US" sz="3200" dirty="0" err="1">
                <a:solidFill>
                  <a:schemeClr val="bg1"/>
                </a:solidFill>
              </a:rPr>
              <a:t>khoa</a:t>
            </a:r>
            <a:r>
              <a:rPr lang="en-US" sz="3200" dirty="0">
                <a:solidFill>
                  <a:schemeClr val="bg1"/>
                </a:solidFill>
              </a:rPr>
              <a:t> </a:t>
            </a:r>
            <a:r>
              <a:rPr lang="en-US" sz="3200" dirty="0" err="1">
                <a:solidFill>
                  <a:schemeClr val="bg1"/>
                </a:solidFill>
              </a:rPr>
              <a:t>Hải</a:t>
            </a:r>
            <a:r>
              <a:rPr lang="en-US" sz="3200" dirty="0">
                <a:solidFill>
                  <a:schemeClr val="bg1"/>
                </a:solidFill>
              </a:rPr>
              <a:t> </a:t>
            </a:r>
            <a:r>
              <a:rPr lang="en-US" sz="3200" dirty="0" err="1">
                <a:solidFill>
                  <a:schemeClr val="bg1"/>
                </a:solidFill>
              </a:rPr>
              <a:t>Phòng</a:t>
            </a:r>
            <a:endParaRPr lang="en-US" sz="3200" dirty="0">
              <a:solidFill>
                <a:schemeClr val="bg1"/>
              </a:solidFill>
            </a:endParaRPr>
          </a:p>
          <a:p>
            <a:pPr lvl="0"/>
            <a:r>
              <a:rPr lang="en-US" sz="3200" dirty="0">
                <a:solidFill>
                  <a:schemeClr val="bg1"/>
                </a:solidFill>
              </a:rPr>
              <a:t>B) </a:t>
            </a:r>
            <a:r>
              <a:rPr lang="en-US" sz="3200" dirty="0" err="1">
                <a:solidFill>
                  <a:schemeClr val="bg1"/>
                </a:solidFill>
              </a:rPr>
              <a:t>Bệnh</a:t>
            </a:r>
            <a:r>
              <a:rPr lang="en-US" sz="3200" dirty="0">
                <a:solidFill>
                  <a:schemeClr val="bg1"/>
                </a:solidFill>
              </a:rPr>
              <a:t> </a:t>
            </a:r>
            <a:r>
              <a:rPr lang="en-US" sz="3200" dirty="0" err="1">
                <a:solidFill>
                  <a:schemeClr val="bg1"/>
                </a:solidFill>
              </a:rPr>
              <a:t>viện</a:t>
            </a:r>
            <a:r>
              <a:rPr lang="en-US" sz="3200" dirty="0">
                <a:solidFill>
                  <a:schemeClr val="bg1"/>
                </a:solidFill>
              </a:rPr>
              <a:t> </a:t>
            </a:r>
            <a:r>
              <a:rPr lang="en-US" sz="3200" dirty="0" err="1">
                <a:solidFill>
                  <a:schemeClr val="bg1"/>
                </a:solidFill>
              </a:rPr>
              <a:t>Hữu</a:t>
            </a:r>
            <a:r>
              <a:rPr lang="en-US" sz="3200" dirty="0">
                <a:solidFill>
                  <a:schemeClr val="bg1"/>
                </a:solidFill>
              </a:rPr>
              <a:t> </a:t>
            </a:r>
            <a:r>
              <a:rPr lang="en-US" sz="3200" dirty="0" err="1">
                <a:solidFill>
                  <a:schemeClr val="bg1"/>
                </a:solidFill>
              </a:rPr>
              <a:t>nghị</a:t>
            </a:r>
            <a:r>
              <a:rPr lang="en-US" sz="3200" dirty="0">
                <a:solidFill>
                  <a:schemeClr val="bg1"/>
                </a:solidFill>
              </a:rPr>
              <a:t> </a:t>
            </a:r>
            <a:r>
              <a:rPr lang="en-US" sz="3200" dirty="0" err="1">
                <a:solidFill>
                  <a:schemeClr val="bg1"/>
                </a:solidFill>
              </a:rPr>
              <a:t>Việt</a:t>
            </a:r>
            <a:r>
              <a:rPr lang="en-US" sz="3200" dirty="0">
                <a:solidFill>
                  <a:schemeClr val="bg1"/>
                </a:solidFill>
              </a:rPr>
              <a:t> - </a:t>
            </a:r>
            <a:r>
              <a:rPr lang="en-US" sz="3200" dirty="0" err="1">
                <a:solidFill>
                  <a:schemeClr val="bg1"/>
                </a:solidFill>
              </a:rPr>
              <a:t>Tiệp</a:t>
            </a:r>
            <a:endParaRPr lang="en-US" sz="3200" dirty="0">
              <a:solidFill>
                <a:schemeClr val="bg1"/>
              </a:solidFill>
            </a:endParaRPr>
          </a:p>
          <a:p>
            <a:pPr lvl="0"/>
            <a:r>
              <a:rPr lang="en-US" sz="3200" dirty="0">
                <a:solidFill>
                  <a:schemeClr val="bg1"/>
                </a:solidFill>
              </a:rPr>
              <a:t>C) </a:t>
            </a:r>
            <a:r>
              <a:rPr lang="en-US" sz="3200" dirty="0" err="1">
                <a:solidFill>
                  <a:schemeClr val="bg1"/>
                </a:solidFill>
              </a:rPr>
              <a:t>Bệnh</a:t>
            </a:r>
            <a:r>
              <a:rPr lang="en-US" sz="3200" dirty="0">
                <a:solidFill>
                  <a:schemeClr val="bg1"/>
                </a:solidFill>
              </a:rPr>
              <a:t> </a:t>
            </a:r>
            <a:r>
              <a:rPr lang="en-US" sz="3200" dirty="0" err="1">
                <a:solidFill>
                  <a:schemeClr val="bg1"/>
                </a:solidFill>
              </a:rPr>
              <a:t>viện</a:t>
            </a:r>
            <a:r>
              <a:rPr lang="en-US" sz="3200" dirty="0">
                <a:solidFill>
                  <a:schemeClr val="bg1"/>
                </a:solidFill>
              </a:rPr>
              <a:t> </a:t>
            </a:r>
            <a:r>
              <a:rPr lang="en-US" sz="3200" dirty="0" err="1">
                <a:solidFill>
                  <a:schemeClr val="bg1"/>
                </a:solidFill>
              </a:rPr>
              <a:t>Công</a:t>
            </a:r>
            <a:r>
              <a:rPr lang="en-US" sz="3200" dirty="0">
                <a:solidFill>
                  <a:schemeClr val="bg1"/>
                </a:solidFill>
              </a:rPr>
              <a:t> </a:t>
            </a:r>
            <a:r>
              <a:rPr lang="en-US" sz="3200" dirty="0" err="1">
                <a:solidFill>
                  <a:schemeClr val="bg1"/>
                </a:solidFill>
              </a:rPr>
              <a:t>nghiệp</a:t>
            </a:r>
            <a:r>
              <a:rPr lang="en-US" sz="3200" dirty="0">
                <a:solidFill>
                  <a:schemeClr val="bg1"/>
                </a:solidFill>
              </a:rPr>
              <a:t> </a:t>
            </a:r>
            <a:r>
              <a:rPr lang="en-US" sz="3200" dirty="0" err="1">
                <a:solidFill>
                  <a:schemeClr val="bg1"/>
                </a:solidFill>
              </a:rPr>
              <a:t>Hải</a:t>
            </a:r>
            <a:r>
              <a:rPr lang="en-US" sz="3200" dirty="0">
                <a:solidFill>
                  <a:schemeClr val="bg1"/>
                </a:solidFill>
              </a:rPr>
              <a:t> </a:t>
            </a:r>
            <a:r>
              <a:rPr lang="en-US" sz="3200" dirty="0" err="1">
                <a:solidFill>
                  <a:schemeClr val="bg1"/>
                </a:solidFill>
              </a:rPr>
              <a:t>Phòng</a:t>
            </a:r>
            <a:endParaRPr lang="en-US" sz="3200" dirty="0">
              <a:solidFill>
                <a:schemeClr val="bg1"/>
              </a:solidFill>
            </a:endParaRPr>
          </a:p>
          <a:p>
            <a:pPr lvl="0"/>
            <a:r>
              <a:rPr lang="en-US" sz="3200" dirty="0">
                <a:solidFill>
                  <a:schemeClr val="bg1"/>
                </a:solidFill>
              </a:rPr>
              <a:t>D) </a:t>
            </a:r>
            <a:r>
              <a:rPr lang="en-US" sz="3200" dirty="0" err="1">
                <a:solidFill>
                  <a:schemeClr val="bg1"/>
                </a:solidFill>
              </a:rPr>
              <a:t>Bệnh</a:t>
            </a:r>
            <a:r>
              <a:rPr lang="en-US" sz="3200" dirty="0">
                <a:solidFill>
                  <a:schemeClr val="bg1"/>
                </a:solidFill>
              </a:rPr>
              <a:t> </a:t>
            </a:r>
            <a:r>
              <a:rPr lang="en-US" sz="3200" dirty="0" err="1">
                <a:solidFill>
                  <a:schemeClr val="bg1"/>
                </a:solidFill>
              </a:rPr>
              <a:t>viện</a:t>
            </a:r>
            <a:r>
              <a:rPr lang="en-US" sz="3200" dirty="0">
                <a:solidFill>
                  <a:schemeClr val="bg1"/>
                </a:solidFill>
              </a:rPr>
              <a:t> </a:t>
            </a:r>
            <a:r>
              <a:rPr lang="en-US" sz="3200" dirty="0" err="1">
                <a:solidFill>
                  <a:schemeClr val="bg1"/>
                </a:solidFill>
              </a:rPr>
              <a:t>Thái</a:t>
            </a:r>
            <a:r>
              <a:rPr lang="en-US" sz="3200" dirty="0">
                <a:solidFill>
                  <a:schemeClr val="bg1"/>
                </a:solidFill>
              </a:rPr>
              <a:t> </a:t>
            </a:r>
            <a:r>
              <a:rPr lang="en-US" sz="3200" dirty="0" err="1" smtClean="0">
                <a:solidFill>
                  <a:schemeClr val="bg1"/>
                </a:solidFill>
              </a:rPr>
              <a:t>Phiên</a:t>
            </a:r>
            <a:endParaRPr lang="en-US" sz="3200" dirty="0">
              <a:solidFill>
                <a:schemeClr val="bg1"/>
              </a:solidFil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681707" y="158471"/>
            <a:ext cx="1168973" cy="1168973"/>
          </a:xfrm>
          <a:prstGeom prst="rect">
            <a:avLst/>
          </a:prstGeom>
        </p:spPr>
      </p:pic>
      <p:sp>
        <p:nvSpPr>
          <p:cNvPr id="8" name="1">
            <a:hlinkClick r:id="rId6" action="ppaction://hlinksldjump"/>
            <a:extLst>
              <a:ext uri="{FF2B5EF4-FFF2-40B4-BE49-F238E27FC236}">
                <a16:creationId xmlns:a16="http://schemas.microsoft.com/office/drawing/2014/main" id="{1D8ED944-7B8C-66E0-1F19-549A2DED9778}"/>
              </a:ext>
            </a:extLst>
          </p:cNvPr>
          <p:cNvSpPr/>
          <p:nvPr/>
        </p:nvSpPr>
        <p:spPr>
          <a:xfrm>
            <a:off x="882909" y="1150676"/>
            <a:ext cx="598291"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sp>
        <p:nvSpPr>
          <p:cNvPr id="2" name="Rectangle 1"/>
          <p:cNvSpPr/>
          <p:nvPr/>
        </p:nvSpPr>
        <p:spPr>
          <a:xfrm>
            <a:off x="2040035" y="742957"/>
            <a:ext cx="7229388" cy="1077218"/>
          </a:xfrm>
          <a:prstGeom prst="rect">
            <a:avLst/>
          </a:prstGeom>
        </p:spPr>
        <p:txBody>
          <a:bodyPr wrap="square">
            <a:spAutoFit/>
          </a:bodyPr>
          <a:lstStyle/>
          <a:p>
            <a:r>
              <a:rPr lang="en-US" sz="3200" dirty="0" err="1">
                <a:solidFill>
                  <a:srgbClr val="FF0000"/>
                </a:solidFill>
              </a:rPr>
              <a:t>Bệnh</a:t>
            </a:r>
            <a:r>
              <a:rPr lang="en-US" sz="3200" dirty="0">
                <a:solidFill>
                  <a:srgbClr val="FF0000"/>
                </a:solidFill>
              </a:rPr>
              <a:t> </a:t>
            </a:r>
            <a:r>
              <a:rPr lang="en-US" sz="3200" dirty="0" err="1">
                <a:solidFill>
                  <a:srgbClr val="FF0000"/>
                </a:solidFill>
              </a:rPr>
              <a:t>viện</a:t>
            </a:r>
            <a:r>
              <a:rPr lang="en-US" sz="3200" dirty="0">
                <a:solidFill>
                  <a:srgbClr val="FF0000"/>
                </a:solidFill>
              </a:rPr>
              <a:t> </a:t>
            </a:r>
            <a:r>
              <a:rPr lang="en-US" sz="3200" dirty="0" err="1">
                <a:solidFill>
                  <a:srgbClr val="FF0000"/>
                </a:solidFill>
              </a:rPr>
              <a:t>nào</a:t>
            </a:r>
            <a:r>
              <a:rPr lang="en-US" sz="3200" dirty="0">
                <a:solidFill>
                  <a:srgbClr val="FF0000"/>
                </a:solidFill>
              </a:rPr>
              <a:t> </a:t>
            </a:r>
            <a:r>
              <a:rPr lang="en-US" sz="3200" dirty="0" err="1">
                <a:solidFill>
                  <a:srgbClr val="FF0000"/>
                </a:solidFill>
              </a:rPr>
              <a:t>được</a:t>
            </a:r>
            <a:r>
              <a:rPr lang="en-US" sz="3200" dirty="0">
                <a:solidFill>
                  <a:srgbClr val="FF0000"/>
                </a:solidFill>
              </a:rPr>
              <a:t> </a:t>
            </a:r>
            <a:r>
              <a:rPr lang="en-US" sz="3200" dirty="0" err="1">
                <a:solidFill>
                  <a:srgbClr val="FF0000"/>
                </a:solidFill>
              </a:rPr>
              <a:t>khánh</a:t>
            </a:r>
            <a:r>
              <a:rPr lang="en-US" sz="3200" dirty="0">
                <a:solidFill>
                  <a:srgbClr val="FF0000"/>
                </a:solidFill>
              </a:rPr>
              <a:t> </a:t>
            </a:r>
            <a:r>
              <a:rPr lang="en-US" sz="3200" dirty="0" err="1">
                <a:solidFill>
                  <a:srgbClr val="FF0000"/>
                </a:solidFill>
              </a:rPr>
              <a:t>thành</a:t>
            </a:r>
            <a:r>
              <a:rPr lang="en-US" sz="3200" dirty="0">
                <a:solidFill>
                  <a:srgbClr val="FF0000"/>
                </a:solidFill>
              </a:rPr>
              <a:t> </a:t>
            </a:r>
            <a:r>
              <a:rPr lang="en-US" sz="3200" dirty="0" err="1">
                <a:solidFill>
                  <a:srgbClr val="FF0000"/>
                </a:solidFill>
              </a:rPr>
              <a:t>vào</a:t>
            </a:r>
            <a:r>
              <a:rPr lang="en-US" sz="3200" dirty="0">
                <a:solidFill>
                  <a:srgbClr val="FF0000"/>
                </a:solidFill>
              </a:rPr>
              <a:t> </a:t>
            </a:r>
            <a:r>
              <a:rPr lang="en-US" sz="3200" dirty="0" err="1">
                <a:solidFill>
                  <a:srgbClr val="FF0000"/>
                </a:solidFill>
              </a:rPr>
              <a:t>năm</a:t>
            </a:r>
            <a:r>
              <a:rPr lang="en-US" sz="3200" dirty="0">
                <a:solidFill>
                  <a:srgbClr val="FF0000"/>
                </a:solidFill>
              </a:rPr>
              <a:t> 1959 </a:t>
            </a:r>
            <a:r>
              <a:rPr lang="en-US" sz="3200" dirty="0" err="1">
                <a:solidFill>
                  <a:srgbClr val="FF0000"/>
                </a:solidFill>
              </a:rPr>
              <a:t>tại</a:t>
            </a:r>
            <a:r>
              <a:rPr lang="en-US" sz="3200" dirty="0">
                <a:solidFill>
                  <a:srgbClr val="FF0000"/>
                </a:solidFill>
              </a:rPr>
              <a:t> </a:t>
            </a:r>
            <a:r>
              <a:rPr lang="en-US" sz="3200" dirty="0" err="1">
                <a:solidFill>
                  <a:srgbClr val="FF0000"/>
                </a:solidFill>
              </a:rPr>
              <a:t>Hải</a:t>
            </a:r>
            <a:r>
              <a:rPr lang="en-US" sz="3200" dirty="0">
                <a:solidFill>
                  <a:srgbClr val="FF0000"/>
                </a:solidFill>
              </a:rPr>
              <a:t> </a:t>
            </a:r>
            <a:r>
              <a:rPr lang="en-US" sz="3200" dirty="0" err="1">
                <a:solidFill>
                  <a:srgbClr val="FF0000"/>
                </a:solidFill>
              </a:rPr>
              <a:t>Phòng</a:t>
            </a:r>
            <a:r>
              <a:rPr lang="en-US" sz="3200" dirty="0">
                <a:solidFill>
                  <a:srgbClr val="FF0000"/>
                </a:solidFill>
              </a:rPr>
              <a:t>?</a:t>
            </a:r>
          </a:p>
        </p:txBody>
      </p:sp>
      <p:sp>
        <p:nvSpPr>
          <p:cNvPr id="3" name="Rectangle 2"/>
          <p:cNvSpPr/>
          <p:nvPr/>
        </p:nvSpPr>
        <p:spPr>
          <a:xfrm>
            <a:off x="1761783" y="5213966"/>
            <a:ext cx="7652351" cy="612732"/>
          </a:xfrm>
          <a:prstGeom prst="rect">
            <a:avLst/>
          </a:prstGeom>
        </p:spPr>
        <p:txBody>
          <a:bodyPr wrap="none">
            <a:spAutoFit/>
          </a:bodyPr>
          <a:lstStyle/>
          <a:p>
            <a:pPr>
              <a:lnSpc>
                <a:spcPct val="115000"/>
              </a:lnSpc>
              <a:spcAft>
                <a:spcPts val="1000"/>
              </a:spcAft>
            </a:pP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Tiệp</a:t>
            </a:r>
            <a:endParaRPr lang="en-US" sz="28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21099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2" presetClass="exit" presetSubtype="1" fill="hold" grpId="0" nodeType="clickEffect">
                                  <p:stCondLst>
                                    <p:cond delay="0"/>
                                  </p:stCondLst>
                                  <p:childTnLst>
                                    <p:animEffect transition="out" filter="wipe(up)">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A461-C7F6-B89A-D74C-49C1898FF408}"/>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595576" y="2366282"/>
            <a:ext cx="7592295" cy="318496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077993" y="2123057"/>
            <a:ext cx="1072235"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760266" y="2506306"/>
            <a:ext cx="6933827" cy="2582609"/>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940570" y="2457756"/>
            <a:ext cx="7409492" cy="2742289"/>
          </a:xfrm>
          <a:prstGeom prst="rect">
            <a:avLst/>
          </a:prstGeom>
          <a:noFill/>
        </p:spPr>
        <p:txBody>
          <a:bodyPr wrap="square" rtlCol="0">
            <a:spAutoFit/>
          </a:bodyPr>
          <a:lstStyle/>
          <a:p>
            <a:pPr marL="342900" lvl="0" indent="-342900">
              <a:lnSpc>
                <a:spcPct val="115000"/>
              </a:lnSpc>
              <a:spcAft>
                <a:spcPts val="1000"/>
              </a:spcAft>
              <a:buSzPts val="1000"/>
              <a:buFont typeface="Symbol" panose="05050102010706020507" pitchFamily="18" charset="2"/>
              <a:buChar char=""/>
              <a:tabLst>
                <a:tab pos="457200" algn="l"/>
              </a:tabLst>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“Ba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Nâng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38916" y="78479"/>
            <a:ext cx="1168973" cy="1168973"/>
          </a:xfrm>
          <a:prstGeom prst="rect">
            <a:avLst/>
          </a:prstGeom>
        </p:spPr>
      </p:pic>
      <p:sp>
        <p:nvSpPr>
          <p:cNvPr id="8" name="1">
            <a:hlinkClick r:id="rId6" action="ppaction://hlinksldjump"/>
            <a:extLst>
              <a:ext uri="{FF2B5EF4-FFF2-40B4-BE49-F238E27FC236}">
                <a16:creationId xmlns:a16="http://schemas.microsoft.com/office/drawing/2014/main" id="{2318D69F-6FF9-9A14-BBFC-544B34776F13}"/>
              </a:ext>
            </a:extLst>
          </p:cNvPr>
          <p:cNvSpPr/>
          <p:nvPr/>
        </p:nvSpPr>
        <p:spPr>
          <a:xfrm>
            <a:off x="1268305" y="1257885"/>
            <a:ext cx="491961"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sp>
        <p:nvSpPr>
          <p:cNvPr id="2" name="Rectangle 1"/>
          <p:cNvSpPr/>
          <p:nvPr/>
        </p:nvSpPr>
        <p:spPr>
          <a:xfrm>
            <a:off x="2231326" y="896468"/>
            <a:ext cx="7118735" cy="1179041"/>
          </a:xfrm>
          <a:prstGeom prst="rect">
            <a:avLst/>
          </a:prstGeom>
        </p:spPr>
        <p:txBody>
          <a:bodyPr wrap="square">
            <a:spAutoFit/>
          </a:bodyPr>
          <a:lstStyle/>
          <a:p>
            <a:pPr>
              <a:lnSpc>
                <a:spcPct val="115000"/>
              </a:lnSpc>
              <a:spcAft>
                <a:spcPts val="1000"/>
              </a:spcAft>
            </a:pP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đua</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mẽ</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2287111" y="5691266"/>
            <a:ext cx="5880136" cy="612732"/>
          </a:xfrm>
          <a:prstGeom prst="rect">
            <a:avLst/>
          </a:prstGeom>
        </p:spPr>
        <p:txBody>
          <a:bodyPr wrap="none">
            <a:spAutoFit/>
          </a:bodyPr>
          <a:lstStyle/>
          <a:p>
            <a:pPr>
              <a:lnSpc>
                <a:spcPct val="115000"/>
              </a:lnSpc>
              <a:spcAft>
                <a:spcPts val="1000"/>
              </a:spcAft>
            </a:pP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216914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C4ADF4-09FD-B0F8-CAAA-91F78F8B1BC3}"/>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011445" y="2063542"/>
            <a:ext cx="8588432" cy="354776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641311" y="1956126"/>
            <a:ext cx="1033354" cy="46800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157988" y="2222555"/>
            <a:ext cx="8192074" cy="3009930"/>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261260" y="2498554"/>
            <a:ext cx="8338617" cy="2677656"/>
          </a:xfrm>
          <a:prstGeom prst="rect">
            <a:avLst/>
          </a:prstGeom>
          <a:noFill/>
        </p:spPr>
        <p:txBody>
          <a:bodyPr wrap="square" rtlCol="0">
            <a:spAutoFit/>
          </a:bodyPr>
          <a:lstStyle/>
          <a:p>
            <a:pPr lvl="0"/>
            <a:r>
              <a:rPr lang="en-US" sz="2800" dirty="0" smtClean="0">
                <a:solidFill>
                  <a:schemeClr val="bg1"/>
                </a:solidFill>
              </a:rPr>
              <a:t>A</a:t>
            </a:r>
            <a:r>
              <a:rPr lang="en-US" sz="2800" dirty="0">
                <a:solidFill>
                  <a:schemeClr val="bg1"/>
                </a:solidFill>
              </a:rPr>
              <a:t>) </a:t>
            </a:r>
            <a:r>
              <a:rPr lang="en-US" sz="2800" dirty="0" err="1">
                <a:solidFill>
                  <a:schemeClr val="bg1"/>
                </a:solidFill>
              </a:rPr>
              <a:t>Xây</a:t>
            </a:r>
            <a:r>
              <a:rPr lang="en-US" sz="2800" dirty="0">
                <a:solidFill>
                  <a:schemeClr val="bg1"/>
                </a:solidFill>
              </a:rPr>
              <a:t> </a:t>
            </a:r>
            <a:r>
              <a:rPr lang="en-US" sz="2800" dirty="0" err="1">
                <a:solidFill>
                  <a:schemeClr val="bg1"/>
                </a:solidFill>
              </a:rPr>
              <a:t>dựng</a:t>
            </a:r>
            <a:r>
              <a:rPr lang="en-US" sz="2800" dirty="0">
                <a:solidFill>
                  <a:schemeClr val="bg1"/>
                </a:solidFill>
              </a:rPr>
              <a:t> </a:t>
            </a:r>
            <a:r>
              <a:rPr lang="en-US" sz="2800" dirty="0" err="1">
                <a:solidFill>
                  <a:schemeClr val="bg1"/>
                </a:solidFill>
              </a:rPr>
              <a:t>nhiều</a:t>
            </a:r>
            <a:r>
              <a:rPr lang="en-US" sz="2800" dirty="0">
                <a:solidFill>
                  <a:schemeClr val="bg1"/>
                </a:solidFill>
              </a:rPr>
              <a:t> </a:t>
            </a:r>
            <a:r>
              <a:rPr lang="en-US" sz="2800" dirty="0" err="1">
                <a:solidFill>
                  <a:schemeClr val="bg1"/>
                </a:solidFill>
              </a:rPr>
              <a:t>cơ</a:t>
            </a:r>
            <a:r>
              <a:rPr lang="en-US" sz="2800" dirty="0">
                <a:solidFill>
                  <a:schemeClr val="bg1"/>
                </a:solidFill>
              </a:rPr>
              <a:t> </a:t>
            </a:r>
            <a:r>
              <a:rPr lang="en-US" sz="2800" dirty="0" err="1">
                <a:solidFill>
                  <a:schemeClr val="bg1"/>
                </a:solidFill>
              </a:rPr>
              <a:t>sở</a:t>
            </a:r>
            <a:r>
              <a:rPr lang="en-US" sz="2800" dirty="0">
                <a:solidFill>
                  <a:schemeClr val="bg1"/>
                </a:solidFill>
              </a:rPr>
              <a:t> </a:t>
            </a:r>
            <a:r>
              <a:rPr lang="en-US" sz="2800" dirty="0" err="1">
                <a:solidFill>
                  <a:schemeClr val="bg1"/>
                </a:solidFill>
              </a:rPr>
              <a:t>văn</a:t>
            </a:r>
            <a:r>
              <a:rPr lang="en-US" sz="2800" dirty="0">
                <a:solidFill>
                  <a:schemeClr val="bg1"/>
                </a:solidFill>
              </a:rPr>
              <a:t> </a:t>
            </a:r>
            <a:r>
              <a:rPr lang="en-US" sz="2800" dirty="0" err="1">
                <a:solidFill>
                  <a:schemeClr val="bg1"/>
                </a:solidFill>
              </a:rPr>
              <a:t>hóa</a:t>
            </a:r>
            <a:r>
              <a:rPr lang="en-US" sz="2800" dirty="0">
                <a:solidFill>
                  <a:schemeClr val="bg1"/>
                </a:solidFill>
              </a:rPr>
              <a:t> </a:t>
            </a:r>
            <a:r>
              <a:rPr lang="en-US" sz="2800" dirty="0" err="1">
                <a:solidFill>
                  <a:schemeClr val="bg1"/>
                </a:solidFill>
              </a:rPr>
              <a:t>mới</a:t>
            </a:r>
            <a:r>
              <a:rPr lang="en-US" sz="2800" dirty="0">
                <a:solidFill>
                  <a:schemeClr val="bg1"/>
                </a:solidFill>
              </a:rPr>
              <a:t>, </a:t>
            </a:r>
            <a:r>
              <a:rPr lang="en-US" sz="2800" dirty="0" err="1">
                <a:solidFill>
                  <a:schemeClr val="bg1"/>
                </a:solidFill>
              </a:rPr>
              <a:t>như</a:t>
            </a:r>
            <a:r>
              <a:rPr lang="en-US" sz="2800" dirty="0">
                <a:solidFill>
                  <a:schemeClr val="bg1"/>
                </a:solidFill>
              </a:rPr>
              <a:t> </a:t>
            </a:r>
            <a:r>
              <a:rPr lang="en-US" sz="2800" dirty="0" err="1">
                <a:solidFill>
                  <a:schemeClr val="bg1"/>
                </a:solidFill>
              </a:rPr>
              <a:t>bảo</a:t>
            </a:r>
            <a:r>
              <a:rPr lang="en-US" sz="2800" dirty="0">
                <a:solidFill>
                  <a:schemeClr val="bg1"/>
                </a:solidFill>
              </a:rPr>
              <a:t> </a:t>
            </a:r>
            <a:r>
              <a:rPr lang="en-US" sz="2800" dirty="0" err="1">
                <a:solidFill>
                  <a:schemeClr val="bg1"/>
                </a:solidFill>
              </a:rPr>
              <a:t>tàng</a:t>
            </a:r>
            <a:r>
              <a:rPr lang="en-US" sz="2800" dirty="0">
                <a:solidFill>
                  <a:schemeClr val="bg1"/>
                </a:solidFill>
              </a:rPr>
              <a:t>, </a:t>
            </a:r>
            <a:r>
              <a:rPr lang="en-US" sz="2800" dirty="0" err="1">
                <a:solidFill>
                  <a:schemeClr val="bg1"/>
                </a:solidFill>
              </a:rPr>
              <a:t>thư</a:t>
            </a:r>
            <a:r>
              <a:rPr lang="en-US" sz="2800" dirty="0">
                <a:solidFill>
                  <a:schemeClr val="bg1"/>
                </a:solidFill>
              </a:rPr>
              <a:t> </a:t>
            </a:r>
            <a:r>
              <a:rPr lang="en-US" sz="2800" dirty="0" err="1">
                <a:solidFill>
                  <a:schemeClr val="bg1"/>
                </a:solidFill>
              </a:rPr>
              <a:t>viện</a:t>
            </a:r>
            <a:r>
              <a:rPr lang="en-US" sz="2800" dirty="0">
                <a:solidFill>
                  <a:schemeClr val="bg1"/>
                </a:solidFill>
              </a:rPr>
              <a:t>, </a:t>
            </a:r>
            <a:r>
              <a:rPr lang="en-US" sz="2800" dirty="0" err="1">
                <a:solidFill>
                  <a:schemeClr val="bg1"/>
                </a:solidFill>
              </a:rPr>
              <a:t>và</a:t>
            </a:r>
            <a:r>
              <a:rPr lang="en-US" sz="2800" dirty="0">
                <a:solidFill>
                  <a:schemeClr val="bg1"/>
                </a:solidFill>
              </a:rPr>
              <a:t> </a:t>
            </a:r>
            <a:r>
              <a:rPr lang="en-US" sz="2800" dirty="0" err="1">
                <a:solidFill>
                  <a:schemeClr val="bg1"/>
                </a:solidFill>
              </a:rPr>
              <a:t>rạp</a:t>
            </a:r>
            <a:r>
              <a:rPr lang="en-US" sz="2800" dirty="0">
                <a:solidFill>
                  <a:schemeClr val="bg1"/>
                </a:solidFill>
              </a:rPr>
              <a:t> </a:t>
            </a:r>
            <a:r>
              <a:rPr lang="en-US" sz="2800" dirty="0" err="1">
                <a:solidFill>
                  <a:schemeClr val="bg1"/>
                </a:solidFill>
              </a:rPr>
              <a:t>chiếu</a:t>
            </a:r>
            <a:r>
              <a:rPr lang="en-US" sz="2800" dirty="0">
                <a:solidFill>
                  <a:schemeClr val="bg1"/>
                </a:solidFill>
              </a:rPr>
              <a:t> </a:t>
            </a:r>
            <a:r>
              <a:rPr lang="en-US" sz="2800" dirty="0" err="1">
                <a:solidFill>
                  <a:schemeClr val="bg1"/>
                </a:solidFill>
              </a:rPr>
              <a:t>phim</a:t>
            </a:r>
            <a:endParaRPr lang="en-US" sz="2800" dirty="0">
              <a:solidFill>
                <a:schemeClr val="bg1"/>
              </a:solidFill>
            </a:endParaRPr>
          </a:p>
          <a:p>
            <a:pPr lvl="0"/>
            <a:r>
              <a:rPr lang="en-US" sz="2800" dirty="0">
                <a:solidFill>
                  <a:schemeClr val="bg1"/>
                </a:solidFill>
              </a:rPr>
              <a:t>B) </a:t>
            </a:r>
            <a:r>
              <a:rPr lang="en-US" sz="2800" dirty="0" err="1">
                <a:solidFill>
                  <a:schemeClr val="bg1"/>
                </a:solidFill>
              </a:rPr>
              <a:t>Tăng</a:t>
            </a:r>
            <a:r>
              <a:rPr lang="en-US" sz="2800" dirty="0">
                <a:solidFill>
                  <a:schemeClr val="bg1"/>
                </a:solidFill>
              </a:rPr>
              <a:t> </a:t>
            </a:r>
            <a:r>
              <a:rPr lang="en-US" sz="2800" dirty="0" err="1">
                <a:solidFill>
                  <a:schemeClr val="bg1"/>
                </a:solidFill>
              </a:rPr>
              <a:t>cường</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hoạt</a:t>
            </a:r>
            <a:r>
              <a:rPr lang="en-US" sz="2800" dirty="0">
                <a:solidFill>
                  <a:schemeClr val="bg1"/>
                </a:solidFill>
              </a:rPr>
              <a:t> </a:t>
            </a:r>
            <a:r>
              <a:rPr lang="en-US" sz="2800" dirty="0" err="1">
                <a:solidFill>
                  <a:schemeClr val="bg1"/>
                </a:solidFill>
              </a:rPr>
              <a:t>động</a:t>
            </a:r>
            <a:r>
              <a:rPr lang="en-US" sz="2800" dirty="0">
                <a:solidFill>
                  <a:schemeClr val="bg1"/>
                </a:solidFill>
              </a:rPr>
              <a:t> </a:t>
            </a:r>
            <a:r>
              <a:rPr lang="en-US" sz="2800" dirty="0" err="1">
                <a:solidFill>
                  <a:schemeClr val="bg1"/>
                </a:solidFill>
              </a:rPr>
              <a:t>văn</a:t>
            </a:r>
            <a:r>
              <a:rPr lang="en-US" sz="2800" dirty="0">
                <a:solidFill>
                  <a:schemeClr val="bg1"/>
                </a:solidFill>
              </a:rPr>
              <a:t> </a:t>
            </a:r>
            <a:r>
              <a:rPr lang="en-US" sz="2800" dirty="0" err="1">
                <a:solidFill>
                  <a:schemeClr val="bg1"/>
                </a:solidFill>
              </a:rPr>
              <a:t>hóa</a:t>
            </a:r>
            <a:r>
              <a:rPr lang="en-US" sz="2800" dirty="0">
                <a:solidFill>
                  <a:schemeClr val="bg1"/>
                </a:solidFill>
              </a:rPr>
              <a:t> </a:t>
            </a:r>
            <a:r>
              <a:rPr lang="en-US" sz="2800" dirty="0" err="1">
                <a:solidFill>
                  <a:schemeClr val="bg1"/>
                </a:solidFill>
              </a:rPr>
              <a:t>truyền</a:t>
            </a:r>
            <a:r>
              <a:rPr lang="en-US" sz="2800" dirty="0">
                <a:solidFill>
                  <a:schemeClr val="bg1"/>
                </a:solidFill>
              </a:rPr>
              <a:t> </a:t>
            </a:r>
            <a:r>
              <a:rPr lang="en-US" sz="2800" dirty="0" err="1">
                <a:solidFill>
                  <a:schemeClr val="bg1"/>
                </a:solidFill>
              </a:rPr>
              <a:t>thống</a:t>
            </a:r>
            <a:r>
              <a:rPr lang="en-US" sz="2800" dirty="0">
                <a:solidFill>
                  <a:schemeClr val="bg1"/>
                </a:solidFill>
              </a:rPr>
              <a:t> </a:t>
            </a:r>
            <a:r>
              <a:rPr lang="en-US" sz="2800" dirty="0" err="1">
                <a:solidFill>
                  <a:schemeClr val="bg1"/>
                </a:solidFill>
              </a:rPr>
              <a:t>mà</a:t>
            </a:r>
            <a:r>
              <a:rPr lang="en-US" sz="2800" dirty="0">
                <a:solidFill>
                  <a:schemeClr val="bg1"/>
                </a:solidFill>
              </a:rPr>
              <a:t> </a:t>
            </a:r>
            <a:r>
              <a:rPr lang="en-US" sz="2800" dirty="0" err="1">
                <a:solidFill>
                  <a:schemeClr val="bg1"/>
                </a:solidFill>
              </a:rPr>
              <a:t>không</a:t>
            </a:r>
            <a:r>
              <a:rPr lang="en-US" sz="2800" dirty="0">
                <a:solidFill>
                  <a:schemeClr val="bg1"/>
                </a:solidFill>
              </a:rPr>
              <a:t> </a:t>
            </a:r>
            <a:r>
              <a:rPr lang="en-US" sz="2800" dirty="0" err="1">
                <a:solidFill>
                  <a:schemeClr val="bg1"/>
                </a:solidFill>
              </a:rPr>
              <a:t>xây</a:t>
            </a:r>
            <a:r>
              <a:rPr lang="en-US" sz="2800" dirty="0">
                <a:solidFill>
                  <a:schemeClr val="bg1"/>
                </a:solidFill>
              </a:rPr>
              <a:t> </a:t>
            </a:r>
            <a:r>
              <a:rPr lang="en-US" sz="2800" dirty="0" err="1">
                <a:solidFill>
                  <a:schemeClr val="bg1"/>
                </a:solidFill>
              </a:rPr>
              <a:t>dựng</a:t>
            </a:r>
            <a:r>
              <a:rPr lang="en-US" sz="2800" dirty="0">
                <a:solidFill>
                  <a:schemeClr val="bg1"/>
                </a:solidFill>
              </a:rPr>
              <a:t> </a:t>
            </a:r>
            <a:r>
              <a:rPr lang="en-US" sz="2800" dirty="0" err="1">
                <a:solidFill>
                  <a:schemeClr val="bg1"/>
                </a:solidFill>
              </a:rPr>
              <a:t>cơ</a:t>
            </a:r>
            <a:r>
              <a:rPr lang="en-US" sz="2800" dirty="0">
                <a:solidFill>
                  <a:schemeClr val="bg1"/>
                </a:solidFill>
              </a:rPr>
              <a:t> </a:t>
            </a:r>
            <a:r>
              <a:rPr lang="en-US" sz="2800" dirty="0" err="1">
                <a:solidFill>
                  <a:schemeClr val="bg1"/>
                </a:solidFill>
              </a:rPr>
              <a:t>sở</a:t>
            </a:r>
            <a:r>
              <a:rPr lang="en-US" sz="2800" dirty="0">
                <a:solidFill>
                  <a:schemeClr val="bg1"/>
                </a:solidFill>
              </a:rPr>
              <a:t> </a:t>
            </a:r>
            <a:r>
              <a:rPr lang="en-US" sz="2800" dirty="0" err="1">
                <a:solidFill>
                  <a:schemeClr val="bg1"/>
                </a:solidFill>
              </a:rPr>
              <a:t>mới</a:t>
            </a:r>
            <a:endParaRPr lang="en-US" sz="2800" dirty="0">
              <a:solidFill>
                <a:schemeClr val="bg1"/>
              </a:solidFill>
            </a:endParaRPr>
          </a:p>
          <a:p>
            <a:pPr lvl="0"/>
            <a:r>
              <a:rPr lang="en-US" sz="2800" dirty="0">
                <a:solidFill>
                  <a:schemeClr val="bg1"/>
                </a:solidFill>
              </a:rPr>
              <a:t>C) </a:t>
            </a:r>
            <a:r>
              <a:rPr lang="en-US" sz="2800" dirty="0" err="1">
                <a:solidFill>
                  <a:schemeClr val="bg1"/>
                </a:solidFill>
              </a:rPr>
              <a:t>Đầu</a:t>
            </a:r>
            <a:r>
              <a:rPr lang="en-US" sz="2800" dirty="0">
                <a:solidFill>
                  <a:schemeClr val="bg1"/>
                </a:solidFill>
              </a:rPr>
              <a:t> </a:t>
            </a:r>
            <a:r>
              <a:rPr lang="en-US" sz="2800" dirty="0" err="1">
                <a:solidFill>
                  <a:schemeClr val="bg1"/>
                </a:solidFill>
              </a:rPr>
              <a:t>tư</a:t>
            </a:r>
            <a:r>
              <a:rPr lang="en-US" sz="2800" dirty="0">
                <a:solidFill>
                  <a:schemeClr val="bg1"/>
                </a:solidFill>
              </a:rPr>
              <a:t> </a:t>
            </a:r>
            <a:r>
              <a:rPr lang="en-US" sz="2800" dirty="0" err="1">
                <a:solidFill>
                  <a:schemeClr val="bg1"/>
                </a:solidFill>
              </a:rPr>
              <a:t>chủ</a:t>
            </a:r>
            <a:r>
              <a:rPr lang="en-US" sz="2800" dirty="0">
                <a:solidFill>
                  <a:schemeClr val="bg1"/>
                </a:solidFill>
              </a:rPr>
              <a:t> </a:t>
            </a:r>
            <a:r>
              <a:rPr lang="en-US" sz="2800" dirty="0" err="1">
                <a:solidFill>
                  <a:schemeClr val="bg1"/>
                </a:solidFill>
              </a:rPr>
              <a:t>yếu</a:t>
            </a:r>
            <a:r>
              <a:rPr lang="en-US" sz="2800" dirty="0">
                <a:solidFill>
                  <a:schemeClr val="bg1"/>
                </a:solidFill>
              </a:rPr>
              <a:t> </a:t>
            </a:r>
            <a:r>
              <a:rPr lang="en-US" sz="2800" dirty="0" err="1">
                <a:solidFill>
                  <a:schemeClr val="bg1"/>
                </a:solidFill>
              </a:rPr>
              <a:t>vào</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hoạt</a:t>
            </a:r>
            <a:r>
              <a:rPr lang="en-US" sz="2800" dirty="0">
                <a:solidFill>
                  <a:schemeClr val="bg1"/>
                </a:solidFill>
              </a:rPr>
              <a:t> </a:t>
            </a:r>
            <a:r>
              <a:rPr lang="en-US" sz="2800" dirty="0" err="1">
                <a:solidFill>
                  <a:schemeClr val="bg1"/>
                </a:solidFill>
              </a:rPr>
              <a:t>động</a:t>
            </a:r>
            <a:r>
              <a:rPr lang="en-US" sz="2800" dirty="0">
                <a:solidFill>
                  <a:schemeClr val="bg1"/>
                </a:solidFill>
              </a:rPr>
              <a:t> </a:t>
            </a:r>
            <a:r>
              <a:rPr lang="en-US" sz="2800" dirty="0" err="1">
                <a:solidFill>
                  <a:schemeClr val="bg1"/>
                </a:solidFill>
              </a:rPr>
              <a:t>giải</a:t>
            </a:r>
            <a:r>
              <a:rPr lang="en-US" sz="2800" dirty="0">
                <a:solidFill>
                  <a:schemeClr val="bg1"/>
                </a:solidFill>
              </a:rPr>
              <a:t> </a:t>
            </a:r>
            <a:r>
              <a:rPr lang="en-US" sz="2800" dirty="0" err="1">
                <a:solidFill>
                  <a:schemeClr val="bg1"/>
                </a:solidFill>
              </a:rPr>
              <a:t>trí</a:t>
            </a:r>
            <a:r>
              <a:rPr lang="en-US" sz="2800" dirty="0">
                <a:solidFill>
                  <a:schemeClr val="bg1"/>
                </a:solidFill>
              </a:rPr>
              <a:t> </a:t>
            </a:r>
            <a:r>
              <a:rPr lang="en-US" sz="2800" dirty="0" err="1">
                <a:solidFill>
                  <a:schemeClr val="bg1"/>
                </a:solidFill>
              </a:rPr>
              <a:t>ngoài</a:t>
            </a:r>
            <a:r>
              <a:rPr lang="en-US" sz="2800" dirty="0">
                <a:solidFill>
                  <a:schemeClr val="bg1"/>
                </a:solidFill>
              </a:rPr>
              <a:t> </a:t>
            </a:r>
            <a:r>
              <a:rPr lang="en-US" sz="2800" dirty="0" err="1">
                <a:solidFill>
                  <a:schemeClr val="bg1"/>
                </a:solidFill>
              </a:rPr>
              <a:t>trời</a:t>
            </a:r>
            <a:endParaRPr lang="en-US" sz="2800" dirty="0">
              <a:solidFill>
                <a:schemeClr val="bg1"/>
              </a:solidFill>
            </a:endParaRPr>
          </a:p>
          <a:p>
            <a:pPr lvl="0"/>
            <a:r>
              <a:rPr lang="en-US" sz="2800" dirty="0">
                <a:solidFill>
                  <a:schemeClr val="bg1"/>
                </a:solidFill>
              </a:rPr>
              <a:t>D) </a:t>
            </a:r>
            <a:r>
              <a:rPr lang="en-US" sz="2800" dirty="0" err="1">
                <a:solidFill>
                  <a:schemeClr val="bg1"/>
                </a:solidFill>
              </a:rPr>
              <a:t>Cải</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cơ</a:t>
            </a:r>
            <a:r>
              <a:rPr lang="en-US" sz="2800" dirty="0">
                <a:solidFill>
                  <a:schemeClr val="bg1"/>
                </a:solidFill>
              </a:rPr>
              <a:t> </a:t>
            </a:r>
            <a:r>
              <a:rPr lang="en-US" sz="2800" dirty="0" err="1">
                <a:solidFill>
                  <a:schemeClr val="bg1"/>
                </a:solidFill>
              </a:rPr>
              <a:t>sở</a:t>
            </a:r>
            <a:r>
              <a:rPr lang="en-US" sz="2800" dirty="0">
                <a:solidFill>
                  <a:schemeClr val="bg1"/>
                </a:solidFill>
              </a:rPr>
              <a:t> </a:t>
            </a:r>
            <a:r>
              <a:rPr lang="en-US" sz="2800" dirty="0" err="1">
                <a:solidFill>
                  <a:schemeClr val="bg1"/>
                </a:solidFill>
              </a:rPr>
              <a:t>văn</a:t>
            </a:r>
            <a:r>
              <a:rPr lang="en-US" sz="2800" dirty="0">
                <a:solidFill>
                  <a:schemeClr val="bg1"/>
                </a:solidFill>
              </a:rPr>
              <a:t> </a:t>
            </a:r>
            <a:r>
              <a:rPr lang="en-US" sz="2800" dirty="0" err="1">
                <a:solidFill>
                  <a:schemeClr val="bg1"/>
                </a:solidFill>
              </a:rPr>
              <a:t>hóa</a:t>
            </a:r>
            <a:r>
              <a:rPr lang="en-US" sz="2800" dirty="0">
                <a:solidFill>
                  <a:schemeClr val="bg1"/>
                </a:solidFill>
              </a:rPr>
              <a:t> </a:t>
            </a:r>
            <a:r>
              <a:rPr lang="en-US" sz="2800" dirty="0" err="1">
                <a:solidFill>
                  <a:schemeClr val="bg1"/>
                </a:solidFill>
              </a:rPr>
              <a:t>cũ</a:t>
            </a:r>
            <a:r>
              <a:rPr lang="en-US" sz="2800" dirty="0">
                <a:solidFill>
                  <a:schemeClr val="bg1"/>
                </a:solidFill>
              </a:rPr>
              <a:t> </a:t>
            </a:r>
            <a:r>
              <a:rPr lang="en-US" sz="2800" dirty="0" err="1">
                <a:solidFill>
                  <a:schemeClr val="bg1"/>
                </a:solidFill>
              </a:rPr>
              <a:t>mà</a:t>
            </a:r>
            <a:r>
              <a:rPr lang="en-US" sz="2800" dirty="0">
                <a:solidFill>
                  <a:schemeClr val="bg1"/>
                </a:solidFill>
              </a:rPr>
              <a:t> </a:t>
            </a:r>
            <a:r>
              <a:rPr lang="en-US" sz="2800" dirty="0" err="1">
                <a:solidFill>
                  <a:schemeClr val="bg1"/>
                </a:solidFill>
              </a:rPr>
              <a:t>không</a:t>
            </a:r>
            <a:r>
              <a:rPr lang="en-US" sz="2800" dirty="0">
                <a:solidFill>
                  <a:schemeClr val="bg1"/>
                </a:solidFill>
              </a:rPr>
              <a:t> </a:t>
            </a:r>
            <a:r>
              <a:rPr lang="en-US" sz="2800" dirty="0" err="1">
                <a:solidFill>
                  <a:schemeClr val="bg1"/>
                </a:solidFill>
              </a:rPr>
              <a:t>xây</a:t>
            </a:r>
            <a:r>
              <a:rPr lang="en-US" sz="2800" dirty="0">
                <a:solidFill>
                  <a:schemeClr val="bg1"/>
                </a:solidFill>
              </a:rPr>
              <a:t> </a:t>
            </a:r>
            <a:r>
              <a:rPr lang="en-US" sz="2800" dirty="0" err="1">
                <a:solidFill>
                  <a:schemeClr val="bg1"/>
                </a:solidFill>
              </a:rPr>
              <a:t>dựng</a:t>
            </a:r>
            <a:r>
              <a:rPr lang="en-US" sz="2800" dirty="0">
                <a:solidFill>
                  <a:schemeClr val="bg1"/>
                </a:solidFill>
              </a:rPr>
              <a:t> </a:t>
            </a:r>
            <a:r>
              <a:rPr lang="en-US" sz="2800" dirty="0" err="1" smtClean="0">
                <a:solidFill>
                  <a:schemeClr val="bg1"/>
                </a:solidFill>
              </a:rPr>
              <a:t>mới</a:t>
            </a:r>
            <a:endParaRPr lang="en-US" sz="2800" dirty="0">
              <a:solidFill>
                <a:schemeClr val="bg1"/>
              </a:solidFil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587598" y="234326"/>
            <a:ext cx="1347731" cy="1347731"/>
          </a:xfrm>
          <a:prstGeom prst="rect">
            <a:avLst/>
          </a:prstGeom>
        </p:spPr>
      </p:pic>
      <p:sp>
        <p:nvSpPr>
          <p:cNvPr id="8" name="1">
            <a:hlinkClick r:id="rId6" action="ppaction://hlinksldjump"/>
            <a:extLst>
              <a:ext uri="{FF2B5EF4-FFF2-40B4-BE49-F238E27FC236}">
                <a16:creationId xmlns:a16="http://schemas.microsoft.com/office/drawing/2014/main" id="{399B19F8-EFA8-2DDF-F10A-7776D4F4A05A}"/>
              </a:ext>
            </a:extLst>
          </p:cNvPr>
          <p:cNvSpPr/>
          <p:nvPr/>
        </p:nvSpPr>
        <p:spPr>
          <a:xfrm>
            <a:off x="1392695" y="1227149"/>
            <a:ext cx="877263"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sp>
        <p:nvSpPr>
          <p:cNvPr id="2" name="Rectangle 1"/>
          <p:cNvSpPr/>
          <p:nvPr/>
        </p:nvSpPr>
        <p:spPr>
          <a:xfrm>
            <a:off x="1831326" y="5757602"/>
            <a:ext cx="7188144" cy="954107"/>
          </a:xfrm>
          <a:prstGeom prst="rect">
            <a:avLst/>
          </a:prstGeom>
        </p:spPr>
        <p:txBody>
          <a:bodyPr wrap="square">
            <a:spAutoFit/>
          </a:bodyPr>
          <a:lstStyle/>
          <a:p>
            <a:r>
              <a:rPr lang="en-US" sz="2800" b="1" dirty="0" err="1">
                <a:solidFill>
                  <a:srgbClr val="0070C0"/>
                </a:solidFill>
              </a:rPr>
              <a:t>Đáp</a:t>
            </a:r>
            <a:r>
              <a:rPr lang="en-US" sz="2800" b="1" dirty="0">
                <a:solidFill>
                  <a:srgbClr val="0070C0"/>
                </a:solidFill>
              </a:rPr>
              <a:t> </a:t>
            </a:r>
            <a:r>
              <a:rPr lang="en-US" sz="2800" b="1" dirty="0" err="1">
                <a:solidFill>
                  <a:srgbClr val="0070C0"/>
                </a:solidFill>
              </a:rPr>
              <a:t>án</a:t>
            </a:r>
            <a:r>
              <a:rPr lang="en-US" sz="2800" b="1" dirty="0">
                <a:solidFill>
                  <a:srgbClr val="0070C0"/>
                </a:solidFill>
              </a:rPr>
              <a:t>: A) </a:t>
            </a:r>
            <a:r>
              <a:rPr lang="en-US" sz="2800" b="1" dirty="0" err="1">
                <a:solidFill>
                  <a:srgbClr val="0070C0"/>
                </a:solidFill>
              </a:rPr>
              <a:t>Xây</a:t>
            </a:r>
            <a:r>
              <a:rPr lang="en-US" sz="2800" b="1" dirty="0">
                <a:solidFill>
                  <a:srgbClr val="0070C0"/>
                </a:solidFill>
              </a:rPr>
              <a:t> </a:t>
            </a:r>
            <a:r>
              <a:rPr lang="en-US" sz="2800" b="1" dirty="0" err="1">
                <a:solidFill>
                  <a:srgbClr val="0070C0"/>
                </a:solidFill>
              </a:rPr>
              <a:t>dựng</a:t>
            </a:r>
            <a:r>
              <a:rPr lang="en-US" sz="2800" b="1" dirty="0">
                <a:solidFill>
                  <a:srgbClr val="0070C0"/>
                </a:solidFill>
              </a:rPr>
              <a:t> </a:t>
            </a:r>
            <a:r>
              <a:rPr lang="en-US" sz="2800" b="1" dirty="0" err="1">
                <a:solidFill>
                  <a:srgbClr val="0070C0"/>
                </a:solidFill>
              </a:rPr>
              <a:t>nhiều</a:t>
            </a:r>
            <a:r>
              <a:rPr lang="en-US" sz="2800" b="1" dirty="0">
                <a:solidFill>
                  <a:srgbClr val="0070C0"/>
                </a:solidFill>
              </a:rPr>
              <a:t> </a:t>
            </a:r>
            <a:r>
              <a:rPr lang="en-US" sz="2800" b="1" dirty="0" err="1">
                <a:solidFill>
                  <a:srgbClr val="0070C0"/>
                </a:solidFill>
              </a:rPr>
              <a:t>cơ</a:t>
            </a:r>
            <a:r>
              <a:rPr lang="en-US" sz="2800" b="1" dirty="0">
                <a:solidFill>
                  <a:srgbClr val="0070C0"/>
                </a:solidFill>
              </a:rPr>
              <a:t> </a:t>
            </a:r>
            <a:r>
              <a:rPr lang="en-US" sz="2800" b="1" dirty="0" err="1">
                <a:solidFill>
                  <a:srgbClr val="0070C0"/>
                </a:solidFill>
              </a:rPr>
              <a:t>sở</a:t>
            </a:r>
            <a:r>
              <a:rPr lang="en-US" sz="2800" b="1" dirty="0">
                <a:solidFill>
                  <a:srgbClr val="0070C0"/>
                </a:solidFill>
              </a:rPr>
              <a:t> </a:t>
            </a:r>
            <a:r>
              <a:rPr lang="en-US" sz="2800" b="1" dirty="0" err="1">
                <a:solidFill>
                  <a:srgbClr val="0070C0"/>
                </a:solidFill>
              </a:rPr>
              <a:t>văn</a:t>
            </a:r>
            <a:r>
              <a:rPr lang="en-US" sz="2800" b="1" dirty="0">
                <a:solidFill>
                  <a:srgbClr val="0070C0"/>
                </a:solidFill>
              </a:rPr>
              <a:t> </a:t>
            </a:r>
            <a:r>
              <a:rPr lang="en-US" sz="2800" b="1" dirty="0" err="1">
                <a:solidFill>
                  <a:srgbClr val="0070C0"/>
                </a:solidFill>
              </a:rPr>
              <a:t>hóa</a:t>
            </a:r>
            <a:r>
              <a:rPr lang="en-US" sz="2800" b="1" dirty="0">
                <a:solidFill>
                  <a:srgbClr val="0070C0"/>
                </a:solidFill>
              </a:rPr>
              <a:t> </a:t>
            </a:r>
            <a:r>
              <a:rPr lang="en-US" sz="2800" b="1" dirty="0" err="1">
                <a:solidFill>
                  <a:srgbClr val="0070C0"/>
                </a:solidFill>
              </a:rPr>
              <a:t>mới</a:t>
            </a:r>
            <a:r>
              <a:rPr lang="en-US" sz="2800" b="1" dirty="0">
                <a:solidFill>
                  <a:srgbClr val="0070C0"/>
                </a:solidFill>
              </a:rPr>
              <a:t>, </a:t>
            </a:r>
            <a:r>
              <a:rPr lang="en-US" sz="2800" b="1" dirty="0" err="1">
                <a:solidFill>
                  <a:srgbClr val="0070C0"/>
                </a:solidFill>
              </a:rPr>
              <a:t>như</a:t>
            </a:r>
            <a:r>
              <a:rPr lang="en-US" sz="2800" b="1" dirty="0">
                <a:solidFill>
                  <a:srgbClr val="0070C0"/>
                </a:solidFill>
              </a:rPr>
              <a:t> </a:t>
            </a:r>
            <a:r>
              <a:rPr lang="en-US" sz="2800" b="1" dirty="0" err="1">
                <a:solidFill>
                  <a:srgbClr val="0070C0"/>
                </a:solidFill>
              </a:rPr>
              <a:t>bảo</a:t>
            </a:r>
            <a:r>
              <a:rPr lang="en-US" sz="2800" b="1" dirty="0">
                <a:solidFill>
                  <a:srgbClr val="0070C0"/>
                </a:solidFill>
              </a:rPr>
              <a:t> </a:t>
            </a:r>
            <a:r>
              <a:rPr lang="en-US" sz="2800" b="1" dirty="0" err="1">
                <a:solidFill>
                  <a:srgbClr val="0070C0"/>
                </a:solidFill>
              </a:rPr>
              <a:t>tàng</a:t>
            </a:r>
            <a:r>
              <a:rPr lang="en-US" sz="2800" b="1" dirty="0">
                <a:solidFill>
                  <a:srgbClr val="0070C0"/>
                </a:solidFill>
              </a:rPr>
              <a:t>, </a:t>
            </a:r>
            <a:r>
              <a:rPr lang="en-US" sz="2800" b="1" dirty="0" err="1">
                <a:solidFill>
                  <a:srgbClr val="0070C0"/>
                </a:solidFill>
              </a:rPr>
              <a:t>thư</a:t>
            </a:r>
            <a:r>
              <a:rPr lang="en-US" sz="2800" b="1" dirty="0">
                <a:solidFill>
                  <a:srgbClr val="0070C0"/>
                </a:solidFill>
              </a:rPr>
              <a:t> </a:t>
            </a:r>
            <a:r>
              <a:rPr lang="en-US" sz="2800" b="1" dirty="0" err="1">
                <a:solidFill>
                  <a:srgbClr val="0070C0"/>
                </a:solidFill>
              </a:rPr>
              <a:t>viện</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rạp</a:t>
            </a:r>
            <a:r>
              <a:rPr lang="en-US" sz="2800" b="1" dirty="0">
                <a:solidFill>
                  <a:srgbClr val="0070C0"/>
                </a:solidFill>
              </a:rPr>
              <a:t> </a:t>
            </a:r>
            <a:r>
              <a:rPr lang="en-US" sz="2800" b="1" dirty="0" err="1">
                <a:solidFill>
                  <a:srgbClr val="0070C0"/>
                </a:solidFill>
              </a:rPr>
              <a:t>chiếu</a:t>
            </a:r>
            <a:r>
              <a:rPr lang="en-US" sz="2800" b="1" dirty="0">
                <a:solidFill>
                  <a:srgbClr val="0070C0"/>
                </a:solidFill>
              </a:rPr>
              <a:t> </a:t>
            </a:r>
            <a:r>
              <a:rPr lang="en-US" sz="2800" b="1" dirty="0" err="1">
                <a:solidFill>
                  <a:srgbClr val="0070C0"/>
                </a:solidFill>
              </a:rPr>
              <a:t>phim</a:t>
            </a:r>
            <a:endParaRPr lang="en-US" sz="2800" b="1" dirty="0">
              <a:solidFill>
                <a:srgbClr val="0070C0"/>
              </a:solidFill>
            </a:endParaRPr>
          </a:p>
        </p:txBody>
      </p:sp>
      <p:sp>
        <p:nvSpPr>
          <p:cNvPr id="3" name="Rectangle 2"/>
          <p:cNvSpPr/>
          <p:nvPr/>
        </p:nvSpPr>
        <p:spPr>
          <a:xfrm>
            <a:off x="2411733" y="676510"/>
            <a:ext cx="7313873" cy="1384995"/>
          </a:xfrm>
          <a:prstGeom prst="rect">
            <a:avLst/>
          </a:prstGeom>
        </p:spPr>
        <p:txBody>
          <a:bodyPr wrap="square">
            <a:spAutoFit/>
          </a:bodyPr>
          <a:lstStyle/>
          <a:p>
            <a:r>
              <a:rPr lang="en-US" sz="2800" dirty="0" err="1">
                <a:solidFill>
                  <a:srgbClr val="FF0000"/>
                </a:solidFill>
              </a:rPr>
              <a:t>Sự</a:t>
            </a:r>
            <a:r>
              <a:rPr lang="en-US" sz="2800" dirty="0">
                <a:solidFill>
                  <a:srgbClr val="FF0000"/>
                </a:solidFill>
              </a:rPr>
              <a:t> </a:t>
            </a:r>
            <a:r>
              <a:rPr lang="en-US" sz="2800" dirty="0" err="1">
                <a:solidFill>
                  <a:srgbClr val="FF0000"/>
                </a:solidFill>
              </a:rPr>
              <a:t>phát</a:t>
            </a:r>
            <a:r>
              <a:rPr lang="en-US" sz="2800" dirty="0">
                <a:solidFill>
                  <a:srgbClr val="FF0000"/>
                </a:solidFill>
              </a:rPr>
              <a:t> </a:t>
            </a:r>
            <a:r>
              <a:rPr lang="en-US" sz="2800" dirty="0" err="1">
                <a:solidFill>
                  <a:srgbClr val="FF0000"/>
                </a:solidFill>
              </a:rPr>
              <a:t>triển</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ngành</a:t>
            </a:r>
            <a:r>
              <a:rPr lang="en-US" sz="2800" dirty="0">
                <a:solidFill>
                  <a:srgbClr val="FF0000"/>
                </a:solidFill>
              </a:rPr>
              <a:t> </a:t>
            </a:r>
            <a:r>
              <a:rPr lang="en-US" sz="2800" dirty="0" err="1">
                <a:solidFill>
                  <a:srgbClr val="FF0000"/>
                </a:solidFill>
              </a:rPr>
              <a:t>văn</a:t>
            </a:r>
            <a:r>
              <a:rPr lang="en-US" sz="2800" dirty="0">
                <a:solidFill>
                  <a:srgbClr val="FF0000"/>
                </a:solidFill>
              </a:rPr>
              <a:t> </a:t>
            </a:r>
            <a:r>
              <a:rPr lang="en-US" sz="2800" dirty="0" err="1">
                <a:solidFill>
                  <a:srgbClr val="FF0000"/>
                </a:solidFill>
              </a:rPr>
              <a:t>hóa</a:t>
            </a:r>
            <a:r>
              <a:rPr lang="en-US" sz="2800" dirty="0">
                <a:solidFill>
                  <a:srgbClr val="FF0000"/>
                </a:solidFill>
              </a:rPr>
              <a:t> ở </a:t>
            </a:r>
            <a:r>
              <a:rPr lang="en-US" sz="2800" dirty="0" err="1">
                <a:solidFill>
                  <a:srgbClr val="FF0000"/>
                </a:solidFill>
              </a:rPr>
              <a:t>Hải</a:t>
            </a:r>
            <a:r>
              <a:rPr lang="en-US" sz="2800" dirty="0">
                <a:solidFill>
                  <a:srgbClr val="FF0000"/>
                </a:solidFill>
              </a:rPr>
              <a:t> </a:t>
            </a:r>
            <a:r>
              <a:rPr lang="en-US" sz="2800" dirty="0" err="1">
                <a:solidFill>
                  <a:srgbClr val="FF0000"/>
                </a:solidFill>
              </a:rPr>
              <a:t>Phòng</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giai</a:t>
            </a:r>
            <a:r>
              <a:rPr lang="en-US" sz="2800" dirty="0">
                <a:solidFill>
                  <a:srgbClr val="FF0000"/>
                </a:solidFill>
              </a:rPr>
              <a:t> </a:t>
            </a:r>
            <a:r>
              <a:rPr lang="en-US" sz="2800" dirty="0" err="1">
                <a:solidFill>
                  <a:srgbClr val="FF0000"/>
                </a:solidFill>
              </a:rPr>
              <a:t>đoạn</a:t>
            </a:r>
            <a:r>
              <a:rPr lang="en-US" sz="2800" dirty="0">
                <a:solidFill>
                  <a:srgbClr val="FF0000"/>
                </a:solidFill>
              </a:rPr>
              <a:t> </a:t>
            </a:r>
            <a:r>
              <a:rPr lang="en-US" sz="2800" dirty="0" err="1">
                <a:solidFill>
                  <a:srgbClr val="FF0000"/>
                </a:solidFill>
              </a:rPr>
              <a:t>này</a:t>
            </a:r>
            <a:r>
              <a:rPr lang="en-US" sz="2800" dirty="0">
                <a:solidFill>
                  <a:srgbClr val="FF0000"/>
                </a:solidFill>
              </a:rPr>
              <a:t> </a:t>
            </a:r>
            <a:r>
              <a:rPr lang="en-US" sz="2800" dirty="0" err="1">
                <a:solidFill>
                  <a:srgbClr val="FF0000"/>
                </a:solidFill>
              </a:rPr>
              <a:t>được</a:t>
            </a:r>
            <a:r>
              <a:rPr lang="en-US" sz="2800" dirty="0">
                <a:solidFill>
                  <a:srgbClr val="FF0000"/>
                </a:solidFill>
              </a:rPr>
              <a:t> </a:t>
            </a:r>
            <a:r>
              <a:rPr lang="en-US" sz="2800" dirty="0" err="1">
                <a:solidFill>
                  <a:srgbClr val="FF0000"/>
                </a:solidFill>
              </a:rPr>
              <a:t>thể</a:t>
            </a:r>
            <a:r>
              <a:rPr lang="en-US" sz="2800" dirty="0">
                <a:solidFill>
                  <a:srgbClr val="FF0000"/>
                </a:solidFill>
              </a:rPr>
              <a:t> </a:t>
            </a:r>
            <a:r>
              <a:rPr lang="en-US" sz="2800" dirty="0" err="1">
                <a:solidFill>
                  <a:srgbClr val="FF0000"/>
                </a:solidFill>
              </a:rPr>
              <a:t>hiện</a:t>
            </a:r>
            <a:r>
              <a:rPr lang="en-US" sz="2800" dirty="0">
                <a:solidFill>
                  <a:srgbClr val="FF0000"/>
                </a:solidFill>
              </a:rPr>
              <a:t> qua </a:t>
            </a:r>
            <a:r>
              <a:rPr lang="en-US" sz="2800" dirty="0" err="1">
                <a:solidFill>
                  <a:srgbClr val="FF0000"/>
                </a:solidFill>
              </a:rPr>
              <a:t>những</a:t>
            </a:r>
            <a:r>
              <a:rPr lang="en-US" sz="2800" dirty="0">
                <a:solidFill>
                  <a:srgbClr val="FF0000"/>
                </a:solidFill>
              </a:rPr>
              <a:t> </a:t>
            </a:r>
            <a:r>
              <a:rPr lang="en-US" sz="2800" dirty="0" err="1">
                <a:solidFill>
                  <a:srgbClr val="FF0000"/>
                </a:solidFill>
              </a:rPr>
              <a:t>yếu</a:t>
            </a:r>
            <a:r>
              <a:rPr lang="en-US" sz="2800" dirty="0">
                <a:solidFill>
                  <a:srgbClr val="FF0000"/>
                </a:solidFill>
              </a:rPr>
              <a:t> </a:t>
            </a:r>
            <a:r>
              <a:rPr lang="en-US" sz="2800" dirty="0" err="1">
                <a:solidFill>
                  <a:srgbClr val="FF0000"/>
                </a:solidFill>
              </a:rPr>
              <a:t>tố</a:t>
            </a:r>
            <a:r>
              <a:rPr lang="en-US" sz="2800" dirty="0">
                <a:solidFill>
                  <a:srgbClr val="FF0000"/>
                </a:solidFill>
              </a:rPr>
              <a:t> </a:t>
            </a:r>
            <a:r>
              <a:rPr lang="en-US" sz="2800" dirty="0" err="1">
                <a:solidFill>
                  <a:srgbClr val="FF0000"/>
                </a:solidFill>
              </a:rPr>
              <a:t>nào</a:t>
            </a:r>
            <a:r>
              <a:rPr lang="en-US" sz="2800" dirty="0">
                <a:solidFill>
                  <a:srgbClr val="FF0000"/>
                </a:solidFill>
              </a:rPr>
              <a:t>?</a:t>
            </a:r>
          </a:p>
        </p:txBody>
      </p:sp>
    </p:spTree>
    <p:extLst>
      <p:ext uri="{BB962C8B-B14F-4D97-AF65-F5344CB8AC3E}">
        <p14:creationId xmlns:p14="http://schemas.microsoft.com/office/powerpoint/2010/main" val="1157122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6328" y="1329059"/>
            <a:ext cx="7989194" cy="3226140"/>
          </a:xfrm>
          <a:prstGeom prst="rect">
            <a:avLst/>
          </a:prstGeom>
        </p:spPr>
        <p:txBody>
          <a:bodyPr wrap="square">
            <a:spAutoFit/>
          </a:bodyPr>
          <a:lstStyle/>
          <a:p>
            <a:pPr algn="just">
              <a:lnSpc>
                <a:spcPct val="115000"/>
              </a:lnSpc>
              <a:spcAft>
                <a:spcPts val="50"/>
              </a:spcAft>
            </a:pP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Mĩ</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 (1965-1975) </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12038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67695" y="5975881"/>
            <a:ext cx="6096000" cy="701731"/>
          </a:xfrm>
          <a:prstGeom prst="rect">
            <a:avLst/>
          </a:prstGeom>
        </p:spPr>
        <p:txBody>
          <a:bodyPr>
            <a:spAutoFit/>
          </a:bodyPr>
          <a:lstStyle/>
          <a:p>
            <a:pPr marL="228600" indent="292100" algn="just">
              <a:lnSpc>
                <a:spcPct val="110000"/>
              </a:lnSpc>
              <a:spcAft>
                <a:spcPts val="0"/>
              </a:spcAft>
            </a:pPr>
            <a:r>
              <a:rPr lang="en-US" b="1" i="1" u="sng" dirty="0">
                <a:solidFill>
                  <a:srgbClr val="000000"/>
                </a:solidFill>
                <a:latin typeface="Times New Roman" panose="02020603050405020304" pitchFamily="18" charset="0"/>
                <a:ea typeface="Segoe UI" panose="020B0502040204020203" pitchFamily="34" charset="0"/>
                <a:hlinkClick r:id="rId2"/>
              </a:rPr>
              <a:t>https://vnews.gov.vn/video/thong-diep-lich-su-chien-tranh-pha-hoai-lan-thu-nhat-69103.htm</a:t>
            </a:r>
            <a:endParaRPr lang="en-US" sz="1400" b="1" dirty="0">
              <a:solidFill>
                <a:srgbClr val="DD8234"/>
              </a:solidFill>
              <a:effectLst/>
              <a:latin typeface="Segoe UI" panose="020B0502040204020203" pitchFamily="34" charset="0"/>
              <a:ea typeface="Segoe UI" panose="020B0502040204020203" pitchFamily="34" charset="0"/>
            </a:endParaRPr>
          </a:p>
        </p:txBody>
      </p:sp>
      <p:sp>
        <p:nvSpPr>
          <p:cNvPr id="5" name="Rectangle 4"/>
          <p:cNvSpPr/>
          <p:nvPr/>
        </p:nvSpPr>
        <p:spPr>
          <a:xfrm>
            <a:off x="1710564" y="178191"/>
            <a:ext cx="7895110" cy="594137"/>
          </a:xfrm>
          <a:prstGeom prst="rect">
            <a:avLst/>
          </a:prstGeom>
        </p:spPr>
        <p:txBody>
          <a:bodyPr wrap="none">
            <a:spAutoFit/>
          </a:bodyPr>
          <a:lstStyle/>
          <a:p>
            <a:pPr indent="292100" algn="just">
              <a:lnSpc>
                <a:spcPct val="110000"/>
              </a:lnSpc>
              <a:spcAft>
                <a:spcPts val="0"/>
              </a:spcAft>
            </a:pPr>
            <a:r>
              <a:rPr lang="en-US" sz="3200" b="1" dirty="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Em</a:t>
            </a:r>
            <a:r>
              <a:rPr lang="en-US" sz="3200" b="1" dirty="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hãy</a:t>
            </a:r>
            <a:r>
              <a:rPr lang="en-US" sz="3200" b="1" dirty="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cho</a:t>
            </a:r>
            <a:r>
              <a:rPr lang="en-US" sz="3200" b="1" dirty="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biết</a:t>
            </a:r>
            <a:r>
              <a:rPr lang="en-US" sz="3200" b="1" dirty="0">
                <a:solidFill>
                  <a:srgbClr val="FF0000"/>
                </a:solidFill>
                <a:latin typeface="Times New Roman" panose="02020603050405020304" pitchFamily="18" charset="0"/>
                <a:ea typeface="Segoe UI" panose="020B0502040204020203" pitchFamily="34" charset="0"/>
              </a:rPr>
              <a:t> vi </a:t>
            </a:r>
            <a:r>
              <a:rPr lang="en-US" sz="3200" b="1" dirty="0" err="1">
                <a:solidFill>
                  <a:srgbClr val="FF0000"/>
                </a:solidFill>
                <a:latin typeface="Times New Roman" panose="02020603050405020304" pitchFamily="18" charset="0"/>
                <a:ea typeface="Segoe UI" panose="020B0502040204020203" pitchFamily="34" charset="0"/>
              </a:rPr>
              <a:t>deo</a:t>
            </a:r>
            <a:r>
              <a:rPr lang="en-US" sz="3200" b="1" dirty="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nói</a:t>
            </a:r>
            <a:r>
              <a:rPr lang="en-US" sz="3200" b="1" dirty="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về</a:t>
            </a:r>
            <a:r>
              <a:rPr lang="en-US" sz="3200" b="1" dirty="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sự</a:t>
            </a:r>
            <a:r>
              <a:rPr lang="en-US" sz="3200" b="1" dirty="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kiện</a:t>
            </a:r>
            <a:r>
              <a:rPr lang="en-US" sz="3200" b="1" dirty="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gì</a:t>
            </a:r>
            <a:r>
              <a:rPr lang="en-US" sz="3200" b="1" dirty="0">
                <a:solidFill>
                  <a:srgbClr val="FF0000"/>
                </a:solidFill>
                <a:latin typeface="Times New Roman" panose="02020603050405020304" pitchFamily="18" charset="0"/>
                <a:ea typeface="Segoe UI" panose="020B0502040204020203" pitchFamily="34" charset="0"/>
              </a:rPr>
              <a:t>?</a:t>
            </a:r>
            <a:endParaRPr lang="en-US" sz="2400" b="1" dirty="0">
              <a:solidFill>
                <a:srgbClr val="FF0000"/>
              </a:solidFill>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348639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 name="Rectangle 2"/>
          <p:cNvSpPr/>
          <p:nvPr/>
        </p:nvSpPr>
        <p:spPr>
          <a:xfrm>
            <a:off x="1316181" y="695375"/>
            <a:ext cx="9365673" cy="5078313"/>
          </a:xfrm>
          <a:prstGeom prst="rect">
            <a:avLst/>
          </a:prstGeom>
        </p:spPr>
        <p:txBody>
          <a:bodyPr wrap="square">
            <a:spAutoFit/>
          </a:bodyPr>
          <a:lstStyle/>
          <a:p>
            <a:r>
              <a:rPr lang="vi-VN" sz="3600" dirty="0" smtClean="0">
                <a:solidFill>
                  <a:srgbClr val="0070C0"/>
                </a:solidFill>
                <a:latin typeface="Times New Roman" panose="02020603050405020304" pitchFamily="18" charset="0"/>
                <a:ea typeface="Arial" panose="020B0604020202020204" pitchFamily="34" charset="0"/>
              </a:rPr>
              <a:t>	Sau </a:t>
            </a:r>
            <a:r>
              <a:rPr lang="vi-VN" sz="3600" dirty="0">
                <a:solidFill>
                  <a:srgbClr val="0070C0"/>
                </a:solidFill>
                <a:latin typeface="Times New Roman" panose="02020603050405020304" pitchFamily="18" charset="0"/>
                <a:ea typeface="Arial" panose="020B0604020202020204" pitchFamily="34" charset="0"/>
              </a:rPr>
              <a:t>cách mạng </a:t>
            </a:r>
            <a:r>
              <a:rPr lang="en-US" sz="3600" dirty="0">
                <a:solidFill>
                  <a:srgbClr val="0070C0"/>
                </a:solidFill>
                <a:latin typeface="Times New Roman" panose="02020603050405020304" pitchFamily="18" charset="0"/>
                <a:ea typeface="Arial" panose="020B0604020202020204" pitchFamily="34" charset="0"/>
              </a:rPr>
              <a:t>T</a:t>
            </a:r>
            <a:r>
              <a:rPr lang="vi-VN" sz="3600" dirty="0">
                <a:solidFill>
                  <a:srgbClr val="0070C0"/>
                </a:solidFill>
                <a:latin typeface="Times New Roman" panose="02020603050405020304" pitchFamily="18" charset="0"/>
                <a:ea typeface="Arial" panose="020B0604020202020204" pitchFamily="34" charset="0"/>
              </a:rPr>
              <a:t>háng </a:t>
            </a:r>
            <a:r>
              <a:rPr lang="en-US" sz="3600" dirty="0" err="1">
                <a:solidFill>
                  <a:srgbClr val="0070C0"/>
                </a:solidFill>
                <a:latin typeface="Times New Roman" panose="02020603050405020304" pitchFamily="18" charset="0"/>
                <a:ea typeface="Arial" panose="020B0604020202020204" pitchFamily="34" charset="0"/>
              </a:rPr>
              <a:t>Tám</a:t>
            </a:r>
            <a:r>
              <a:rPr lang="en-US" sz="3600" dirty="0">
                <a:solidFill>
                  <a:srgbClr val="0070C0"/>
                </a:solidFill>
                <a:latin typeface="Times New Roman" panose="02020603050405020304" pitchFamily="18" charset="0"/>
                <a:ea typeface="Arial" panose="020B0604020202020204" pitchFamily="34" charset="0"/>
              </a:rPr>
              <a:t>,</a:t>
            </a:r>
            <a:r>
              <a:rPr lang="vi-VN" sz="3600" dirty="0">
                <a:solidFill>
                  <a:srgbClr val="0070C0"/>
                </a:solidFill>
                <a:latin typeface="Times New Roman" panose="02020603050405020304" pitchFamily="18" charset="0"/>
                <a:ea typeface="Arial" panose="020B0604020202020204" pitchFamily="34" charset="0"/>
              </a:rPr>
              <a:t> cùng với diễn biến của tình hình thế giới đã mang lại cho</a:t>
            </a:r>
            <a:r>
              <a:rPr lang="en-US" sz="3600" dirty="0">
                <a:solidFill>
                  <a:srgbClr val="0070C0"/>
                </a:solidFill>
                <a:latin typeface="Times New Roman" panose="02020603050405020304" pitchFamily="18" charset="0"/>
                <a:ea typeface="Arial" panose="020B0604020202020204" pitchFamily="34" charset="0"/>
              </a:rPr>
              <a:t> </a:t>
            </a:r>
            <a:r>
              <a:rPr lang="en-US" sz="3600" dirty="0" err="1">
                <a:solidFill>
                  <a:srgbClr val="0070C0"/>
                </a:solidFill>
                <a:latin typeface="Times New Roman" panose="02020603050405020304" pitchFamily="18" charset="0"/>
                <a:ea typeface="Arial" panose="020B0604020202020204" pitchFamily="34" charset="0"/>
              </a:rPr>
              <a:t>cách</a:t>
            </a:r>
            <a:r>
              <a:rPr lang="en-US" sz="3600" dirty="0">
                <a:solidFill>
                  <a:srgbClr val="0070C0"/>
                </a:solidFill>
                <a:latin typeface="Times New Roman" panose="02020603050405020304" pitchFamily="18" charset="0"/>
                <a:ea typeface="Arial" panose="020B0604020202020204" pitchFamily="34" charset="0"/>
              </a:rPr>
              <a:t> </a:t>
            </a:r>
            <a:r>
              <a:rPr lang="en-US" sz="3600" dirty="0" err="1">
                <a:solidFill>
                  <a:srgbClr val="0070C0"/>
                </a:solidFill>
                <a:latin typeface="Times New Roman" panose="02020603050405020304" pitchFamily="18" charset="0"/>
                <a:ea typeface="Arial" panose="020B0604020202020204" pitchFamily="34" charset="0"/>
              </a:rPr>
              <a:t>mạng</a:t>
            </a:r>
            <a:r>
              <a:rPr lang="vi-VN" sz="3600" dirty="0">
                <a:solidFill>
                  <a:srgbClr val="0070C0"/>
                </a:solidFill>
                <a:latin typeface="Times New Roman" panose="02020603050405020304" pitchFamily="18" charset="0"/>
                <a:ea typeface="Arial" panose="020B0604020202020204" pitchFamily="34" charset="0"/>
              </a:rPr>
              <a:t> Việt Nam không ít thuận lợi </a:t>
            </a:r>
            <a:r>
              <a:rPr lang="en-US" sz="3600" dirty="0">
                <a:solidFill>
                  <a:srgbClr val="0070C0"/>
                </a:solidFill>
                <a:latin typeface="Times New Roman" panose="02020603050405020304" pitchFamily="18" charset="0"/>
                <a:ea typeface="Arial" panose="020B0604020202020204" pitchFamily="34" charset="0"/>
              </a:rPr>
              <a:t>.</a:t>
            </a:r>
            <a:r>
              <a:rPr lang="vi-VN" sz="3600" dirty="0">
                <a:solidFill>
                  <a:srgbClr val="0070C0"/>
                </a:solidFill>
                <a:latin typeface="Times New Roman" panose="02020603050405020304" pitchFamily="18" charset="0"/>
                <a:ea typeface="Arial" panose="020B0604020202020204" pitchFamily="34" charset="0"/>
              </a:rPr>
              <a:t>Tuy nhiên, chính quyền của ta còn non trẻ nhưng</a:t>
            </a:r>
            <a:r>
              <a:rPr lang="en-US" sz="3600" dirty="0">
                <a:solidFill>
                  <a:srgbClr val="0070C0"/>
                </a:solidFill>
                <a:latin typeface="Times New Roman" panose="02020603050405020304" pitchFamily="18" charset="0"/>
                <a:ea typeface="Arial" panose="020B0604020202020204" pitchFamily="34" charset="0"/>
              </a:rPr>
              <a:t>  </a:t>
            </a:r>
            <a:r>
              <a:rPr lang="en-US" sz="3600" dirty="0" err="1">
                <a:solidFill>
                  <a:srgbClr val="0070C0"/>
                </a:solidFill>
                <a:latin typeface="Times New Roman" panose="02020603050405020304" pitchFamily="18" charset="0"/>
                <a:ea typeface="Arial" panose="020B0604020202020204" pitchFamily="34" charset="0"/>
              </a:rPr>
              <a:t>lại</a:t>
            </a:r>
            <a:r>
              <a:rPr lang="en-US" sz="3600" dirty="0">
                <a:solidFill>
                  <a:srgbClr val="0070C0"/>
                </a:solidFill>
                <a:latin typeface="Times New Roman" panose="02020603050405020304" pitchFamily="18" charset="0"/>
                <a:ea typeface="Arial" panose="020B0604020202020204" pitchFamily="34" charset="0"/>
              </a:rPr>
              <a:t> </a:t>
            </a:r>
            <a:r>
              <a:rPr lang="vi-VN" sz="3600" dirty="0">
                <a:solidFill>
                  <a:srgbClr val="0070C0"/>
                </a:solidFill>
                <a:latin typeface="Times New Roman" panose="02020603050405020304" pitchFamily="18" charset="0"/>
                <a:ea typeface="Arial" panose="020B0604020202020204" pitchFamily="34" charset="0"/>
              </a:rPr>
              <a:t> phải đối mặt với muôn vàn khó khăn: Nạn đói, nạn dốt, khó khăn về tài chính, giặc ngoại xâm và nội phản. Những tàn dư sau chiến tranh đang ngày </a:t>
            </a:r>
            <a:r>
              <a:rPr lang="en-US" sz="3600" dirty="0" err="1">
                <a:solidFill>
                  <a:srgbClr val="0070C0"/>
                </a:solidFill>
                <a:latin typeface="Times New Roman" panose="02020603050405020304" pitchFamily="18" charset="0"/>
                <a:ea typeface="Arial" panose="020B0604020202020204" pitchFamily="34" charset="0"/>
              </a:rPr>
              <a:t>ngày</a:t>
            </a:r>
            <a:r>
              <a:rPr lang="en-US" sz="3600" dirty="0">
                <a:solidFill>
                  <a:srgbClr val="0070C0"/>
                </a:solidFill>
                <a:latin typeface="Times New Roman" panose="02020603050405020304" pitchFamily="18" charset="0"/>
                <a:ea typeface="Arial" panose="020B0604020202020204" pitchFamily="34" charset="0"/>
              </a:rPr>
              <a:t> </a:t>
            </a:r>
            <a:r>
              <a:rPr lang="vi-VN" sz="3600" dirty="0">
                <a:solidFill>
                  <a:srgbClr val="0070C0"/>
                </a:solidFill>
                <a:latin typeface="Times New Roman" panose="02020603050405020304" pitchFamily="18" charset="0"/>
                <a:ea typeface="Arial" panose="020B0604020202020204" pitchFamily="34" charset="0"/>
              </a:rPr>
              <a:t>tàn phá mạnh mẽ. Có thể nói, tình hình Việt Nam lúc bấy giờ là "ngàn cân treo sợi tóc".</a:t>
            </a:r>
            <a:endParaRPr lang="en-US" sz="3600"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9" name="TextBox 10">
            <a:extLst>
              <a:ext uri="{FF2B5EF4-FFF2-40B4-BE49-F238E27FC236}">
                <a16:creationId xmlns:a16="http://schemas.microsoft.com/office/drawing/2014/main" id="{53A21804-A4C3-38C0-0540-DFCC5DCD887E}"/>
              </a:ext>
            </a:extLst>
          </p:cNvPr>
          <p:cNvSpPr txBox="1"/>
          <p:nvPr/>
        </p:nvSpPr>
        <p:spPr>
          <a:xfrm>
            <a:off x="420996" y="1975748"/>
            <a:ext cx="4681939" cy="2677656"/>
          </a:xfrm>
          <a:prstGeom prst="rect">
            <a:avLst/>
          </a:prstGeom>
          <a:solidFill>
            <a:srgbClr val="DEEBF7"/>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i="1" dirty="0"/>
              <a:t>? </a:t>
            </a:r>
            <a:r>
              <a:rPr lang="en-US" sz="2800" b="1" i="1" dirty="0" err="1"/>
              <a:t>Trình</a:t>
            </a:r>
            <a:r>
              <a:rPr lang="en-US" sz="2800" b="1" i="1" dirty="0"/>
              <a:t> </a:t>
            </a:r>
            <a:r>
              <a:rPr lang="en-US" sz="2800" b="1" i="1" dirty="0" err="1"/>
              <a:t>bày</a:t>
            </a:r>
            <a:r>
              <a:rPr lang="en-US" sz="2800" b="1" i="1" dirty="0"/>
              <a:t> </a:t>
            </a:r>
            <a:r>
              <a:rPr lang="en-US" sz="2800" b="1" i="1" dirty="0" err="1"/>
              <a:t>những</a:t>
            </a:r>
            <a:r>
              <a:rPr lang="en-US" sz="2800" b="1" i="1" dirty="0"/>
              <a:t> </a:t>
            </a:r>
            <a:r>
              <a:rPr lang="en-US" sz="2800" b="1" i="1" dirty="0" err="1"/>
              <a:t>chiến</a:t>
            </a:r>
            <a:r>
              <a:rPr lang="en-US" sz="2800" b="1" i="1" dirty="0"/>
              <a:t> </a:t>
            </a:r>
            <a:r>
              <a:rPr lang="en-US" sz="2800" b="1" i="1" dirty="0" err="1"/>
              <a:t>công</a:t>
            </a:r>
            <a:r>
              <a:rPr lang="en-US" sz="2800" b="1" i="1" dirty="0"/>
              <a:t> </a:t>
            </a:r>
            <a:r>
              <a:rPr lang="en-US" sz="2800" b="1" i="1" dirty="0" err="1"/>
              <a:t>tiêu</a:t>
            </a:r>
            <a:r>
              <a:rPr lang="en-US" sz="2800" b="1" i="1" dirty="0"/>
              <a:t> </a:t>
            </a:r>
            <a:r>
              <a:rPr lang="en-US" sz="2800" b="1" i="1" dirty="0" err="1"/>
              <a:t>biểu</a:t>
            </a:r>
            <a:r>
              <a:rPr lang="en-US" sz="2800" b="1" i="1" dirty="0"/>
              <a:t> </a:t>
            </a:r>
            <a:r>
              <a:rPr lang="en-US" sz="2800" b="1" i="1" dirty="0" err="1"/>
              <a:t>của</a:t>
            </a:r>
            <a:r>
              <a:rPr lang="en-US" sz="2800" b="1" i="1" dirty="0"/>
              <a:t> </a:t>
            </a:r>
            <a:r>
              <a:rPr lang="en-US" sz="2800" b="1" i="1" dirty="0" err="1"/>
              <a:t>quân</a:t>
            </a:r>
            <a:r>
              <a:rPr lang="en-US" sz="2800" b="1" i="1" dirty="0"/>
              <a:t> </a:t>
            </a:r>
            <a:r>
              <a:rPr lang="en-US" sz="2800" b="1" i="1" dirty="0" err="1"/>
              <a:t>dân</a:t>
            </a:r>
            <a:r>
              <a:rPr lang="en-US" sz="2800" b="1" i="1" dirty="0"/>
              <a:t> </a:t>
            </a:r>
            <a:r>
              <a:rPr lang="en-US" sz="2800" b="1" i="1" dirty="0" err="1"/>
              <a:t>Hải</a:t>
            </a:r>
            <a:r>
              <a:rPr lang="en-US" sz="2800" b="1" i="1" dirty="0"/>
              <a:t> </a:t>
            </a:r>
            <a:r>
              <a:rPr lang="en-US" sz="2800" b="1" i="1" dirty="0" err="1"/>
              <a:t>Phòng</a:t>
            </a:r>
            <a:r>
              <a:rPr lang="en-US" sz="2800" b="1" i="1" dirty="0"/>
              <a:t> </a:t>
            </a:r>
            <a:r>
              <a:rPr lang="en-US" sz="2800" b="1" i="1" dirty="0" err="1"/>
              <a:t>trong</a:t>
            </a:r>
            <a:r>
              <a:rPr lang="en-US" sz="2800" b="1" i="1" dirty="0"/>
              <a:t> </a:t>
            </a:r>
            <a:r>
              <a:rPr lang="en-US" sz="2800" b="1" i="1" dirty="0" err="1"/>
              <a:t>hai</a:t>
            </a:r>
            <a:r>
              <a:rPr lang="en-US" sz="2800" b="1" i="1" dirty="0"/>
              <a:t> </a:t>
            </a:r>
            <a:r>
              <a:rPr lang="en-US" sz="2800" b="1" i="1" dirty="0" err="1"/>
              <a:t>lần</a:t>
            </a:r>
            <a:r>
              <a:rPr lang="en-US" sz="2800" b="1" i="1" dirty="0"/>
              <a:t> </a:t>
            </a:r>
            <a:r>
              <a:rPr lang="en-US" sz="2800" b="1" i="1" dirty="0" err="1"/>
              <a:t>chống</a:t>
            </a:r>
            <a:r>
              <a:rPr lang="en-US" sz="2800" b="1" i="1" dirty="0"/>
              <a:t> </a:t>
            </a:r>
            <a:r>
              <a:rPr lang="en-US" sz="2800" b="1" i="1" dirty="0" err="1"/>
              <a:t>chiến</a:t>
            </a:r>
            <a:r>
              <a:rPr lang="en-US" sz="2800" b="1" i="1" dirty="0"/>
              <a:t> </a:t>
            </a:r>
            <a:r>
              <a:rPr lang="en-US" sz="2800" b="1" i="1" dirty="0" err="1"/>
              <a:t>tranh</a:t>
            </a:r>
            <a:r>
              <a:rPr lang="en-US" sz="2800" b="1" i="1" dirty="0"/>
              <a:t> </a:t>
            </a:r>
            <a:r>
              <a:rPr lang="en-US" sz="2800" b="1" i="1" dirty="0" err="1"/>
              <a:t>phá</a:t>
            </a:r>
            <a:r>
              <a:rPr lang="en-US" sz="2800" b="1" i="1" dirty="0"/>
              <a:t> </a:t>
            </a:r>
            <a:r>
              <a:rPr lang="en-US" sz="2800" b="1" i="1" dirty="0" err="1"/>
              <a:t>hoại</a:t>
            </a:r>
            <a:r>
              <a:rPr lang="en-US" sz="2800" b="1" i="1" dirty="0"/>
              <a:t> </a:t>
            </a:r>
            <a:r>
              <a:rPr lang="en-US" sz="2800" b="1" i="1" dirty="0" err="1"/>
              <a:t>của</a:t>
            </a:r>
            <a:r>
              <a:rPr lang="en-US" sz="2800" b="1" i="1" dirty="0"/>
              <a:t> </a:t>
            </a:r>
            <a:r>
              <a:rPr lang="en-US" sz="2800" b="1" i="1" dirty="0" err="1"/>
              <a:t>Đế</a:t>
            </a:r>
            <a:r>
              <a:rPr lang="en-US" sz="2800" b="1" i="1" dirty="0"/>
              <a:t> </a:t>
            </a:r>
            <a:r>
              <a:rPr lang="en-US" sz="2800" b="1" i="1" dirty="0" err="1"/>
              <a:t>quốc</a:t>
            </a:r>
            <a:r>
              <a:rPr lang="en-US" sz="2800" b="1" i="1" dirty="0"/>
              <a:t> </a:t>
            </a:r>
            <a:r>
              <a:rPr lang="en-US" sz="2800" b="1" i="1" dirty="0" err="1"/>
              <a:t>Mĩ</a:t>
            </a:r>
            <a:r>
              <a:rPr lang="en-US" sz="2800" b="1" i="1" dirty="0"/>
              <a:t> </a:t>
            </a:r>
            <a:r>
              <a:rPr lang="en-US" sz="2800" b="1" i="1" dirty="0" err="1"/>
              <a:t>từ</a:t>
            </a:r>
            <a:r>
              <a:rPr lang="en-US" sz="2800" b="1" i="1" dirty="0"/>
              <a:t> </a:t>
            </a:r>
            <a:r>
              <a:rPr lang="en-US" sz="2800" b="1" i="1" dirty="0" err="1"/>
              <a:t>năm</a:t>
            </a:r>
            <a:r>
              <a:rPr lang="en-US" sz="2800" b="1" i="1" dirty="0"/>
              <a:t> 1965 </a:t>
            </a:r>
            <a:r>
              <a:rPr lang="en-US" sz="2800" b="1" i="1" dirty="0" err="1"/>
              <a:t>đến</a:t>
            </a:r>
            <a:r>
              <a:rPr lang="en-US" sz="2800" b="1" i="1" dirty="0"/>
              <a:t> 1972</a:t>
            </a:r>
            <a:r>
              <a:rPr lang="en-US" sz="2800" b="1" i="1" dirty="0" smtClean="0"/>
              <a:t>?</a:t>
            </a:r>
            <a:endParaRPr lang="en-US" sz="2800" dirty="0"/>
          </a:p>
        </p:txBody>
      </p:sp>
      <p:sp>
        <p:nvSpPr>
          <p:cNvPr id="32" name="矩形: 圆角 8">
            <a:extLst>
              <a:ext uri="{FF2B5EF4-FFF2-40B4-BE49-F238E27FC236}">
                <a16:creationId xmlns:a16="http://schemas.microsoft.com/office/drawing/2014/main" id="{9DFA546E-E204-EEE7-70CC-C554A0BF3FA2}"/>
              </a:ext>
            </a:extLst>
          </p:cNvPr>
          <p:cNvSpPr/>
          <p:nvPr/>
        </p:nvSpPr>
        <p:spPr>
          <a:xfrm>
            <a:off x="2730321" y="37794"/>
            <a:ext cx="6289967" cy="981395"/>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17604" y="73805"/>
            <a:ext cx="7310520" cy="82529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4400" b="1" i="0" u="none" strike="noStrike" kern="1200" cap="none" spc="0" normalizeH="0" baseline="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THẢO</a:t>
            </a:r>
            <a:r>
              <a:rPr kumimoji="0" lang="vi-VN" sz="4400" b="1" i="0" u="none" strike="noStrike" kern="1200" cap="none" spc="0" normalizeH="0" noProof="0" dirty="0" smtClean="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LUẬN NHÓM</a:t>
            </a:r>
            <a:endParaRPr kumimoji="0" lang="en-SG" sz="4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Google Shape;2240;p65">
            <a:extLst>
              <a:ext uri="{FF2B5EF4-FFF2-40B4-BE49-F238E27FC236}">
                <a16:creationId xmlns:a16="http://schemas.microsoft.com/office/drawing/2014/main" id="{1748807F-59BE-E348-F233-B3570EA805DE}"/>
              </a:ext>
            </a:extLst>
          </p:cNvPr>
          <p:cNvSpPr/>
          <p:nvPr/>
        </p:nvSpPr>
        <p:spPr>
          <a:xfrm rot="21095791">
            <a:off x="1762464" y="1006946"/>
            <a:ext cx="1319553" cy="973820"/>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2339;p65">
            <a:extLst>
              <a:ext uri="{FF2B5EF4-FFF2-40B4-BE49-F238E27FC236}">
                <a16:creationId xmlns:a16="http://schemas.microsoft.com/office/drawing/2014/main" id="{2CA7C58A-2F14-7C25-B187-6A872051217A}"/>
              </a:ext>
            </a:extLst>
          </p:cNvPr>
          <p:cNvSpPr txBox="1">
            <a:spLocks/>
          </p:cNvSpPr>
          <p:nvPr/>
        </p:nvSpPr>
        <p:spPr>
          <a:xfrm>
            <a:off x="2087114" y="1019189"/>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dirty="0">
                <a:ln>
                  <a:noFill/>
                </a:ln>
                <a:solidFill>
                  <a:srgbClr val="00545D">
                    <a:lumMod val="75000"/>
                  </a:srgbClr>
                </a:solidFill>
                <a:effectLst/>
                <a:uLnTx/>
                <a:uFillTx/>
                <a:latin typeface="Times New Roman" panose="02020603050405020304" pitchFamily="18" charset="0"/>
                <a:cs typeface="Times New Roman" panose="02020603050405020304" pitchFamily="18" charset="0"/>
                <a:sym typeface="Arial"/>
              </a:rPr>
              <a:t>01</a:t>
            </a:r>
          </a:p>
        </p:txBody>
      </p:sp>
      <p:sp>
        <p:nvSpPr>
          <p:cNvPr id="10" name="TextBox 11">
            <a:extLst>
              <a:ext uri="{FF2B5EF4-FFF2-40B4-BE49-F238E27FC236}">
                <a16:creationId xmlns:a16="http://schemas.microsoft.com/office/drawing/2014/main" id="{A323067F-1875-3EAF-2977-D7AD726F7103}"/>
              </a:ext>
            </a:extLst>
          </p:cNvPr>
          <p:cNvSpPr txBox="1"/>
          <p:nvPr/>
        </p:nvSpPr>
        <p:spPr>
          <a:xfrm>
            <a:off x="6888859" y="1861135"/>
            <a:ext cx="4686820" cy="3046988"/>
          </a:xfrm>
          <a:prstGeom prst="rect">
            <a:avLst/>
          </a:prstGeom>
          <a:solidFill>
            <a:srgbClr val="DEEBF7"/>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i="1" dirty="0"/>
              <a:t>? </a:t>
            </a:r>
            <a:r>
              <a:rPr lang="vi-VN" sz="3200" b="1" i="1" dirty="0"/>
              <a:t>Sau khi Hiệp định Pari được kí kết (1973), </a:t>
            </a:r>
            <a:r>
              <a:rPr lang="en-US" sz="3200" b="1" i="1" dirty="0"/>
              <a:t> </a:t>
            </a:r>
            <a:r>
              <a:rPr lang="en-US" sz="3200" b="1" i="1" dirty="0" err="1"/>
              <a:t>quân</a:t>
            </a:r>
            <a:r>
              <a:rPr lang="en-US" sz="3200" b="1" i="1" dirty="0"/>
              <a:t> </a:t>
            </a:r>
            <a:r>
              <a:rPr lang="en-US" sz="3200" b="1" i="1" dirty="0" err="1"/>
              <a:t>dân</a:t>
            </a:r>
            <a:r>
              <a:rPr lang="en-US" sz="3200" b="1" i="1" dirty="0"/>
              <a:t> </a:t>
            </a:r>
            <a:r>
              <a:rPr lang="vi-VN" sz="3200" b="1" i="1" dirty="0"/>
              <a:t>thành phố Hải Phòng </a:t>
            </a:r>
            <a:r>
              <a:rPr lang="en-US" sz="3200" b="1" i="1" dirty="0" err="1"/>
              <a:t>tiếp</a:t>
            </a:r>
            <a:r>
              <a:rPr lang="en-US" sz="3200" b="1" i="1" dirty="0"/>
              <a:t> </a:t>
            </a:r>
            <a:r>
              <a:rPr lang="en-US" sz="3200" b="1" i="1" dirty="0" err="1"/>
              <a:t>tục</a:t>
            </a:r>
            <a:r>
              <a:rPr lang="en-US" sz="3200" b="1" i="1" dirty="0"/>
              <a:t> </a:t>
            </a:r>
            <a:r>
              <a:rPr lang="en-US" sz="3200" b="1" i="1" dirty="0" err="1"/>
              <a:t>thực</a:t>
            </a:r>
            <a:r>
              <a:rPr lang="en-US" sz="3200" b="1" i="1" dirty="0"/>
              <a:t> </a:t>
            </a:r>
            <a:r>
              <a:rPr lang="en-US" sz="3200" b="1" i="1" dirty="0" err="1"/>
              <a:t>hiện</a:t>
            </a:r>
            <a:r>
              <a:rPr lang="en-US" sz="3200" b="1" i="1" dirty="0"/>
              <a:t> </a:t>
            </a:r>
            <a:r>
              <a:rPr lang="en-US" sz="3200" b="1" i="1" dirty="0" err="1"/>
              <a:t>nhiệm</a:t>
            </a:r>
            <a:r>
              <a:rPr lang="en-US" sz="3200" b="1" i="1" dirty="0"/>
              <a:t> </a:t>
            </a:r>
            <a:r>
              <a:rPr lang="en-US" sz="3200" b="1" i="1" dirty="0" err="1"/>
              <a:t>vụ</a:t>
            </a:r>
            <a:r>
              <a:rPr lang="en-US" sz="3200" b="1" i="1" dirty="0"/>
              <a:t> </a:t>
            </a:r>
            <a:r>
              <a:rPr lang="en-US" sz="3200" b="1" i="1" dirty="0" err="1"/>
              <a:t>như</a:t>
            </a:r>
            <a:r>
              <a:rPr lang="en-US" sz="3200" b="1" i="1" dirty="0"/>
              <a:t> </a:t>
            </a:r>
            <a:r>
              <a:rPr lang="en-US" sz="3200" b="1" i="1" dirty="0" err="1"/>
              <a:t>thế</a:t>
            </a:r>
            <a:r>
              <a:rPr lang="en-US" sz="3200" b="1" i="1" dirty="0"/>
              <a:t> </a:t>
            </a:r>
            <a:r>
              <a:rPr lang="en-US" sz="3200" b="1" i="1" dirty="0" err="1"/>
              <a:t>nào</a:t>
            </a:r>
            <a:r>
              <a:rPr lang="en-US" sz="3200" b="1" i="1" dirty="0"/>
              <a:t>?</a:t>
            </a:r>
            <a:endParaRPr lang="en-US" sz="3200" dirty="0"/>
          </a:p>
        </p:txBody>
      </p:sp>
      <p:sp>
        <p:nvSpPr>
          <p:cNvPr id="11" name="Freeform 21">
            <a:extLst>
              <a:ext uri="{FF2B5EF4-FFF2-40B4-BE49-F238E27FC236}">
                <a16:creationId xmlns:a16="http://schemas.microsoft.com/office/drawing/2014/main" id="{12F34429-C85C-60B5-44C7-2D0230138E2A}"/>
              </a:ext>
            </a:extLst>
          </p:cNvPr>
          <p:cNvSpPr/>
          <p:nvPr/>
        </p:nvSpPr>
        <p:spPr>
          <a:xfrm>
            <a:off x="3638032" y="3252486"/>
            <a:ext cx="3948240" cy="325212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3">
              <a:extLst>
                <a:ext uri="{96DAC541-7B7A-43D3-8B79-37D633B846F1}">
                  <asvg:svgBlip xmlns:asvg="http://schemas.microsoft.com/office/drawing/2016/SVG/main" xmlns="" r:embed="rId4"/>
                </a:ext>
              </a:extLst>
            </a:blip>
            <a:stretch>
              <a:fillRect r="-69273" b="-52568"/>
            </a:stretch>
          </a:blipFill>
          <a:ln cap="sq">
            <a:noFill/>
            <a:prstDash val="solid"/>
            <a:miter/>
          </a:ln>
        </p:spPr>
        <p:txBody>
          <a:bodyPr/>
          <a:lstStyle/>
          <a:p>
            <a:pPr defTabSz="914377"/>
            <a:endParaRPr lang="en-SG" dirty="0">
              <a:solidFill>
                <a:prstClr val="black"/>
              </a:solidFill>
              <a:latin typeface="Calibri" panose="020F0502020204030204"/>
              <a:cs typeface="Arial"/>
              <a:sym typeface="Arial"/>
            </a:endParaRPr>
          </a:p>
        </p:txBody>
      </p:sp>
      <p:sp>
        <p:nvSpPr>
          <p:cNvPr id="5" name="Google Shape;2239;p65">
            <a:extLst>
              <a:ext uri="{FF2B5EF4-FFF2-40B4-BE49-F238E27FC236}">
                <a16:creationId xmlns:a16="http://schemas.microsoft.com/office/drawing/2014/main" id="{C6C690BB-4D09-6725-D585-CA3864503B85}"/>
              </a:ext>
            </a:extLst>
          </p:cNvPr>
          <p:cNvSpPr/>
          <p:nvPr/>
        </p:nvSpPr>
        <p:spPr>
          <a:xfrm rot="10336670">
            <a:off x="8575748" y="987905"/>
            <a:ext cx="1136580"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 name="Google Shape;2340;p65">
            <a:extLst>
              <a:ext uri="{FF2B5EF4-FFF2-40B4-BE49-F238E27FC236}">
                <a16:creationId xmlns:a16="http://schemas.microsoft.com/office/drawing/2014/main" id="{127B9C31-AA4D-139B-0954-803B8347051B}"/>
              </a:ext>
            </a:extLst>
          </p:cNvPr>
          <p:cNvSpPr txBox="1">
            <a:spLocks/>
          </p:cNvSpPr>
          <p:nvPr/>
        </p:nvSpPr>
        <p:spPr>
          <a:xfrm rot="21220410">
            <a:off x="8742435" y="1032951"/>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E32747"/>
              </a:buClr>
              <a:buSzTx/>
              <a:buFont typeface="Arial"/>
              <a:buNone/>
              <a:tabLst/>
              <a:defRPr/>
            </a:pPr>
            <a:r>
              <a:rPr kumimoji="0" lang="en" sz="4800" b="1" i="0" u="none" strike="noStrike" kern="0" cap="none" spc="0" normalizeH="0" baseline="0" noProof="0" dirty="0">
                <a:ln>
                  <a:noFill/>
                </a:ln>
                <a:solidFill>
                  <a:srgbClr val="FF785D"/>
                </a:solidFill>
                <a:effectLst/>
                <a:uLnTx/>
                <a:uFillTx/>
                <a:latin typeface="Times New Roman" panose="02020603050405020304" pitchFamily="18" charset="0"/>
                <a:cs typeface="Times New Roman" panose="02020603050405020304" pitchFamily="18" charset="0"/>
                <a:sym typeface="Arial"/>
              </a:rPr>
              <a:t>02</a:t>
            </a:r>
          </a:p>
        </p:txBody>
      </p:sp>
    </p:spTree>
    <p:extLst>
      <p:ext uri="{BB962C8B-B14F-4D97-AF65-F5344CB8AC3E}">
        <p14:creationId xmlns:p14="http://schemas.microsoft.com/office/powerpoint/2010/main" val="10283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p:bldP spid="10" grpId="0" animBg="1"/>
      <p:bldP spid="11" grpId="0" animBg="1"/>
      <p:bldP spid="5"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Freeform 18">
            <a:extLst>
              <a:ext uri="{FF2B5EF4-FFF2-40B4-BE49-F238E27FC236}">
                <a16:creationId xmlns:a16="http://schemas.microsoft.com/office/drawing/2014/main" id="{8F8F372B-11D4-27B0-2E11-D100781B5BFD}"/>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pPr>
            <a:endParaRPr lang="en-SG" sz="933" kern="0">
              <a:solidFill>
                <a:srgbClr val="000000"/>
              </a:solidFill>
              <a:latin typeface="Arial"/>
              <a:cs typeface="Arial"/>
              <a:sym typeface="Arial"/>
            </a:endParaRPr>
          </a:p>
        </p:txBody>
      </p:sp>
      <p:pic>
        <p:nvPicPr>
          <p:cNvPr id="16" name="图片 2">
            <a:extLst>
              <a:ext uri="{FF2B5EF4-FFF2-40B4-BE49-F238E27FC236}">
                <a16:creationId xmlns:a16="http://schemas.microsoft.com/office/drawing/2014/main" id="{0E49633F-E3C0-321C-5D6E-BA92DA9BE9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6130" y="1345610"/>
            <a:ext cx="1701283" cy="1701283"/>
          </a:xfrm>
          <a:prstGeom prst="rect">
            <a:avLst/>
          </a:prstGeom>
        </p:spPr>
      </p:pic>
      <p:pic>
        <p:nvPicPr>
          <p:cNvPr id="22" name="图片 40">
            <a:extLst>
              <a:ext uri="{FF2B5EF4-FFF2-40B4-BE49-F238E27FC236}">
                <a16:creationId xmlns:a16="http://schemas.microsoft.com/office/drawing/2014/main" id="{C1DE5F01-1B7F-2814-8088-2973DFCF91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222" y="3689972"/>
            <a:ext cx="1701283" cy="1701283"/>
          </a:xfrm>
          <a:prstGeom prst="rect">
            <a:avLst/>
          </a:prstGeom>
        </p:spPr>
      </p:pic>
      <p:sp>
        <p:nvSpPr>
          <p:cNvPr id="23" name="Freeform 18">
            <a:extLst>
              <a:ext uri="{FF2B5EF4-FFF2-40B4-BE49-F238E27FC236}">
                <a16:creationId xmlns:a16="http://schemas.microsoft.com/office/drawing/2014/main" id="{BE16B4C0-3C74-4D39-4A4D-C0B276EAE799}"/>
              </a:ext>
            </a:extLst>
          </p:cNvPr>
          <p:cNvSpPr/>
          <p:nvPr/>
        </p:nvSpPr>
        <p:spPr>
          <a:xfrm flipH="1">
            <a:off x="10029824" y="4028307"/>
            <a:ext cx="1357445" cy="2829693"/>
          </a:xfrm>
          <a:custGeom>
            <a:avLst/>
            <a:gdLst/>
            <a:ahLst/>
            <a:cxnLst/>
            <a:rect l="l" t="t" r="r" b="b"/>
            <a:pathLst>
              <a:path w="3281476" h="5607135">
                <a:moveTo>
                  <a:pt x="3281476" y="0"/>
                </a:moveTo>
                <a:lnTo>
                  <a:pt x="0" y="0"/>
                </a:lnTo>
                <a:lnTo>
                  <a:pt x="0" y="5607135"/>
                </a:lnTo>
                <a:lnTo>
                  <a:pt x="3281476" y="5607135"/>
                </a:lnTo>
                <a:lnTo>
                  <a:pt x="3281476" y="0"/>
                </a:lnTo>
                <a:close/>
              </a:path>
            </a:pathLst>
          </a:custGeom>
          <a:blipFill>
            <a:blip r:embed="rId6">
              <a:extLst>
                <a:ext uri="{96DAC541-7B7A-43D3-8B79-37D633B846F1}">
                  <asvg:svgBlip xmlns:asvg="http://schemas.microsoft.com/office/drawing/2016/SVG/main" xmlns="" r:embed="rId7"/>
                </a:ext>
              </a:extLst>
            </a:blip>
            <a:stretch>
              <a:fillRect b="-78820"/>
            </a:stretch>
          </a:blipFill>
        </p:spPr>
        <p:txBody>
          <a:bodyPr/>
          <a:lstStyle/>
          <a:p>
            <a:pPr defTabSz="1219170">
              <a:buClr>
                <a:srgbClr val="000000"/>
              </a:buClr>
            </a:pPr>
            <a:endParaRPr lang="en-SG" sz="1867" kern="0">
              <a:solidFill>
                <a:srgbClr val="000000"/>
              </a:solidFill>
              <a:latin typeface="Arial"/>
              <a:cs typeface="Arial"/>
              <a:sym typeface="Arial"/>
            </a:endParaRPr>
          </a:p>
        </p:txBody>
      </p:sp>
      <p:sp>
        <p:nvSpPr>
          <p:cNvPr id="2" name="Rectangle 1"/>
          <p:cNvSpPr/>
          <p:nvPr/>
        </p:nvSpPr>
        <p:spPr>
          <a:xfrm>
            <a:off x="1884009" y="878314"/>
            <a:ext cx="8468610" cy="4069319"/>
          </a:xfrm>
          <a:prstGeom prst="rect">
            <a:avLst/>
          </a:prstGeom>
        </p:spPr>
        <p:txBody>
          <a:bodyPr wrap="square">
            <a:spAutoFit/>
          </a:bodyPr>
          <a:lstStyle/>
          <a:p>
            <a:pPr marL="342900" lvl="0" indent="-342900" algn="just">
              <a:lnSpc>
                <a:spcPct val="115000"/>
              </a:lnSpc>
              <a:spcAft>
                <a:spcPts val="50"/>
              </a:spcAft>
              <a:buFont typeface="+mj-lt"/>
              <a:buAutoNum type="alphaLcPeriod"/>
            </a:pP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Hoàn</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cảnh</a:t>
            </a:r>
            <a:endParaRPr lang="en-US" sz="2000" dirty="0">
              <a:latin typeface="Arial" panose="020B0604020202020204" pitchFamily="34" charset="0"/>
              <a:ea typeface="Arial" panose="020B0604020202020204" pitchFamily="34" charset="0"/>
              <a:cs typeface="Times New Roman" panose="02020603050405020304" pitchFamily="18" charset="0"/>
            </a:endParaRPr>
          </a:p>
          <a:p>
            <a:pPr indent="160020" algn="just">
              <a:lnSpc>
                <a:spcPct val="115000"/>
              </a:lnSpc>
              <a:spcAft>
                <a:spcPts val="5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1965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1972,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Mĩ</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chặn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chặn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2238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1+#ppt_w/2"/>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1+#ppt_w/2"/>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5" name="Rectangle 4"/>
          <p:cNvSpPr/>
          <p:nvPr/>
        </p:nvSpPr>
        <p:spPr>
          <a:xfrm>
            <a:off x="1622739" y="534988"/>
            <a:ext cx="9375819" cy="5677965"/>
          </a:xfrm>
          <a:prstGeom prst="rect">
            <a:avLst/>
          </a:prstGeom>
        </p:spPr>
        <p:txBody>
          <a:bodyPr wrap="square">
            <a:spAutoFit/>
          </a:bodyPr>
          <a:lstStyle/>
          <a:p>
            <a:pPr algn="just">
              <a:lnSpc>
                <a:spcPct val="115000"/>
              </a:lnSpc>
              <a:spcAft>
                <a:spcPts val="50"/>
              </a:spcAft>
            </a:pP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b.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Hải</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Phòng</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vừa</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sản</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xuất</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vừa</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chiến</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đấu</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làm</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nghĩa</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vụ</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hậu</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miền</a:t>
            </a:r>
            <a:r>
              <a:rPr lang="en-US" sz="28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Nam.</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vi-VN" sz="28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giỏi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giỏi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50"/>
              </a:spcAft>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342900" indent="-342900">
              <a:lnSpc>
                <a:spcPct val="115000"/>
              </a:lnSpc>
              <a:spcAft>
                <a:spcPts val="50"/>
              </a:spcAft>
              <a:buFontTx/>
              <a:buChar char="-"/>
            </a:pP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217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50"/>
              </a:spcAft>
            </a:pPr>
            <a:r>
              <a:rPr lang="vi-VN"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G</a:t>
            </a:r>
            <a:r>
              <a:rPr lang="en-US" sz="36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óp</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buộc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đế</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Mĩ</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dứt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(01-11-1968</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856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1" y="877806"/>
            <a:ext cx="8757634" cy="5073184"/>
          </a:xfrm>
          <a:prstGeom prst="rect">
            <a:avLst/>
          </a:prstGeom>
        </p:spPr>
        <p:txBody>
          <a:bodyPr wrap="square">
            <a:spAutoFit/>
          </a:bodyPr>
          <a:lstStyle/>
          <a:p>
            <a:pPr algn="just">
              <a:lnSpc>
                <a:spcPct val="115000"/>
              </a:lnSpc>
              <a:spcAft>
                <a:spcPts val="5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Q</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uân và dân Hải Phòng vừa trực tiếp chiến đấu vừa bảo đảm giao thông, chuyến hàng hóa, vũ khí từ Cảng đi các chiến trường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cùng với quân dân Thủ đô Hà Nội đập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tan cuộc tập kích chiến lược bằng đường không của đế quốc Mĩ, làm nên trận "Điện Biên Phủ trên không",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buộc Mĩ phải kí kết Hiệp định Pari về chấm dứt chiến tranh, lập lại hòa bình ở Việt Nam (27-1-1973) và rút quân về nước.</a:t>
            </a:r>
            <a:endParaRPr lang="en-US" sz="20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8964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28045" y="1001775"/>
            <a:ext cx="8229600" cy="4149341"/>
          </a:xfrm>
          <a:prstGeom prst="rect">
            <a:avLst/>
          </a:prstGeom>
        </p:spPr>
        <p:txBody>
          <a:bodyPr wrap="square">
            <a:spAutoFit/>
          </a:bodyPr>
          <a:lstStyle/>
          <a:p>
            <a:pPr algn="just">
              <a:lnSpc>
                <a:spcPct val="115000"/>
              </a:lnSpc>
              <a:spcAft>
                <a:spcPts val="50"/>
              </a:spcAft>
            </a:pP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Sau khi Hiệp định Pari được kí kết (1973</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Arial" panose="020B0604020202020204" pitchFamily="34" charset="0"/>
              <a:ea typeface="Arial" panose="020B0604020202020204" pitchFamily="34" charset="0"/>
              <a:cs typeface="Times New Roman" panose="02020603050405020304" pitchFamily="18" charset="0"/>
            </a:endParaRPr>
          </a:p>
          <a:p>
            <a:r>
              <a:rPr lang="en-US" sz="3600" dirty="0">
                <a:latin typeface="Arial" panose="020B0604020202020204" pitchFamily="34"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rPr>
              <a:t>Hải Phòng </a:t>
            </a:r>
            <a:r>
              <a:rPr lang="vi-VN" sz="3600" b="1" dirty="0">
                <a:solidFill>
                  <a:srgbClr val="FF0000"/>
                </a:solidFill>
                <a:latin typeface="Times New Roman" panose="02020603050405020304" pitchFamily="18" charset="0"/>
                <a:ea typeface="Times New Roman" panose="02020603050405020304" pitchFamily="18" charset="0"/>
              </a:rPr>
              <a:t>tập trung khôi phục kinh tế, </a:t>
            </a:r>
            <a:r>
              <a:rPr lang="vi-VN" sz="3600" dirty="0">
                <a:latin typeface="Times New Roman" panose="02020603050405020304" pitchFamily="18" charset="0"/>
                <a:ea typeface="Times New Roman" panose="02020603050405020304" pitchFamily="18" charset="0"/>
              </a:rPr>
              <a:t>ổn định đời sống nhân dân, dốc sức </a:t>
            </a:r>
            <a:r>
              <a:rPr lang="vi-VN" sz="3600" b="1" dirty="0">
                <a:solidFill>
                  <a:srgbClr val="FF0000"/>
                </a:solidFill>
                <a:latin typeface="Times New Roman" panose="02020603050405020304" pitchFamily="18" charset="0"/>
                <a:ea typeface="Times New Roman" panose="02020603050405020304" pitchFamily="18" charset="0"/>
              </a:rPr>
              <a:t>chi viện cho tiền tuyến miền Nam</a:t>
            </a:r>
            <a:r>
              <a:rPr lang="vi-VN" sz="3600" dirty="0">
                <a:latin typeface="Times New Roman" panose="02020603050405020304" pitchFamily="18" charset="0"/>
                <a:ea typeface="Times New Roman" panose="02020603050405020304" pitchFamily="18" charset="0"/>
              </a:rPr>
              <a:t>, cùng quân và dân cả nước hoàn thành sự nghiệp giải phóng miền Nam, thống nhất đất nước.</a:t>
            </a:r>
            <a:endParaRPr lang="en-US" sz="3600" dirty="0"/>
          </a:p>
        </p:txBody>
      </p:sp>
    </p:spTree>
    <p:extLst>
      <p:ext uri="{BB962C8B-B14F-4D97-AF65-F5344CB8AC3E}">
        <p14:creationId xmlns:p14="http://schemas.microsoft.com/office/powerpoint/2010/main" val="52754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262389" y="200137"/>
            <a:ext cx="6016513" cy="102335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字魂86号-杨任东楷书"/>
                <a:cs typeface="Times New Roman" panose="02020603050405020304" pitchFamily="18" charset="0"/>
              </a:rPr>
              <a:t>MỞ RỘNG</a:t>
            </a:r>
            <a:r>
              <a:rPr kumimoji="0" lang="vi-VN" altLang="en-US" sz="3600" b="1" i="0" u="none" strike="noStrike" kern="1200" cap="none" spc="0" normalizeH="0" noProof="0" dirty="0" smtClean="0">
                <a:ln>
                  <a:noFill/>
                </a:ln>
                <a:solidFill>
                  <a:srgbClr val="FFFFFF"/>
                </a:solidFill>
                <a:effectLst/>
                <a:uLnTx/>
                <a:uFillTx/>
                <a:latin typeface="Times New Roman" panose="02020603050405020304" pitchFamily="18" charset="0"/>
                <a:ea typeface="字魂86号-杨任东楷书"/>
                <a:cs typeface="Times New Roman" panose="02020603050405020304" pitchFamily="18" charset="0"/>
              </a:rPr>
              <a:t> KIẾN THỨC</a:t>
            </a:r>
            <a:endParaRPr kumimoji="0" lang="en-US"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1"/>
          <p:cNvSpPr/>
          <p:nvPr/>
        </p:nvSpPr>
        <p:spPr>
          <a:xfrm>
            <a:off x="2531738" y="5622107"/>
            <a:ext cx="6096000" cy="742254"/>
          </a:xfrm>
          <a:prstGeom prst="rect">
            <a:avLst/>
          </a:prstGeom>
        </p:spPr>
        <p:txBody>
          <a:bodyPr>
            <a:spAutoFit/>
          </a:bodyPr>
          <a:lstStyle/>
          <a:p>
            <a:pPr>
              <a:lnSpc>
                <a:spcPct val="115000"/>
              </a:lnSpc>
              <a:spcAft>
                <a:spcPts val="50"/>
              </a:spcAft>
            </a:pPr>
            <a:r>
              <a:rPr lang="en-US" b="1" u="sng"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https://www.youtube.com/watch?v=2mRPbtUe1Us</a:t>
            </a:r>
            <a:endParaRPr lang="en-US" sz="1400" dirty="0">
              <a:solidFill>
                <a:srgbClr val="FFFFFF"/>
              </a:solidFill>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50"/>
              </a:spcAft>
            </a:pPr>
            <a:r>
              <a:rPr lang="en-US" b="1" u="sng"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https://www.youtube.com/watch?v=2mRPbtUe1Us</a:t>
            </a:r>
            <a:endParaRPr lang="en-US" sz="14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552" y="1338876"/>
            <a:ext cx="6714186" cy="388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B57D74E1-ACC7-AEC1-5DBF-8E086C6589A4}"/>
              </a:ext>
            </a:extLst>
          </p:cNvPr>
          <p:cNvPicPr>
            <a:picLocks noChangeAspect="1"/>
          </p:cNvPicPr>
          <p:nvPr/>
        </p:nvPicPr>
        <p:blipFill>
          <a:blip r:embed="rId5"/>
          <a:stretch>
            <a:fillRect/>
          </a:stretch>
        </p:blipFill>
        <p:spPr>
          <a:xfrm>
            <a:off x="7980017" y="3876541"/>
            <a:ext cx="3681151" cy="2912823"/>
          </a:xfrm>
          <a:prstGeom prst="rect">
            <a:avLst/>
          </a:prstGeom>
        </p:spPr>
      </p:pic>
    </p:spTree>
    <p:extLst>
      <p:ext uri="{BB962C8B-B14F-4D97-AF65-F5344CB8AC3E}">
        <p14:creationId xmlns:p14="http://schemas.microsoft.com/office/powerpoint/2010/main" val="119765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7985" y="6069790"/>
            <a:ext cx="4808752" cy="385042"/>
          </a:xfrm>
          <a:prstGeom prst="rect">
            <a:avLst/>
          </a:prstGeom>
        </p:spPr>
        <p:txBody>
          <a:bodyPr wrap="none">
            <a:spAutoFit/>
          </a:bodyPr>
          <a:lstStyle/>
          <a:p>
            <a:pPr>
              <a:lnSpc>
                <a:spcPct val="115000"/>
              </a:lnSpc>
              <a:spcAft>
                <a:spcPts val="50"/>
              </a:spcAft>
            </a:pPr>
            <a:r>
              <a:rPr lang="en-US" b="1" i="1" u="sng"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hlinkClick r:id="rId4"/>
              </a:rPr>
              <a:t>https://www.youtube.com/watch?v=vf62K840cn8</a:t>
            </a:r>
            <a:endParaRPr lang="en-US" sz="1400" dirty="0">
              <a:solidFill>
                <a:srgbClr val="00B0F0"/>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4" name="Huyền thoại Đường Hồ Chí Minh trên biển 23-10-1961 - 23-10-20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4530" y="534988"/>
            <a:ext cx="9081752" cy="5108485"/>
          </a:xfrm>
          <a:prstGeom prst="rect">
            <a:avLst/>
          </a:prstGeom>
        </p:spPr>
      </p:pic>
    </p:spTree>
    <p:extLst>
      <p:ext uri="{BB962C8B-B14F-4D97-AF65-F5344CB8AC3E}">
        <p14:creationId xmlns:p14="http://schemas.microsoft.com/office/powerpoint/2010/main" val="1105879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2" name="圆角矩形 7">
            <a:extLst>
              <a:ext uri="{FF2B5EF4-FFF2-40B4-BE49-F238E27FC236}">
                <a16:creationId xmlns:a16="http://schemas.microsoft.com/office/drawing/2014/main" id="{EC123CFD-F0E5-F51F-05EB-70807A4FCBCA}"/>
              </a:ext>
            </a:extLst>
          </p:cNvPr>
          <p:cNvSpPr/>
          <p:nvPr/>
        </p:nvSpPr>
        <p:spPr>
          <a:xfrm>
            <a:off x="5330125" y="924951"/>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1985677" y="2484855"/>
            <a:ext cx="8406233" cy="2123658"/>
          </a:xfrm>
          <a:prstGeom prst="rect">
            <a:avLst/>
          </a:prstGeom>
          <a:noFill/>
        </p:spPr>
        <p:txBody>
          <a:bodyPr wrap="square">
            <a:spAutoFit/>
          </a:bodyPr>
          <a:lstStyle/>
          <a:p>
            <a:pPr algn="ctr"/>
            <a:r>
              <a:rPr lang="vi-VN" sz="6600" b="1" dirty="0" smtClean="0">
                <a:latin typeface="Times New Roman" panose="02020603050405020304" pitchFamily="18" charset="0"/>
                <a:cs typeface="Times New Roman" panose="02020603050405020304" pitchFamily="18" charset="0"/>
              </a:rPr>
              <a:t>HOẠT ĐỘNG CỦNG CỐ LUYỆN TẬP</a:t>
            </a:r>
            <a:endParaRPr lang="en-SG" sz="66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784618" y="924951"/>
            <a:ext cx="8808353" cy="4828735"/>
          </a:xfrm>
          <a:prstGeom prst="rect">
            <a:avLst/>
          </a:prstGeom>
          <a:noFill/>
          <a:ln w="889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74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889485"/>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1" y="88948"/>
            <a:ext cx="7310520" cy="871008"/>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4400" b="1" i="0" u="none" strike="noStrike" kern="1200" cap="none" spc="0" normalizeH="0" baseline="0" noProof="0" dirty="0" smtClean="0">
                <a:ln>
                  <a:noFill/>
                </a:ln>
                <a:solidFill>
                  <a:srgbClr val="FFFFFF"/>
                </a:solidFill>
                <a:effectLst/>
                <a:uLnTx/>
                <a:uFillTx/>
                <a:ea typeface="Calibri" panose="020F0502020204030204" pitchFamily="34" charset="0"/>
                <a:cs typeface="Times New Roman" panose="02020603050405020304" pitchFamily="18" charset="0"/>
              </a:rPr>
              <a:t>CỦNG</a:t>
            </a:r>
            <a:r>
              <a:rPr kumimoji="0" lang="vi-VN" sz="4400" b="1" i="0" u="none" strike="noStrike" kern="1200" cap="none" spc="0" normalizeH="0" noProof="0" dirty="0" smtClean="0">
                <a:ln>
                  <a:noFill/>
                </a:ln>
                <a:solidFill>
                  <a:srgbClr val="FFFFFF"/>
                </a:solidFill>
                <a:effectLst/>
                <a:uLnTx/>
                <a:uFillTx/>
                <a:ea typeface="Calibri" panose="020F0502020204030204" pitchFamily="34" charset="0"/>
                <a:cs typeface="Times New Roman" panose="02020603050405020304" pitchFamily="18" charset="0"/>
              </a:rPr>
              <a:t> CỐ </a:t>
            </a:r>
            <a:endParaRPr kumimoji="0" lang="en-SG" sz="4400" b="1" i="0" u="none" strike="noStrike" kern="1200" cap="none" spc="0" normalizeH="0" baseline="0" noProof="0" dirty="0">
              <a:ln>
                <a:noFill/>
              </a:ln>
              <a:solidFill>
                <a:srgbClr val="FFFFFF"/>
              </a:solidFill>
              <a:effectLst/>
              <a:uLnTx/>
              <a:uFillTx/>
              <a:ea typeface="Calibri" panose="020F0502020204030204" pitchFamily="34" charset="0"/>
              <a:cs typeface="Times New Roman" panose="02020603050405020304" pitchFamily="18" charset="0"/>
            </a:endParaRPr>
          </a:p>
        </p:txBody>
      </p:sp>
      <p:sp>
        <p:nvSpPr>
          <p:cNvPr id="4" name="Freeform 11">
            <a:extLst>
              <a:ext uri="{FF2B5EF4-FFF2-40B4-BE49-F238E27FC236}">
                <a16:creationId xmlns:a16="http://schemas.microsoft.com/office/drawing/2014/main" id="{7C15EF75-BA3C-4297-89CF-82E9ADFEFCF0}"/>
              </a:ext>
            </a:extLst>
          </p:cNvPr>
          <p:cNvSpPr/>
          <p:nvPr/>
        </p:nvSpPr>
        <p:spPr>
          <a:xfrm>
            <a:off x="1090177" y="803908"/>
            <a:ext cx="10011644" cy="5985456"/>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pic>
        <p:nvPicPr>
          <p:cNvPr id="5" name="Picture 16">
            <a:extLst>
              <a:ext uri="{FF2B5EF4-FFF2-40B4-BE49-F238E27FC236}">
                <a16:creationId xmlns:a16="http://schemas.microsoft.com/office/drawing/2014/main" id="{87F6F5B6-866E-B41A-1556-875E9D5DC4D9}"/>
              </a:ext>
            </a:extLst>
          </p:cNvPr>
          <p:cNvPicPr>
            <a:picLocks noChangeAspect="1"/>
          </p:cNvPicPr>
          <p:nvPr/>
        </p:nvPicPr>
        <p:blipFill>
          <a:blip r:embed="rId4"/>
          <a:srcRect/>
          <a:stretch>
            <a:fillRect/>
          </a:stretch>
        </p:blipFill>
        <p:spPr>
          <a:xfrm>
            <a:off x="1304593" y="1277825"/>
            <a:ext cx="1039215" cy="982058"/>
          </a:xfrm>
          <a:prstGeom prst="rect">
            <a:avLst/>
          </a:prstGeom>
        </p:spPr>
      </p:pic>
      <p:sp>
        <p:nvSpPr>
          <p:cNvPr id="6" name="TextBox 5">
            <a:extLst>
              <a:ext uri="{FF2B5EF4-FFF2-40B4-BE49-F238E27FC236}">
                <a16:creationId xmlns:a16="http://schemas.microsoft.com/office/drawing/2014/main" id="{B014469F-ED02-D882-C3C9-E4328EFD4DC5}"/>
              </a:ext>
            </a:extLst>
          </p:cNvPr>
          <p:cNvSpPr txBox="1"/>
          <p:nvPr/>
        </p:nvSpPr>
        <p:spPr>
          <a:xfrm>
            <a:off x="1783306" y="2259883"/>
            <a:ext cx="8625385" cy="4031873"/>
          </a:xfrm>
          <a:prstGeom prst="rect">
            <a:avLst/>
          </a:prstGeom>
          <a:noFill/>
        </p:spPr>
        <p:txBody>
          <a:bodyPr wrap="square">
            <a:spAutoFit/>
          </a:bodyPr>
          <a:lstStyle/>
          <a:p>
            <a:pPr lvl="0" eaLnBrk="0" fontAlgn="base" hangingPunct="0">
              <a:spcBef>
                <a:spcPct val="0"/>
              </a:spcBef>
              <a:spcAft>
                <a:spcPct val="0"/>
              </a:spcAft>
            </a:pP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Trong</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10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năm</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đầu</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xây</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dựng</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chủ</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nghĩa</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xã</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hội</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ở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miền</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Bắc</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từ</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năm</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1955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đến</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năm</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1965,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Hải</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Phòng</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đã</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đạt</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được</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thành</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tựu</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như</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thế</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nào</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latin typeface="Arial" panose="020B0604020202020204" pitchFamily="34" charset="0"/>
            </a:endParaRPr>
          </a:p>
          <a:p>
            <a:pPr lvl="0" eaLnBrk="0" fontAlgn="base" hangingPunct="0">
              <a:spcBef>
                <a:spcPct val="0"/>
              </a:spcBef>
              <a:spcAft>
                <a:spcPct val="0"/>
              </a:spcAft>
            </a:pP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 </a:t>
            </a:r>
            <a:r>
              <a:rPr lang="vi-VN" sz="3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Vẽ sơ đồ tư duy </a:t>
            </a:r>
            <a:r>
              <a:rPr lang="en-US" sz="3200" dirty="0" err="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khái</a:t>
            </a:r>
            <a:r>
              <a:rPr lang="en-US" sz="3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quát</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thành</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tựu</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chiến</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công</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tiêu</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biểu</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nhân</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dân</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Hải</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Phòng</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từ</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năm</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1945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đến</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năm</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1975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theo</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gợi</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ý </a:t>
            </a:r>
            <a:r>
              <a:rPr lang="en-US" sz="3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sau</a:t>
            </a:r>
            <a:r>
              <a:rPr lang="en-US" sz="3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vi-VN" sz="32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Giai đoạn, thời gian, thành tựu chiến công.</a:t>
            </a:r>
            <a:endParaRPr lang="en-US" sz="3200" dirty="0">
              <a:latin typeface="Arial" panose="020B0604020202020204" pitchFamily="34" charset="0"/>
            </a:endParaRPr>
          </a:p>
        </p:txBody>
      </p:sp>
    </p:spTree>
    <p:extLst>
      <p:ext uri="{BB962C8B-B14F-4D97-AF65-F5344CB8AC3E}">
        <p14:creationId xmlns:p14="http://schemas.microsoft.com/office/powerpoint/2010/main" val="1764892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899987"/>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447689" y="2560"/>
            <a:ext cx="7310520" cy="82529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4400" b="1" i="0" u="none" strike="noStrike" kern="1200" cap="none" spc="0" normalizeH="0" baseline="0" noProof="0" dirty="0" smtClean="0">
                <a:ln>
                  <a:noFill/>
                </a:ln>
                <a:solidFill>
                  <a:srgbClr val="FFFFFF"/>
                </a:solidFill>
                <a:effectLst/>
                <a:uLnTx/>
                <a:uFillTx/>
                <a:latin typeface="+mj-lt"/>
                <a:ea typeface="Calibri" panose="020F0502020204030204" pitchFamily="34" charset="0"/>
                <a:cs typeface="Times New Roman" panose="02020603050405020304" pitchFamily="18" charset="0"/>
              </a:rPr>
              <a:t>LUYỆN</a:t>
            </a:r>
            <a:r>
              <a:rPr kumimoji="0" lang="vi-VN" sz="4400" b="1" i="0" u="none" strike="noStrike" kern="1200" cap="none" spc="0" normalizeH="0" noProof="0" dirty="0" smtClean="0">
                <a:ln>
                  <a:noFill/>
                </a:ln>
                <a:solidFill>
                  <a:srgbClr val="FFFFFF"/>
                </a:solidFill>
                <a:effectLst/>
                <a:uLnTx/>
                <a:uFillTx/>
                <a:latin typeface="+mj-lt"/>
                <a:ea typeface="Calibri" panose="020F0502020204030204" pitchFamily="34" charset="0"/>
                <a:cs typeface="Times New Roman" panose="02020603050405020304" pitchFamily="18" charset="0"/>
              </a:rPr>
              <a:t> TẬP</a:t>
            </a:r>
            <a:endParaRPr kumimoji="0" lang="en-SG" sz="4400" b="1" i="0" u="none" strike="noStrike" kern="1200" cap="none" spc="0" normalizeH="0" baseline="0" noProof="0" dirty="0">
              <a:ln>
                <a:noFill/>
              </a:ln>
              <a:solidFill>
                <a:srgbClr val="FFFFFF"/>
              </a:solidFill>
              <a:effectLst/>
              <a:uLnTx/>
              <a:uFillTx/>
              <a:latin typeface="+mj-lt"/>
              <a:ea typeface="Calibri" panose="020F0502020204030204" pitchFamily="34" charset="0"/>
              <a:cs typeface="Times New Roman" panose="02020603050405020304" pitchFamily="18" charset="0"/>
            </a:endParaRPr>
          </a:p>
        </p:txBody>
      </p:sp>
      <p:pic>
        <p:nvPicPr>
          <p:cNvPr id="2" name="图片 13">
            <a:extLst>
              <a:ext uri="{FF2B5EF4-FFF2-40B4-BE49-F238E27FC236}">
                <a16:creationId xmlns:a16="http://schemas.microsoft.com/office/drawing/2014/main" id="{F10B5B31-A0B1-B973-EBA2-9070A700646F}"/>
              </a:ext>
            </a:extLst>
          </p:cNvPr>
          <p:cNvPicPr>
            <a:picLocks noChangeAspect="1"/>
          </p:cNvPicPr>
          <p:nvPr/>
        </p:nvPicPr>
        <p:blipFill>
          <a:blip r:embed="rId3">
            <a:extLst>
              <a:ext uri="{28A0092B-C50C-407E-A947-70E740481C1C}">
                <a14:useLocalDpi xmlns:a14="http://schemas.microsoft.com/office/drawing/2010/main" val="0"/>
              </a:ext>
            </a:extLst>
          </a:blip>
          <a:srcRect l="16902" t="13886" r="20267" b="17589"/>
          <a:stretch>
            <a:fillRect/>
          </a:stretch>
        </p:blipFill>
        <p:spPr>
          <a:xfrm>
            <a:off x="858111" y="886656"/>
            <a:ext cx="10068724" cy="4541356"/>
          </a:xfrm>
          <a:prstGeom prst="rect">
            <a:avLst/>
          </a:prstGeom>
        </p:spPr>
      </p:pic>
      <p:pic>
        <p:nvPicPr>
          <p:cNvPr id="7" name="图片 21">
            <a:extLst>
              <a:ext uri="{FF2B5EF4-FFF2-40B4-BE49-F238E27FC236}">
                <a16:creationId xmlns:a16="http://schemas.microsoft.com/office/drawing/2014/main" id="{6DCBD98D-CEA2-902E-B9B8-FCC6A9AC3B6B}"/>
              </a:ext>
            </a:extLst>
          </p:cNvPr>
          <p:cNvPicPr>
            <a:picLocks noChangeAspect="1"/>
          </p:cNvPicPr>
          <p:nvPr/>
        </p:nvPicPr>
        <p:blipFill>
          <a:blip r:embed="rId4">
            <a:duotone>
              <a:schemeClr val="accent2">
                <a:shade val="45000"/>
                <a:satMod val="135000"/>
              </a:schemeClr>
              <a:prstClr val="white"/>
            </a:duotone>
          </a:blip>
          <a:stretch>
            <a:fillRect/>
          </a:stretch>
        </p:blipFill>
        <p:spPr>
          <a:xfrm>
            <a:off x="10170702" y="764883"/>
            <a:ext cx="1664352" cy="1359526"/>
          </a:xfrm>
          <a:prstGeom prst="rect">
            <a:avLst/>
          </a:prstGeom>
        </p:spPr>
      </p:pic>
      <p:sp>
        <p:nvSpPr>
          <p:cNvPr id="9" name="Google Shape;994;p31">
            <a:extLst>
              <a:ext uri="{FF2B5EF4-FFF2-40B4-BE49-F238E27FC236}">
                <a16:creationId xmlns:a16="http://schemas.microsoft.com/office/drawing/2014/main" id="{3B5DC0EF-93A1-3FC2-0CF5-C8932B6DF50A}"/>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0" name="Google Shape;995;p31">
            <a:extLst>
              <a:ext uri="{FF2B5EF4-FFF2-40B4-BE49-F238E27FC236}">
                <a16:creationId xmlns:a16="http://schemas.microsoft.com/office/drawing/2014/main" id="{BC6CB149-720B-9B68-250A-26B9B0311139}"/>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1" name="Google Shape;996;p31">
            <a:extLst>
              <a:ext uri="{FF2B5EF4-FFF2-40B4-BE49-F238E27FC236}">
                <a16:creationId xmlns:a16="http://schemas.microsoft.com/office/drawing/2014/main" id="{AEE7C27E-ABFF-5672-74C3-638B361148A1}"/>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 name="Google Shape;997;p31">
            <a:extLst>
              <a:ext uri="{FF2B5EF4-FFF2-40B4-BE49-F238E27FC236}">
                <a16:creationId xmlns:a16="http://schemas.microsoft.com/office/drawing/2014/main" id="{CAF87A04-B971-7A50-4E0E-D330E347D79F}"/>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3" name="Google Shape;998;p31">
            <a:extLst>
              <a:ext uri="{FF2B5EF4-FFF2-40B4-BE49-F238E27FC236}">
                <a16:creationId xmlns:a16="http://schemas.microsoft.com/office/drawing/2014/main" id="{542C0033-FF14-D405-E917-7498A28DE31E}"/>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 name="Google Shape;999;p31">
            <a:extLst>
              <a:ext uri="{FF2B5EF4-FFF2-40B4-BE49-F238E27FC236}">
                <a16:creationId xmlns:a16="http://schemas.microsoft.com/office/drawing/2014/main" id="{3B8E7C0E-AAE3-1ABD-E49E-0AB3FF9191D1}"/>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5" name="Google Shape;1000;p31">
            <a:extLst>
              <a:ext uri="{FF2B5EF4-FFF2-40B4-BE49-F238E27FC236}">
                <a16:creationId xmlns:a16="http://schemas.microsoft.com/office/drawing/2014/main" id="{433FE8D3-A74E-CB0E-C9A7-1651F063FBF4}"/>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6" name="Google Shape;1001;p31">
            <a:extLst>
              <a:ext uri="{FF2B5EF4-FFF2-40B4-BE49-F238E27FC236}">
                <a16:creationId xmlns:a16="http://schemas.microsoft.com/office/drawing/2014/main" id="{9705C693-C899-042A-3C28-E6FB15B11A42}"/>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1002;p31">
            <a:extLst>
              <a:ext uri="{FF2B5EF4-FFF2-40B4-BE49-F238E27FC236}">
                <a16:creationId xmlns:a16="http://schemas.microsoft.com/office/drawing/2014/main" id="{976022BB-EB05-3668-1A72-652B5A2002DF}"/>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8" name="Google Shape;1003;p31">
            <a:extLst>
              <a:ext uri="{FF2B5EF4-FFF2-40B4-BE49-F238E27FC236}">
                <a16:creationId xmlns:a16="http://schemas.microsoft.com/office/drawing/2014/main" id="{FFF9E104-ECE3-B0F7-D745-36A9194BB8B9}"/>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9" name="Google Shape;1004;p31">
            <a:extLst>
              <a:ext uri="{FF2B5EF4-FFF2-40B4-BE49-F238E27FC236}">
                <a16:creationId xmlns:a16="http://schemas.microsoft.com/office/drawing/2014/main" id="{BD88DFB7-8D33-1388-6134-8A40CB0D238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0" name="Google Shape;1005;p31">
            <a:extLst>
              <a:ext uri="{FF2B5EF4-FFF2-40B4-BE49-F238E27FC236}">
                <a16:creationId xmlns:a16="http://schemas.microsoft.com/office/drawing/2014/main" id="{7C4B1509-1B99-FEE9-6421-981967868934}"/>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1006;p31">
            <a:extLst>
              <a:ext uri="{FF2B5EF4-FFF2-40B4-BE49-F238E27FC236}">
                <a16:creationId xmlns:a16="http://schemas.microsoft.com/office/drawing/2014/main" id="{CA10D89F-B7D2-333A-4C95-08AE10847E0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2" name="Google Shape;1007;p31">
            <a:extLst>
              <a:ext uri="{FF2B5EF4-FFF2-40B4-BE49-F238E27FC236}">
                <a16:creationId xmlns:a16="http://schemas.microsoft.com/office/drawing/2014/main" id="{B4B8475F-7AC7-9B1A-2D9D-E165AC2DBE1F}"/>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3" name="Google Shape;1008;p31">
            <a:extLst>
              <a:ext uri="{FF2B5EF4-FFF2-40B4-BE49-F238E27FC236}">
                <a16:creationId xmlns:a16="http://schemas.microsoft.com/office/drawing/2014/main" id="{49DDEF45-4DCD-D704-1B32-766E00B70D52}"/>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4" name="Google Shape;1009;p31">
            <a:extLst>
              <a:ext uri="{FF2B5EF4-FFF2-40B4-BE49-F238E27FC236}">
                <a16:creationId xmlns:a16="http://schemas.microsoft.com/office/drawing/2014/main" id="{3315BE08-E9B0-70F7-D445-5CB5CC3CDA8C}"/>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5" name="Google Shape;1010;p31">
            <a:extLst>
              <a:ext uri="{FF2B5EF4-FFF2-40B4-BE49-F238E27FC236}">
                <a16:creationId xmlns:a16="http://schemas.microsoft.com/office/drawing/2014/main" id="{6817BD3E-B230-DF45-FDE9-253F0D06AA9F}"/>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1011;p31">
            <a:extLst>
              <a:ext uri="{FF2B5EF4-FFF2-40B4-BE49-F238E27FC236}">
                <a16:creationId xmlns:a16="http://schemas.microsoft.com/office/drawing/2014/main" id="{5525EC30-4275-E0B8-5E8E-03D32B1B7A53}"/>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7" name="Google Shape;1012;p31">
            <a:extLst>
              <a:ext uri="{FF2B5EF4-FFF2-40B4-BE49-F238E27FC236}">
                <a16:creationId xmlns:a16="http://schemas.microsoft.com/office/drawing/2014/main" id="{F6F4FB66-15A8-5DF1-2218-81C17DEF894C}"/>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1013;p31">
            <a:extLst>
              <a:ext uri="{FF2B5EF4-FFF2-40B4-BE49-F238E27FC236}">
                <a16:creationId xmlns:a16="http://schemas.microsoft.com/office/drawing/2014/main" id="{C5C9A08F-6AFC-438E-ECCE-5FC95DDBAEF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1014;p31">
            <a:extLst>
              <a:ext uri="{FF2B5EF4-FFF2-40B4-BE49-F238E27FC236}">
                <a16:creationId xmlns:a16="http://schemas.microsoft.com/office/drawing/2014/main" id="{6E9EF32E-1AEA-05CB-D89C-2B76A3AADEFB}"/>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1015;p31">
            <a:extLst>
              <a:ext uri="{FF2B5EF4-FFF2-40B4-BE49-F238E27FC236}">
                <a16:creationId xmlns:a16="http://schemas.microsoft.com/office/drawing/2014/main" id="{512E8E80-966E-6B74-AFD3-AF0CE8F6CD2E}"/>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1016;p31">
            <a:extLst>
              <a:ext uri="{FF2B5EF4-FFF2-40B4-BE49-F238E27FC236}">
                <a16:creationId xmlns:a16="http://schemas.microsoft.com/office/drawing/2014/main" id="{419EEC83-0956-A3EF-8668-DB6F9738E90C}"/>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1017;p31">
            <a:extLst>
              <a:ext uri="{FF2B5EF4-FFF2-40B4-BE49-F238E27FC236}">
                <a16:creationId xmlns:a16="http://schemas.microsoft.com/office/drawing/2014/main" id="{B1ACFA05-403F-BC8F-D627-BEAB46A6AF32}"/>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1018;p31">
            <a:extLst>
              <a:ext uri="{FF2B5EF4-FFF2-40B4-BE49-F238E27FC236}">
                <a16:creationId xmlns:a16="http://schemas.microsoft.com/office/drawing/2014/main" id="{DC70B99A-801D-15A6-750A-42D814405A04}"/>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1019;p31">
            <a:extLst>
              <a:ext uri="{FF2B5EF4-FFF2-40B4-BE49-F238E27FC236}">
                <a16:creationId xmlns:a16="http://schemas.microsoft.com/office/drawing/2014/main" id="{A46F3365-C4D1-FA81-D565-995071D617C7}"/>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1020;p31">
            <a:extLst>
              <a:ext uri="{FF2B5EF4-FFF2-40B4-BE49-F238E27FC236}">
                <a16:creationId xmlns:a16="http://schemas.microsoft.com/office/drawing/2014/main" id="{AAA6F6E6-C6E3-CE1F-10BE-3EC8BF203AE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7" name="Google Shape;1021;p31">
            <a:extLst>
              <a:ext uri="{FF2B5EF4-FFF2-40B4-BE49-F238E27FC236}">
                <a16:creationId xmlns:a16="http://schemas.microsoft.com/office/drawing/2014/main" id="{05CA5948-53D3-350A-1897-1144A48DA7D8}"/>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8" name="Google Shape;1022;p31">
            <a:extLst>
              <a:ext uri="{FF2B5EF4-FFF2-40B4-BE49-F238E27FC236}">
                <a16:creationId xmlns:a16="http://schemas.microsoft.com/office/drawing/2014/main" id="{4511EBF3-0BE8-8DEF-E63E-DBBE1E75DFF0}"/>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1023;p31">
            <a:extLst>
              <a:ext uri="{FF2B5EF4-FFF2-40B4-BE49-F238E27FC236}">
                <a16:creationId xmlns:a16="http://schemas.microsoft.com/office/drawing/2014/main" id="{F63CDA05-6ED6-A621-E1FF-E8A949B4FC9A}"/>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1024;p31">
            <a:extLst>
              <a:ext uri="{FF2B5EF4-FFF2-40B4-BE49-F238E27FC236}">
                <a16:creationId xmlns:a16="http://schemas.microsoft.com/office/drawing/2014/main" id="{101FC02B-D6D7-7554-FCB0-381699EFBFE4}"/>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1025;p31">
            <a:extLst>
              <a:ext uri="{FF2B5EF4-FFF2-40B4-BE49-F238E27FC236}">
                <a16:creationId xmlns:a16="http://schemas.microsoft.com/office/drawing/2014/main" id="{F59E853B-B783-985C-E717-99F4E0F1D5CA}"/>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42" name="Google Shape;1026;p31">
            <a:extLst>
              <a:ext uri="{FF2B5EF4-FFF2-40B4-BE49-F238E27FC236}">
                <a16:creationId xmlns:a16="http://schemas.microsoft.com/office/drawing/2014/main" id="{9F8F983B-BE23-5C17-A2C8-BEED773A6C6E}"/>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3" name="Google Shape;1027;p31">
            <a:extLst>
              <a:ext uri="{FF2B5EF4-FFF2-40B4-BE49-F238E27FC236}">
                <a16:creationId xmlns:a16="http://schemas.microsoft.com/office/drawing/2014/main" id="{5876A9EA-5460-F817-CA24-016F6B5B1736}"/>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4" name="Google Shape;1028;p31">
            <a:extLst>
              <a:ext uri="{FF2B5EF4-FFF2-40B4-BE49-F238E27FC236}">
                <a16:creationId xmlns:a16="http://schemas.microsoft.com/office/drawing/2014/main" id="{C075FB88-3EA4-657A-71AE-0D734FC06605}"/>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5" name="Google Shape;1029;p31">
            <a:extLst>
              <a:ext uri="{FF2B5EF4-FFF2-40B4-BE49-F238E27FC236}">
                <a16:creationId xmlns:a16="http://schemas.microsoft.com/office/drawing/2014/main" id="{324BF9B9-6111-40C0-5308-8CA783520479}"/>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6" name="Google Shape;1030;p31">
            <a:extLst>
              <a:ext uri="{FF2B5EF4-FFF2-40B4-BE49-F238E27FC236}">
                <a16:creationId xmlns:a16="http://schemas.microsoft.com/office/drawing/2014/main" id="{5F769A3F-635B-4C3F-F3FE-DFA7B224AD2D}"/>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7" name="Google Shape;1031;p31">
            <a:extLst>
              <a:ext uri="{FF2B5EF4-FFF2-40B4-BE49-F238E27FC236}">
                <a16:creationId xmlns:a16="http://schemas.microsoft.com/office/drawing/2014/main" id="{658F57A9-5DFE-02DB-D06E-38153858EAB0}"/>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8" name="Google Shape;1032;p31">
            <a:extLst>
              <a:ext uri="{FF2B5EF4-FFF2-40B4-BE49-F238E27FC236}">
                <a16:creationId xmlns:a16="http://schemas.microsoft.com/office/drawing/2014/main" id="{8EC8FE46-122B-FA4A-3EF3-7DD8E9BA123E}"/>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9" name="Google Shape;1033;p31">
            <a:extLst>
              <a:ext uri="{FF2B5EF4-FFF2-40B4-BE49-F238E27FC236}">
                <a16:creationId xmlns:a16="http://schemas.microsoft.com/office/drawing/2014/main" id="{21DFA2CE-9909-52A3-0263-7F9676DE1D5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0" name="Google Shape;1034;p31">
            <a:extLst>
              <a:ext uri="{FF2B5EF4-FFF2-40B4-BE49-F238E27FC236}">
                <a16:creationId xmlns:a16="http://schemas.microsoft.com/office/drawing/2014/main" id="{C1061EFF-0AA3-0FD3-DA19-98513A49B4A1}"/>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1" name="Google Shape;1035;p31">
            <a:extLst>
              <a:ext uri="{FF2B5EF4-FFF2-40B4-BE49-F238E27FC236}">
                <a16:creationId xmlns:a16="http://schemas.microsoft.com/office/drawing/2014/main" id="{CC25510F-9F75-A161-358D-2163C907B15F}"/>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 name="TextBox 3"/>
          <p:cNvSpPr txBox="1"/>
          <p:nvPr/>
        </p:nvSpPr>
        <p:spPr>
          <a:xfrm>
            <a:off x="3400023" y="2064998"/>
            <a:ext cx="5512157" cy="646331"/>
          </a:xfrm>
          <a:prstGeom prst="rect">
            <a:avLst/>
          </a:prstGeom>
          <a:noFill/>
        </p:spPr>
        <p:txBody>
          <a:bodyPr wrap="square" rtlCol="0">
            <a:spAutoFit/>
          </a:bodyPr>
          <a:lstStyle/>
          <a:p>
            <a:pPr algn="ctr"/>
            <a:r>
              <a:rPr lang="vi-VN" sz="3600" b="1" dirty="0" smtClean="0">
                <a:solidFill>
                  <a:srgbClr val="FF0000"/>
                </a:solidFill>
              </a:rPr>
              <a:t>TRẢ LỜI NHANH</a:t>
            </a:r>
            <a:endParaRPr lang="en-US" sz="3600" b="1" dirty="0">
              <a:solidFill>
                <a:srgbClr val="FF0000"/>
              </a:solidFill>
            </a:endParaRPr>
          </a:p>
        </p:txBody>
      </p:sp>
      <p:sp>
        <p:nvSpPr>
          <p:cNvPr id="5" name="TextBox 4"/>
          <p:cNvSpPr txBox="1"/>
          <p:nvPr/>
        </p:nvSpPr>
        <p:spPr>
          <a:xfrm>
            <a:off x="2659711" y="2764303"/>
            <a:ext cx="6920542" cy="1938992"/>
          </a:xfrm>
          <a:prstGeom prst="rect">
            <a:avLst/>
          </a:prstGeom>
          <a:noFill/>
        </p:spPr>
        <p:txBody>
          <a:bodyPr wrap="square" rtlCol="0">
            <a:spAutoFit/>
          </a:bodyPr>
          <a:lstStyle/>
          <a:p>
            <a:r>
              <a:rPr lang="vi-VN" sz="2400" dirty="0" smtClean="0"/>
              <a:t>Có 10 câu hỏi liên quan đến chủ đề bài học . Trong thời gian 5 giây sau khi đọc xong câu hỏi bạn phải đưa ra được đáp án đúng. Sai ở câu nào bạn sẽ bị thu hoa và đạt điểm theo thứ tự câu đó.</a:t>
            </a:r>
            <a:endParaRPr lang="en-US" sz="2400" dirty="0"/>
          </a:p>
        </p:txBody>
      </p:sp>
    </p:spTree>
    <p:extLst>
      <p:ext uri="{BB962C8B-B14F-4D97-AF65-F5344CB8AC3E}">
        <p14:creationId xmlns:p14="http://schemas.microsoft.com/office/powerpoint/2010/main" val="3703588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3"/>
                                        </p:tgtEl>
                                        <p:attrNameLst>
                                          <p:attrName>style.visibility</p:attrName>
                                        </p:attrNameLst>
                                      </p:cBhvr>
                                      <p:to>
                                        <p:strVal val="visible"/>
                                      </p:to>
                                    </p:set>
                                    <p:anim calcmode="lin" valueType="num">
                                      <p:cBhvr additive="base">
                                        <p:cTn id="7" dur="500" fill="hold"/>
                                        <p:tgtEl>
                                          <p:spTgt spid="763"/>
                                        </p:tgtEl>
                                        <p:attrNameLst>
                                          <p:attrName>ppt_x</p:attrName>
                                        </p:attrNameLst>
                                      </p:cBhvr>
                                      <p:tavLst>
                                        <p:tav tm="0">
                                          <p:val>
                                            <p:strVal val="#ppt_x"/>
                                          </p:val>
                                        </p:tav>
                                        <p:tav tm="100000">
                                          <p:val>
                                            <p:strVal val="#ppt_x"/>
                                          </p:val>
                                        </p:tav>
                                      </p:tavLst>
                                    </p:anim>
                                    <p:anim calcmode="lin" valueType="num">
                                      <p:cBhvr additive="base">
                                        <p:cTn id="8" dur="500" fill="hold"/>
                                        <p:tgtEl>
                                          <p:spTgt spid="76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additive="base">
                                        <p:cTn id="99" dur="500" fill="hold"/>
                                        <p:tgtEl>
                                          <p:spTgt spid="29"/>
                                        </p:tgtEl>
                                        <p:attrNameLst>
                                          <p:attrName>ppt_x</p:attrName>
                                        </p:attrNameLst>
                                      </p:cBhvr>
                                      <p:tavLst>
                                        <p:tav tm="0">
                                          <p:val>
                                            <p:strVal val="#ppt_x"/>
                                          </p:val>
                                        </p:tav>
                                        <p:tav tm="100000">
                                          <p:val>
                                            <p:strVal val="#ppt_x"/>
                                          </p:val>
                                        </p:tav>
                                      </p:tavLst>
                                    </p:anim>
                                    <p:anim calcmode="lin" valueType="num">
                                      <p:cBhvr additive="base">
                                        <p:cTn id="100" dur="500" fill="hold"/>
                                        <p:tgtEl>
                                          <p:spTgt spid="2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additive="base">
                                        <p:cTn id="103" dur="500" fill="hold"/>
                                        <p:tgtEl>
                                          <p:spTgt spid="30"/>
                                        </p:tgtEl>
                                        <p:attrNameLst>
                                          <p:attrName>ppt_x</p:attrName>
                                        </p:attrNameLst>
                                      </p:cBhvr>
                                      <p:tavLst>
                                        <p:tav tm="0">
                                          <p:val>
                                            <p:strVal val="#ppt_x"/>
                                          </p:val>
                                        </p:tav>
                                        <p:tav tm="100000">
                                          <p:val>
                                            <p:strVal val="#ppt_x"/>
                                          </p:val>
                                        </p:tav>
                                      </p:tavLst>
                                    </p:anim>
                                    <p:anim calcmode="lin" valueType="num">
                                      <p:cBhvr additive="base">
                                        <p:cTn id="104" dur="500" fill="hold"/>
                                        <p:tgtEl>
                                          <p:spTgt spid="3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additive="base">
                                        <p:cTn id="107" dur="500" fill="hold"/>
                                        <p:tgtEl>
                                          <p:spTgt spid="31"/>
                                        </p:tgtEl>
                                        <p:attrNameLst>
                                          <p:attrName>ppt_x</p:attrName>
                                        </p:attrNameLst>
                                      </p:cBhvr>
                                      <p:tavLst>
                                        <p:tav tm="0">
                                          <p:val>
                                            <p:strVal val="#ppt_x"/>
                                          </p:val>
                                        </p:tav>
                                        <p:tav tm="100000">
                                          <p:val>
                                            <p:strVal val="#ppt_x"/>
                                          </p:val>
                                        </p:tav>
                                      </p:tavLst>
                                    </p:anim>
                                    <p:anim calcmode="lin" valueType="num">
                                      <p:cBhvr additive="base">
                                        <p:cTn id="108" dur="500" fill="hold"/>
                                        <p:tgtEl>
                                          <p:spTgt spid="3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additive="base">
                                        <p:cTn id="111" dur="500" fill="hold"/>
                                        <p:tgtEl>
                                          <p:spTgt spid="33"/>
                                        </p:tgtEl>
                                        <p:attrNameLst>
                                          <p:attrName>ppt_x</p:attrName>
                                        </p:attrNameLst>
                                      </p:cBhvr>
                                      <p:tavLst>
                                        <p:tav tm="0">
                                          <p:val>
                                            <p:strVal val="#ppt_x"/>
                                          </p:val>
                                        </p:tav>
                                        <p:tav tm="100000">
                                          <p:val>
                                            <p:strVal val="#ppt_x"/>
                                          </p:val>
                                        </p:tav>
                                      </p:tavLst>
                                    </p:anim>
                                    <p:anim calcmode="lin" valueType="num">
                                      <p:cBhvr additive="base">
                                        <p:cTn id="112" dur="500" fill="hold"/>
                                        <p:tgtEl>
                                          <p:spTgt spid="3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 calcmode="lin" valueType="num">
                                      <p:cBhvr additive="base">
                                        <p:cTn id="119" dur="500" fill="hold"/>
                                        <p:tgtEl>
                                          <p:spTgt spid="35"/>
                                        </p:tgtEl>
                                        <p:attrNameLst>
                                          <p:attrName>ppt_x</p:attrName>
                                        </p:attrNameLst>
                                      </p:cBhvr>
                                      <p:tavLst>
                                        <p:tav tm="0">
                                          <p:val>
                                            <p:strVal val="#ppt_x"/>
                                          </p:val>
                                        </p:tav>
                                        <p:tav tm="100000">
                                          <p:val>
                                            <p:strVal val="#ppt_x"/>
                                          </p:val>
                                        </p:tav>
                                      </p:tavLst>
                                    </p:anim>
                                    <p:anim calcmode="lin" valueType="num">
                                      <p:cBhvr additive="base">
                                        <p:cTn id="120" dur="500" fill="hold"/>
                                        <p:tgtEl>
                                          <p:spTgt spid="3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additive="base">
                                        <p:cTn id="123" dur="500" fill="hold"/>
                                        <p:tgtEl>
                                          <p:spTgt spid="36"/>
                                        </p:tgtEl>
                                        <p:attrNameLst>
                                          <p:attrName>ppt_x</p:attrName>
                                        </p:attrNameLst>
                                      </p:cBhvr>
                                      <p:tavLst>
                                        <p:tav tm="0">
                                          <p:val>
                                            <p:strVal val="#ppt_x"/>
                                          </p:val>
                                        </p:tav>
                                        <p:tav tm="100000">
                                          <p:val>
                                            <p:strVal val="#ppt_x"/>
                                          </p:val>
                                        </p:tav>
                                      </p:tavLst>
                                    </p:anim>
                                    <p:anim calcmode="lin" valueType="num">
                                      <p:cBhvr additive="base">
                                        <p:cTn id="124" dur="500" fill="hold"/>
                                        <p:tgtEl>
                                          <p:spTgt spid="3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7"/>
                                        </p:tgtEl>
                                        <p:attrNameLst>
                                          <p:attrName>style.visibility</p:attrName>
                                        </p:attrNameLst>
                                      </p:cBhvr>
                                      <p:to>
                                        <p:strVal val="visible"/>
                                      </p:to>
                                    </p:set>
                                    <p:anim calcmode="lin" valueType="num">
                                      <p:cBhvr additive="base">
                                        <p:cTn id="127" dur="500" fill="hold"/>
                                        <p:tgtEl>
                                          <p:spTgt spid="37"/>
                                        </p:tgtEl>
                                        <p:attrNameLst>
                                          <p:attrName>ppt_x</p:attrName>
                                        </p:attrNameLst>
                                      </p:cBhvr>
                                      <p:tavLst>
                                        <p:tav tm="0">
                                          <p:val>
                                            <p:strVal val="#ppt_x"/>
                                          </p:val>
                                        </p:tav>
                                        <p:tav tm="100000">
                                          <p:val>
                                            <p:strVal val="#ppt_x"/>
                                          </p:val>
                                        </p:tav>
                                      </p:tavLst>
                                    </p:anim>
                                    <p:anim calcmode="lin" valueType="num">
                                      <p:cBhvr additive="base">
                                        <p:cTn id="128" dur="500" fill="hold"/>
                                        <p:tgtEl>
                                          <p:spTgt spid="37"/>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 calcmode="lin" valueType="num">
                                      <p:cBhvr additive="base">
                                        <p:cTn id="131" dur="500" fill="hold"/>
                                        <p:tgtEl>
                                          <p:spTgt spid="38"/>
                                        </p:tgtEl>
                                        <p:attrNameLst>
                                          <p:attrName>ppt_x</p:attrName>
                                        </p:attrNameLst>
                                      </p:cBhvr>
                                      <p:tavLst>
                                        <p:tav tm="0">
                                          <p:val>
                                            <p:strVal val="#ppt_x"/>
                                          </p:val>
                                        </p:tav>
                                        <p:tav tm="100000">
                                          <p:val>
                                            <p:strVal val="#ppt_x"/>
                                          </p:val>
                                        </p:tav>
                                      </p:tavLst>
                                    </p:anim>
                                    <p:anim calcmode="lin" valueType="num">
                                      <p:cBhvr additive="base">
                                        <p:cTn id="132" dur="500" fill="hold"/>
                                        <p:tgtEl>
                                          <p:spTgt spid="38"/>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 calcmode="lin" valueType="num">
                                      <p:cBhvr additive="base">
                                        <p:cTn id="135" dur="500" fill="hold"/>
                                        <p:tgtEl>
                                          <p:spTgt spid="39"/>
                                        </p:tgtEl>
                                        <p:attrNameLst>
                                          <p:attrName>ppt_x</p:attrName>
                                        </p:attrNameLst>
                                      </p:cBhvr>
                                      <p:tavLst>
                                        <p:tav tm="0">
                                          <p:val>
                                            <p:strVal val="#ppt_x"/>
                                          </p:val>
                                        </p:tav>
                                        <p:tav tm="100000">
                                          <p:val>
                                            <p:strVal val="#ppt_x"/>
                                          </p:val>
                                        </p:tav>
                                      </p:tavLst>
                                    </p:anim>
                                    <p:anim calcmode="lin" valueType="num">
                                      <p:cBhvr additive="base">
                                        <p:cTn id="136" dur="500" fill="hold"/>
                                        <p:tgtEl>
                                          <p:spTgt spid="39"/>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40"/>
                                        </p:tgtEl>
                                        <p:attrNameLst>
                                          <p:attrName>style.visibility</p:attrName>
                                        </p:attrNameLst>
                                      </p:cBhvr>
                                      <p:to>
                                        <p:strVal val="visible"/>
                                      </p:to>
                                    </p:set>
                                    <p:anim calcmode="lin" valueType="num">
                                      <p:cBhvr additive="base">
                                        <p:cTn id="139" dur="500" fill="hold"/>
                                        <p:tgtEl>
                                          <p:spTgt spid="40"/>
                                        </p:tgtEl>
                                        <p:attrNameLst>
                                          <p:attrName>ppt_x</p:attrName>
                                        </p:attrNameLst>
                                      </p:cBhvr>
                                      <p:tavLst>
                                        <p:tav tm="0">
                                          <p:val>
                                            <p:strVal val="#ppt_x"/>
                                          </p:val>
                                        </p:tav>
                                        <p:tav tm="100000">
                                          <p:val>
                                            <p:strVal val="#ppt_x"/>
                                          </p:val>
                                        </p:tav>
                                      </p:tavLst>
                                    </p:anim>
                                    <p:anim calcmode="lin" valueType="num">
                                      <p:cBhvr additive="base">
                                        <p:cTn id="140" dur="500" fill="hold"/>
                                        <p:tgtEl>
                                          <p:spTgt spid="40"/>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41"/>
                                        </p:tgtEl>
                                        <p:attrNameLst>
                                          <p:attrName>style.visibility</p:attrName>
                                        </p:attrNameLst>
                                      </p:cBhvr>
                                      <p:to>
                                        <p:strVal val="visible"/>
                                      </p:to>
                                    </p:set>
                                    <p:anim calcmode="lin" valueType="num">
                                      <p:cBhvr additive="base">
                                        <p:cTn id="143" dur="500" fill="hold"/>
                                        <p:tgtEl>
                                          <p:spTgt spid="41"/>
                                        </p:tgtEl>
                                        <p:attrNameLst>
                                          <p:attrName>ppt_x</p:attrName>
                                        </p:attrNameLst>
                                      </p:cBhvr>
                                      <p:tavLst>
                                        <p:tav tm="0">
                                          <p:val>
                                            <p:strVal val="#ppt_x"/>
                                          </p:val>
                                        </p:tav>
                                        <p:tav tm="100000">
                                          <p:val>
                                            <p:strVal val="#ppt_x"/>
                                          </p:val>
                                        </p:tav>
                                      </p:tavLst>
                                    </p:anim>
                                    <p:anim calcmode="lin" valueType="num">
                                      <p:cBhvr additive="base">
                                        <p:cTn id="144" dur="500" fill="hold"/>
                                        <p:tgtEl>
                                          <p:spTgt spid="41"/>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42"/>
                                        </p:tgtEl>
                                        <p:attrNameLst>
                                          <p:attrName>style.visibility</p:attrName>
                                        </p:attrNameLst>
                                      </p:cBhvr>
                                      <p:to>
                                        <p:strVal val="visible"/>
                                      </p:to>
                                    </p:set>
                                    <p:anim calcmode="lin" valueType="num">
                                      <p:cBhvr additive="base">
                                        <p:cTn id="147" dur="500" fill="hold"/>
                                        <p:tgtEl>
                                          <p:spTgt spid="42"/>
                                        </p:tgtEl>
                                        <p:attrNameLst>
                                          <p:attrName>ppt_x</p:attrName>
                                        </p:attrNameLst>
                                      </p:cBhvr>
                                      <p:tavLst>
                                        <p:tav tm="0">
                                          <p:val>
                                            <p:strVal val="#ppt_x"/>
                                          </p:val>
                                        </p:tav>
                                        <p:tav tm="100000">
                                          <p:val>
                                            <p:strVal val="#ppt_x"/>
                                          </p:val>
                                        </p:tav>
                                      </p:tavLst>
                                    </p:anim>
                                    <p:anim calcmode="lin" valueType="num">
                                      <p:cBhvr additive="base">
                                        <p:cTn id="148" dur="500" fill="hold"/>
                                        <p:tgtEl>
                                          <p:spTgt spid="42"/>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43"/>
                                        </p:tgtEl>
                                        <p:attrNameLst>
                                          <p:attrName>style.visibility</p:attrName>
                                        </p:attrNameLst>
                                      </p:cBhvr>
                                      <p:to>
                                        <p:strVal val="visible"/>
                                      </p:to>
                                    </p:set>
                                    <p:anim calcmode="lin" valueType="num">
                                      <p:cBhvr additive="base">
                                        <p:cTn id="151" dur="500" fill="hold"/>
                                        <p:tgtEl>
                                          <p:spTgt spid="43"/>
                                        </p:tgtEl>
                                        <p:attrNameLst>
                                          <p:attrName>ppt_x</p:attrName>
                                        </p:attrNameLst>
                                      </p:cBhvr>
                                      <p:tavLst>
                                        <p:tav tm="0">
                                          <p:val>
                                            <p:strVal val="#ppt_x"/>
                                          </p:val>
                                        </p:tav>
                                        <p:tav tm="100000">
                                          <p:val>
                                            <p:strVal val="#ppt_x"/>
                                          </p:val>
                                        </p:tav>
                                      </p:tavLst>
                                    </p:anim>
                                    <p:anim calcmode="lin" valueType="num">
                                      <p:cBhvr additive="base">
                                        <p:cTn id="152" dur="500" fill="hold"/>
                                        <p:tgtEl>
                                          <p:spTgt spid="43"/>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4"/>
                                        </p:tgtEl>
                                        <p:attrNameLst>
                                          <p:attrName>style.visibility</p:attrName>
                                        </p:attrNameLst>
                                      </p:cBhvr>
                                      <p:to>
                                        <p:strVal val="visible"/>
                                      </p:to>
                                    </p:set>
                                    <p:anim calcmode="lin" valueType="num">
                                      <p:cBhvr additive="base">
                                        <p:cTn id="155" dur="500" fill="hold"/>
                                        <p:tgtEl>
                                          <p:spTgt spid="44"/>
                                        </p:tgtEl>
                                        <p:attrNameLst>
                                          <p:attrName>ppt_x</p:attrName>
                                        </p:attrNameLst>
                                      </p:cBhvr>
                                      <p:tavLst>
                                        <p:tav tm="0">
                                          <p:val>
                                            <p:strVal val="#ppt_x"/>
                                          </p:val>
                                        </p:tav>
                                        <p:tav tm="100000">
                                          <p:val>
                                            <p:strVal val="#ppt_x"/>
                                          </p:val>
                                        </p:tav>
                                      </p:tavLst>
                                    </p:anim>
                                    <p:anim calcmode="lin" valueType="num">
                                      <p:cBhvr additive="base">
                                        <p:cTn id="156" dur="500" fill="hold"/>
                                        <p:tgtEl>
                                          <p:spTgt spid="44"/>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45"/>
                                        </p:tgtEl>
                                        <p:attrNameLst>
                                          <p:attrName>style.visibility</p:attrName>
                                        </p:attrNameLst>
                                      </p:cBhvr>
                                      <p:to>
                                        <p:strVal val="visible"/>
                                      </p:to>
                                    </p:set>
                                    <p:anim calcmode="lin" valueType="num">
                                      <p:cBhvr additive="base">
                                        <p:cTn id="159" dur="500" fill="hold"/>
                                        <p:tgtEl>
                                          <p:spTgt spid="45"/>
                                        </p:tgtEl>
                                        <p:attrNameLst>
                                          <p:attrName>ppt_x</p:attrName>
                                        </p:attrNameLst>
                                      </p:cBhvr>
                                      <p:tavLst>
                                        <p:tav tm="0">
                                          <p:val>
                                            <p:strVal val="#ppt_x"/>
                                          </p:val>
                                        </p:tav>
                                        <p:tav tm="100000">
                                          <p:val>
                                            <p:strVal val="#ppt_x"/>
                                          </p:val>
                                        </p:tav>
                                      </p:tavLst>
                                    </p:anim>
                                    <p:anim calcmode="lin" valueType="num">
                                      <p:cBhvr additive="base">
                                        <p:cTn id="160" dur="500" fill="hold"/>
                                        <p:tgtEl>
                                          <p:spTgt spid="45"/>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46"/>
                                        </p:tgtEl>
                                        <p:attrNameLst>
                                          <p:attrName>style.visibility</p:attrName>
                                        </p:attrNameLst>
                                      </p:cBhvr>
                                      <p:to>
                                        <p:strVal val="visible"/>
                                      </p:to>
                                    </p:set>
                                    <p:anim calcmode="lin" valueType="num">
                                      <p:cBhvr additive="base">
                                        <p:cTn id="163" dur="500" fill="hold"/>
                                        <p:tgtEl>
                                          <p:spTgt spid="46"/>
                                        </p:tgtEl>
                                        <p:attrNameLst>
                                          <p:attrName>ppt_x</p:attrName>
                                        </p:attrNameLst>
                                      </p:cBhvr>
                                      <p:tavLst>
                                        <p:tav tm="0">
                                          <p:val>
                                            <p:strVal val="#ppt_x"/>
                                          </p:val>
                                        </p:tav>
                                        <p:tav tm="100000">
                                          <p:val>
                                            <p:strVal val="#ppt_x"/>
                                          </p:val>
                                        </p:tav>
                                      </p:tavLst>
                                    </p:anim>
                                    <p:anim calcmode="lin" valueType="num">
                                      <p:cBhvr additive="base">
                                        <p:cTn id="164" dur="500" fill="hold"/>
                                        <p:tgtEl>
                                          <p:spTgt spid="46"/>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47"/>
                                        </p:tgtEl>
                                        <p:attrNameLst>
                                          <p:attrName>style.visibility</p:attrName>
                                        </p:attrNameLst>
                                      </p:cBhvr>
                                      <p:to>
                                        <p:strVal val="visible"/>
                                      </p:to>
                                    </p:set>
                                    <p:anim calcmode="lin" valueType="num">
                                      <p:cBhvr additive="base">
                                        <p:cTn id="167" dur="500" fill="hold"/>
                                        <p:tgtEl>
                                          <p:spTgt spid="47"/>
                                        </p:tgtEl>
                                        <p:attrNameLst>
                                          <p:attrName>ppt_x</p:attrName>
                                        </p:attrNameLst>
                                      </p:cBhvr>
                                      <p:tavLst>
                                        <p:tav tm="0">
                                          <p:val>
                                            <p:strVal val="#ppt_x"/>
                                          </p:val>
                                        </p:tav>
                                        <p:tav tm="100000">
                                          <p:val>
                                            <p:strVal val="#ppt_x"/>
                                          </p:val>
                                        </p:tav>
                                      </p:tavLst>
                                    </p:anim>
                                    <p:anim calcmode="lin" valueType="num">
                                      <p:cBhvr additive="base">
                                        <p:cTn id="168" dur="500" fill="hold"/>
                                        <p:tgtEl>
                                          <p:spTgt spid="47"/>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8"/>
                                        </p:tgtEl>
                                        <p:attrNameLst>
                                          <p:attrName>style.visibility</p:attrName>
                                        </p:attrNameLst>
                                      </p:cBhvr>
                                      <p:to>
                                        <p:strVal val="visible"/>
                                      </p:to>
                                    </p:set>
                                    <p:anim calcmode="lin" valueType="num">
                                      <p:cBhvr additive="base">
                                        <p:cTn id="171" dur="500" fill="hold"/>
                                        <p:tgtEl>
                                          <p:spTgt spid="48"/>
                                        </p:tgtEl>
                                        <p:attrNameLst>
                                          <p:attrName>ppt_x</p:attrName>
                                        </p:attrNameLst>
                                      </p:cBhvr>
                                      <p:tavLst>
                                        <p:tav tm="0">
                                          <p:val>
                                            <p:strVal val="#ppt_x"/>
                                          </p:val>
                                        </p:tav>
                                        <p:tav tm="100000">
                                          <p:val>
                                            <p:strVal val="#ppt_x"/>
                                          </p:val>
                                        </p:tav>
                                      </p:tavLst>
                                    </p:anim>
                                    <p:anim calcmode="lin" valueType="num">
                                      <p:cBhvr additive="base">
                                        <p:cTn id="172" dur="500" fill="hold"/>
                                        <p:tgtEl>
                                          <p:spTgt spid="48"/>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49"/>
                                        </p:tgtEl>
                                        <p:attrNameLst>
                                          <p:attrName>style.visibility</p:attrName>
                                        </p:attrNameLst>
                                      </p:cBhvr>
                                      <p:to>
                                        <p:strVal val="visible"/>
                                      </p:to>
                                    </p:set>
                                    <p:anim calcmode="lin" valueType="num">
                                      <p:cBhvr additive="base">
                                        <p:cTn id="175" dur="500" fill="hold"/>
                                        <p:tgtEl>
                                          <p:spTgt spid="49"/>
                                        </p:tgtEl>
                                        <p:attrNameLst>
                                          <p:attrName>ppt_x</p:attrName>
                                        </p:attrNameLst>
                                      </p:cBhvr>
                                      <p:tavLst>
                                        <p:tav tm="0">
                                          <p:val>
                                            <p:strVal val="#ppt_x"/>
                                          </p:val>
                                        </p:tav>
                                        <p:tav tm="100000">
                                          <p:val>
                                            <p:strVal val="#ppt_x"/>
                                          </p:val>
                                        </p:tav>
                                      </p:tavLst>
                                    </p:anim>
                                    <p:anim calcmode="lin" valueType="num">
                                      <p:cBhvr additive="base">
                                        <p:cTn id="176" dur="500" fill="hold"/>
                                        <p:tgtEl>
                                          <p:spTgt spid="49"/>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50"/>
                                        </p:tgtEl>
                                        <p:attrNameLst>
                                          <p:attrName>style.visibility</p:attrName>
                                        </p:attrNameLst>
                                      </p:cBhvr>
                                      <p:to>
                                        <p:strVal val="visible"/>
                                      </p:to>
                                    </p:set>
                                    <p:anim calcmode="lin" valueType="num">
                                      <p:cBhvr additive="base">
                                        <p:cTn id="179" dur="500" fill="hold"/>
                                        <p:tgtEl>
                                          <p:spTgt spid="50"/>
                                        </p:tgtEl>
                                        <p:attrNameLst>
                                          <p:attrName>ppt_x</p:attrName>
                                        </p:attrNameLst>
                                      </p:cBhvr>
                                      <p:tavLst>
                                        <p:tav tm="0">
                                          <p:val>
                                            <p:strVal val="#ppt_x"/>
                                          </p:val>
                                        </p:tav>
                                        <p:tav tm="100000">
                                          <p:val>
                                            <p:strVal val="#ppt_x"/>
                                          </p:val>
                                        </p:tav>
                                      </p:tavLst>
                                    </p:anim>
                                    <p:anim calcmode="lin" valueType="num">
                                      <p:cBhvr additive="base">
                                        <p:cTn id="180" dur="500" fill="hold"/>
                                        <p:tgtEl>
                                          <p:spTgt spid="50"/>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51"/>
                                        </p:tgtEl>
                                        <p:attrNameLst>
                                          <p:attrName>style.visibility</p:attrName>
                                        </p:attrNameLst>
                                      </p:cBhvr>
                                      <p:to>
                                        <p:strVal val="visible"/>
                                      </p:to>
                                    </p:set>
                                    <p:anim calcmode="lin" valueType="num">
                                      <p:cBhvr additive="base">
                                        <p:cTn id="183" dur="500" fill="hold"/>
                                        <p:tgtEl>
                                          <p:spTgt spid="51"/>
                                        </p:tgtEl>
                                        <p:attrNameLst>
                                          <p:attrName>ppt_x</p:attrName>
                                        </p:attrNameLst>
                                      </p:cBhvr>
                                      <p:tavLst>
                                        <p:tav tm="0">
                                          <p:val>
                                            <p:strVal val="#ppt_x"/>
                                          </p:val>
                                        </p:tav>
                                        <p:tav tm="100000">
                                          <p:val>
                                            <p:strVal val="#ppt_x"/>
                                          </p:val>
                                        </p:tav>
                                      </p:tavLst>
                                    </p:anim>
                                    <p:anim calcmode="lin" valueType="num">
                                      <p:cBhvr additive="base">
                                        <p:cTn id="18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2" name="圆角矩形 7">
            <a:extLst>
              <a:ext uri="{FF2B5EF4-FFF2-40B4-BE49-F238E27FC236}">
                <a16:creationId xmlns:a16="http://schemas.microsoft.com/office/drawing/2014/main" id="{EC123CFD-F0E5-F51F-05EB-70807A4FCBCA}"/>
              </a:ext>
            </a:extLst>
          </p:cNvPr>
          <p:cNvSpPr/>
          <p:nvPr/>
        </p:nvSpPr>
        <p:spPr>
          <a:xfrm>
            <a:off x="5239973" y="1120122"/>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smtClean="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r>
              <a:rPr kumimoji="0" lang="vi-VN" altLang="zh-CN" sz="7200" b="1" i="0" u="none" strike="noStrike" kern="1200" cap="none" spc="0" normalizeH="0" baseline="0" noProof="0" dirty="0" smtClean="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463536" y="2503075"/>
            <a:ext cx="7061200" cy="2308324"/>
          </a:xfrm>
          <a:prstGeom prst="rect">
            <a:avLst/>
          </a:prstGeom>
          <a:noFill/>
        </p:spPr>
        <p:txBody>
          <a:bodyPr wrap="square">
            <a:spAutoFit/>
          </a:bodyPr>
          <a:lstStyle/>
          <a:p>
            <a:pPr algn="ctr"/>
            <a:r>
              <a:rPr lang="vi-VN" sz="7200" b="1" dirty="0" smtClean="0">
                <a:solidFill>
                  <a:schemeClr val="bg1"/>
                </a:solidFill>
                <a:latin typeface="Times New Roman" panose="02020603050405020304" pitchFamily="18" charset="0"/>
                <a:cs typeface="Times New Roman" panose="02020603050405020304" pitchFamily="18" charset="0"/>
              </a:rPr>
              <a:t>HOẠT ĐỘNG</a:t>
            </a:r>
          </a:p>
          <a:p>
            <a:pPr algn="ctr"/>
            <a:r>
              <a:rPr lang="vi-VN" sz="7200" b="1" dirty="0" smtClean="0">
                <a:solidFill>
                  <a:schemeClr val="bg1"/>
                </a:solidFill>
                <a:latin typeface="Times New Roman" panose="02020603050405020304" pitchFamily="18" charset="0"/>
                <a:cs typeface="Times New Roman" panose="02020603050405020304" pitchFamily="18" charset="0"/>
              </a:rPr>
              <a:t>KHÁM PHÁ</a:t>
            </a:r>
            <a:endParaRPr lang="en-SG" sz="7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203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04004" y="209679"/>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dirty="0">
                <a:solidFill>
                  <a:srgbClr val="FF0000"/>
                </a:solidFill>
                <a:latin typeface="+mj-lt"/>
                <a:cs typeface="Times New Roman" panose="02020603050405020304" pitchFamily="18" charset="0"/>
              </a:rPr>
              <a:t>Câu 1: </a:t>
            </a:r>
            <a:r>
              <a:rPr lang="en-US" sz="3600" b="1" dirty="0" err="1">
                <a:solidFill>
                  <a:srgbClr val="FF0000"/>
                </a:solidFill>
                <a:latin typeface="+mj-lt"/>
              </a:rPr>
              <a:t>Đế</a:t>
            </a:r>
            <a:r>
              <a:rPr lang="en-US" sz="3600" b="1" dirty="0">
                <a:solidFill>
                  <a:srgbClr val="FF0000"/>
                </a:solidFill>
                <a:latin typeface="+mj-lt"/>
              </a:rPr>
              <a:t> </a:t>
            </a:r>
            <a:r>
              <a:rPr lang="en-US" sz="3600" b="1" dirty="0" err="1">
                <a:solidFill>
                  <a:srgbClr val="FF0000"/>
                </a:solidFill>
                <a:latin typeface="+mj-lt"/>
              </a:rPr>
              <a:t>quốc</a:t>
            </a:r>
            <a:r>
              <a:rPr lang="en-US" sz="3600" b="1" dirty="0">
                <a:solidFill>
                  <a:srgbClr val="FF0000"/>
                </a:solidFill>
                <a:latin typeface="+mj-lt"/>
              </a:rPr>
              <a:t> </a:t>
            </a:r>
            <a:r>
              <a:rPr lang="en-US" sz="3600" b="1" dirty="0" err="1">
                <a:solidFill>
                  <a:srgbClr val="FF0000"/>
                </a:solidFill>
                <a:latin typeface="+mj-lt"/>
              </a:rPr>
              <a:t>Mĩ</a:t>
            </a:r>
            <a:r>
              <a:rPr lang="en-US" sz="3600" b="1" dirty="0">
                <a:solidFill>
                  <a:srgbClr val="FF0000"/>
                </a:solidFill>
                <a:latin typeface="+mj-lt"/>
              </a:rPr>
              <a:t> </a:t>
            </a:r>
            <a:r>
              <a:rPr lang="en-US" sz="3600" b="1" dirty="0" err="1">
                <a:solidFill>
                  <a:srgbClr val="FF0000"/>
                </a:solidFill>
                <a:latin typeface="+mj-lt"/>
              </a:rPr>
              <a:t>tiến</a:t>
            </a:r>
            <a:r>
              <a:rPr lang="en-US" sz="3600" b="1" dirty="0">
                <a:solidFill>
                  <a:srgbClr val="FF0000"/>
                </a:solidFill>
                <a:latin typeface="+mj-lt"/>
              </a:rPr>
              <a:t> </a:t>
            </a:r>
            <a:r>
              <a:rPr lang="en-US" sz="3600" b="1" dirty="0" err="1">
                <a:solidFill>
                  <a:srgbClr val="FF0000"/>
                </a:solidFill>
                <a:latin typeface="+mj-lt"/>
              </a:rPr>
              <a:t>hành</a:t>
            </a:r>
            <a:r>
              <a:rPr lang="en-US" sz="3600" b="1" dirty="0">
                <a:solidFill>
                  <a:srgbClr val="FF0000"/>
                </a:solidFill>
                <a:latin typeface="+mj-lt"/>
              </a:rPr>
              <a:t> </a:t>
            </a:r>
            <a:r>
              <a:rPr lang="en-US" sz="3600" b="1" dirty="0" err="1">
                <a:solidFill>
                  <a:srgbClr val="FF0000"/>
                </a:solidFill>
                <a:latin typeface="+mj-lt"/>
              </a:rPr>
              <a:t>hai</a:t>
            </a:r>
            <a:r>
              <a:rPr lang="en-US" sz="3600" b="1" dirty="0">
                <a:solidFill>
                  <a:srgbClr val="FF0000"/>
                </a:solidFill>
                <a:latin typeface="+mj-lt"/>
              </a:rPr>
              <a:t> </a:t>
            </a:r>
            <a:r>
              <a:rPr lang="en-US" sz="3600" b="1" dirty="0" err="1">
                <a:solidFill>
                  <a:srgbClr val="FF0000"/>
                </a:solidFill>
                <a:latin typeface="+mj-lt"/>
              </a:rPr>
              <a:t>cuộc</a:t>
            </a:r>
            <a:r>
              <a:rPr lang="en-US" sz="3600" b="1" dirty="0">
                <a:solidFill>
                  <a:srgbClr val="FF0000"/>
                </a:solidFill>
                <a:latin typeface="+mj-lt"/>
              </a:rPr>
              <a:t> </a:t>
            </a:r>
            <a:r>
              <a:rPr lang="en-US" sz="3600" b="1" dirty="0" err="1">
                <a:solidFill>
                  <a:srgbClr val="FF0000"/>
                </a:solidFill>
                <a:latin typeface="+mj-lt"/>
              </a:rPr>
              <a:t>chiến</a:t>
            </a:r>
            <a:r>
              <a:rPr lang="en-US" sz="3600" b="1" dirty="0">
                <a:solidFill>
                  <a:srgbClr val="FF0000"/>
                </a:solidFill>
                <a:latin typeface="+mj-lt"/>
              </a:rPr>
              <a:t> </a:t>
            </a:r>
            <a:r>
              <a:rPr lang="en-US" sz="3600" b="1" dirty="0" err="1">
                <a:solidFill>
                  <a:srgbClr val="FF0000"/>
                </a:solidFill>
                <a:latin typeface="+mj-lt"/>
              </a:rPr>
              <a:t>tranh</a:t>
            </a:r>
            <a:r>
              <a:rPr lang="en-US" sz="3600" b="1" dirty="0">
                <a:solidFill>
                  <a:srgbClr val="FF0000"/>
                </a:solidFill>
                <a:latin typeface="+mj-lt"/>
              </a:rPr>
              <a:t> </a:t>
            </a:r>
            <a:r>
              <a:rPr lang="en-US" sz="3600" b="1" dirty="0" err="1">
                <a:solidFill>
                  <a:srgbClr val="FF0000"/>
                </a:solidFill>
                <a:latin typeface="+mj-lt"/>
              </a:rPr>
              <a:t>phá</a:t>
            </a:r>
            <a:r>
              <a:rPr lang="en-US" sz="3600" b="1" dirty="0">
                <a:solidFill>
                  <a:srgbClr val="FF0000"/>
                </a:solidFill>
                <a:latin typeface="+mj-lt"/>
              </a:rPr>
              <a:t> </a:t>
            </a:r>
            <a:r>
              <a:rPr lang="en-US" sz="3600" b="1" dirty="0" err="1">
                <a:solidFill>
                  <a:srgbClr val="FF0000"/>
                </a:solidFill>
                <a:latin typeface="+mj-lt"/>
              </a:rPr>
              <a:t>hoại</a:t>
            </a:r>
            <a:r>
              <a:rPr lang="en-US" sz="3600" b="1" dirty="0">
                <a:solidFill>
                  <a:srgbClr val="FF0000"/>
                </a:solidFill>
                <a:latin typeface="+mj-lt"/>
              </a:rPr>
              <a:t> </a:t>
            </a:r>
            <a:r>
              <a:rPr lang="en-US" sz="3600" b="1" dirty="0" err="1">
                <a:solidFill>
                  <a:srgbClr val="FF0000"/>
                </a:solidFill>
                <a:latin typeface="+mj-lt"/>
              </a:rPr>
              <a:t>miền</a:t>
            </a:r>
            <a:r>
              <a:rPr lang="en-US" sz="3600" b="1" dirty="0">
                <a:solidFill>
                  <a:srgbClr val="FF0000"/>
                </a:solidFill>
                <a:latin typeface="+mj-lt"/>
              </a:rPr>
              <a:t> </a:t>
            </a:r>
            <a:r>
              <a:rPr lang="en-US" sz="3600" b="1" dirty="0" err="1">
                <a:solidFill>
                  <a:srgbClr val="FF0000"/>
                </a:solidFill>
                <a:latin typeface="+mj-lt"/>
              </a:rPr>
              <a:t>Bắc</a:t>
            </a:r>
            <a:r>
              <a:rPr lang="en-US" sz="3600" b="1" dirty="0">
                <a:solidFill>
                  <a:srgbClr val="FF0000"/>
                </a:solidFill>
                <a:latin typeface="+mj-lt"/>
              </a:rPr>
              <a:t> </a:t>
            </a:r>
            <a:r>
              <a:rPr lang="en-US" sz="3600" b="1" dirty="0" err="1">
                <a:solidFill>
                  <a:srgbClr val="FF0000"/>
                </a:solidFill>
                <a:latin typeface="+mj-lt"/>
              </a:rPr>
              <a:t>vào</a:t>
            </a:r>
            <a:r>
              <a:rPr lang="en-US" sz="3600" b="1" dirty="0">
                <a:solidFill>
                  <a:srgbClr val="FF0000"/>
                </a:solidFill>
                <a:latin typeface="+mj-lt"/>
              </a:rPr>
              <a:t> </a:t>
            </a:r>
            <a:r>
              <a:rPr lang="en-US" sz="3600" b="1" dirty="0" err="1">
                <a:solidFill>
                  <a:srgbClr val="FF0000"/>
                </a:solidFill>
                <a:latin typeface="+mj-lt"/>
              </a:rPr>
              <a:t>các</a:t>
            </a:r>
            <a:r>
              <a:rPr lang="en-US" sz="3600" b="1" dirty="0">
                <a:solidFill>
                  <a:srgbClr val="FF0000"/>
                </a:solidFill>
                <a:latin typeface="+mj-lt"/>
              </a:rPr>
              <a:t> </a:t>
            </a:r>
            <a:r>
              <a:rPr lang="en-US" sz="3600" b="1" dirty="0" err="1">
                <a:solidFill>
                  <a:srgbClr val="FF0000"/>
                </a:solidFill>
                <a:latin typeface="+mj-lt"/>
              </a:rPr>
              <a:t>năm</a:t>
            </a:r>
            <a:r>
              <a:rPr lang="en-US" sz="3600" b="1" dirty="0">
                <a:solidFill>
                  <a:srgbClr val="FF0000"/>
                </a:solidFill>
                <a:latin typeface="+mj-lt"/>
              </a:rPr>
              <a:t> </a:t>
            </a:r>
            <a:r>
              <a:rPr lang="en-US" sz="3600" b="1" dirty="0" err="1">
                <a:solidFill>
                  <a:srgbClr val="FF0000"/>
                </a:solidFill>
                <a:latin typeface="+mj-lt"/>
              </a:rPr>
              <a:t>nào</a:t>
            </a:r>
            <a:r>
              <a:rPr lang="en-US" sz="3600" b="1" dirty="0" smtClean="0">
                <a:solidFill>
                  <a:srgbClr val="FF0000"/>
                </a:solidFill>
                <a:latin typeface="+mj-lt"/>
              </a:rPr>
              <a:t>?</a:t>
            </a:r>
            <a:endParaRPr lang="en-SG" sz="3600" b="1" dirty="0">
              <a:solidFill>
                <a:srgbClr val="FF0000"/>
              </a:solidFill>
              <a:latin typeface="+mj-lt"/>
              <a:cs typeface="Times New Roman" panose="02020603050405020304" pitchFamily="18" charset="0"/>
            </a:endParaRPr>
          </a:p>
        </p:txBody>
      </p:sp>
      <p:sp>
        <p:nvSpPr>
          <p:cNvPr id="3" name="Rectangle 2"/>
          <p:cNvSpPr/>
          <p:nvPr/>
        </p:nvSpPr>
        <p:spPr>
          <a:xfrm>
            <a:off x="2893453" y="1905277"/>
            <a:ext cx="6096000" cy="2357568"/>
          </a:xfrm>
          <a:prstGeom prst="rect">
            <a:avLst/>
          </a:prstGeom>
        </p:spPr>
        <p:txBody>
          <a:bodyPr>
            <a:spAutoFit/>
          </a:bodyPr>
          <a:lstStyle/>
          <a:p>
            <a:pPr marL="742950" lvl="1" indent="-285750">
              <a:lnSpc>
                <a:spcPct val="115000"/>
              </a:lnSpc>
              <a:spcAft>
                <a:spcPts val="0"/>
              </a:spcAft>
              <a:buSzPts val="1000"/>
              <a:buFont typeface="Courier New" panose="02070309020205020404" pitchFamily="49" charset="0"/>
              <a:buChar char="o"/>
              <a:tabLst>
                <a:tab pos="914400" algn="l"/>
              </a:tabLs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A) 1965-1968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1972</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B) 1965-1967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1971</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C) 1966-1969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1973</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D) 1967-1968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1970</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Rectangle 5"/>
          <p:cNvSpPr/>
          <p:nvPr/>
        </p:nvSpPr>
        <p:spPr>
          <a:xfrm>
            <a:off x="2311431" y="5052359"/>
            <a:ext cx="6507102" cy="677750"/>
          </a:xfrm>
          <a:prstGeom prst="rect">
            <a:avLst/>
          </a:prstGeom>
        </p:spPr>
        <p:txBody>
          <a:bodyPr wrap="none">
            <a:spAutoFit/>
          </a:bodyPr>
          <a:lstStyle/>
          <a:p>
            <a:pPr marL="457200">
              <a:lnSpc>
                <a:spcPct val="115000"/>
              </a:lnSpc>
              <a:spcAft>
                <a:spcPts val="0"/>
              </a:spcAft>
            </a:pP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 1965-1968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1972</a:t>
            </a:r>
            <a:endParaRPr lang="en-US" sz="28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075375" y="357531"/>
            <a:ext cx="10199215" cy="143771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rgbClr val="FF0000"/>
                </a:solidFill>
                <a:latin typeface="Times New Roman" panose="02020603050405020304" pitchFamily="18" charset="0"/>
                <a:cs typeface="Times New Roman" panose="02020603050405020304" pitchFamily="18" charset="0"/>
              </a:rPr>
              <a:t>Câu 2: </a:t>
            </a:r>
            <a:r>
              <a:rPr lang="en-US" sz="3600" dirty="0" err="1">
                <a:solidFill>
                  <a:srgbClr val="FF0000"/>
                </a:solidFill>
              </a:rPr>
              <a:t>Hải</a:t>
            </a:r>
            <a:r>
              <a:rPr lang="en-US" sz="3600" dirty="0">
                <a:solidFill>
                  <a:srgbClr val="FF0000"/>
                </a:solidFill>
              </a:rPr>
              <a:t> </a:t>
            </a:r>
            <a:r>
              <a:rPr lang="en-US" sz="3600" dirty="0" err="1">
                <a:solidFill>
                  <a:srgbClr val="FF0000"/>
                </a:solidFill>
              </a:rPr>
              <a:t>Phòng</a:t>
            </a:r>
            <a:r>
              <a:rPr lang="en-US" sz="3600" dirty="0">
                <a:solidFill>
                  <a:srgbClr val="FF0000"/>
                </a:solidFill>
              </a:rPr>
              <a:t> </a:t>
            </a:r>
            <a:r>
              <a:rPr lang="en-US" sz="3600" dirty="0" err="1">
                <a:solidFill>
                  <a:srgbClr val="FF0000"/>
                </a:solidFill>
              </a:rPr>
              <a:t>đã</a:t>
            </a:r>
            <a:r>
              <a:rPr lang="en-US" sz="3600" dirty="0">
                <a:solidFill>
                  <a:srgbClr val="FF0000"/>
                </a:solidFill>
              </a:rPr>
              <a:t> </a:t>
            </a:r>
            <a:r>
              <a:rPr lang="en-US" sz="3600" dirty="0" err="1">
                <a:solidFill>
                  <a:srgbClr val="FF0000"/>
                </a:solidFill>
              </a:rPr>
              <a:t>bắn</a:t>
            </a:r>
            <a:r>
              <a:rPr lang="en-US" sz="3600" dirty="0">
                <a:solidFill>
                  <a:srgbClr val="FF0000"/>
                </a:solidFill>
              </a:rPr>
              <a:t> </a:t>
            </a:r>
            <a:r>
              <a:rPr lang="en-US" sz="3600" dirty="0" err="1">
                <a:solidFill>
                  <a:srgbClr val="FF0000"/>
                </a:solidFill>
              </a:rPr>
              <a:t>rơi</a:t>
            </a:r>
            <a:r>
              <a:rPr lang="en-US" sz="3600" dirty="0">
                <a:solidFill>
                  <a:srgbClr val="FF0000"/>
                </a:solidFill>
              </a:rPr>
              <a:t> </a:t>
            </a:r>
            <a:r>
              <a:rPr lang="en-US" sz="3600" dirty="0" err="1">
                <a:solidFill>
                  <a:srgbClr val="FF0000"/>
                </a:solidFill>
              </a:rPr>
              <a:t>bao</a:t>
            </a:r>
            <a:r>
              <a:rPr lang="en-US" sz="3600" dirty="0">
                <a:solidFill>
                  <a:srgbClr val="FF0000"/>
                </a:solidFill>
              </a:rPr>
              <a:t> </a:t>
            </a:r>
            <a:r>
              <a:rPr lang="en-US" sz="3600" dirty="0" err="1">
                <a:solidFill>
                  <a:srgbClr val="FF0000"/>
                </a:solidFill>
              </a:rPr>
              <a:t>nhiêu</a:t>
            </a:r>
            <a:r>
              <a:rPr lang="en-US" sz="3600" dirty="0">
                <a:solidFill>
                  <a:srgbClr val="FF0000"/>
                </a:solidFill>
              </a:rPr>
              <a:t> </a:t>
            </a:r>
            <a:r>
              <a:rPr lang="en-US" sz="3600" dirty="0" err="1">
                <a:solidFill>
                  <a:srgbClr val="FF0000"/>
                </a:solidFill>
              </a:rPr>
              <a:t>máy</a:t>
            </a:r>
            <a:r>
              <a:rPr lang="en-US" sz="3600" dirty="0">
                <a:solidFill>
                  <a:srgbClr val="FF0000"/>
                </a:solidFill>
              </a:rPr>
              <a:t> bay </a:t>
            </a:r>
            <a:r>
              <a:rPr lang="en-US" sz="3600" dirty="0" err="1">
                <a:solidFill>
                  <a:srgbClr val="FF0000"/>
                </a:solidFill>
              </a:rPr>
              <a:t>Mĩ</a:t>
            </a:r>
            <a:r>
              <a:rPr lang="en-US" sz="3600" dirty="0">
                <a:solidFill>
                  <a:srgbClr val="FF0000"/>
                </a:solidFill>
              </a:rPr>
              <a:t> </a:t>
            </a:r>
            <a:r>
              <a:rPr lang="en-US" sz="3600" dirty="0" err="1">
                <a:solidFill>
                  <a:srgbClr val="FF0000"/>
                </a:solidFill>
              </a:rPr>
              <a:t>trong</a:t>
            </a:r>
            <a:r>
              <a:rPr lang="en-US" sz="3600" dirty="0">
                <a:solidFill>
                  <a:srgbClr val="FF0000"/>
                </a:solidFill>
              </a:rPr>
              <a:t> </a:t>
            </a:r>
            <a:r>
              <a:rPr lang="en-US" sz="3600" dirty="0" err="1">
                <a:solidFill>
                  <a:srgbClr val="FF0000"/>
                </a:solidFill>
              </a:rPr>
              <a:t>chiến</a:t>
            </a:r>
            <a:r>
              <a:rPr lang="en-US" sz="3600" dirty="0">
                <a:solidFill>
                  <a:srgbClr val="FF0000"/>
                </a:solidFill>
              </a:rPr>
              <a:t> </a:t>
            </a:r>
            <a:r>
              <a:rPr lang="en-US" sz="3600" dirty="0" err="1">
                <a:solidFill>
                  <a:srgbClr val="FF0000"/>
                </a:solidFill>
              </a:rPr>
              <a:t>tranh</a:t>
            </a:r>
            <a:r>
              <a:rPr lang="en-US" sz="3600" dirty="0">
                <a:solidFill>
                  <a:srgbClr val="FF0000"/>
                </a:solidFill>
              </a:rPr>
              <a:t> </a:t>
            </a:r>
            <a:r>
              <a:rPr lang="en-US" sz="3600" dirty="0" err="1">
                <a:solidFill>
                  <a:srgbClr val="FF0000"/>
                </a:solidFill>
              </a:rPr>
              <a:t>phá</a:t>
            </a:r>
            <a:r>
              <a:rPr lang="en-US" sz="3600" dirty="0">
                <a:solidFill>
                  <a:srgbClr val="FF0000"/>
                </a:solidFill>
              </a:rPr>
              <a:t> </a:t>
            </a:r>
            <a:r>
              <a:rPr lang="en-US" sz="3600" dirty="0" err="1">
                <a:solidFill>
                  <a:srgbClr val="FF0000"/>
                </a:solidFill>
              </a:rPr>
              <a:t>hoại</a:t>
            </a:r>
            <a:r>
              <a:rPr lang="en-US" sz="3600" dirty="0">
                <a:solidFill>
                  <a:srgbClr val="FF0000"/>
                </a:solidFill>
              </a:rPr>
              <a:t> </a:t>
            </a:r>
            <a:r>
              <a:rPr lang="en-US" sz="3600" dirty="0" err="1">
                <a:solidFill>
                  <a:srgbClr val="FF0000"/>
                </a:solidFill>
              </a:rPr>
              <a:t>lần</a:t>
            </a:r>
            <a:r>
              <a:rPr lang="en-US" sz="3600" dirty="0">
                <a:solidFill>
                  <a:srgbClr val="FF0000"/>
                </a:solidFill>
              </a:rPr>
              <a:t> </a:t>
            </a:r>
            <a:r>
              <a:rPr lang="en-US" sz="3600" dirty="0" err="1">
                <a:solidFill>
                  <a:srgbClr val="FF0000"/>
                </a:solidFill>
              </a:rPr>
              <a:t>thứ</a:t>
            </a:r>
            <a:r>
              <a:rPr lang="en-US" sz="3600" dirty="0">
                <a:solidFill>
                  <a:srgbClr val="FF0000"/>
                </a:solidFill>
              </a:rPr>
              <a:t> </a:t>
            </a:r>
            <a:r>
              <a:rPr lang="en-US" sz="3600" dirty="0" err="1">
                <a:solidFill>
                  <a:srgbClr val="FF0000"/>
                </a:solidFill>
              </a:rPr>
              <a:t>nhất</a:t>
            </a:r>
            <a:r>
              <a:rPr lang="en-US" sz="3600" dirty="0">
                <a:solidFill>
                  <a:srgbClr val="FF0000"/>
                </a:solidFill>
              </a:rPr>
              <a:t>?</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35121" y="2047822"/>
            <a:ext cx="6096000" cy="2357568"/>
          </a:xfrm>
          <a:prstGeom prst="rect">
            <a:avLst/>
          </a:prstGeom>
        </p:spPr>
        <p:txBody>
          <a:bodyPr>
            <a:spAutoFit/>
          </a:bodyPr>
          <a:lstStyle/>
          <a:p>
            <a:pPr marL="742950" lvl="1" indent="-285750">
              <a:lnSpc>
                <a:spcPct val="115000"/>
              </a:lnSpc>
              <a:spcAft>
                <a:spcPts val="0"/>
              </a:spcAft>
              <a:buSzPts val="1000"/>
              <a:buFont typeface="Courier New" panose="02070309020205020404" pitchFamily="49" charset="0"/>
              <a:buChar char="o"/>
              <a:tabLst>
                <a:tab pos="914400" algn="l"/>
              </a:tabLs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A) 217</a:t>
            </a:r>
            <a:endParaRPr lang="en-US" sz="2800" b="1"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B) 38</a:t>
            </a:r>
            <a:endParaRPr lang="en-US" sz="2800" b="1"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C) 17</a:t>
            </a:r>
            <a:endParaRPr lang="en-US" sz="2800" b="1"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D) </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b="1" dirty="0">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3035121" y="5168268"/>
            <a:ext cx="4266809" cy="807850"/>
          </a:xfrm>
          <a:prstGeom prst="rect">
            <a:avLst/>
          </a:prstGeom>
        </p:spPr>
        <p:txBody>
          <a:bodyPr wrap="none">
            <a:spAutoFit/>
          </a:bodyPr>
          <a:lstStyle/>
          <a:p>
            <a:pPr marL="457200">
              <a:lnSpc>
                <a:spcPct val="115000"/>
              </a:lnSpc>
              <a:spcAft>
                <a:spcPts val="0"/>
              </a:spcAft>
            </a:pPr>
            <a:r>
              <a:rPr lang="en-US" sz="4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4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 217</a:t>
            </a:r>
            <a:endParaRPr lang="en-US" sz="36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562179" y="225625"/>
            <a:ext cx="10809865" cy="174484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rgbClr val="FF0000"/>
                </a:solidFill>
                <a:latin typeface="Times New Roman" panose="02020603050405020304" pitchFamily="18" charset="0"/>
                <a:cs typeface="Times New Roman" panose="02020603050405020304" pitchFamily="18" charset="0"/>
              </a:rPr>
              <a:t>Câu 3: </a:t>
            </a:r>
            <a:r>
              <a:rPr lang="en-US" sz="3600" dirty="0" err="1">
                <a:solidFill>
                  <a:srgbClr val="FF0000"/>
                </a:solidFill>
              </a:rPr>
              <a:t>Hải</a:t>
            </a:r>
            <a:r>
              <a:rPr lang="en-US" sz="3600" dirty="0">
                <a:solidFill>
                  <a:srgbClr val="FF0000"/>
                </a:solidFill>
              </a:rPr>
              <a:t> </a:t>
            </a:r>
            <a:r>
              <a:rPr lang="en-US" sz="3600" dirty="0" err="1">
                <a:solidFill>
                  <a:srgbClr val="FF0000"/>
                </a:solidFill>
              </a:rPr>
              <a:t>Phòng</a:t>
            </a:r>
            <a:r>
              <a:rPr lang="en-US" sz="3600" dirty="0">
                <a:solidFill>
                  <a:srgbClr val="FF0000"/>
                </a:solidFill>
              </a:rPr>
              <a:t> </a:t>
            </a:r>
            <a:r>
              <a:rPr lang="en-US" sz="3600" dirty="0" err="1">
                <a:solidFill>
                  <a:srgbClr val="FF0000"/>
                </a:solidFill>
              </a:rPr>
              <a:t>bắn</a:t>
            </a:r>
            <a:r>
              <a:rPr lang="en-US" sz="3600" dirty="0">
                <a:solidFill>
                  <a:srgbClr val="FF0000"/>
                </a:solidFill>
              </a:rPr>
              <a:t> </a:t>
            </a:r>
            <a:r>
              <a:rPr lang="en-US" sz="3600" dirty="0" err="1">
                <a:solidFill>
                  <a:srgbClr val="FF0000"/>
                </a:solidFill>
              </a:rPr>
              <a:t>cháy</a:t>
            </a:r>
            <a:r>
              <a:rPr lang="en-US" sz="3600" dirty="0">
                <a:solidFill>
                  <a:srgbClr val="FF0000"/>
                </a:solidFill>
              </a:rPr>
              <a:t> </a:t>
            </a:r>
            <a:r>
              <a:rPr lang="en-US" sz="3600" dirty="0" err="1">
                <a:solidFill>
                  <a:srgbClr val="FF0000"/>
                </a:solidFill>
              </a:rPr>
              <a:t>bao</a:t>
            </a:r>
            <a:r>
              <a:rPr lang="en-US" sz="3600" dirty="0">
                <a:solidFill>
                  <a:srgbClr val="FF0000"/>
                </a:solidFill>
              </a:rPr>
              <a:t> </a:t>
            </a:r>
            <a:r>
              <a:rPr lang="en-US" sz="3600" dirty="0" err="1">
                <a:solidFill>
                  <a:srgbClr val="FF0000"/>
                </a:solidFill>
              </a:rPr>
              <a:t>nhiêu</a:t>
            </a:r>
            <a:r>
              <a:rPr lang="en-US" sz="3600" dirty="0">
                <a:solidFill>
                  <a:srgbClr val="FF0000"/>
                </a:solidFill>
              </a:rPr>
              <a:t> </a:t>
            </a:r>
            <a:r>
              <a:rPr lang="en-US" sz="3600" dirty="0" err="1">
                <a:solidFill>
                  <a:srgbClr val="FF0000"/>
                </a:solidFill>
              </a:rPr>
              <a:t>tàu</a:t>
            </a:r>
            <a:r>
              <a:rPr lang="en-US" sz="3600" dirty="0">
                <a:solidFill>
                  <a:srgbClr val="FF0000"/>
                </a:solidFill>
              </a:rPr>
              <a:t> </a:t>
            </a:r>
            <a:r>
              <a:rPr lang="en-US" sz="3600" dirty="0" err="1">
                <a:solidFill>
                  <a:srgbClr val="FF0000"/>
                </a:solidFill>
              </a:rPr>
              <a:t>chiến</a:t>
            </a:r>
            <a:r>
              <a:rPr lang="en-US" sz="3600" dirty="0">
                <a:solidFill>
                  <a:srgbClr val="FF0000"/>
                </a:solidFill>
              </a:rPr>
              <a:t> </a:t>
            </a:r>
            <a:r>
              <a:rPr lang="en-US" sz="3600" dirty="0" err="1">
                <a:solidFill>
                  <a:srgbClr val="FF0000"/>
                </a:solidFill>
              </a:rPr>
              <a:t>Mĩ</a:t>
            </a:r>
            <a:r>
              <a:rPr lang="en-US" sz="3600" dirty="0">
                <a:solidFill>
                  <a:srgbClr val="FF0000"/>
                </a:solidFill>
              </a:rPr>
              <a:t> </a:t>
            </a:r>
            <a:r>
              <a:rPr lang="en-US" sz="3600" dirty="0" err="1">
                <a:solidFill>
                  <a:srgbClr val="FF0000"/>
                </a:solidFill>
              </a:rPr>
              <a:t>trong</a:t>
            </a:r>
            <a:r>
              <a:rPr lang="en-US" sz="3600" dirty="0">
                <a:solidFill>
                  <a:srgbClr val="FF0000"/>
                </a:solidFill>
              </a:rPr>
              <a:t> </a:t>
            </a:r>
            <a:r>
              <a:rPr lang="en-US" sz="3600" dirty="0" err="1">
                <a:solidFill>
                  <a:srgbClr val="FF0000"/>
                </a:solidFill>
              </a:rPr>
              <a:t>chiến</a:t>
            </a:r>
            <a:r>
              <a:rPr lang="en-US" sz="3600" dirty="0">
                <a:solidFill>
                  <a:srgbClr val="FF0000"/>
                </a:solidFill>
              </a:rPr>
              <a:t> </a:t>
            </a:r>
            <a:r>
              <a:rPr lang="en-US" sz="3600" dirty="0" err="1">
                <a:solidFill>
                  <a:srgbClr val="FF0000"/>
                </a:solidFill>
              </a:rPr>
              <a:t>tranh</a:t>
            </a:r>
            <a:r>
              <a:rPr lang="en-US" sz="3600" dirty="0">
                <a:solidFill>
                  <a:srgbClr val="FF0000"/>
                </a:solidFill>
              </a:rPr>
              <a:t> </a:t>
            </a:r>
            <a:r>
              <a:rPr lang="en-US" sz="3600" dirty="0" err="1">
                <a:solidFill>
                  <a:srgbClr val="FF0000"/>
                </a:solidFill>
              </a:rPr>
              <a:t>phá</a:t>
            </a:r>
            <a:r>
              <a:rPr lang="en-US" sz="3600" dirty="0">
                <a:solidFill>
                  <a:srgbClr val="FF0000"/>
                </a:solidFill>
              </a:rPr>
              <a:t> </a:t>
            </a:r>
            <a:r>
              <a:rPr lang="en-US" sz="3600" dirty="0" err="1">
                <a:solidFill>
                  <a:srgbClr val="FF0000"/>
                </a:solidFill>
              </a:rPr>
              <a:t>hoại</a:t>
            </a:r>
            <a:r>
              <a:rPr lang="en-US" sz="3600" dirty="0">
                <a:solidFill>
                  <a:srgbClr val="FF0000"/>
                </a:solidFill>
              </a:rPr>
              <a:t> </a:t>
            </a:r>
            <a:r>
              <a:rPr lang="en-US" sz="3600" dirty="0" err="1">
                <a:solidFill>
                  <a:srgbClr val="FF0000"/>
                </a:solidFill>
              </a:rPr>
              <a:t>lần</a:t>
            </a:r>
            <a:r>
              <a:rPr lang="en-US" sz="3600" dirty="0">
                <a:solidFill>
                  <a:srgbClr val="FF0000"/>
                </a:solidFill>
              </a:rPr>
              <a:t> </a:t>
            </a:r>
            <a:r>
              <a:rPr lang="en-US" sz="3600" dirty="0" err="1">
                <a:solidFill>
                  <a:srgbClr val="FF0000"/>
                </a:solidFill>
              </a:rPr>
              <a:t>thứ</a:t>
            </a:r>
            <a:r>
              <a:rPr lang="en-US" sz="3600" dirty="0">
                <a:solidFill>
                  <a:srgbClr val="FF0000"/>
                </a:solidFill>
              </a:rPr>
              <a:t> </a:t>
            </a:r>
            <a:r>
              <a:rPr lang="en-US" sz="3600" dirty="0" err="1">
                <a:solidFill>
                  <a:srgbClr val="FF0000"/>
                </a:solidFill>
              </a:rPr>
              <a:t>hai</a:t>
            </a:r>
            <a:r>
              <a:rPr lang="en-US" sz="3600" dirty="0">
                <a:solidFill>
                  <a:srgbClr val="FF0000"/>
                </a:solidFill>
              </a:rPr>
              <a:t> </a:t>
            </a:r>
            <a:r>
              <a:rPr lang="en-US" sz="3600" dirty="0" err="1">
                <a:solidFill>
                  <a:srgbClr val="FF0000"/>
                </a:solidFill>
              </a:rPr>
              <a:t>từ</a:t>
            </a:r>
            <a:r>
              <a:rPr lang="en-US" sz="3600" dirty="0">
                <a:solidFill>
                  <a:srgbClr val="FF0000"/>
                </a:solidFill>
              </a:rPr>
              <a:t> </a:t>
            </a:r>
            <a:r>
              <a:rPr lang="en-US" sz="3600" dirty="0" err="1">
                <a:solidFill>
                  <a:srgbClr val="FF0000"/>
                </a:solidFill>
              </a:rPr>
              <a:t>ngày</a:t>
            </a:r>
            <a:r>
              <a:rPr lang="en-US" sz="3600" dirty="0">
                <a:solidFill>
                  <a:srgbClr val="FF0000"/>
                </a:solidFill>
              </a:rPr>
              <a:t> 16-4 </a:t>
            </a:r>
            <a:r>
              <a:rPr lang="en-US" sz="3600" dirty="0" err="1">
                <a:solidFill>
                  <a:srgbClr val="FF0000"/>
                </a:solidFill>
              </a:rPr>
              <a:t>đến</a:t>
            </a:r>
            <a:r>
              <a:rPr lang="en-US" sz="3600" dirty="0">
                <a:solidFill>
                  <a:srgbClr val="FF0000"/>
                </a:solidFill>
              </a:rPr>
              <a:t> 22-10-1972?</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73757" y="2241006"/>
            <a:ext cx="6096000" cy="2640723"/>
          </a:xfrm>
          <a:prstGeom prst="rect">
            <a:avLst/>
          </a:prstGeom>
        </p:spPr>
        <p:txBody>
          <a:bodyPr>
            <a:spAutoFit/>
          </a:bodyPr>
          <a:lstStyle/>
          <a:p>
            <a:pPr marL="742950" lvl="1" indent="-285750">
              <a:lnSpc>
                <a:spcPct val="115000"/>
              </a:lnSpc>
              <a:spcAft>
                <a:spcPts val="0"/>
              </a:spcAft>
              <a:buSzPts val="1000"/>
              <a:buFont typeface="Courier New" panose="02070309020205020404" pitchFamily="49" charset="0"/>
              <a:buChar char="o"/>
              <a:tabLst>
                <a:tab pos="914400" algn="l"/>
              </a:tabLs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A) 7</a:t>
            </a:r>
            <a:endParaRPr lang="en-US" sz="3200" b="1"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B) 38</a:t>
            </a:r>
            <a:endParaRPr lang="en-US" sz="3200" b="1"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C) 217</a:t>
            </a:r>
            <a:endParaRPr lang="en-US" sz="3200" b="1"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D) </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4</a:t>
            </a:r>
            <a:endParaRPr lang="en-US" sz="3200" b="1" dirty="0">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4323383" y="5374331"/>
            <a:ext cx="3981859" cy="872868"/>
          </a:xfrm>
          <a:prstGeom prst="rect">
            <a:avLst/>
          </a:prstGeom>
        </p:spPr>
        <p:txBody>
          <a:bodyPr wrap="none">
            <a:spAutoFit/>
          </a:bodyPr>
          <a:lstStyle/>
          <a:p>
            <a:pPr marL="457200">
              <a:lnSpc>
                <a:spcPct val="115000"/>
              </a:lnSpc>
              <a:spcAft>
                <a:spcPts val="0"/>
              </a:spcAft>
            </a:pPr>
            <a:r>
              <a:rPr lang="en-US"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 7</a:t>
            </a:r>
            <a:endParaRPr lang="en-US" sz="40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4083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srgbClr val="FF0000"/>
                </a:solidFill>
                <a:latin typeface="Times New Roman" panose="02020603050405020304" pitchFamily="18" charset="0"/>
                <a:cs typeface="Times New Roman" panose="02020603050405020304" pitchFamily="18" charset="0"/>
              </a:rPr>
              <a:t>Câu 4: </a:t>
            </a:r>
            <a:r>
              <a:rPr lang="en-US" sz="3200" dirty="0" err="1">
                <a:solidFill>
                  <a:srgbClr val="FF0000"/>
                </a:solidFill>
              </a:rPr>
              <a:t>Hải</a:t>
            </a:r>
            <a:r>
              <a:rPr lang="en-US" sz="3200" dirty="0">
                <a:solidFill>
                  <a:srgbClr val="FF0000"/>
                </a:solidFill>
              </a:rPr>
              <a:t> </a:t>
            </a:r>
            <a:r>
              <a:rPr lang="en-US" sz="3200" dirty="0" err="1">
                <a:solidFill>
                  <a:srgbClr val="FF0000"/>
                </a:solidFill>
              </a:rPr>
              <a:t>Phòng</a:t>
            </a:r>
            <a:r>
              <a:rPr lang="en-US" sz="3200" dirty="0">
                <a:solidFill>
                  <a:srgbClr val="FF0000"/>
                </a:solidFill>
              </a:rPr>
              <a:t> </a:t>
            </a:r>
            <a:r>
              <a:rPr lang="en-US" sz="3200" dirty="0" err="1">
                <a:solidFill>
                  <a:srgbClr val="FF0000"/>
                </a:solidFill>
              </a:rPr>
              <a:t>là</a:t>
            </a:r>
            <a:r>
              <a:rPr lang="en-US" sz="3200" dirty="0">
                <a:solidFill>
                  <a:srgbClr val="FF0000"/>
                </a:solidFill>
              </a:rPr>
              <a:t> </a:t>
            </a:r>
            <a:r>
              <a:rPr lang="en-US" sz="3200" dirty="0" err="1">
                <a:solidFill>
                  <a:srgbClr val="FF0000"/>
                </a:solidFill>
              </a:rPr>
              <a:t>một</a:t>
            </a:r>
            <a:r>
              <a:rPr lang="en-US" sz="3200" dirty="0">
                <a:solidFill>
                  <a:srgbClr val="FF0000"/>
                </a:solidFill>
              </a:rPr>
              <a:t> </a:t>
            </a:r>
            <a:r>
              <a:rPr lang="en-US" sz="3200" dirty="0" err="1">
                <a:solidFill>
                  <a:srgbClr val="FF0000"/>
                </a:solidFill>
              </a:rPr>
              <a:t>trong</a:t>
            </a:r>
            <a:r>
              <a:rPr lang="en-US" sz="3200" dirty="0">
                <a:solidFill>
                  <a:srgbClr val="FF0000"/>
                </a:solidFill>
              </a:rPr>
              <a:t> </a:t>
            </a:r>
            <a:r>
              <a:rPr lang="en-US" sz="3200" dirty="0" err="1">
                <a:solidFill>
                  <a:srgbClr val="FF0000"/>
                </a:solidFill>
              </a:rPr>
              <a:t>những</a:t>
            </a:r>
            <a:r>
              <a:rPr lang="en-US" sz="3200" dirty="0">
                <a:solidFill>
                  <a:srgbClr val="FF0000"/>
                </a:solidFill>
              </a:rPr>
              <a:t> </a:t>
            </a:r>
            <a:r>
              <a:rPr lang="en-US" sz="3200" dirty="0" err="1">
                <a:solidFill>
                  <a:srgbClr val="FF0000"/>
                </a:solidFill>
              </a:rPr>
              <a:t>trọng</a:t>
            </a:r>
            <a:r>
              <a:rPr lang="en-US" sz="3200" dirty="0">
                <a:solidFill>
                  <a:srgbClr val="FF0000"/>
                </a:solidFill>
              </a:rPr>
              <a:t> </a:t>
            </a:r>
            <a:r>
              <a:rPr lang="en-US" sz="3200" dirty="0" err="1">
                <a:solidFill>
                  <a:srgbClr val="FF0000"/>
                </a:solidFill>
              </a:rPr>
              <a:t>điểm</a:t>
            </a:r>
            <a:r>
              <a:rPr lang="en-US" sz="3200" dirty="0">
                <a:solidFill>
                  <a:srgbClr val="FF0000"/>
                </a:solidFill>
              </a:rPr>
              <a:t> </a:t>
            </a:r>
            <a:r>
              <a:rPr lang="en-US" sz="3200" dirty="0" err="1">
                <a:solidFill>
                  <a:srgbClr val="FF0000"/>
                </a:solidFill>
              </a:rPr>
              <a:t>bắn</a:t>
            </a:r>
            <a:r>
              <a:rPr lang="en-US" sz="3200" dirty="0">
                <a:solidFill>
                  <a:srgbClr val="FF0000"/>
                </a:solidFill>
              </a:rPr>
              <a:t> </a:t>
            </a:r>
            <a:r>
              <a:rPr lang="en-US" sz="3200" dirty="0" err="1">
                <a:solidFill>
                  <a:srgbClr val="FF0000"/>
                </a:solidFill>
              </a:rPr>
              <a:t>phá</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đế</a:t>
            </a:r>
            <a:r>
              <a:rPr lang="en-US" sz="3200" dirty="0">
                <a:solidFill>
                  <a:srgbClr val="FF0000"/>
                </a:solidFill>
              </a:rPr>
              <a:t> </a:t>
            </a:r>
            <a:r>
              <a:rPr lang="en-US" sz="3200" dirty="0" err="1">
                <a:solidFill>
                  <a:srgbClr val="FF0000"/>
                </a:solidFill>
              </a:rPr>
              <a:t>quốc</a:t>
            </a:r>
            <a:r>
              <a:rPr lang="en-US" sz="3200" dirty="0">
                <a:solidFill>
                  <a:srgbClr val="FF0000"/>
                </a:solidFill>
              </a:rPr>
              <a:t> </a:t>
            </a:r>
            <a:r>
              <a:rPr lang="en-US" sz="3200" dirty="0" err="1">
                <a:solidFill>
                  <a:srgbClr val="FF0000"/>
                </a:solidFill>
              </a:rPr>
              <a:t>Mĩ</a:t>
            </a:r>
            <a:r>
              <a:rPr lang="en-US" sz="3200" dirty="0">
                <a:solidFill>
                  <a:srgbClr val="FF0000"/>
                </a:solidFill>
              </a:rPr>
              <a:t> </a:t>
            </a:r>
            <a:r>
              <a:rPr lang="en-US" sz="3200" dirty="0" err="1">
                <a:solidFill>
                  <a:srgbClr val="FF0000"/>
                </a:solidFill>
              </a:rPr>
              <a:t>nhằm</a:t>
            </a:r>
            <a:r>
              <a:rPr lang="en-US" sz="3200" dirty="0">
                <a:solidFill>
                  <a:srgbClr val="FF0000"/>
                </a:solidFill>
              </a:rPr>
              <a:t> </a:t>
            </a:r>
            <a:r>
              <a:rPr lang="en-US" sz="3200" dirty="0" err="1">
                <a:solidFill>
                  <a:srgbClr val="FF0000"/>
                </a:solidFill>
              </a:rPr>
              <a:t>mục</a:t>
            </a:r>
            <a:r>
              <a:rPr lang="en-US" sz="3200" dirty="0">
                <a:solidFill>
                  <a:srgbClr val="FF0000"/>
                </a:solidFill>
              </a:rPr>
              <a:t> </a:t>
            </a:r>
            <a:r>
              <a:rPr lang="en-US" sz="3200" dirty="0" err="1">
                <a:solidFill>
                  <a:srgbClr val="FF0000"/>
                </a:solidFill>
              </a:rPr>
              <a:t>đích</a:t>
            </a:r>
            <a:r>
              <a:rPr lang="en-US" sz="3200" dirty="0">
                <a:solidFill>
                  <a:srgbClr val="FF0000"/>
                </a:solidFill>
              </a:rPr>
              <a:t> </a:t>
            </a:r>
            <a:r>
              <a:rPr lang="en-US" sz="3200" dirty="0" err="1">
                <a:solidFill>
                  <a:srgbClr val="FF0000"/>
                </a:solidFill>
              </a:rPr>
              <a:t>gì</a:t>
            </a:r>
            <a:r>
              <a:rPr lang="en-US" sz="3200" dirty="0" smtClean="0">
                <a:solidFill>
                  <a:srgbClr val="FF0000"/>
                </a:solidFill>
              </a:rPr>
              <a:t>?</a:t>
            </a:r>
            <a:endParaRPr lang="en-US" sz="3200" dirty="0">
              <a:solidFill>
                <a:srgbClr val="FF0000"/>
              </a:solidFill>
            </a:endParaRPr>
          </a:p>
        </p:txBody>
      </p:sp>
      <p:sp>
        <p:nvSpPr>
          <p:cNvPr id="2" name="Rectangle 1"/>
          <p:cNvSpPr/>
          <p:nvPr/>
        </p:nvSpPr>
        <p:spPr>
          <a:xfrm>
            <a:off x="1682839" y="1919033"/>
            <a:ext cx="8311364" cy="2569934"/>
          </a:xfrm>
          <a:prstGeom prst="rect">
            <a:avLst/>
          </a:prstGeom>
        </p:spPr>
        <p:txBody>
          <a:bodyPr wrap="square">
            <a:spAutoFit/>
          </a:bodyPr>
          <a:lstStyle/>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chặn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Nam</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Bắc</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soát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nguyên</a:t>
            </a:r>
            <a:endParaRPr lang="en-US" sz="2400" dirty="0">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1682839" y="4799768"/>
            <a:ext cx="8311364" cy="1508105"/>
          </a:xfrm>
          <a:prstGeom prst="rect">
            <a:avLst/>
          </a:prstGeom>
        </p:spPr>
        <p:txBody>
          <a:bodyPr wrap="square">
            <a:spAutoFit/>
          </a:bodyPr>
          <a:lstStyle/>
          <a:p>
            <a:pPr marL="457200">
              <a:lnSpc>
                <a:spcPct val="115000"/>
              </a:lnSpc>
              <a:spcAft>
                <a:spcPts val="0"/>
              </a:spcAft>
            </a:pP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ngăn</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chặn</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Nam</a:t>
            </a:r>
            <a:endParaRPr lang="en-US" sz="32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srgbClr val="FF0000"/>
                </a:solidFill>
                <a:latin typeface="Times New Roman" panose="02020603050405020304" pitchFamily="18" charset="0"/>
                <a:cs typeface="Times New Roman" panose="02020603050405020304" pitchFamily="18" charset="0"/>
              </a:rPr>
              <a:t>Câu 5: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Pari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1708597" y="1731613"/>
            <a:ext cx="8195256" cy="2569934"/>
          </a:xfrm>
          <a:prstGeom prst="rect">
            <a:avLst/>
          </a:prstGeom>
        </p:spPr>
        <p:txBody>
          <a:bodyPr wrap="square">
            <a:spAutoFit/>
          </a:bodyPr>
          <a:lstStyle/>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ổn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Nam</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Mĩ</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nặng</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tầng</a:t>
            </a:r>
            <a:endParaRPr lang="en-US" sz="2400" dirty="0">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1612005" y="4549325"/>
            <a:ext cx="8967989" cy="1508105"/>
          </a:xfrm>
          <a:prstGeom prst="rect">
            <a:avLst/>
          </a:prstGeom>
        </p:spPr>
        <p:txBody>
          <a:bodyPr wrap="square">
            <a:spAutoFit/>
          </a:bodyPr>
          <a:lstStyle/>
          <a:p>
            <a:pPr marL="457200">
              <a:lnSpc>
                <a:spcPct val="115000"/>
              </a:lnSpc>
              <a:spcAft>
                <a:spcPts val="0"/>
              </a:spcAft>
            </a:pP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Khôi</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ổn</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viện</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4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Nam</a:t>
            </a:r>
            <a:endParaRPr lang="en-US" sz="32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repeatCount="indefinite" fill="hold" grpId="0" nodeType="withEffect">
                                  <p:stCondLst>
                                    <p:cond delay="5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20000" fill="hold"/>
                                        <p:tgtEl>
                                          <p:spTgt spid="40"/>
                                        </p:tgtEl>
                                        <p:attrNameLst>
                                          <p:attrName>ppt_x</p:attrName>
                                        </p:attrNameLst>
                                      </p:cBhvr>
                                      <p:tavLst>
                                        <p:tav tm="0">
                                          <p:val>
                                            <p:strVal val="1+#ppt_w/2"/>
                                          </p:val>
                                        </p:tav>
                                        <p:tav tm="100000">
                                          <p:val>
                                            <p:strVal val="#ppt_x"/>
                                          </p:val>
                                        </p:tav>
                                      </p:tavLst>
                                    </p:anim>
                                    <p:anim calcmode="lin" valueType="num">
                                      <p:cBhvr additive="base">
                                        <p:cTn id="1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10224" y="231750"/>
            <a:ext cx="10398761" cy="200917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tabLst>
                <a:tab pos="457200" algn="l"/>
              </a:tabLst>
            </a:pPr>
            <a:r>
              <a:rPr lang="vi-VN" sz="3600" b="1" dirty="0">
                <a:solidFill>
                  <a:srgbClr val="FF0000"/>
                </a:solidFill>
                <a:latin typeface="Times New Roman" panose="02020603050405020304" pitchFamily="18" charset="0"/>
                <a:cs typeface="Times New Roman" panose="02020603050405020304" pitchFamily="18" charset="0"/>
              </a:rPr>
              <a:t>Câu 6: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đế</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Mĩ</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2" name="Rectangle 1"/>
          <p:cNvSpPr/>
          <p:nvPr/>
        </p:nvSpPr>
        <p:spPr>
          <a:xfrm>
            <a:off x="1541171" y="2404386"/>
            <a:ext cx="9109657" cy="2569934"/>
          </a:xfrm>
          <a:prstGeom prst="rect">
            <a:avLst/>
          </a:prstGeom>
        </p:spPr>
        <p:txBody>
          <a:bodyPr wrap="square">
            <a:spAutoFit/>
          </a:bodyPr>
          <a:lstStyle/>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Bắc</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2400" dirty="0">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1669960" y="5137783"/>
            <a:ext cx="8460985" cy="1224951"/>
          </a:xfrm>
          <a:prstGeom prst="rect">
            <a:avLst/>
          </a:prstGeom>
        </p:spPr>
        <p:txBody>
          <a:bodyPr wrap="square">
            <a:spAutoFit/>
          </a:bodyPr>
          <a:lstStyle/>
          <a:p>
            <a:pPr marL="457200">
              <a:lnSpc>
                <a:spcPct val="115000"/>
              </a:lnSpc>
              <a:spcAft>
                <a:spcPts val="0"/>
              </a:spcAft>
            </a:pP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24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097346" y="0"/>
            <a:ext cx="10398761" cy="275614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dirty="0">
                <a:solidFill>
                  <a:srgbClr val="FF0000"/>
                </a:solidFill>
                <a:latin typeface="Times New Roman" panose="02020603050405020304" pitchFamily="18" charset="0"/>
                <a:cs typeface="Times New Roman" panose="02020603050405020304" pitchFamily="18" charset="0"/>
              </a:rPr>
              <a:t>Câu 7: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kiên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hoại</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2" name="Rectangle 1"/>
          <p:cNvSpPr/>
          <p:nvPr/>
        </p:nvSpPr>
        <p:spPr>
          <a:xfrm>
            <a:off x="1495604" y="2756149"/>
            <a:ext cx="9602244" cy="2215991"/>
          </a:xfrm>
          <a:prstGeom prst="rect">
            <a:avLst/>
          </a:prstGeom>
        </p:spPr>
        <p:txBody>
          <a:bodyPr wrap="square">
            <a:spAutoFit/>
          </a:bodyPr>
          <a:lstStyle/>
          <a:p>
            <a:pPr marL="742950" lvl="1" indent="-285750">
              <a:lnSpc>
                <a:spcPct val="115000"/>
              </a:lnSpc>
              <a:spcAft>
                <a:spcPts val="0"/>
              </a:spcAft>
              <a:buSzPts val="1000"/>
              <a:buFont typeface="Courier New" panose="02070309020205020404" pitchFamily="49" charset="0"/>
              <a:buChar char="o"/>
              <a:tabLst>
                <a:tab pos="914400" algn="l"/>
              </a:tabLst>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duy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trì</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tranh</a:t>
            </a:r>
            <a:endParaRPr lang="en-US" sz="2000" b="1"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chú</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đấu</a:t>
            </a:r>
            <a:endParaRPr lang="en-US" sz="2000" b="1"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đế</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Mĩ</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dàng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tấn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công</a:t>
            </a:r>
            <a:endParaRPr lang="en-US" sz="2000" b="1"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duy</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trì</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xuất</a:t>
            </a:r>
            <a:endParaRPr lang="en-US" sz="2000" b="1" dirty="0">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1996226" y="5185773"/>
            <a:ext cx="9182637" cy="1224951"/>
          </a:xfrm>
          <a:prstGeom prst="rect">
            <a:avLst/>
          </a:prstGeom>
        </p:spPr>
        <p:txBody>
          <a:bodyPr wrap="square">
            <a:spAutoFit/>
          </a:bodyPr>
          <a:lstStyle/>
          <a:p>
            <a:pPr marL="457200">
              <a:lnSpc>
                <a:spcPct val="115000"/>
              </a:lnSpc>
              <a:spcAft>
                <a:spcPts val="0"/>
              </a:spcAft>
            </a:pP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tranh</a:t>
            </a:r>
            <a:endParaRPr lang="en-US" sz="24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10224" y="108331"/>
            <a:ext cx="10398761" cy="13578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tabLst>
                <a:tab pos="457200" algn="l"/>
              </a:tabLst>
            </a:pPr>
            <a:r>
              <a:rPr lang="vi-VN" sz="3200" b="1" dirty="0">
                <a:solidFill>
                  <a:srgbClr val="FF0000"/>
                </a:solidFill>
                <a:latin typeface="+mj-lt"/>
              </a:rPr>
              <a:t>Câu 8: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Trận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Phủ</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Nam?</a:t>
            </a:r>
            <a:endParaRPr lang="en-US" sz="2400"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2" name="Rectangle 1"/>
          <p:cNvSpPr/>
          <p:nvPr/>
        </p:nvSpPr>
        <p:spPr>
          <a:xfrm>
            <a:off x="1438142" y="1714336"/>
            <a:ext cx="9144000" cy="2569934"/>
          </a:xfrm>
          <a:prstGeom prst="rect">
            <a:avLst/>
          </a:prstGeom>
        </p:spPr>
        <p:txBody>
          <a:bodyPr wrap="square">
            <a:spAutoFit/>
          </a:bodyPr>
          <a:lstStyle/>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quân</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Mĩ</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2400" dirty="0">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1579810" y="4854447"/>
            <a:ext cx="9144000" cy="1366528"/>
          </a:xfrm>
          <a:prstGeom prst="rect">
            <a:avLst/>
          </a:prstGeom>
        </p:spPr>
        <p:txBody>
          <a:bodyPr wrap="square">
            <a:spAutoFit/>
          </a:bodyPr>
          <a:lstStyle/>
          <a:p>
            <a:pPr marL="457200">
              <a:lnSpc>
                <a:spcPct val="115000"/>
              </a:lnSpc>
              <a:spcAft>
                <a:spcPts val="0"/>
              </a:spcAft>
            </a:pP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thất</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bại</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đế</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Mĩ</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quân</a:t>
            </a:r>
            <a:endParaRPr lang="en-US" sz="28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492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06878" y="122600"/>
            <a:ext cx="10526728" cy="200241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tabLst>
                <a:tab pos="457200" algn="l"/>
              </a:tabLst>
            </a:pPr>
            <a:r>
              <a:rPr lang="vi-VN" sz="3200" b="1" dirty="0">
                <a:solidFill>
                  <a:srgbClr val="FF0000"/>
                </a:solidFill>
                <a:latin typeface="Times New Roman" panose="02020603050405020304" pitchFamily="18" charset="0"/>
                <a:cs typeface="Times New Roman" panose="02020603050405020304" pitchFamily="18" charset="0"/>
              </a:rPr>
              <a:t>Câu </a:t>
            </a:r>
            <a:r>
              <a:rPr lang="vi-VN" sz="3200" b="1" dirty="0" smtClean="0">
                <a:solidFill>
                  <a:srgbClr val="FF0000"/>
                </a:solidFill>
                <a:latin typeface="Times New Roman" panose="02020603050405020304" pitchFamily="18" charset="0"/>
                <a:cs typeface="Times New Roman" panose="02020603050405020304" pitchFamily="18" charset="0"/>
              </a:rPr>
              <a:t>9:</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giỏi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giỏi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kỳ</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hoại</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1592687" y="2397858"/>
            <a:ext cx="8890715" cy="2215991"/>
          </a:xfrm>
          <a:prstGeom prst="rect">
            <a:avLst/>
          </a:prstGeom>
        </p:spPr>
        <p:txBody>
          <a:bodyPr wrap="square">
            <a:spAutoFit/>
          </a:bodyPr>
          <a:lstStyle/>
          <a:p>
            <a:pPr marL="742950" lvl="1" indent="-285750">
              <a:lnSpc>
                <a:spcPct val="115000"/>
              </a:lnSpc>
              <a:spcAft>
                <a:spcPts val="0"/>
              </a:spcAft>
              <a:buSzPts val="1000"/>
              <a:buFont typeface="Courier New" panose="02070309020205020404" pitchFamily="49" charset="0"/>
              <a:buChar char="o"/>
              <a:tabLst>
                <a:tab pos="914400" algn="l"/>
              </a:tabLs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ổn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hỗ</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Nam</a:t>
            </a:r>
            <a:endParaRPr lang="en-US" sz="20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đấu</a:t>
            </a:r>
            <a:endParaRPr lang="en-US" sz="20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tranh</a:t>
            </a:r>
            <a:endParaRPr lang="en-US" sz="20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hỗ</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đấu</a:t>
            </a:r>
            <a:endParaRPr lang="en-US" sz="2000" dirty="0">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1592687" y="5076802"/>
            <a:ext cx="9071021" cy="1224951"/>
          </a:xfrm>
          <a:prstGeom prst="rect">
            <a:avLst/>
          </a:prstGeom>
        </p:spPr>
        <p:txBody>
          <a:bodyPr wrap="square">
            <a:spAutoFit/>
          </a:bodyPr>
          <a:lstStyle/>
          <a:p>
            <a:pPr marL="457200">
              <a:lnSpc>
                <a:spcPct val="115000"/>
              </a:lnSpc>
              <a:spcAft>
                <a:spcPts val="0"/>
              </a:spcAft>
            </a:pP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ổn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hỗ</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trợ</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Nam</a:t>
            </a:r>
            <a:endParaRPr lang="en-US" sz="2400"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8974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repeatCount="indefinite" fill="hold" grpId="0" nodeType="withEffect">
                                  <p:stCondLst>
                                    <p:cond delay="5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20000" fill="hold"/>
                                        <p:tgtEl>
                                          <p:spTgt spid="40"/>
                                        </p:tgtEl>
                                        <p:attrNameLst>
                                          <p:attrName>ppt_x</p:attrName>
                                        </p:attrNameLst>
                                      </p:cBhvr>
                                      <p:tavLst>
                                        <p:tav tm="0">
                                          <p:val>
                                            <p:strVal val="1+#ppt_w/2"/>
                                          </p:val>
                                        </p:tav>
                                        <p:tav tm="100000">
                                          <p:val>
                                            <p:strVal val="#ppt_x"/>
                                          </p:val>
                                        </p:tav>
                                      </p:tavLst>
                                    </p:anim>
                                    <p:anim calcmode="lin" valueType="num">
                                      <p:cBhvr additive="base">
                                        <p:cTn id="1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tabLst>
                <a:tab pos="408940" algn="l"/>
              </a:tabLst>
            </a:pPr>
            <a:r>
              <a:rPr lang="vi-VN" sz="2800" b="1" dirty="0">
                <a:solidFill>
                  <a:srgbClr val="FF0000"/>
                </a:solidFill>
                <a:latin typeface="Times New Roman" panose="02020603050405020304" pitchFamily="18" charset="0"/>
                <a:cs typeface="Times New Roman" panose="02020603050405020304" pitchFamily="18" charset="0"/>
              </a:rPr>
              <a:t>Câu 10: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xí</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922985" y="1843518"/>
            <a:ext cx="9895270" cy="3065455"/>
          </a:xfrm>
          <a:prstGeom prst="rect">
            <a:avLst/>
          </a:prstGeom>
        </p:spPr>
        <p:txBody>
          <a:bodyPr wrap="square">
            <a:spAutoFit/>
          </a:bodyPr>
          <a:lstStyle/>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dân</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đấu</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hủy</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0"/>
              </a:spcAft>
              <a:buSzPts val="1000"/>
              <a:buFont typeface="Courier New" panose="02070309020205020404" pitchFamily="49" charset="0"/>
              <a:buChar char="o"/>
              <a:tabLst>
                <a:tab pos="9144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xuất</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 làm giàu cho người dân.</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1380087" y="5291241"/>
            <a:ext cx="8981065" cy="1179041"/>
          </a:xfrm>
          <a:prstGeom prst="rect">
            <a:avLst/>
          </a:prstGeom>
        </p:spPr>
        <p:txBody>
          <a:bodyPr wrap="square">
            <a:spAutoFit/>
          </a:bodyPr>
          <a:lstStyle/>
          <a:p>
            <a:pPr lvl="1">
              <a:lnSpc>
                <a:spcPct val="115000"/>
              </a:lnSpc>
              <a:spcAft>
                <a:spcPts val="0"/>
              </a:spcAft>
              <a:buSzPts val="1000"/>
              <a:tabLst>
                <a:tab pos="914400" algn="l"/>
              </a:tabLst>
            </a:pP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Đáp án: </a:t>
            </a:r>
            <a:r>
              <a:rPr lang="en-US"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lương</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dân</a:t>
            </a:r>
            <a:endParaRPr lang="en-US" sz="2800" b="1" dirty="0">
              <a:solidFill>
                <a:srgbClr val="0070C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5964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repeatCount="indefinite" fill="hold" grpId="0" nodeType="withEffect">
                                  <p:stCondLst>
                                    <p:cond delay="5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20000" fill="hold"/>
                                        <p:tgtEl>
                                          <p:spTgt spid="40"/>
                                        </p:tgtEl>
                                        <p:attrNameLst>
                                          <p:attrName>ppt_x</p:attrName>
                                        </p:attrNameLst>
                                      </p:cBhvr>
                                      <p:tavLst>
                                        <p:tav tm="0">
                                          <p:val>
                                            <p:strVal val="1+#ppt_w/2"/>
                                          </p:val>
                                        </p:tav>
                                        <p:tav tm="100000">
                                          <p:val>
                                            <p:strVal val="#ppt_x"/>
                                          </p:val>
                                        </p:tav>
                                      </p:tavLst>
                                    </p:anim>
                                    <p:anim calcmode="lin" valueType="num">
                                      <p:cBhvr additive="base">
                                        <p:cTn id="1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1090" y="534988"/>
            <a:ext cx="8506691" cy="1224951"/>
          </a:xfrm>
          <a:prstGeom prst="rect">
            <a:avLst/>
          </a:prstGeom>
        </p:spPr>
        <p:txBody>
          <a:bodyPr wrap="square">
            <a:spAutoFit/>
          </a:bodyPr>
          <a:lstStyle/>
          <a:p>
            <a:pPr algn="ctr">
              <a:lnSpc>
                <a:spcPct val="115000"/>
              </a:lnSpc>
              <a:spcAft>
                <a:spcPts val="0"/>
              </a:spcAft>
            </a:pP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I</a:t>
            </a:r>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HẢI PHÒNG TỪ SAU CÁCH  MẠNG  THÁNG TÁM  NĂM 1945 ĐẾN NĂM 1955</a:t>
            </a:r>
            <a:endParaRPr lang="en-US" sz="2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Rectangle 4"/>
          <p:cNvSpPr/>
          <p:nvPr/>
        </p:nvSpPr>
        <p:spPr>
          <a:xfrm>
            <a:off x="1302326" y="1983630"/>
            <a:ext cx="10529456" cy="1224951"/>
          </a:xfrm>
          <a:prstGeom prst="rect">
            <a:avLst/>
          </a:prstGeom>
        </p:spPr>
        <p:txBody>
          <a:bodyPr wrap="square">
            <a:spAutoFit/>
          </a:bodyPr>
          <a:lstStyle/>
          <a:p>
            <a:pPr algn="just">
              <a:lnSpc>
                <a:spcPct val="115000"/>
              </a:lnSpc>
              <a:spcAft>
                <a:spcPts val="50"/>
              </a:spcAft>
            </a:pP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1</a:t>
            </a:r>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Hải Phòng trong hơn một năm đầu sau Cách mạng tháng Tám năm 1945 (từ tháng 8- 1945 đến tháng 11-1946) </a:t>
            </a:r>
            <a:endParaRPr lang="en-US" sz="2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0826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2" name="圆角矩形 7">
            <a:extLst>
              <a:ext uri="{FF2B5EF4-FFF2-40B4-BE49-F238E27FC236}">
                <a16:creationId xmlns:a16="http://schemas.microsoft.com/office/drawing/2014/main" id="{EC123CFD-F0E5-F51F-05EB-70807A4FCBCA}"/>
              </a:ext>
            </a:extLst>
          </p:cNvPr>
          <p:cNvSpPr/>
          <p:nvPr/>
        </p:nvSpPr>
        <p:spPr>
          <a:xfrm>
            <a:off x="5330125" y="924951"/>
            <a:ext cx="1508326"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1985677" y="2484855"/>
            <a:ext cx="8406233" cy="2123658"/>
          </a:xfrm>
          <a:prstGeom prst="rect">
            <a:avLst/>
          </a:prstGeom>
          <a:noFill/>
        </p:spPr>
        <p:txBody>
          <a:bodyPr wrap="square">
            <a:spAutoFit/>
          </a:bodyPr>
          <a:lstStyle/>
          <a:p>
            <a:pPr algn="ctr"/>
            <a:r>
              <a:rPr lang="vi-VN" sz="6600" b="1" dirty="0" smtClean="0">
                <a:latin typeface="Times New Roman" panose="02020603050405020304" pitchFamily="18" charset="0"/>
                <a:cs typeface="Times New Roman" panose="02020603050405020304" pitchFamily="18" charset="0"/>
              </a:rPr>
              <a:t>HOẠT ĐỘNG</a:t>
            </a:r>
          </a:p>
          <a:p>
            <a:pPr algn="ctr"/>
            <a:r>
              <a:rPr lang="vi-VN" sz="6600" b="1" dirty="0" smtClean="0">
                <a:latin typeface="Times New Roman" panose="02020603050405020304" pitchFamily="18" charset="0"/>
                <a:cs typeface="Times New Roman" panose="02020603050405020304" pitchFamily="18" charset="0"/>
              </a:rPr>
              <a:t>VẬN DỤNG</a:t>
            </a:r>
            <a:endParaRPr lang="en-SG" sz="66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784618" y="924951"/>
            <a:ext cx="8808353" cy="4828735"/>
          </a:xfrm>
          <a:prstGeom prst="rect">
            <a:avLst/>
          </a:prstGeom>
          <a:noFill/>
          <a:ln w="889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776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Single Corner Rectangle 4"/>
          <p:cNvSpPr/>
          <p:nvPr/>
        </p:nvSpPr>
        <p:spPr>
          <a:xfrm>
            <a:off x="1663441" y="1338890"/>
            <a:ext cx="3649015" cy="4018209"/>
          </a:xfrm>
          <a:prstGeom prst="snip1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nip Single Corner Rectangle 5"/>
          <p:cNvSpPr/>
          <p:nvPr/>
        </p:nvSpPr>
        <p:spPr>
          <a:xfrm>
            <a:off x="6641806" y="1338890"/>
            <a:ext cx="3520227" cy="4018209"/>
          </a:xfrm>
          <a:prstGeom prst="snip1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856625" y="1878849"/>
            <a:ext cx="3262648" cy="3560975"/>
          </a:xfrm>
          <a:prstGeom prst="rect">
            <a:avLst/>
          </a:prstGeom>
        </p:spPr>
        <p:txBody>
          <a:bodyPr wrap="square">
            <a:spAutoFit/>
          </a:bodyPr>
          <a:lstStyle/>
          <a:p>
            <a:pPr>
              <a:lnSpc>
                <a:spcPct val="115000"/>
              </a:lnSpc>
              <a:spcAft>
                <a:spcPts val="5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Sưu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1945 - 1975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6800647" y="1682744"/>
            <a:ext cx="3149433" cy="3560975"/>
          </a:xfrm>
          <a:prstGeom prst="rect">
            <a:avLst/>
          </a:prstGeom>
        </p:spPr>
        <p:txBody>
          <a:bodyPr wrap="square">
            <a:spAutoFit/>
          </a:bodyPr>
          <a:lstStyle/>
          <a:p>
            <a:pPr>
              <a:lnSpc>
                <a:spcPct val="115000"/>
              </a:lnSpc>
              <a:spcAft>
                <a:spcPts val="5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Arial" panose="020B0604020202020204" pitchFamily="34" charset="0"/>
              <a:ea typeface="Arial" panose="020B0604020202020204" pitchFamily="34" charset="0"/>
              <a:cs typeface="Times New Roman" panose="02020603050405020304" pitchFamily="18" charset="0"/>
            </a:endParaRPr>
          </a:p>
        </p:txBody>
      </p:sp>
      <p:sp>
        <p:nvSpPr>
          <p:cNvPr id="8" name="1">
            <a:hlinkClick r:id="rId2" action="ppaction://hlinksldjump"/>
            <a:extLst>
              <a:ext uri="{FF2B5EF4-FFF2-40B4-BE49-F238E27FC236}">
                <a16:creationId xmlns:a16="http://schemas.microsoft.com/office/drawing/2014/main" id="{C15D9919-4536-465E-7F99-5C7E0649F759}"/>
              </a:ext>
            </a:extLst>
          </p:cNvPr>
          <p:cNvSpPr/>
          <p:nvPr/>
        </p:nvSpPr>
        <p:spPr>
          <a:xfrm>
            <a:off x="2992791" y="1091016"/>
            <a:ext cx="726743" cy="601428"/>
          </a:xfrm>
          <a:prstGeom prst="round2DiagRect">
            <a:avLst>
              <a:gd name="adj1" fmla="val 39988"/>
              <a:gd name="adj2" fmla="val 0"/>
            </a:avLst>
          </a:prstGeom>
          <a:solidFill>
            <a:srgbClr val="E47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9" name="1">
            <a:hlinkClick r:id="rId2" action="ppaction://hlinksldjump"/>
            <a:extLst>
              <a:ext uri="{FF2B5EF4-FFF2-40B4-BE49-F238E27FC236}">
                <a16:creationId xmlns:a16="http://schemas.microsoft.com/office/drawing/2014/main" id="{C15D9919-4536-465E-7F99-5C7E0649F759}"/>
              </a:ext>
            </a:extLst>
          </p:cNvPr>
          <p:cNvSpPr/>
          <p:nvPr/>
        </p:nvSpPr>
        <p:spPr>
          <a:xfrm>
            <a:off x="7819395" y="1111575"/>
            <a:ext cx="726743" cy="601428"/>
          </a:xfrm>
          <a:prstGeom prst="round2DiagRect">
            <a:avLst>
              <a:gd name="adj1" fmla="val 39988"/>
              <a:gd name="adj2" fmla="val 0"/>
            </a:avLst>
          </a:prstGeom>
          <a:solidFill>
            <a:srgbClr val="E47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lang="vi-VN" sz="3200" b="1" dirty="0">
                <a:solidFill>
                  <a:prstClr val="white"/>
                </a:solidFill>
                <a:latin typeface="Cambria" panose="02040503050406030204" pitchFamily="18" charset="0"/>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1" name="Freeform 21">
            <a:extLst>
              <a:ext uri="{FF2B5EF4-FFF2-40B4-BE49-F238E27FC236}">
                <a16:creationId xmlns:a16="http://schemas.microsoft.com/office/drawing/2014/main" id="{12F34429-C85C-60B5-44C7-2D0230138E2A}"/>
              </a:ext>
            </a:extLst>
          </p:cNvPr>
          <p:cNvSpPr/>
          <p:nvPr/>
        </p:nvSpPr>
        <p:spPr>
          <a:xfrm>
            <a:off x="3344745" y="3438660"/>
            <a:ext cx="3866738" cy="314322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3">
              <a:extLst>
                <a:ext uri="{96DAC541-7B7A-43D3-8B79-37D633B846F1}">
                  <asvg:svgBlip xmlns:asvg="http://schemas.microsoft.com/office/drawing/2016/SVG/main" xmlns="" r:embed="rId4"/>
                </a:ext>
              </a:extLst>
            </a:blip>
            <a:stretch>
              <a:fillRect r="-69273" b="-52568"/>
            </a:stretch>
          </a:blipFill>
          <a:ln cap="sq">
            <a:noFill/>
            <a:prstDash val="solid"/>
            <a:miter/>
          </a:ln>
        </p:spPr>
        <p:txBody>
          <a:bodyPr/>
          <a:lstStyle/>
          <a:p>
            <a:pPr defTabSz="914377"/>
            <a:endParaRPr lang="en-SG"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271733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2" presetClass="exit" presetSubtype="1" fill="hold" grpId="0" nodeType="clickEffect">
                                  <p:stCondLst>
                                    <p:cond delay="0"/>
                                  </p:stCondLst>
                                  <p:childTnLst>
                                    <p:animEffect transition="out" filter="wipe(up)">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2" presetClass="exit" presetSubtype="1" fill="hold" grpId="0" nodeType="clickEffect">
                                  <p:stCondLst>
                                    <p:cond delay="0"/>
                                  </p:stCondLst>
                                  <p:childTnLst>
                                    <p:animEffect transition="out" filter="wipe(up)">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9"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6835" y="1609859"/>
            <a:ext cx="7534141" cy="3139321"/>
          </a:xfrm>
          <a:prstGeom prst="rect">
            <a:avLst/>
          </a:prstGeom>
          <a:noFill/>
        </p:spPr>
        <p:txBody>
          <a:bodyPr wrap="square" rtlCol="0">
            <a:spAutoFit/>
          </a:bodyPr>
          <a:lstStyle/>
          <a:p>
            <a:pPr algn="ctr"/>
            <a:r>
              <a:rPr lang="vi-VN" sz="6600" b="1" dirty="0" smtClean="0">
                <a:solidFill>
                  <a:srgbClr val="0070C0"/>
                </a:solidFill>
              </a:rPr>
              <a:t>TẠM BIỆT </a:t>
            </a:r>
          </a:p>
          <a:p>
            <a:pPr algn="ctr"/>
            <a:r>
              <a:rPr lang="vi-VN" sz="6600" b="1" dirty="0" smtClean="0">
                <a:solidFill>
                  <a:srgbClr val="0070C0"/>
                </a:solidFill>
              </a:rPr>
              <a:t>CHÚC CÁC BẠN HỌC TỐT</a:t>
            </a:r>
            <a:endParaRPr lang="en-US" sz="6600" b="1" dirty="0">
              <a:solidFill>
                <a:srgbClr val="0070C0"/>
              </a:solidFill>
            </a:endParaRPr>
          </a:p>
        </p:txBody>
      </p:sp>
    </p:spTree>
    <p:extLst>
      <p:ext uri="{BB962C8B-B14F-4D97-AF65-F5344CB8AC3E}">
        <p14:creationId xmlns:p14="http://schemas.microsoft.com/office/powerpoint/2010/main" val="1158770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7425" y="153709"/>
            <a:ext cx="6011261" cy="646331"/>
          </a:xfrm>
          <a:prstGeom prst="rect">
            <a:avLst/>
          </a:prstGeom>
        </p:spPr>
        <p:txBody>
          <a:bodyPr wrap="none">
            <a:spAutoFit/>
          </a:bodyPr>
          <a:lstStyle/>
          <a:p>
            <a:r>
              <a:rPr lang="en-US" sz="3600" b="1" dirty="0" smtClean="0">
                <a:solidFill>
                  <a:srgbClr val="FF0000"/>
                </a:solidFill>
                <a:latin typeface="Times New Roman" panose="02020603050405020304" pitchFamily="18" charset="0"/>
                <a:ea typeface="Arial" panose="020B0604020202020204" pitchFamily="34" charset="0"/>
              </a:rPr>
              <a:t>THẢO LUẬN THEO NHÓM</a:t>
            </a:r>
            <a:endParaRPr lang="en-US" sz="3600" dirty="0">
              <a:solidFill>
                <a:srgbClr val="FF0000"/>
              </a:solidFill>
            </a:endParaRPr>
          </a:p>
        </p:txBody>
      </p:sp>
      <p:sp>
        <p:nvSpPr>
          <p:cNvPr id="5" name="Rounded Rectangle 4"/>
          <p:cNvSpPr/>
          <p:nvPr/>
        </p:nvSpPr>
        <p:spPr>
          <a:xfrm>
            <a:off x="575829" y="1870363"/>
            <a:ext cx="3380509" cy="458585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108738" y="1870363"/>
            <a:ext cx="3380509" cy="458585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641647" y="1870363"/>
            <a:ext cx="3380509" cy="458585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7261" y="2496249"/>
            <a:ext cx="2617644" cy="3065455"/>
          </a:xfrm>
          <a:prstGeom prst="rect">
            <a:avLst/>
          </a:prstGeom>
          <a:solidFill>
            <a:schemeClr val="bg2"/>
          </a:solidFill>
        </p:spPr>
        <p:txBody>
          <a:bodyPr wrap="square">
            <a:spAutoFit/>
          </a:bodyPr>
          <a:lstStyle/>
          <a:p>
            <a:pPr algn="just">
              <a:lnSpc>
                <a:spcPct val="115000"/>
              </a:lnSpc>
              <a:spcAft>
                <a:spcPts val="0"/>
              </a:spcAft>
            </a:pPr>
            <a:r>
              <a:rPr lang="en-US" sz="2800" dirty="0" err="1"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Em</a:t>
            </a:r>
            <a:r>
              <a:rPr lang="en-US" sz="28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cho</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biết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những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kh</a:t>
            </a:r>
            <a:r>
              <a:rPr lang="vi-VN"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ă</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n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mà</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nước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ta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gặp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phải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sau</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cách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tám</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năm</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1945?</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Rectangle 8"/>
          <p:cNvSpPr/>
          <p:nvPr/>
        </p:nvSpPr>
        <p:spPr>
          <a:xfrm>
            <a:off x="1343186" y="1537830"/>
            <a:ext cx="1926214" cy="71353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0000"/>
                </a:solidFill>
              </a:rPr>
              <a:t>CÂU 1</a:t>
            </a:r>
            <a:endParaRPr lang="en-US" sz="2400" b="1" dirty="0">
              <a:solidFill>
                <a:srgbClr val="FF0000"/>
              </a:solidFill>
            </a:endParaRPr>
          </a:p>
        </p:txBody>
      </p:sp>
      <p:sp>
        <p:nvSpPr>
          <p:cNvPr id="10" name="Rectangle 9"/>
          <p:cNvSpPr/>
          <p:nvPr/>
        </p:nvSpPr>
        <p:spPr>
          <a:xfrm>
            <a:off x="5089949" y="1513597"/>
            <a:ext cx="1926214" cy="71353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0000"/>
                </a:solidFill>
              </a:rPr>
              <a:t>CÂU 2</a:t>
            </a:r>
            <a:endParaRPr lang="en-US" sz="2400" b="1" dirty="0">
              <a:solidFill>
                <a:srgbClr val="FF0000"/>
              </a:solidFill>
            </a:endParaRPr>
          </a:p>
        </p:txBody>
      </p:sp>
      <p:sp>
        <p:nvSpPr>
          <p:cNvPr id="11" name="Rectangle 10"/>
          <p:cNvSpPr/>
          <p:nvPr/>
        </p:nvSpPr>
        <p:spPr>
          <a:xfrm>
            <a:off x="8492904" y="1537830"/>
            <a:ext cx="1926214" cy="71353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0000"/>
                </a:solidFill>
              </a:rPr>
              <a:t>CÂU 3</a:t>
            </a:r>
            <a:endParaRPr lang="en-US" sz="2400" b="1" dirty="0">
              <a:solidFill>
                <a:srgbClr val="FF0000"/>
              </a:solidFill>
            </a:endParaRPr>
          </a:p>
        </p:txBody>
      </p:sp>
      <p:sp>
        <p:nvSpPr>
          <p:cNvPr id="12" name="Rectangle 11"/>
          <p:cNvSpPr/>
          <p:nvPr/>
        </p:nvSpPr>
        <p:spPr>
          <a:xfrm>
            <a:off x="4412374" y="2492796"/>
            <a:ext cx="3050394" cy="3539430"/>
          </a:xfrm>
          <a:prstGeom prst="rect">
            <a:avLst/>
          </a:prstGeom>
          <a:solidFill>
            <a:schemeClr val="bg2"/>
          </a:solidFill>
        </p:spPr>
        <p:txBody>
          <a:bodyPr wrap="square">
            <a:spAutoFit/>
          </a:bodyPr>
          <a:lstStyle/>
          <a:p>
            <a:r>
              <a:rPr lang="vi-VN" sz="2800" dirty="0" smtClean="0">
                <a:solidFill>
                  <a:schemeClr val="bg1"/>
                </a:solidFill>
                <a:latin typeface="Times New Roman" panose="02020603050405020304" pitchFamily="18" charset="0"/>
                <a:ea typeface="Arial" panose="020B0604020202020204" pitchFamily="34" charset="0"/>
              </a:rPr>
              <a:t>Đảng </a:t>
            </a:r>
            <a:r>
              <a:rPr lang="vi-VN" sz="2800" dirty="0">
                <a:solidFill>
                  <a:schemeClr val="bg1"/>
                </a:solidFill>
                <a:latin typeface="Times New Roman" panose="02020603050405020304" pitchFamily="18" charset="0"/>
                <a:ea typeface="Arial" panose="020B0604020202020204" pitchFamily="34" charset="0"/>
              </a:rPr>
              <a:t>bộ thành phố Hải Phòng và Đảng bộ tỉnh Kiến An đã lãnh đạo quân và dân Hải Phòng - Kiến An thực hiện các nhiệm vụ</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cấp</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bách</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nào</a:t>
            </a:r>
            <a:r>
              <a:rPr lang="en-US" sz="2800" dirty="0">
                <a:solidFill>
                  <a:schemeClr val="bg1"/>
                </a:solidFill>
                <a:latin typeface="Times New Roman" panose="02020603050405020304" pitchFamily="18" charset="0"/>
                <a:ea typeface="Arial" panose="020B0604020202020204" pitchFamily="34" charset="0"/>
              </a:rPr>
              <a:t>?</a:t>
            </a:r>
            <a:endParaRPr lang="en-US" sz="2800" dirty="0">
              <a:solidFill>
                <a:schemeClr val="bg1"/>
              </a:solidFill>
            </a:endParaRPr>
          </a:p>
        </p:txBody>
      </p:sp>
      <p:sp>
        <p:nvSpPr>
          <p:cNvPr id="13" name="Rectangle 12"/>
          <p:cNvSpPr/>
          <p:nvPr/>
        </p:nvSpPr>
        <p:spPr>
          <a:xfrm>
            <a:off x="8046110" y="2492796"/>
            <a:ext cx="2571582" cy="2569934"/>
          </a:xfrm>
          <a:prstGeom prst="rect">
            <a:avLst/>
          </a:prstGeom>
          <a:solidFill>
            <a:schemeClr val="bg2"/>
          </a:solidFill>
        </p:spPr>
        <p:txBody>
          <a:bodyPr wrap="square">
            <a:spAutoFit/>
          </a:bodyPr>
          <a:lstStyle/>
          <a:p>
            <a:pPr algn="just">
              <a:lnSpc>
                <a:spcPct val="115000"/>
              </a:lnSpc>
              <a:spcAft>
                <a:spcPts val="0"/>
              </a:spcAft>
            </a:pP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Trình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bày</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những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nhiệm</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vụ</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mà</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nhân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dân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Hải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Phòng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Kiến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An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đã</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84370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8744" y="895206"/>
            <a:ext cx="8963892" cy="5581528"/>
          </a:xfrm>
          <a:prstGeom prst="rect">
            <a:avLst/>
          </a:prstGeom>
        </p:spPr>
        <p:txBody>
          <a:bodyPr wrap="square">
            <a:spAutoFit/>
          </a:bodyPr>
          <a:lstStyle/>
          <a:p>
            <a:pPr algn="just">
              <a:lnSpc>
                <a:spcPct val="115000"/>
              </a:lnSpc>
              <a:spcAft>
                <a:spcPts val="50"/>
              </a:spcAft>
            </a:pP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Hoàn</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cảnh</a:t>
            </a:r>
            <a:r>
              <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Sau Cách mạng tháng Tám năm 1945, nước Việt Nam Dân chủ Cộng hoà phải đối mặt với muôn vàn khó khăn chồng chất: nạn đói, nạn dốt và giặc ngoại xâm.</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
              </a:spcAft>
            </a:pP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Tình hình ở Hải Phòng - Kiến An cũng có những diễn biến phức tạp và rất nhiều khó khăn. </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Từ cuối tháng 8-1945, dưới danh nghĩa quân Đồng minh vào giải giáp quân Nhật, gần 20 vạn quân Trung Hoa Dân quốc đã tràn vào miền Bắc nước ta với âm mưu thâm độc là tiêu diệt cách mạng Việt Nam, dựng nên chính quyền tay sai của chúng</a:t>
            </a:r>
            <a:r>
              <a:rPr lang="vi-VN" sz="28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p:txBody>
      </p:sp>
      <p:sp>
        <p:nvSpPr>
          <p:cNvPr id="5" name="TextBox 4"/>
          <p:cNvSpPr txBox="1"/>
          <p:nvPr/>
        </p:nvSpPr>
        <p:spPr>
          <a:xfrm>
            <a:off x="4412671" y="242600"/>
            <a:ext cx="3616037" cy="584775"/>
          </a:xfrm>
          <a:prstGeom prst="rect">
            <a:avLst/>
          </a:prstGeom>
          <a:noFill/>
        </p:spPr>
        <p:txBody>
          <a:bodyPr wrap="square" rtlCol="0">
            <a:spAutoFit/>
          </a:bodyPr>
          <a:lstStyle/>
          <a:p>
            <a:pPr algn="ctr"/>
            <a:r>
              <a:rPr lang="vi-VN" sz="3200" b="1" dirty="0" smtClean="0">
                <a:solidFill>
                  <a:srgbClr val="FF0000"/>
                </a:solidFill>
                <a:latin typeface="+mj-lt"/>
              </a:rPr>
              <a:t>ĐỌC TÀI LIỆU</a:t>
            </a:r>
            <a:endParaRPr lang="en-US" sz="3200" b="1" dirty="0">
              <a:solidFill>
                <a:srgbClr val="FF0000"/>
              </a:solidFill>
              <a:latin typeface="+mj-lt"/>
            </a:endParaRPr>
          </a:p>
        </p:txBody>
      </p:sp>
    </p:spTree>
    <p:extLst>
      <p:ext uri="{BB962C8B-B14F-4D97-AF65-F5344CB8AC3E}">
        <p14:creationId xmlns:p14="http://schemas.microsoft.com/office/powerpoint/2010/main" val="398661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599" y="728951"/>
            <a:ext cx="9462655" cy="5896486"/>
          </a:xfrm>
          <a:prstGeom prst="rect">
            <a:avLst/>
          </a:prstGeom>
        </p:spPr>
        <p:txBody>
          <a:bodyPr wrap="square">
            <a:spAutoFit/>
          </a:bodyPr>
          <a:lstStyle/>
          <a:p>
            <a:pPr algn="just">
              <a:lnSpc>
                <a:spcPct val="115000"/>
              </a:lnSpc>
              <a:spcAft>
                <a:spcPts val="50"/>
              </a:spcAft>
            </a:pP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Hoàn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cảnh</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32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32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Số lượng quân Trung Hoa Dân quố</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vi-VN"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đóng ở Hải Phòng là 2 vạn người (đông thứ hai sau Hà </a:t>
            </a:r>
            <a:r>
              <a:rPr lang="vi-VN" sz="32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Nội</a:t>
            </a:r>
            <a:r>
              <a:rPr lang="vi-VN"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chiếm giữ các vị trí trọng yếu,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bắt</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bớ</a:t>
            </a:r>
            <a:r>
              <a:rPr lang="vi-VN"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và khủng bố nhân dân, vơ vét, cướp bóc, gây rối loạn về kinh tế, tài chính. </a:t>
            </a:r>
            <a:endParaRPr lang="en-US" sz="24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10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Đặc biệt, nhân dân Hải Phòng - Kiến An cùng nhân dân cả nước phải lo đối phó với cuộc xâm lược trở lại của thực dân Pháp. Ngày 23-9-1945, quân Pháp nổ súng đánh chiếm Sài Gòn, mở đầu cuộc chiến </a:t>
            </a:r>
            <a:r>
              <a:rPr lang="vi-VN" sz="3200" dirty="0" smtClean="0">
                <a:solidFill>
                  <a:schemeClr val="bg1"/>
                </a:solidFill>
                <a:latin typeface="Times New Roman" panose="02020603050405020304" pitchFamily="18" charset="0"/>
                <a:ea typeface="Arial" panose="020B0604020202020204" pitchFamily="34" charset="0"/>
                <a:cs typeface="Times New Roman" panose="02020603050405020304" pitchFamily="18" charset="0"/>
              </a:rPr>
              <a:t>xâm lược </a:t>
            </a:r>
            <a:r>
              <a:rPr lang="vi-VN"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Việt Nam lần thứ hai.</a:t>
            </a:r>
            <a:endParaRPr lang="en-US" sz="2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TextBox 2"/>
          <p:cNvSpPr txBox="1"/>
          <p:nvPr/>
        </p:nvSpPr>
        <p:spPr>
          <a:xfrm>
            <a:off x="4412672" y="0"/>
            <a:ext cx="3616037" cy="584775"/>
          </a:xfrm>
          <a:prstGeom prst="rect">
            <a:avLst/>
          </a:prstGeom>
          <a:noFill/>
        </p:spPr>
        <p:txBody>
          <a:bodyPr wrap="square" rtlCol="0">
            <a:spAutoFit/>
          </a:bodyPr>
          <a:lstStyle/>
          <a:p>
            <a:pPr algn="ctr"/>
            <a:r>
              <a:rPr lang="vi-VN" sz="3200" b="1" dirty="0" smtClean="0">
                <a:solidFill>
                  <a:srgbClr val="FF0000"/>
                </a:solidFill>
                <a:latin typeface="+mj-lt"/>
              </a:rPr>
              <a:t>ĐỌC TÀI LIỆU</a:t>
            </a:r>
            <a:endParaRPr lang="en-US" sz="3200" b="1" dirty="0">
              <a:solidFill>
                <a:srgbClr val="FF0000"/>
              </a:solidFill>
              <a:latin typeface="+mj-lt"/>
            </a:endParaRPr>
          </a:p>
        </p:txBody>
      </p:sp>
    </p:spTree>
    <p:extLst>
      <p:ext uri="{BB962C8B-B14F-4D97-AF65-F5344CB8AC3E}">
        <p14:creationId xmlns:p14="http://schemas.microsoft.com/office/powerpoint/2010/main" val="190773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1044</TotalTime>
  <Words>4166</Words>
  <Application>Microsoft Office PowerPoint</Application>
  <PresentationFormat>Widescreen</PresentationFormat>
  <Paragraphs>301</Paragraphs>
  <Slides>62</Slides>
  <Notes>13</Notes>
  <HiddenSlides>0</HiddenSlides>
  <MMClips>2</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62</vt:i4>
      </vt:variant>
    </vt:vector>
  </HeadingPairs>
  <TitlesOfParts>
    <vt:vector size="86" baseType="lpstr">
      <vt:lpstr>.VnTime</vt:lpstr>
      <vt:lpstr>Aptos</vt:lpstr>
      <vt:lpstr>Arial</vt:lpstr>
      <vt:lpstr>Arimo</vt:lpstr>
      <vt:lpstr>Be Vietnam Pro</vt:lpstr>
      <vt:lpstr>Be Vietnam Pro Medium</vt:lpstr>
      <vt:lpstr>Be Vietnam Pro SemiBold</vt:lpstr>
      <vt:lpstr>Calibri</vt:lpstr>
      <vt:lpstr>Calibri Light</vt:lpstr>
      <vt:lpstr>Cambria</vt:lpstr>
      <vt:lpstr>Courier New</vt:lpstr>
      <vt:lpstr>等线</vt:lpstr>
      <vt:lpstr>Gothic A1</vt:lpstr>
      <vt:lpstr>Londrina Solid</vt:lpstr>
      <vt:lpstr>Londrina Solid Black</vt:lpstr>
      <vt:lpstr>Segoe UI</vt:lpstr>
      <vt:lpstr>Symbol</vt:lpstr>
      <vt:lpstr>Times New Roman</vt:lpstr>
      <vt:lpstr>字魂189号-星岩乐黑体</vt:lpstr>
      <vt:lpstr>字魂86号-杨任东楷书</vt:lpstr>
      <vt:lpstr>Facts About Bats by Slidesgo</vt:lpstr>
      <vt:lpstr>1_Facts About Bats by Slidesgo</vt:lpstr>
      <vt:lpstr>5_Office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PKComputer</cp:lastModifiedBy>
  <cp:revision>82</cp:revision>
  <dcterms:created xsi:type="dcterms:W3CDTF">2024-06-19T04:40:08Z</dcterms:created>
  <dcterms:modified xsi:type="dcterms:W3CDTF">2025-10-16T19:01:57Z</dcterms:modified>
</cp:coreProperties>
</file>