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4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5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6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7.xml" ContentType="application/vnd.openxmlformats-officedocument.theme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8" r:id="rId1"/>
    <p:sldMasterId id="2147483760" r:id="rId2"/>
    <p:sldMasterId id="2147483786" r:id="rId3"/>
    <p:sldMasterId id="2147483799" r:id="rId4"/>
    <p:sldMasterId id="2147483823" r:id="rId5"/>
    <p:sldMasterId id="2147483835" r:id="rId6"/>
    <p:sldMasterId id="2147483847" r:id="rId7"/>
    <p:sldMasterId id="2147483859" r:id="rId8"/>
  </p:sldMasterIdLst>
  <p:notesMasterIdLst>
    <p:notesMasterId r:id="rId23"/>
  </p:notesMasterIdLst>
  <p:sldIdLst>
    <p:sldId id="2007577444" r:id="rId9"/>
    <p:sldId id="2007577466" r:id="rId10"/>
    <p:sldId id="2007577448" r:id="rId11"/>
    <p:sldId id="2007577454" r:id="rId12"/>
    <p:sldId id="2007577465" r:id="rId13"/>
    <p:sldId id="2007577455" r:id="rId14"/>
    <p:sldId id="2007577456" r:id="rId15"/>
    <p:sldId id="323" r:id="rId16"/>
    <p:sldId id="2007577425" r:id="rId17"/>
    <p:sldId id="327" r:id="rId18"/>
    <p:sldId id="326" r:id="rId19"/>
    <p:sldId id="328" r:id="rId20"/>
    <p:sldId id="325" r:id="rId21"/>
    <p:sldId id="332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FEFEFE"/>
    <a:srgbClr val="C96D5B"/>
    <a:srgbClr val="F3F7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46" autoAdjust="0"/>
    <p:restoredTop sz="89638" autoAdjust="0"/>
  </p:normalViewPr>
  <p:slideViewPr>
    <p:cSldViewPr snapToGrid="0">
      <p:cViewPr varScale="1">
        <p:scale>
          <a:sx n="57" d="100"/>
          <a:sy n="57" d="100"/>
        </p:scale>
        <p:origin x="752" y="48"/>
      </p:cViewPr>
      <p:guideLst>
        <p:guide orient="horz" pos="2136"/>
        <p:guide pos="38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1C7E5A-8F5E-4337-BE98-404062D21E4B}" type="datetimeFigureOut">
              <a:rPr lang="en-US" smtClean="0"/>
              <a:t>11/17/2025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0D2284-37BF-4AD4-81EA-B2B55729C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942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2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3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4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2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5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3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6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4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Chào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mừng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quý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thầy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cô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đến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với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tiết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học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ngày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hôm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nay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của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lớp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10D2.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Khác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với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thông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lệ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ngày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hôm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nay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các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sẽ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là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thí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sinh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để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cùng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tham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gia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Gameshow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Đường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lên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đỉnh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Olympia”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với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cuộc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tài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vô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cùng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quyết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liệt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80A3F1-A5B8-4DD4-BBA4-6C471DA2EAD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812859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em</a:t>
            </a:r>
            <a:r>
              <a:rPr lang="en-US" baseline="0" dirty="0"/>
              <a:t> </a:t>
            </a:r>
            <a:r>
              <a:rPr lang="en-US" baseline="0" dirty="0" err="1"/>
              <a:t>vừa</a:t>
            </a:r>
            <a:r>
              <a:rPr lang="en-US" baseline="0" dirty="0"/>
              <a:t> </a:t>
            </a:r>
            <a:r>
              <a:rPr lang="en-US" baseline="0" dirty="0" err="1"/>
              <a:t>xem</a:t>
            </a:r>
            <a:r>
              <a:rPr lang="en-US" baseline="0" dirty="0"/>
              <a:t> </a:t>
            </a:r>
            <a:r>
              <a:rPr lang="en-US" baseline="0" dirty="0" err="1"/>
              <a:t>xong</a:t>
            </a:r>
            <a:r>
              <a:rPr lang="en-US" baseline="0" dirty="0"/>
              <a:t> </a:t>
            </a:r>
            <a:r>
              <a:rPr lang="en-US" baseline="0" dirty="0" err="1"/>
              <a:t>videoclip</a:t>
            </a:r>
            <a:r>
              <a:rPr lang="en-US" baseline="0" dirty="0"/>
              <a:t>,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bây</a:t>
            </a:r>
            <a:r>
              <a:rPr lang="en-US" baseline="0" dirty="0"/>
              <a:t> </a:t>
            </a:r>
            <a:r>
              <a:rPr lang="en-US" baseline="0" dirty="0" err="1"/>
              <a:t>giờ</a:t>
            </a:r>
            <a:r>
              <a:rPr lang="en-US" baseline="0" dirty="0"/>
              <a:t> </a:t>
            </a:r>
            <a:r>
              <a:rPr lang="en-US" baseline="0" dirty="0" err="1"/>
              <a:t>chúng</a:t>
            </a:r>
            <a:r>
              <a:rPr lang="en-US" baseline="0" dirty="0"/>
              <a:t> ta </a:t>
            </a:r>
            <a:r>
              <a:rPr lang="en-US" baseline="0" dirty="0" err="1"/>
              <a:t>hãy</a:t>
            </a:r>
            <a:r>
              <a:rPr lang="en-US" baseline="0" dirty="0"/>
              <a:t> </a:t>
            </a:r>
            <a:r>
              <a:rPr lang="en-US" baseline="0" dirty="0" err="1"/>
              <a:t>sẵn</a:t>
            </a:r>
            <a:r>
              <a:rPr lang="en-US" baseline="0" dirty="0"/>
              <a:t> </a:t>
            </a:r>
            <a:r>
              <a:rPr lang="en-US" baseline="0" dirty="0" err="1"/>
              <a:t>sàng</a:t>
            </a:r>
            <a:r>
              <a:rPr lang="en-US" baseline="0" dirty="0"/>
              <a:t> </a:t>
            </a:r>
            <a:r>
              <a:rPr lang="en-US" baseline="0" dirty="0" err="1"/>
              <a:t>thảo</a:t>
            </a:r>
            <a:r>
              <a:rPr lang="en-US" baseline="0" dirty="0"/>
              <a:t> </a:t>
            </a:r>
            <a:r>
              <a:rPr lang="en-US" baseline="0" dirty="0" err="1"/>
              <a:t>luận</a:t>
            </a:r>
            <a:r>
              <a:rPr lang="en-US" baseline="0" dirty="0"/>
              <a:t> </a:t>
            </a:r>
            <a:r>
              <a:rPr lang="en-US" baseline="0" dirty="0" err="1"/>
              <a:t>thật</a:t>
            </a:r>
            <a:r>
              <a:rPr lang="en-US" baseline="0" dirty="0"/>
              <a:t> </a:t>
            </a:r>
            <a:r>
              <a:rPr lang="en-US" baseline="0" dirty="0" err="1"/>
              <a:t>nhanh</a:t>
            </a:r>
            <a:r>
              <a:rPr lang="en-US" baseline="0" dirty="0"/>
              <a:t>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viết</a:t>
            </a:r>
            <a:r>
              <a:rPr lang="en-US" baseline="0" dirty="0"/>
              <a:t> </a:t>
            </a:r>
            <a:r>
              <a:rPr lang="en-US" baseline="0" dirty="0" err="1"/>
              <a:t>đáp</a:t>
            </a:r>
            <a:r>
              <a:rPr lang="en-US" baseline="0" dirty="0"/>
              <a:t> </a:t>
            </a:r>
            <a:r>
              <a:rPr lang="en-US" baseline="0" dirty="0" err="1"/>
              <a:t>án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bảng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 </a:t>
            </a:r>
            <a:r>
              <a:rPr lang="en-US" baseline="0" dirty="0" err="1"/>
              <a:t>nhỏ</a:t>
            </a:r>
            <a:r>
              <a:rPr lang="en-US" baseline="0" dirty="0"/>
              <a:t>. </a:t>
            </a:r>
            <a:r>
              <a:rPr lang="en-US" baseline="0" dirty="0" err="1"/>
              <a:t>Mỗi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 </a:t>
            </a:r>
            <a:r>
              <a:rPr lang="en-US" baseline="0" dirty="0" err="1"/>
              <a:t>chúng</a:t>
            </a:r>
            <a:r>
              <a:rPr lang="en-US" baseline="0" dirty="0"/>
              <a:t> ta </a:t>
            </a:r>
            <a:r>
              <a:rPr lang="en-US" baseline="0" dirty="0" err="1"/>
              <a:t>chỉ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10s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r>
              <a:rPr lang="en-US" baseline="0" dirty="0"/>
              <a:t>. </a:t>
            </a:r>
            <a:r>
              <a:rPr lang="en-US" baseline="0" dirty="0" err="1"/>
              <a:t>Khi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hiệu</a:t>
            </a:r>
            <a:r>
              <a:rPr lang="en-US" baseline="0" dirty="0"/>
              <a:t> </a:t>
            </a:r>
            <a:r>
              <a:rPr lang="en-US" baseline="0" dirty="0" err="1"/>
              <a:t>lệnh</a:t>
            </a:r>
            <a:r>
              <a:rPr lang="en-US" baseline="0" dirty="0"/>
              <a:t>,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 </a:t>
            </a:r>
            <a:r>
              <a:rPr lang="en-US" baseline="0" dirty="0" err="1"/>
              <a:t>cùng</a:t>
            </a:r>
            <a:r>
              <a:rPr lang="en-US" baseline="0" dirty="0"/>
              <a:t> </a:t>
            </a:r>
            <a:r>
              <a:rPr lang="en-US" baseline="0" dirty="0" err="1"/>
              <a:t>giơ</a:t>
            </a:r>
            <a:r>
              <a:rPr lang="en-US" baseline="0" dirty="0"/>
              <a:t> </a:t>
            </a:r>
            <a:r>
              <a:rPr lang="en-US" baseline="0" dirty="0" err="1"/>
              <a:t>bảng</a:t>
            </a:r>
            <a:r>
              <a:rPr lang="en-US" baseline="0" dirty="0"/>
              <a:t> </a:t>
            </a:r>
            <a:r>
              <a:rPr lang="en-US" baseline="0" dirty="0" err="1"/>
              <a:t>kết</a:t>
            </a:r>
            <a:r>
              <a:rPr lang="en-US" baseline="0" dirty="0"/>
              <a:t> </a:t>
            </a:r>
            <a:r>
              <a:rPr lang="en-US" baseline="0" dirty="0" err="1"/>
              <a:t>quả</a:t>
            </a:r>
            <a:r>
              <a:rPr lang="en-US" baseline="0" dirty="0"/>
              <a:t> </a:t>
            </a:r>
            <a:r>
              <a:rPr lang="en-US" baseline="0" dirty="0" err="1"/>
              <a:t>nhé</a:t>
            </a:r>
            <a:r>
              <a:rPr lang="en-US" baseline="0" dirty="0"/>
              <a:t>.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em</a:t>
            </a:r>
            <a:r>
              <a:rPr lang="en-US" baseline="0" dirty="0"/>
              <a:t> </a:t>
            </a:r>
            <a:r>
              <a:rPr lang="en-US" baseline="0" dirty="0" err="1"/>
              <a:t>đã</a:t>
            </a:r>
            <a:r>
              <a:rPr lang="en-US" baseline="0" dirty="0"/>
              <a:t> </a:t>
            </a:r>
            <a:r>
              <a:rPr lang="en-US" baseline="0" dirty="0" err="1"/>
              <a:t>nắm</a:t>
            </a:r>
            <a:r>
              <a:rPr lang="en-US" baseline="0" dirty="0"/>
              <a:t> </a:t>
            </a:r>
            <a:r>
              <a:rPr lang="en-US" baseline="0" dirty="0" err="1"/>
              <a:t>luật</a:t>
            </a:r>
            <a:r>
              <a:rPr lang="en-US" baseline="0" dirty="0"/>
              <a:t> </a:t>
            </a:r>
            <a:r>
              <a:rPr lang="en-US" baseline="0" dirty="0" err="1"/>
              <a:t>chơi</a:t>
            </a:r>
            <a:r>
              <a:rPr lang="en-US" baseline="0" dirty="0"/>
              <a:t> </a:t>
            </a:r>
            <a:r>
              <a:rPr lang="en-US" baseline="0" dirty="0" err="1"/>
              <a:t>chưa</a:t>
            </a:r>
            <a:r>
              <a:rPr lang="en-US" baseline="0" dirty="0"/>
              <a:t>? </a:t>
            </a:r>
          </a:p>
          <a:p>
            <a:r>
              <a:rPr lang="en-US" baseline="0" dirty="0" err="1"/>
              <a:t>Cô</a:t>
            </a:r>
            <a:r>
              <a:rPr lang="en-US" baseline="0" dirty="0"/>
              <a:t> </a:t>
            </a:r>
            <a:r>
              <a:rPr lang="en-US" baseline="0" dirty="0" err="1"/>
              <a:t>sẽ</a:t>
            </a:r>
            <a:r>
              <a:rPr lang="en-US" baseline="0" dirty="0"/>
              <a:t> </a:t>
            </a:r>
            <a:r>
              <a:rPr lang="en-US" baseline="0" dirty="0" err="1"/>
              <a:t>bắt</a:t>
            </a:r>
            <a:r>
              <a:rPr lang="en-US" baseline="0" dirty="0"/>
              <a:t> </a:t>
            </a:r>
            <a:r>
              <a:rPr lang="en-US" baseline="0" dirty="0" err="1"/>
              <a:t>đầu</a:t>
            </a:r>
            <a:r>
              <a:rPr lang="en-US" baseline="0" dirty="0"/>
              <a:t> </a:t>
            </a:r>
            <a:r>
              <a:rPr lang="en-US" baseline="0" dirty="0" err="1"/>
              <a:t>với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 </a:t>
            </a:r>
            <a:r>
              <a:rPr lang="en-US" baseline="0" dirty="0" err="1"/>
              <a:t>số</a:t>
            </a:r>
            <a:r>
              <a:rPr lang="en-US" baseline="0" dirty="0"/>
              <a:t> 1…………</a:t>
            </a:r>
            <a:r>
              <a:rPr lang="en-US" baseline="0" dirty="0" err="1"/>
              <a:t>xin</a:t>
            </a:r>
            <a:r>
              <a:rPr lang="en-US" baseline="0" dirty="0"/>
              <a:t> </a:t>
            </a:r>
            <a:r>
              <a:rPr lang="en-US" baseline="0" dirty="0" err="1"/>
              <a:t>chúc</a:t>
            </a:r>
            <a:r>
              <a:rPr lang="en-US" baseline="0" dirty="0"/>
              <a:t> </a:t>
            </a:r>
            <a:r>
              <a:rPr lang="en-US" baseline="0" dirty="0" err="1"/>
              <a:t>mừng</a:t>
            </a:r>
            <a:r>
              <a:rPr lang="en-US" baseline="0" dirty="0"/>
              <a:t>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….</a:t>
            </a:r>
            <a:r>
              <a:rPr lang="en-US" baseline="0" dirty="0" err="1"/>
              <a:t>đã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r>
              <a:rPr lang="en-US" baseline="0" dirty="0"/>
              <a:t> </a:t>
            </a:r>
            <a:r>
              <a:rPr lang="en-US" baseline="0" dirty="0" err="1"/>
              <a:t>vô</a:t>
            </a:r>
            <a:r>
              <a:rPr lang="en-US" baseline="0" dirty="0"/>
              <a:t> </a:t>
            </a:r>
            <a:r>
              <a:rPr lang="en-US" baseline="0" dirty="0" err="1"/>
              <a:t>cùng</a:t>
            </a:r>
            <a:r>
              <a:rPr lang="en-US" baseline="0" dirty="0"/>
              <a:t> </a:t>
            </a:r>
            <a:r>
              <a:rPr lang="en-US" baseline="0" dirty="0" err="1"/>
              <a:t>chính</a:t>
            </a:r>
            <a:r>
              <a:rPr lang="en-US" baseline="0" dirty="0"/>
              <a:t> </a:t>
            </a:r>
            <a:r>
              <a:rPr lang="en-US" baseline="0" dirty="0" err="1"/>
              <a:t>xác</a:t>
            </a:r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80A3F1-A5B8-4DD4-BBA4-6C471DA2EAD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375742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em</a:t>
            </a:r>
            <a:r>
              <a:rPr lang="en-US" baseline="0" dirty="0"/>
              <a:t> </a:t>
            </a:r>
            <a:r>
              <a:rPr lang="en-US" baseline="0" dirty="0" err="1"/>
              <a:t>vừa</a:t>
            </a:r>
            <a:r>
              <a:rPr lang="en-US" baseline="0" dirty="0"/>
              <a:t> </a:t>
            </a:r>
            <a:r>
              <a:rPr lang="en-US" baseline="0" dirty="0" err="1"/>
              <a:t>xem</a:t>
            </a:r>
            <a:r>
              <a:rPr lang="en-US" baseline="0" dirty="0"/>
              <a:t> </a:t>
            </a:r>
            <a:r>
              <a:rPr lang="en-US" baseline="0" dirty="0" err="1"/>
              <a:t>xong</a:t>
            </a:r>
            <a:r>
              <a:rPr lang="en-US" baseline="0" dirty="0"/>
              <a:t> </a:t>
            </a:r>
            <a:r>
              <a:rPr lang="en-US" baseline="0" dirty="0" err="1"/>
              <a:t>videoclip</a:t>
            </a:r>
            <a:r>
              <a:rPr lang="en-US" baseline="0" dirty="0"/>
              <a:t>,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bây</a:t>
            </a:r>
            <a:r>
              <a:rPr lang="en-US" baseline="0" dirty="0"/>
              <a:t> </a:t>
            </a:r>
            <a:r>
              <a:rPr lang="en-US" baseline="0" dirty="0" err="1"/>
              <a:t>giờ</a:t>
            </a:r>
            <a:r>
              <a:rPr lang="en-US" baseline="0" dirty="0"/>
              <a:t> </a:t>
            </a:r>
            <a:r>
              <a:rPr lang="en-US" baseline="0" dirty="0" err="1"/>
              <a:t>chúng</a:t>
            </a:r>
            <a:r>
              <a:rPr lang="en-US" baseline="0" dirty="0"/>
              <a:t> ta </a:t>
            </a:r>
            <a:r>
              <a:rPr lang="en-US" baseline="0" dirty="0" err="1"/>
              <a:t>hãy</a:t>
            </a:r>
            <a:r>
              <a:rPr lang="en-US" baseline="0" dirty="0"/>
              <a:t> </a:t>
            </a:r>
            <a:r>
              <a:rPr lang="en-US" baseline="0" dirty="0" err="1"/>
              <a:t>sẵn</a:t>
            </a:r>
            <a:r>
              <a:rPr lang="en-US" baseline="0" dirty="0"/>
              <a:t> </a:t>
            </a:r>
            <a:r>
              <a:rPr lang="en-US" baseline="0" dirty="0" err="1"/>
              <a:t>sàng</a:t>
            </a:r>
            <a:r>
              <a:rPr lang="en-US" baseline="0" dirty="0"/>
              <a:t> </a:t>
            </a:r>
            <a:r>
              <a:rPr lang="en-US" baseline="0" dirty="0" err="1"/>
              <a:t>thảo</a:t>
            </a:r>
            <a:r>
              <a:rPr lang="en-US" baseline="0" dirty="0"/>
              <a:t> </a:t>
            </a:r>
            <a:r>
              <a:rPr lang="en-US" baseline="0" dirty="0" err="1"/>
              <a:t>luận</a:t>
            </a:r>
            <a:r>
              <a:rPr lang="en-US" baseline="0" dirty="0"/>
              <a:t> </a:t>
            </a:r>
            <a:r>
              <a:rPr lang="en-US" baseline="0" dirty="0" err="1"/>
              <a:t>thật</a:t>
            </a:r>
            <a:r>
              <a:rPr lang="en-US" baseline="0" dirty="0"/>
              <a:t> </a:t>
            </a:r>
            <a:r>
              <a:rPr lang="en-US" baseline="0" dirty="0" err="1"/>
              <a:t>nhanh</a:t>
            </a:r>
            <a:r>
              <a:rPr lang="en-US" baseline="0" dirty="0"/>
              <a:t>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viết</a:t>
            </a:r>
            <a:r>
              <a:rPr lang="en-US" baseline="0" dirty="0"/>
              <a:t> </a:t>
            </a:r>
            <a:r>
              <a:rPr lang="en-US" baseline="0" dirty="0" err="1"/>
              <a:t>đáp</a:t>
            </a:r>
            <a:r>
              <a:rPr lang="en-US" baseline="0" dirty="0"/>
              <a:t> </a:t>
            </a:r>
            <a:r>
              <a:rPr lang="en-US" baseline="0" dirty="0" err="1"/>
              <a:t>án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bảng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 </a:t>
            </a:r>
            <a:r>
              <a:rPr lang="en-US" baseline="0" dirty="0" err="1"/>
              <a:t>nhỏ</a:t>
            </a:r>
            <a:r>
              <a:rPr lang="en-US" baseline="0" dirty="0"/>
              <a:t>. </a:t>
            </a:r>
            <a:r>
              <a:rPr lang="en-US" baseline="0" dirty="0" err="1"/>
              <a:t>Mỗi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 </a:t>
            </a:r>
            <a:r>
              <a:rPr lang="en-US" baseline="0" dirty="0" err="1"/>
              <a:t>chúng</a:t>
            </a:r>
            <a:r>
              <a:rPr lang="en-US" baseline="0" dirty="0"/>
              <a:t> ta </a:t>
            </a:r>
            <a:r>
              <a:rPr lang="en-US" baseline="0" dirty="0" err="1"/>
              <a:t>chỉ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10s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r>
              <a:rPr lang="en-US" baseline="0" dirty="0"/>
              <a:t>. </a:t>
            </a:r>
            <a:r>
              <a:rPr lang="en-US" baseline="0" dirty="0" err="1"/>
              <a:t>Khi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hiệu</a:t>
            </a:r>
            <a:r>
              <a:rPr lang="en-US" baseline="0" dirty="0"/>
              <a:t> </a:t>
            </a:r>
            <a:r>
              <a:rPr lang="en-US" baseline="0" dirty="0" err="1"/>
              <a:t>lệnh</a:t>
            </a:r>
            <a:r>
              <a:rPr lang="en-US" baseline="0" dirty="0"/>
              <a:t>,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 </a:t>
            </a:r>
            <a:r>
              <a:rPr lang="en-US" baseline="0" dirty="0" err="1"/>
              <a:t>cùng</a:t>
            </a:r>
            <a:r>
              <a:rPr lang="en-US" baseline="0" dirty="0"/>
              <a:t> </a:t>
            </a:r>
            <a:r>
              <a:rPr lang="en-US" baseline="0" dirty="0" err="1"/>
              <a:t>giơ</a:t>
            </a:r>
            <a:r>
              <a:rPr lang="en-US" baseline="0" dirty="0"/>
              <a:t> </a:t>
            </a:r>
            <a:r>
              <a:rPr lang="en-US" baseline="0" dirty="0" err="1"/>
              <a:t>bảng</a:t>
            </a:r>
            <a:r>
              <a:rPr lang="en-US" baseline="0" dirty="0"/>
              <a:t> </a:t>
            </a:r>
            <a:r>
              <a:rPr lang="en-US" baseline="0" dirty="0" err="1"/>
              <a:t>kết</a:t>
            </a:r>
            <a:r>
              <a:rPr lang="en-US" baseline="0" dirty="0"/>
              <a:t> </a:t>
            </a:r>
            <a:r>
              <a:rPr lang="en-US" baseline="0" dirty="0" err="1"/>
              <a:t>quả</a:t>
            </a:r>
            <a:r>
              <a:rPr lang="en-US" baseline="0" dirty="0"/>
              <a:t> </a:t>
            </a:r>
            <a:r>
              <a:rPr lang="en-US" baseline="0" dirty="0" err="1"/>
              <a:t>nhé</a:t>
            </a:r>
            <a:r>
              <a:rPr lang="en-US" baseline="0" dirty="0"/>
              <a:t>.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em</a:t>
            </a:r>
            <a:r>
              <a:rPr lang="en-US" baseline="0" dirty="0"/>
              <a:t> </a:t>
            </a:r>
            <a:r>
              <a:rPr lang="en-US" baseline="0" dirty="0" err="1"/>
              <a:t>đã</a:t>
            </a:r>
            <a:r>
              <a:rPr lang="en-US" baseline="0" dirty="0"/>
              <a:t> </a:t>
            </a:r>
            <a:r>
              <a:rPr lang="en-US" baseline="0" dirty="0" err="1"/>
              <a:t>nắm</a:t>
            </a:r>
            <a:r>
              <a:rPr lang="en-US" baseline="0" dirty="0"/>
              <a:t> </a:t>
            </a:r>
            <a:r>
              <a:rPr lang="en-US" baseline="0" dirty="0" err="1"/>
              <a:t>luật</a:t>
            </a:r>
            <a:r>
              <a:rPr lang="en-US" baseline="0" dirty="0"/>
              <a:t> </a:t>
            </a:r>
            <a:r>
              <a:rPr lang="en-US" baseline="0" dirty="0" err="1"/>
              <a:t>chơi</a:t>
            </a:r>
            <a:r>
              <a:rPr lang="en-US" baseline="0" dirty="0"/>
              <a:t> </a:t>
            </a:r>
            <a:r>
              <a:rPr lang="en-US" baseline="0" dirty="0" err="1"/>
              <a:t>chưa</a:t>
            </a:r>
            <a:r>
              <a:rPr lang="en-US" baseline="0" dirty="0"/>
              <a:t>? </a:t>
            </a:r>
          </a:p>
          <a:p>
            <a:r>
              <a:rPr lang="en-US" baseline="0" dirty="0" err="1"/>
              <a:t>Cô</a:t>
            </a:r>
            <a:r>
              <a:rPr lang="en-US" baseline="0" dirty="0"/>
              <a:t> </a:t>
            </a:r>
            <a:r>
              <a:rPr lang="en-US" baseline="0" dirty="0" err="1"/>
              <a:t>sẽ</a:t>
            </a:r>
            <a:r>
              <a:rPr lang="en-US" baseline="0" dirty="0"/>
              <a:t> </a:t>
            </a:r>
            <a:r>
              <a:rPr lang="en-US" baseline="0" dirty="0" err="1"/>
              <a:t>bắt</a:t>
            </a:r>
            <a:r>
              <a:rPr lang="en-US" baseline="0" dirty="0"/>
              <a:t> </a:t>
            </a:r>
            <a:r>
              <a:rPr lang="en-US" baseline="0" dirty="0" err="1"/>
              <a:t>đầu</a:t>
            </a:r>
            <a:r>
              <a:rPr lang="en-US" baseline="0" dirty="0"/>
              <a:t> </a:t>
            </a:r>
            <a:r>
              <a:rPr lang="en-US" baseline="0" dirty="0" err="1"/>
              <a:t>với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 </a:t>
            </a:r>
            <a:r>
              <a:rPr lang="en-US" baseline="0" dirty="0" err="1"/>
              <a:t>số</a:t>
            </a:r>
            <a:r>
              <a:rPr lang="en-US" baseline="0" dirty="0"/>
              <a:t> 1…………</a:t>
            </a:r>
            <a:r>
              <a:rPr lang="en-US" baseline="0" dirty="0" err="1"/>
              <a:t>xin</a:t>
            </a:r>
            <a:r>
              <a:rPr lang="en-US" baseline="0" dirty="0"/>
              <a:t> </a:t>
            </a:r>
            <a:r>
              <a:rPr lang="en-US" baseline="0" dirty="0" err="1"/>
              <a:t>chúc</a:t>
            </a:r>
            <a:r>
              <a:rPr lang="en-US" baseline="0" dirty="0"/>
              <a:t> </a:t>
            </a:r>
            <a:r>
              <a:rPr lang="en-US" baseline="0" dirty="0" err="1"/>
              <a:t>mừng</a:t>
            </a:r>
            <a:r>
              <a:rPr lang="en-US" baseline="0" dirty="0"/>
              <a:t>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….</a:t>
            </a:r>
            <a:r>
              <a:rPr lang="en-US" baseline="0" dirty="0" err="1"/>
              <a:t>đã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r>
              <a:rPr lang="en-US" baseline="0" dirty="0"/>
              <a:t> </a:t>
            </a:r>
            <a:r>
              <a:rPr lang="en-US" baseline="0" dirty="0" err="1"/>
              <a:t>vô</a:t>
            </a:r>
            <a:r>
              <a:rPr lang="en-US" baseline="0" dirty="0"/>
              <a:t> </a:t>
            </a:r>
            <a:r>
              <a:rPr lang="en-US" baseline="0" dirty="0" err="1"/>
              <a:t>cùng</a:t>
            </a:r>
            <a:r>
              <a:rPr lang="en-US" baseline="0" dirty="0"/>
              <a:t> </a:t>
            </a:r>
            <a:r>
              <a:rPr lang="en-US" baseline="0" dirty="0" err="1"/>
              <a:t>chính</a:t>
            </a:r>
            <a:r>
              <a:rPr lang="en-US" baseline="0" dirty="0"/>
              <a:t> </a:t>
            </a:r>
            <a:r>
              <a:rPr lang="en-US" baseline="0" dirty="0" err="1"/>
              <a:t>xác</a:t>
            </a:r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80A3F1-A5B8-4DD4-BBA4-6C471DA2EAD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953817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em</a:t>
            </a:r>
            <a:r>
              <a:rPr lang="en-US" baseline="0" dirty="0"/>
              <a:t> </a:t>
            </a:r>
            <a:r>
              <a:rPr lang="en-US" baseline="0" dirty="0" err="1"/>
              <a:t>vừa</a:t>
            </a:r>
            <a:r>
              <a:rPr lang="en-US" baseline="0" dirty="0"/>
              <a:t> </a:t>
            </a:r>
            <a:r>
              <a:rPr lang="en-US" baseline="0" dirty="0" err="1"/>
              <a:t>xem</a:t>
            </a:r>
            <a:r>
              <a:rPr lang="en-US" baseline="0" dirty="0"/>
              <a:t> </a:t>
            </a:r>
            <a:r>
              <a:rPr lang="en-US" baseline="0" dirty="0" err="1"/>
              <a:t>xong</a:t>
            </a:r>
            <a:r>
              <a:rPr lang="en-US" baseline="0" dirty="0"/>
              <a:t> </a:t>
            </a:r>
            <a:r>
              <a:rPr lang="en-US" baseline="0" dirty="0" err="1"/>
              <a:t>videoclip</a:t>
            </a:r>
            <a:r>
              <a:rPr lang="en-US" baseline="0" dirty="0"/>
              <a:t>,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bây</a:t>
            </a:r>
            <a:r>
              <a:rPr lang="en-US" baseline="0" dirty="0"/>
              <a:t> </a:t>
            </a:r>
            <a:r>
              <a:rPr lang="en-US" baseline="0" dirty="0" err="1"/>
              <a:t>giờ</a:t>
            </a:r>
            <a:r>
              <a:rPr lang="en-US" baseline="0" dirty="0"/>
              <a:t> </a:t>
            </a:r>
            <a:r>
              <a:rPr lang="en-US" baseline="0" dirty="0" err="1"/>
              <a:t>chúng</a:t>
            </a:r>
            <a:r>
              <a:rPr lang="en-US" baseline="0" dirty="0"/>
              <a:t> ta </a:t>
            </a:r>
            <a:r>
              <a:rPr lang="en-US" baseline="0" dirty="0" err="1"/>
              <a:t>hãy</a:t>
            </a:r>
            <a:r>
              <a:rPr lang="en-US" baseline="0" dirty="0"/>
              <a:t> </a:t>
            </a:r>
            <a:r>
              <a:rPr lang="en-US" baseline="0" dirty="0" err="1"/>
              <a:t>sẵn</a:t>
            </a:r>
            <a:r>
              <a:rPr lang="en-US" baseline="0" dirty="0"/>
              <a:t> </a:t>
            </a:r>
            <a:r>
              <a:rPr lang="en-US" baseline="0" dirty="0" err="1"/>
              <a:t>sàng</a:t>
            </a:r>
            <a:r>
              <a:rPr lang="en-US" baseline="0" dirty="0"/>
              <a:t> </a:t>
            </a:r>
            <a:r>
              <a:rPr lang="en-US" baseline="0" dirty="0" err="1"/>
              <a:t>thảo</a:t>
            </a:r>
            <a:r>
              <a:rPr lang="en-US" baseline="0" dirty="0"/>
              <a:t> </a:t>
            </a:r>
            <a:r>
              <a:rPr lang="en-US" baseline="0" dirty="0" err="1"/>
              <a:t>luận</a:t>
            </a:r>
            <a:r>
              <a:rPr lang="en-US" baseline="0" dirty="0"/>
              <a:t> </a:t>
            </a:r>
            <a:r>
              <a:rPr lang="en-US" baseline="0" dirty="0" err="1"/>
              <a:t>thật</a:t>
            </a:r>
            <a:r>
              <a:rPr lang="en-US" baseline="0" dirty="0"/>
              <a:t> </a:t>
            </a:r>
            <a:r>
              <a:rPr lang="en-US" baseline="0" dirty="0" err="1"/>
              <a:t>nhanh</a:t>
            </a:r>
            <a:r>
              <a:rPr lang="en-US" baseline="0" dirty="0"/>
              <a:t>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viết</a:t>
            </a:r>
            <a:r>
              <a:rPr lang="en-US" baseline="0" dirty="0"/>
              <a:t> </a:t>
            </a:r>
            <a:r>
              <a:rPr lang="en-US" baseline="0" dirty="0" err="1"/>
              <a:t>đáp</a:t>
            </a:r>
            <a:r>
              <a:rPr lang="en-US" baseline="0" dirty="0"/>
              <a:t> </a:t>
            </a:r>
            <a:r>
              <a:rPr lang="en-US" baseline="0" dirty="0" err="1"/>
              <a:t>án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bảng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 </a:t>
            </a:r>
            <a:r>
              <a:rPr lang="en-US" baseline="0" dirty="0" err="1"/>
              <a:t>nhỏ</a:t>
            </a:r>
            <a:r>
              <a:rPr lang="en-US" baseline="0" dirty="0"/>
              <a:t>. </a:t>
            </a:r>
            <a:r>
              <a:rPr lang="en-US" baseline="0" dirty="0" err="1"/>
              <a:t>Mỗi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 </a:t>
            </a:r>
            <a:r>
              <a:rPr lang="en-US" baseline="0" dirty="0" err="1"/>
              <a:t>chúng</a:t>
            </a:r>
            <a:r>
              <a:rPr lang="en-US" baseline="0" dirty="0"/>
              <a:t> ta </a:t>
            </a:r>
            <a:r>
              <a:rPr lang="en-US" baseline="0" dirty="0" err="1"/>
              <a:t>chỉ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10s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r>
              <a:rPr lang="en-US" baseline="0" dirty="0"/>
              <a:t>. </a:t>
            </a:r>
            <a:r>
              <a:rPr lang="en-US" baseline="0" dirty="0" err="1"/>
              <a:t>Khi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hiệu</a:t>
            </a:r>
            <a:r>
              <a:rPr lang="en-US" baseline="0" dirty="0"/>
              <a:t> </a:t>
            </a:r>
            <a:r>
              <a:rPr lang="en-US" baseline="0" dirty="0" err="1"/>
              <a:t>lệnh</a:t>
            </a:r>
            <a:r>
              <a:rPr lang="en-US" baseline="0" dirty="0"/>
              <a:t>,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 </a:t>
            </a:r>
            <a:r>
              <a:rPr lang="en-US" baseline="0" dirty="0" err="1"/>
              <a:t>cùng</a:t>
            </a:r>
            <a:r>
              <a:rPr lang="en-US" baseline="0" dirty="0"/>
              <a:t> </a:t>
            </a:r>
            <a:r>
              <a:rPr lang="en-US" baseline="0" dirty="0" err="1"/>
              <a:t>giơ</a:t>
            </a:r>
            <a:r>
              <a:rPr lang="en-US" baseline="0" dirty="0"/>
              <a:t> </a:t>
            </a:r>
            <a:r>
              <a:rPr lang="en-US" baseline="0" dirty="0" err="1"/>
              <a:t>bảng</a:t>
            </a:r>
            <a:r>
              <a:rPr lang="en-US" baseline="0" dirty="0"/>
              <a:t> </a:t>
            </a:r>
            <a:r>
              <a:rPr lang="en-US" baseline="0" dirty="0" err="1"/>
              <a:t>kết</a:t>
            </a:r>
            <a:r>
              <a:rPr lang="en-US" baseline="0" dirty="0"/>
              <a:t> </a:t>
            </a:r>
            <a:r>
              <a:rPr lang="en-US" baseline="0" dirty="0" err="1"/>
              <a:t>quả</a:t>
            </a:r>
            <a:r>
              <a:rPr lang="en-US" baseline="0" dirty="0"/>
              <a:t> </a:t>
            </a:r>
            <a:r>
              <a:rPr lang="en-US" baseline="0" dirty="0" err="1"/>
              <a:t>nhé</a:t>
            </a:r>
            <a:r>
              <a:rPr lang="en-US" baseline="0" dirty="0"/>
              <a:t>.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em</a:t>
            </a:r>
            <a:r>
              <a:rPr lang="en-US" baseline="0" dirty="0"/>
              <a:t> </a:t>
            </a:r>
            <a:r>
              <a:rPr lang="en-US" baseline="0" dirty="0" err="1"/>
              <a:t>đã</a:t>
            </a:r>
            <a:r>
              <a:rPr lang="en-US" baseline="0" dirty="0"/>
              <a:t> </a:t>
            </a:r>
            <a:r>
              <a:rPr lang="en-US" baseline="0" dirty="0" err="1"/>
              <a:t>nắm</a:t>
            </a:r>
            <a:r>
              <a:rPr lang="en-US" baseline="0" dirty="0"/>
              <a:t> </a:t>
            </a:r>
            <a:r>
              <a:rPr lang="en-US" baseline="0" dirty="0" err="1"/>
              <a:t>luật</a:t>
            </a:r>
            <a:r>
              <a:rPr lang="en-US" baseline="0" dirty="0"/>
              <a:t> </a:t>
            </a:r>
            <a:r>
              <a:rPr lang="en-US" baseline="0" dirty="0" err="1"/>
              <a:t>chơi</a:t>
            </a:r>
            <a:r>
              <a:rPr lang="en-US" baseline="0" dirty="0"/>
              <a:t> </a:t>
            </a:r>
            <a:r>
              <a:rPr lang="en-US" baseline="0" dirty="0" err="1"/>
              <a:t>chưa</a:t>
            </a:r>
            <a:r>
              <a:rPr lang="en-US" baseline="0" dirty="0"/>
              <a:t>? </a:t>
            </a:r>
          </a:p>
          <a:p>
            <a:r>
              <a:rPr lang="en-US" baseline="0" dirty="0" err="1"/>
              <a:t>Cô</a:t>
            </a:r>
            <a:r>
              <a:rPr lang="en-US" baseline="0" dirty="0"/>
              <a:t> </a:t>
            </a:r>
            <a:r>
              <a:rPr lang="en-US" baseline="0" dirty="0" err="1"/>
              <a:t>sẽ</a:t>
            </a:r>
            <a:r>
              <a:rPr lang="en-US" baseline="0" dirty="0"/>
              <a:t> </a:t>
            </a:r>
            <a:r>
              <a:rPr lang="en-US" baseline="0" dirty="0" err="1"/>
              <a:t>bắt</a:t>
            </a:r>
            <a:r>
              <a:rPr lang="en-US" baseline="0" dirty="0"/>
              <a:t> </a:t>
            </a:r>
            <a:r>
              <a:rPr lang="en-US" baseline="0" dirty="0" err="1"/>
              <a:t>đầu</a:t>
            </a:r>
            <a:r>
              <a:rPr lang="en-US" baseline="0" dirty="0"/>
              <a:t> </a:t>
            </a:r>
            <a:r>
              <a:rPr lang="en-US" baseline="0" dirty="0" err="1"/>
              <a:t>với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 </a:t>
            </a:r>
            <a:r>
              <a:rPr lang="en-US" baseline="0" dirty="0" err="1"/>
              <a:t>số</a:t>
            </a:r>
            <a:r>
              <a:rPr lang="en-US" baseline="0" dirty="0"/>
              <a:t> 1…………</a:t>
            </a:r>
            <a:r>
              <a:rPr lang="en-US" baseline="0" dirty="0" err="1"/>
              <a:t>xin</a:t>
            </a:r>
            <a:r>
              <a:rPr lang="en-US" baseline="0" dirty="0"/>
              <a:t> </a:t>
            </a:r>
            <a:r>
              <a:rPr lang="en-US" baseline="0" dirty="0" err="1"/>
              <a:t>chúc</a:t>
            </a:r>
            <a:r>
              <a:rPr lang="en-US" baseline="0" dirty="0"/>
              <a:t> </a:t>
            </a:r>
            <a:r>
              <a:rPr lang="en-US" baseline="0" dirty="0" err="1"/>
              <a:t>mừng</a:t>
            </a:r>
            <a:r>
              <a:rPr lang="en-US" baseline="0" dirty="0"/>
              <a:t>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….</a:t>
            </a:r>
            <a:r>
              <a:rPr lang="en-US" baseline="0" dirty="0" err="1"/>
              <a:t>đã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r>
              <a:rPr lang="en-US" baseline="0" dirty="0"/>
              <a:t> </a:t>
            </a:r>
            <a:r>
              <a:rPr lang="en-US" baseline="0" dirty="0" err="1"/>
              <a:t>vô</a:t>
            </a:r>
            <a:r>
              <a:rPr lang="en-US" baseline="0" dirty="0"/>
              <a:t> </a:t>
            </a:r>
            <a:r>
              <a:rPr lang="en-US" baseline="0" dirty="0" err="1"/>
              <a:t>cùng</a:t>
            </a:r>
            <a:r>
              <a:rPr lang="en-US" baseline="0" dirty="0"/>
              <a:t> </a:t>
            </a:r>
            <a:r>
              <a:rPr lang="en-US" baseline="0" dirty="0" err="1"/>
              <a:t>chính</a:t>
            </a:r>
            <a:r>
              <a:rPr lang="en-US" baseline="0" dirty="0"/>
              <a:t> </a:t>
            </a:r>
            <a:r>
              <a:rPr lang="en-US" baseline="0" dirty="0" err="1"/>
              <a:t>xác</a:t>
            </a:r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80A3F1-A5B8-4DD4-BBA4-6C471DA2EAD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74338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em</a:t>
            </a:r>
            <a:r>
              <a:rPr lang="en-US" baseline="0" dirty="0"/>
              <a:t> </a:t>
            </a:r>
            <a:r>
              <a:rPr lang="en-US" baseline="0" dirty="0" err="1"/>
              <a:t>vừa</a:t>
            </a:r>
            <a:r>
              <a:rPr lang="en-US" baseline="0" dirty="0"/>
              <a:t> </a:t>
            </a:r>
            <a:r>
              <a:rPr lang="en-US" baseline="0" dirty="0" err="1"/>
              <a:t>xem</a:t>
            </a:r>
            <a:r>
              <a:rPr lang="en-US" baseline="0" dirty="0"/>
              <a:t> </a:t>
            </a:r>
            <a:r>
              <a:rPr lang="en-US" baseline="0" dirty="0" err="1"/>
              <a:t>xong</a:t>
            </a:r>
            <a:r>
              <a:rPr lang="en-US" baseline="0" dirty="0"/>
              <a:t> </a:t>
            </a:r>
            <a:r>
              <a:rPr lang="en-US" baseline="0" dirty="0" err="1"/>
              <a:t>videoclip</a:t>
            </a:r>
            <a:r>
              <a:rPr lang="en-US" baseline="0" dirty="0"/>
              <a:t>,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bây</a:t>
            </a:r>
            <a:r>
              <a:rPr lang="en-US" baseline="0" dirty="0"/>
              <a:t> </a:t>
            </a:r>
            <a:r>
              <a:rPr lang="en-US" baseline="0" dirty="0" err="1"/>
              <a:t>giờ</a:t>
            </a:r>
            <a:r>
              <a:rPr lang="en-US" baseline="0" dirty="0"/>
              <a:t> </a:t>
            </a:r>
            <a:r>
              <a:rPr lang="en-US" baseline="0" dirty="0" err="1"/>
              <a:t>chúng</a:t>
            </a:r>
            <a:r>
              <a:rPr lang="en-US" baseline="0" dirty="0"/>
              <a:t> ta </a:t>
            </a:r>
            <a:r>
              <a:rPr lang="en-US" baseline="0" dirty="0" err="1"/>
              <a:t>hãy</a:t>
            </a:r>
            <a:r>
              <a:rPr lang="en-US" baseline="0" dirty="0"/>
              <a:t> </a:t>
            </a:r>
            <a:r>
              <a:rPr lang="en-US" baseline="0" dirty="0" err="1"/>
              <a:t>sẵn</a:t>
            </a:r>
            <a:r>
              <a:rPr lang="en-US" baseline="0" dirty="0"/>
              <a:t> </a:t>
            </a:r>
            <a:r>
              <a:rPr lang="en-US" baseline="0" dirty="0" err="1"/>
              <a:t>sàng</a:t>
            </a:r>
            <a:r>
              <a:rPr lang="en-US" baseline="0" dirty="0"/>
              <a:t> </a:t>
            </a:r>
            <a:r>
              <a:rPr lang="en-US" baseline="0" dirty="0" err="1"/>
              <a:t>thảo</a:t>
            </a:r>
            <a:r>
              <a:rPr lang="en-US" baseline="0" dirty="0"/>
              <a:t> </a:t>
            </a:r>
            <a:r>
              <a:rPr lang="en-US" baseline="0" dirty="0" err="1"/>
              <a:t>luận</a:t>
            </a:r>
            <a:r>
              <a:rPr lang="en-US" baseline="0" dirty="0"/>
              <a:t> </a:t>
            </a:r>
            <a:r>
              <a:rPr lang="en-US" baseline="0" dirty="0" err="1"/>
              <a:t>thật</a:t>
            </a:r>
            <a:r>
              <a:rPr lang="en-US" baseline="0" dirty="0"/>
              <a:t> </a:t>
            </a:r>
            <a:r>
              <a:rPr lang="en-US" baseline="0" dirty="0" err="1"/>
              <a:t>nhanh</a:t>
            </a:r>
            <a:r>
              <a:rPr lang="en-US" baseline="0" dirty="0"/>
              <a:t>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viết</a:t>
            </a:r>
            <a:r>
              <a:rPr lang="en-US" baseline="0" dirty="0"/>
              <a:t> </a:t>
            </a:r>
            <a:r>
              <a:rPr lang="en-US" baseline="0" dirty="0" err="1"/>
              <a:t>đáp</a:t>
            </a:r>
            <a:r>
              <a:rPr lang="en-US" baseline="0" dirty="0"/>
              <a:t> </a:t>
            </a:r>
            <a:r>
              <a:rPr lang="en-US" baseline="0" dirty="0" err="1"/>
              <a:t>án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bảng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 </a:t>
            </a:r>
            <a:r>
              <a:rPr lang="en-US" baseline="0" dirty="0" err="1"/>
              <a:t>nhỏ</a:t>
            </a:r>
            <a:r>
              <a:rPr lang="en-US" baseline="0" dirty="0"/>
              <a:t>. </a:t>
            </a:r>
            <a:r>
              <a:rPr lang="en-US" baseline="0" dirty="0" err="1"/>
              <a:t>Mỗi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 </a:t>
            </a:r>
            <a:r>
              <a:rPr lang="en-US" baseline="0" dirty="0" err="1"/>
              <a:t>chúng</a:t>
            </a:r>
            <a:r>
              <a:rPr lang="en-US" baseline="0" dirty="0"/>
              <a:t> ta </a:t>
            </a:r>
            <a:r>
              <a:rPr lang="en-US" baseline="0" dirty="0" err="1"/>
              <a:t>chỉ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10s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r>
              <a:rPr lang="en-US" baseline="0" dirty="0"/>
              <a:t>. </a:t>
            </a:r>
            <a:r>
              <a:rPr lang="en-US" baseline="0" dirty="0" err="1"/>
              <a:t>Khi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hiệu</a:t>
            </a:r>
            <a:r>
              <a:rPr lang="en-US" baseline="0" dirty="0"/>
              <a:t> </a:t>
            </a:r>
            <a:r>
              <a:rPr lang="en-US" baseline="0" dirty="0" err="1"/>
              <a:t>lệnh</a:t>
            </a:r>
            <a:r>
              <a:rPr lang="en-US" baseline="0" dirty="0"/>
              <a:t>,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 </a:t>
            </a:r>
            <a:r>
              <a:rPr lang="en-US" baseline="0" dirty="0" err="1"/>
              <a:t>cùng</a:t>
            </a:r>
            <a:r>
              <a:rPr lang="en-US" baseline="0" dirty="0"/>
              <a:t> </a:t>
            </a:r>
            <a:r>
              <a:rPr lang="en-US" baseline="0" dirty="0" err="1"/>
              <a:t>giơ</a:t>
            </a:r>
            <a:r>
              <a:rPr lang="en-US" baseline="0" dirty="0"/>
              <a:t> </a:t>
            </a:r>
            <a:r>
              <a:rPr lang="en-US" baseline="0" dirty="0" err="1"/>
              <a:t>bảng</a:t>
            </a:r>
            <a:r>
              <a:rPr lang="en-US" baseline="0" dirty="0"/>
              <a:t> </a:t>
            </a:r>
            <a:r>
              <a:rPr lang="en-US" baseline="0" dirty="0" err="1"/>
              <a:t>kết</a:t>
            </a:r>
            <a:r>
              <a:rPr lang="en-US" baseline="0" dirty="0"/>
              <a:t> </a:t>
            </a:r>
            <a:r>
              <a:rPr lang="en-US" baseline="0" dirty="0" err="1"/>
              <a:t>quả</a:t>
            </a:r>
            <a:r>
              <a:rPr lang="en-US" baseline="0" dirty="0"/>
              <a:t> </a:t>
            </a:r>
            <a:r>
              <a:rPr lang="en-US" baseline="0" dirty="0" err="1"/>
              <a:t>nhé</a:t>
            </a:r>
            <a:r>
              <a:rPr lang="en-US" baseline="0" dirty="0"/>
              <a:t>.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em</a:t>
            </a:r>
            <a:r>
              <a:rPr lang="en-US" baseline="0" dirty="0"/>
              <a:t> </a:t>
            </a:r>
            <a:r>
              <a:rPr lang="en-US" baseline="0" dirty="0" err="1"/>
              <a:t>đã</a:t>
            </a:r>
            <a:r>
              <a:rPr lang="en-US" baseline="0" dirty="0"/>
              <a:t> </a:t>
            </a:r>
            <a:r>
              <a:rPr lang="en-US" baseline="0" dirty="0" err="1"/>
              <a:t>nắm</a:t>
            </a:r>
            <a:r>
              <a:rPr lang="en-US" baseline="0" dirty="0"/>
              <a:t> </a:t>
            </a:r>
            <a:r>
              <a:rPr lang="en-US" baseline="0" dirty="0" err="1"/>
              <a:t>luật</a:t>
            </a:r>
            <a:r>
              <a:rPr lang="en-US" baseline="0" dirty="0"/>
              <a:t> </a:t>
            </a:r>
            <a:r>
              <a:rPr lang="en-US" baseline="0" dirty="0" err="1"/>
              <a:t>chơi</a:t>
            </a:r>
            <a:r>
              <a:rPr lang="en-US" baseline="0" dirty="0"/>
              <a:t> </a:t>
            </a:r>
            <a:r>
              <a:rPr lang="en-US" baseline="0" dirty="0" err="1"/>
              <a:t>chưa</a:t>
            </a:r>
            <a:r>
              <a:rPr lang="en-US" baseline="0" dirty="0"/>
              <a:t>? </a:t>
            </a:r>
          </a:p>
          <a:p>
            <a:r>
              <a:rPr lang="en-US" baseline="0" dirty="0" err="1"/>
              <a:t>Cô</a:t>
            </a:r>
            <a:r>
              <a:rPr lang="en-US" baseline="0" dirty="0"/>
              <a:t> </a:t>
            </a:r>
            <a:r>
              <a:rPr lang="en-US" baseline="0" dirty="0" err="1"/>
              <a:t>sẽ</a:t>
            </a:r>
            <a:r>
              <a:rPr lang="en-US" baseline="0" dirty="0"/>
              <a:t> </a:t>
            </a:r>
            <a:r>
              <a:rPr lang="en-US" baseline="0" dirty="0" err="1"/>
              <a:t>bắt</a:t>
            </a:r>
            <a:r>
              <a:rPr lang="en-US" baseline="0" dirty="0"/>
              <a:t> </a:t>
            </a:r>
            <a:r>
              <a:rPr lang="en-US" baseline="0" dirty="0" err="1"/>
              <a:t>đầu</a:t>
            </a:r>
            <a:r>
              <a:rPr lang="en-US" baseline="0" dirty="0"/>
              <a:t> </a:t>
            </a:r>
            <a:r>
              <a:rPr lang="en-US" baseline="0" dirty="0" err="1"/>
              <a:t>với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 </a:t>
            </a:r>
            <a:r>
              <a:rPr lang="en-US" baseline="0" dirty="0" err="1"/>
              <a:t>số</a:t>
            </a:r>
            <a:r>
              <a:rPr lang="en-US" baseline="0" dirty="0"/>
              <a:t> 1…………</a:t>
            </a:r>
            <a:r>
              <a:rPr lang="en-US" baseline="0" dirty="0" err="1"/>
              <a:t>xin</a:t>
            </a:r>
            <a:r>
              <a:rPr lang="en-US" baseline="0" dirty="0"/>
              <a:t> </a:t>
            </a:r>
            <a:r>
              <a:rPr lang="en-US" baseline="0" dirty="0" err="1"/>
              <a:t>chúc</a:t>
            </a:r>
            <a:r>
              <a:rPr lang="en-US" baseline="0" dirty="0"/>
              <a:t> </a:t>
            </a:r>
            <a:r>
              <a:rPr lang="en-US" baseline="0" dirty="0" err="1"/>
              <a:t>mừng</a:t>
            </a:r>
            <a:r>
              <a:rPr lang="en-US" baseline="0" dirty="0"/>
              <a:t>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….</a:t>
            </a:r>
            <a:r>
              <a:rPr lang="en-US" baseline="0" dirty="0" err="1"/>
              <a:t>đã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r>
              <a:rPr lang="en-US" baseline="0" dirty="0"/>
              <a:t> </a:t>
            </a:r>
            <a:r>
              <a:rPr lang="en-US" baseline="0" dirty="0" err="1"/>
              <a:t>vô</a:t>
            </a:r>
            <a:r>
              <a:rPr lang="en-US" baseline="0" dirty="0"/>
              <a:t> </a:t>
            </a:r>
            <a:r>
              <a:rPr lang="en-US" baseline="0" dirty="0" err="1"/>
              <a:t>cùng</a:t>
            </a:r>
            <a:r>
              <a:rPr lang="en-US" baseline="0" dirty="0"/>
              <a:t> </a:t>
            </a:r>
            <a:r>
              <a:rPr lang="en-US" baseline="0" dirty="0" err="1"/>
              <a:t>chính</a:t>
            </a:r>
            <a:r>
              <a:rPr lang="en-US" baseline="0" dirty="0"/>
              <a:t> </a:t>
            </a:r>
            <a:r>
              <a:rPr lang="en-US" baseline="0" dirty="0" err="1"/>
              <a:t>xác</a:t>
            </a:r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80A3F1-A5B8-4DD4-BBA4-6C471DA2EAD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075456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em</a:t>
            </a:r>
            <a:r>
              <a:rPr lang="en-US" baseline="0" dirty="0"/>
              <a:t> </a:t>
            </a:r>
            <a:r>
              <a:rPr lang="en-US" baseline="0" dirty="0" err="1"/>
              <a:t>vừa</a:t>
            </a:r>
            <a:r>
              <a:rPr lang="en-US" baseline="0" dirty="0"/>
              <a:t> </a:t>
            </a:r>
            <a:r>
              <a:rPr lang="en-US" baseline="0" dirty="0" err="1"/>
              <a:t>xem</a:t>
            </a:r>
            <a:r>
              <a:rPr lang="en-US" baseline="0" dirty="0"/>
              <a:t> </a:t>
            </a:r>
            <a:r>
              <a:rPr lang="en-US" baseline="0" dirty="0" err="1"/>
              <a:t>xong</a:t>
            </a:r>
            <a:r>
              <a:rPr lang="en-US" baseline="0" dirty="0"/>
              <a:t> </a:t>
            </a:r>
            <a:r>
              <a:rPr lang="en-US" baseline="0" dirty="0" err="1"/>
              <a:t>videoclip</a:t>
            </a:r>
            <a:r>
              <a:rPr lang="en-US" baseline="0" dirty="0"/>
              <a:t>,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bây</a:t>
            </a:r>
            <a:r>
              <a:rPr lang="en-US" baseline="0" dirty="0"/>
              <a:t> </a:t>
            </a:r>
            <a:r>
              <a:rPr lang="en-US" baseline="0" dirty="0" err="1"/>
              <a:t>giờ</a:t>
            </a:r>
            <a:r>
              <a:rPr lang="en-US" baseline="0" dirty="0"/>
              <a:t> </a:t>
            </a:r>
            <a:r>
              <a:rPr lang="en-US" baseline="0" dirty="0" err="1"/>
              <a:t>chúng</a:t>
            </a:r>
            <a:r>
              <a:rPr lang="en-US" baseline="0" dirty="0"/>
              <a:t> ta </a:t>
            </a:r>
            <a:r>
              <a:rPr lang="en-US" baseline="0" dirty="0" err="1"/>
              <a:t>hãy</a:t>
            </a:r>
            <a:r>
              <a:rPr lang="en-US" baseline="0" dirty="0"/>
              <a:t> </a:t>
            </a:r>
            <a:r>
              <a:rPr lang="en-US" baseline="0" dirty="0" err="1"/>
              <a:t>sẵn</a:t>
            </a:r>
            <a:r>
              <a:rPr lang="en-US" baseline="0" dirty="0"/>
              <a:t> </a:t>
            </a:r>
            <a:r>
              <a:rPr lang="en-US" baseline="0" dirty="0" err="1"/>
              <a:t>sàng</a:t>
            </a:r>
            <a:r>
              <a:rPr lang="en-US" baseline="0" dirty="0"/>
              <a:t> </a:t>
            </a:r>
            <a:r>
              <a:rPr lang="en-US" baseline="0" dirty="0" err="1"/>
              <a:t>thảo</a:t>
            </a:r>
            <a:r>
              <a:rPr lang="en-US" baseline="0" dirty="0"/>
              <a:t> </a:t>
            </a:r>
            <a:r>
              <a:rPr lang="en-US" baseline="0" dirty="0" err="1"/>
              <a:t>luận</a:t>
            </a:r>
            <a:r>
              <a:rPr lang="en-US" baseline="0" dirty="0"/>
              <a:t> </a:t>
            </a:r>
            <a:r>
              <a:rPr lang="en-US" baseline="0" dirty="0" err="1"/>
              <a:t>thật</a:t>
            </a:r>
            <a:r>
              <a:rPr lang="en-US" baseline="0" dirty="0"/>
              <a:t> </a:t>
            </a:r>
            <a:r>
              <a:rPr lang="en-US" baseline="0" dirty="0" err="1"/>
              <a:t>nhanh</a:t>
            </a:r>
            <a:r>
              <a:rPr lang="en-US" baseline="0" dirty="0"/>
              <a:t>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viết</a:t>
            </a:r>
            <a:r>
              <a:rPr lang="en-US" baseline="0" dirty="0"/>
              <a:t> </a:t>
            </a:r>
            <a:r>
              <a:rPr lang="en-US" baseline="0" dirty="0" err="1"/>
              <a:t>đáp</a:t>
            </a:r>
            <a:r>
              <a:rPr lang="en-US" baseline="0" dirty="0"/>
              <a:t> </a:t>
            </a:r>
            <a:r>
              <a:rPr lang="en-US" baseline="0" dirty="0" err="1"/>
              <a:t>án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bảng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 </a:t>
            </a:r>
            <a:r>
              <a:rPr lang="en-US" baseline="0" dirty="0" err="1"/>
              <a:t>nhỏ</a:t>
            </a:r>
            <a:r>
              <a:rPr lang="en-US" baseline="0" dirty="0"/>
              <a:t>. </a:t>
            </a:r>
            <a:r>
              <a:rPr lang="en-US" baseline="0" dirty="0" err="1"/>
              <a:t>Mỗi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 </a:t>
            </a:r>
            <a:r>
              <a:rPr lang="en-US" baseline="0" dirty="0" err="1"/>
              <a:t>chúng</a:t>
            </a:r>
            <a:r>
              <a:rPr lang="en-US" baseline="0" dirty="0"/>
              <a:t> ta </a:t>
            </a:r>
            <a:r>
              <a:rPr lang="en-US" baseline="0" dirty="0" err="1"/>
              <a:t>chỉ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10s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r>
              <a:rPr lang="en-US" baseline="0" dirty="0"/>
              <a:t>. </a:t>
            </a:r>
            <a:r>
              <a:rPr lang="en-US" baseline="0" dirty="0" err="1"/>
              <a:t>Khi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hiệu</a:t>
            </a:r>
            <a:r>
              <a:rPr lang="en-US" baseline="0" dirty="0"/>
              <a:t> </a:t>
            </a:r>
            <a:r>
              <a:rPr lang="en-US" baseline="0" dirty="0" err="1"/>
              <a:t>lệnh</a:t>
            </a:r>
            <a:r>
              <a:rPr lang="en-US" baseline="0" dirty="0"/>
              <a:t>,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 </a:t>
            </a:r>
            <a:r>
              <a:rPr lang="en-US" baseline="0" dirty="0" err="1"/>
              <a:t>cùng</a:t>
            </a:r>
            <a:r>
              <a:rPr lang="en-US" baseline="0" dirty="0"/>
              <a:t> </a:t>
            </a:r>
            <a:r>
              <a:rPr lang="en-US" baseline="0" dirty="0" err="1"/>
              <a:t>giơ</a:t>
            </a:r>
            <a:r>
              <a:rPr lang="en-US" baseline="0" dirty="0"/>
              <a:t> </a:t>
            </a:r>
            <a:r>
              <a:rPr lang="en-US" baseline="0" dirty="0" err="1"/>
              <a:t>bảng</a:t>
            </a:r>
            <a:r>
              <a:rPr lang="en-US" baseline="0" dirty="0"/>
              <a:t> </a:t>
            </a:r>
            <a:r>
              <a:rPr lang="en-US" baseline="0" dirty="0" err="1"/>
              <a:t>kết</a:t>
            </a:r>
            <a:r>
              <a:rPr lang="en-US" baseline="0" dirty="0"/>
              <a:t> </a:t>
            </a:r>
            <a:r>
              <a:rPr lang="en-US" baseline="0" dirty="0" err="1"/>
              <a:t>quả</a:t>
            </a:r>
            <a:r>
              <a:rPr lang="en-US" baseline="0" dirty="0"/>
              <a:t> </a:t>
            </a:r>
            <a:r>
              <a:rPr lang="en-US" baseline="0" dirty="0" err="1"/>
              <a:t>nhé</a:t>
            </a:r>
            <a:r>
              <a:rPr lang="en-US" baseline="0" dirty="0"/>
              <a:t>.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em</a:t>
            </a:r>
            <a:r>
              <a:rPr lang="en-US" baseline="0" dirty="0"/>
              <a:t> </a:t>
            </a:r>
            <a:r>
              <a:rPr lang="en-US" baseline="0" dirty="0" err="1"/>
              <a:t>đã</a:t>
            </a:r>
            <a:r>
              <a:rPr lang="en-US" baseline="0" dirty="0"/>
              <a:t> </a:t>
            </a:r>
            <a:r>
              <a:rPr lang="en-US" baseline="0" dirty="0" err="1"/>
              <a:t>nắm</a:t>
            </a:r>
            <a:r>
              <a:rPr lang="en-US" baseline="0" dirty="0"/>
              <a:t> </a:t>
            </a:r>
            <a:r>
              <a:rPr lang="en-US" baseline="0" dirty="0" err="1"/>
              <a:t>luật</a:t>
            </a:r>
            <a:r>
              <a:rPr lang="en-US" baseline="0" dirty="0"/>
              <a:t> </a:t>
            </a:r>
            <a:r>
              <a:rPr lang="en-US" baseline="0" dirty="0" err="1"/>
              <a:t>chơi</a:t>
            </a:r>
            <a:r>
              <a:rPr lang="en-US" baseline="0" dirty="0"/>
              <a:t> </a:t>
            </a:r>
            <a:r>
              <a:rPr lang="en-US" baseline="0" dirty="0" err="1"/>
              <a:t>chưa</a:t>
            </a:r>
            <a:r>
              <a:rPr lang="en-US" baseline="0" dirty="0"/>
              <a:t>? </a:t>
            </a:r>
          </a:p>
          <a:p>
            <a:r>
              <a:rPr lang="en-US" baseline="0" dirty="0" err="1"/>
              <a:t>Cô</a:t>
            </a:r>
            <a:r>
              <a:rPr lang="en-US" baseline="0" dirty="0"/>
              <a:t> </a:t>
            </a:r>
            <a:r>
              <a:rPr lang="en-US" baseline="0" dirty="0" err="1"/>
              <a:t>sẽ</a:t>
            </a:r>
            <a:r>
              <a:rPr lang="en-US" baseline="0" dirty="0"/>
              <a:t> </a:t>
            </a:r>
            <a:r>
              <a:rPr lang="en-US" baseline="0" dirty="0" err="1"/>
              <a:t>bắt</a:t>
            </a:r>
            <a:r>
              <a:rPr lang="en-US" baseline="0" dirty="0"/>
              <a:t> </a:t>
            </a:r>
            <a:r>
              <a:rPr lang="en-US" baseline="0" dirty="0" err="1"/>
              <a:t>đầu</a:t>
            </a:r>
            <a:r>
              <a:rPr lang="en-US" baseline="0" dirty="0"/>
              <a:t> </a:t>
            </a:r>
            <a:r>
              <a:rPr lang="en-US" baseline="0" dirty="0" err="1"/>
              <a:t>với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 </a:t>
            </a:r>
            <a:r>
              <a:rPr lang="en-US" baseline="0" dirty="0" err="1"/>
              <a:t>số</a:t>
            </a:r>
            <a:r>
              <a:rPr lang="en-US" baseline="0" dirty="0"/>
              <a:t> 1…………</a:t>
            </a:r>
            <a:r>
              <a:rPr lang="en-US" baseline="0" dirty="0" err="1"/>
              <a:t>xin</a:t>
            </a:r>
            <a:r>
              <a:rPr lang="en-US" baseline="0" dirty="0"/>
              <a:t> </a:t>
            </a:r>
            <a:r>
              <a:rPr lang="en-US" baseline="0" dirty="0" err="1"/>
              <a:t>chúc</a:t>
            </a:r>
            <a:r>
              <a:rPr lang="en-US" baseline="0" dirty="0"/>
              <a:t> </a:t>
            </a:r>
            <a:r>
              <a:rPr lang="en-US" baseline="0" dirty="0" err="1"/>
              <a:t>mừng</a:t>
            </a:r>
            <a:r>
              <a:rPr lang="en-US" baseline="0" dirty="0"/>
              <a:t>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….</a:t>
            </a:r>
            <a:r>
              <a:rPr lang="en-US" baseline="0" dirty="0" err="1"/>
              <a:t>đã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r>
              <a:rPr lang="en-US" baseline="0" dirty="0"/>
              <a:t> </a:t>
            </a:r>
            <a:r>
              <a:rPr lang="en-US" baseline="0" dirty="0" err="1"/>
              <a:t>vô</a:t>
            </a:r>
            <a:r>
              <a:rPr lang="en-US" baseline="0" dirty="0"/>
              <a:t> </a:t>
            </a:r>
            <a:r>
              <a:rPr lang="en-US" baseline="0" dirty="0" err="1"/>
              <a:t>cùng</a:t>
            </a:r>
            <a:r>
              <a:rPr lang="en-US" baseline="0" dirty="0"/>
              <a:t> </a:t>
            </a:r>
            <a:r>
              <a:rPr lang="en-US" baseline="0" dirty="0" err="1"/>
              <a:t>chính</a:t>
            </a:r>
            <a:r>
              <a:rPr lang="en-US" baseline="0" dirty="0"/>
              <a:t> </a:t>
            </a:r>
            <a:r>
              <a:rPr lang="en-US" baseline="0" dirty="0" err="1"/>
              <a:t>xác</a:t>
            </a:r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80A3F1-A5B8-4DD4-BBA4-6C471DA2EAD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05499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9612567" y="669600"/>
            <a:ext cx="274800" cy="2748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" name="Google Shape;11;p2"/>
          <p:cNvSpPr/>
          <p:nvPr/>
        </p:nvSpPr>
        <p:spPr>
          <a:xfrm>
            <a:off x="1596633" y="-1070367"/>
            <a:ext cx="8998800" cy="8998800"/>
          </a:xfrm>
          <a:prstGeom prst="ellipse">
            <a:avLst/>
          </a:prstGeom>
          <a:noFill/>
          <a:ln w="9525" cap="flat" cmpd="sng">
            <a:solidFill>
              <a:srgbClr val="A1BECC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3007233" y="2655767"/>
            <a:ext cx="6177600" cy="15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356733" y="-1182333"/>
            <a:ext cx="3129600" cy="3129600"/>
          </a:xfrm>
          <a:prstGeom prst="donut">
            <a:avLst>
              <a:gd name="adj" fmla="val 29778"/>
            </a:avLst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" name="Google Shape;14;p2"/>
          <p:cNvSpPr/>
          <p:nvPr/>
        </p:nvSpPr>
        <p:spPr>
          <a:xfrm>
            <a:off x="11131833" y="3843167"/>
            <a:ext cx="1304800" cy="1304800"/>
          </a:xfrm>
          <a:prstGeom prst="ellipse">
            <a:avLst/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" name="Google Shape;15;p2"/>
          <p:cNvSpPr/>
          <p:nvPr/>
        </p:nvSpPr>
        <p:spPr>
          <a:xfrm>
            <a:off x="3007233" y="722400"/>
            <a:ext cx="876800" cy="876800"/>
          </a:xfrm>
          <a:prstGeom prst="ellipse">
            <a:avLst/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" name="Google Shape;16;p2"/>
          <p:cNvSpPr/>
          <p:nvPr/>
        </p:nvSpPr>
        <p:spPr>
          <a:xfrm>
            <a:off x="9003667" y="4620133"/>
            <a:ext cx="3045600" cy="3045600"/>
          </a:xfrm>
          <a:prstGeom prst="donut">
            <a:avLst>
              <a:gd name="adj" fmla="val 11909"/>
            </a:avLst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" name="Google Shape;17;p2"/>
          <p:cNvSpPr/>
          <p:nvPr/>
        </p:nvSpPr>
        <p:spPr>
          <a:xfrm>
            <a:off x="183700" y="4257600"/>
            <a:ext cx="876800" cy="8768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" name="Google Shape;18;p2"/>
          <p:cNvSpPr/>
          <p:nvPr/>
        </p:nvSpPr>
        <p:spPr>
          <a:xfrm>
            <a:off x="502067" y="5623033"/>
            <a:ext cx="1610400" cy="1610400"/>
          </a:xfrm>
          <a:prstGeom prst="donut">
            <a:avLst>
              <a:gd name="adj" fmla="val 42915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" name="Google Shape;19;p2"/>
          <p:cNvSpPr/>
          <p:nvPr/>
        </p:nvSpPr>
        <p:spPr>
          <a:xfrm>
            <a:off x="10992833" y="3389267"/>
            <a:ext cx="406400" cy="406400"/>
          </a:xfrm>
          <a:prstGeom prst="ellipse">
            <a:avLst/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" name="Google Shape;20;p2"/>
          <p:cNvSpPr/>
          <p:nvPr/>
        </p:nvSpPr>
        <p:spPr>
          <a:xfrm>
            <a:off x="10131700" y="-400333"/>
            <a:ext cx="1827600" cy="18276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" name="Google Shape;21;p2"/>
          <p:cNvSpPr/>
          <p:nvPr/>
        </p:nvSpPr>
        <p:spPr>
          <a:xfrm>
            <a:off x="10992833" y="1070467"/>
            <a:ext cx="876800" cy="876800"/>
          </a:xfrm>
          <a:prstGeom prst="ellipse">
            <a:avLst/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2" name="Google Shape;22;p2"/>
          <p:cNvSpPr/>
          <p:nvPr/>
        </p:nvSpPr>
        <p:spPr>
          <a:xfrm>
            <a:off x="285300" y="927867"/>
            <a:ext cx="1162000" cy="1162000"/>
          </a:xfrm>
          <a:prstGeom prst="ellipse">
            <a:avLst/>
          </a:prstGeom>
          <a:noFill/>
          <a:ln w="9525" cap="flat" cmpd="sng">
            <a:solidFill>
              <a:srgbClr val="00ACC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" name="Google Shape;23;p2"/>
          <p:cNvSpPr/>
          <p:nvPr/>
        </p:nvSpPr>
        <p:spPr>
          <a:xfrm>
            <a:off x="-162900" y="3911000"/>
            <a:ext cx="1570000" cy="1570000"/>
          </a:xfrm>
          <a:prstGeom prst="ellipse">
            <a:avLst/>
          </a:prstGeom>
          <a:noFill/>
          <a:ln w="9525" cap="flat" cmpd="sng">
            <a:solidFill>
              <a:srgbClr val="BBCD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" name="Google Shape;24;p2"/>
          <p:cNvSpPr/>
          <p:nvPr/>
        </p:nvSpPr>
        <p:spPr>
          <a:xfrm>
            <a:off x="10866767" y="944400"/>
            <a:ext cx="1128800" cy="1128800"/>
          </a:xfrm>
          <a:prstGeom prst="ellipse">
            <a:avLst/>
          </a:prstGeom>
          <a:noFill/>
          <a:ln w="9525" cap="flat" cmpd="sng">
            <a:solidFill>
              <a:srgbClr val="65BB48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" name="Google Shape;25;p2"/>
          <p:cNvSpPr/>
          <p:nvPr/>
        </p:nvSpPr>
        <p:spPr>
          <a:xfrm>
            <a:off x="1407100" y="5206100"/>
            <a:ext cx="274800" cy="274800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482720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84E0F-B49E-4CF9-974F-F2E81701724C}" type="datetimeFigureOut">
              <a:rPr lang="en-US" smtClean="0"/>
              <a:t>11/17/2025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2D9CF-84F5-40DC-9319-750C0EB7F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2680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84E0F-B49E-4CF9-974F-F2E81701724C}" type="datetimeFigureOut">
              <a:rPr lang="en-US" smtClean="0"/>
              <a:t>11/17/2025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2D9CF-84F5-40DC-9319-750C0EB7F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5065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84E0F-B49E-4CF9-974F-F2E81701724C}" type="datetimeFigureOut">
              <a:rPr lang="en-US" smtClean="0"/>
              <a:t>11/17/2025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2D9CF-84F5-40DC-9319-750C0EB7F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824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84E0F-B49E-4CF9-974F-F2E81701724C}" type="datetimeFigureOut">
              <a:rPr lang="en-US" smtClean="0"/>
              <a:t>11/17/2025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2D9CF-84F5-40DC-9319-750C0EB7F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2847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84E0F-B49E-4CF9-974F-F2E81701724C}" type="datetimeFigureOut">
              <a:rPr lang="en-US" smtClean="0"/>
              <a:t>11/17/2025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2D9CF-84F5-40DC-9319-750C0EB7F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8647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84E0F-B49E-4CF9-974F-F2E81701724C}" type="datetimeFigureOut">
              <a:rPr lang="en-US" smtClean="0"/>
              <a:t>11/17/2025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2D9CF-84F5-40DC-9319-750C0EB7F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6392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84E0F-B49E-4CF9-974F-F2E81701724C}" type="datetimeFigureOut">
              <a:rPr lang="en-US" smtClean="0"/>
              <a:t>11/17/2025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2D9CF-84F5-40DC-9319-750C0EB7F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746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30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84E0F-B49E-4CF9-974F-F2E81701724C}" type="datetimeFigureOut">
              <a:rPr lang="en-US" smtClean="0"/>
              <a:t>11/17/2025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2D9CF-84F5-40DC-9319-750C0EB7F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0394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30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84E0F-B49E-4CF9-974F-F2E81701724C}" type="datetimeFigureOut">
              <a:rPr lang="en-US" smtClean="0"/>
              <a:t>11/17/2025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2D9CF-84F5-40DC-9319-750C0EB7F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3474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84E0F-B49E-4CF9-974F-F2E81701724C}" type="datetimeFigureOut">
              <a:rPr lang="en-US" smtClean="0"/>
              <a:t>11/17/2025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2D9CF-84F5-40DC-9319-750C0EB7F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535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"/>
          <p:cNvSpPr/>
          <p:nvPr/>
        </p:nvSpPr>
        <p:spPr>
          <a:xfrm>
            <a:off x="4077600" y="-393933"/>
            <a:ext cx="4036800" cy="4037200"/>
          </a:xfrm>
          <a:prstGeom prst="ellipse">
            <a:avLst/>
          </a:prstGeom>
          <a:noFill/>
          <a:ln w="9525" cap="flat" cmpd="sng">
            <a:solidFill>
              <a:srgbClr val="A1BECC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" name="Google Shape;28;p3"/>
          <p:cNvSpPr txBox="1">
            <a:spLocks noGrp="1"/>
          </p:cNvSpPr>
          <p:nvPr>
            <p:ph type="ctrTitle"/>
          </p:nvPr>
        </p:nvSpPr>
        <p:spPr>
          <a:xfrm>
            <a:off x="2365000" y="3228733"/>
            <a:ext cx="7462000" cy="154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29" name="Google Shape;29;p3"/>
          <p:cNvSpPr txBox="1">
            <a:spLocks noGrp="1"/>
          </p:cNvSpPr>
          <p:nvPr>
            <p:ph type="subTitle" idx="1"/>
          </p:nvPr>
        </p:nvSpPr>
        <p:spPr>
          <a:xfrm>
            <a:off x="2365000" y="4599539"/>
            <a:ext cx="7462000" cy="10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2400"/>
              <a:buNone/>
              <a:defRPr b="1">
                <a:solidFill>
                  <a:srgbClr val="A1BECC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3000"/>
              <a:buNone/>
              <a:defRPr sz="4000" b="1">
                <a:solidFill>
                  <a:srgbClr val="A1BECC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3000"/>
              <a:buNone/>
              <a:defRPr sz="4000" b="1">
                <a:solidFill>
                  <a:srgbClr val="A1BECC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3000"/>
              <a:buNone/>
              <a:defRPr sz="4000" b="1">
                <a:solidFill>
                  <a:srgbClr val="A1BECC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3000"/>
              <a:buNone/>
              <a:defRPr sz="4000" b="1">
                <a:solidFill>
                  <a:srgbClr val="A1BECC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3000"/>
              <a:buNone/>
              <a:defRPr sz="4000" b="1">
                <a:solidFill>
                  <a:srgbClr val="A1BECC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3000"/>
              <a:buNone/>
              <a:defRPr sz="4000" b="1">
                <a:solidFill>
                  <a:srgbClr val="A1BECC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3000"/>
              <a:buNone/>
              <a:defRPr sz="4000" b="1">
                <a:solidFill>
                  <a:srgbClr val="A1BECC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3000"/>
              <a:buNone/>
              <a:defRPr sz="4000" b="1">
                <a:solidFill>
                  <a:srgbClr val="A1BECC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3"/>
          <p:cNvSpPr/>
          <p:nvPr/>
        </p:nvSpPr>
        <p:spPr>
          <a:xfrm>
            <a:off x="1886051" y="5317633"/>
            <a:ext cx="274800" cy="2748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1" name="Google Shape;31;p3"/>
          <p:cNvSpPr/>
          <p:nvPr/>
        </p:nvSpPr>
        <p:spPr>
          <a:xfrm>
            <a:off x="10173533" y="3292833"/>
            <a:ext cx="3129600" cy="3129600"/>
          </a:xfrm>
          <a:prstGeom prst="donut">
            <a:avLst>
              <a:gd name="adj" fmla="val 29778"/>
            </a:avLst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" name="Google Shape;32;p3"/>
          <p:cNvSpPr/>
          <p:nvPr/>
        </p:nvSpPr>
        <p:spPr>
          <a:xfrm>
            <a:off x="502067" y="1518933"/>
            <a:ext cx="1304800" cy="1304800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3" name="Google Shape;33;p3"/>
          <p:cNvSpPr/>
          <p:nvPr/>
        </p:nvSpPr>
        <p:spPr>
          <a:xfrm>
            <a:off x="9653700" y="6216933"/>
            <a:ext cx="876800" cy="8768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4" name="Google Shape;34;p3"/>
          <p:cNvSpPr/>
          <p:nvPr/>
        </p:nvSpPr>
        <p:spPr>
          <a:xfrm>
            <a:off x="308233" y="-762267"/>
            <a:ext cx="3045600" cy="3045600"/>
          </a:xfrm>
          <a:prstGeom prst="donut">
            <a:avLst>
              <a:gd name="adj" fmla="val 11909"/>
            </a:avLst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5" name="Google Shape;35;p3"/>
          <p:cNvSpPr/>
          <p:nvPr/>
        </p:nvSpPr>
        <p:spPr>
          <a:xfrm>
            <a:off x="10010167" y="1223300"/>
            <a:ext cx="876800" cy="8768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6" name="Google Shape;36;p3"/>
          <p:cNvSpPr/>
          <p:nvPr/>
        </p:nvSpPr>
        <p:spPr>
          <a:xfrm>
            <a:off x="10754567" y="-393933"/>
            <a:ext cx="1610400" cy="1610400"/>
          </a:xfrm>
          <a:prstGeom prst="donut">
            <a:avLst>
              <a:gd name="adj" fmla="val 42915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7" name="Google Shape;37;p3"/>
          <p:cNvSpPr/>
          <p:nvPr/>
        </p:nvSpPr>
        <p:spPr>
          <a:xfrm>
            <a:off x="1889600" y="2736867"/>
            <a:ext cx="406400" cy="406400"/>
          </a:xfrm>
          <a:prstGeom prst="ellipse">
            <a:avLst/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8" name="Google Shape;38;p3"/>
          <p:cNvSpPr/>
          <p:nvPr/>
        </p:nvSpPr>
        <p:spPr>
          <a:xfrm>
            <a:off x="240667" y="5364333"/>
            <a:ext cx="1827600" cy="18276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9" name="Google Shape;39;p3"/>
          <p:cNvSpPr/>
          <p:nvPr/>
        </p:nvSpPr>
        <p:spPr>
          <a:xfrm>
            <a:off x="328061" y="4487395"/>
            <a:ext cx="608000" cy="608000"/>
          </a:xfrm>
          <a:prstGeom prst="ellipse">
            <a:avLst/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0" name="Google Shape;40;p3"/>
          <p:cNvSpPr/>
          <p:nvPr/>
        </p:nvSpPr>
        <p:spPr>
          <a:xfrm>
            <a:off x="9429767" y="5992967"/>
            <a:ext cx="1324800" cy="1324400"/>
          </a:xfrm>
          <a:prstGeom prst="ellipse">
            <a:avLst/>
          </a:prstGeom>
          <a:noFill/>
          <a:ln w="9525" cap="flat" cmpd="sng">
            <a:solidFill>
              <a:srgbClr val="00ACC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1" name="Google Shape;41;p3"/>
          <p:cNvSpPr/>
          <p:nvPr/>
        </p:nvSpPr>
        <p:spPr>
          <a:xfrm>
            <a:off x="9827000" y="1040133"/>
            <a:ext cx="1243200" cy="1243200"/>
          </a:xfrm>
          <a:prstGeom prst="ellipse">
            <a:avLst/>
          </a:prstGeom>
          <a:noFill/>
          <a:ln w="9525" cap="flat" cmpd="sng">
            <a:solidFill>
              <a:srgbClr val="BBCD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" name="Google Shape;42;p3"/>
          <p:cNvSpPr/>
          <p:nvPr/>
        </p:nvSpPr>
        <p:spPr>
          <a:xfrm>
            <a:off x="240667" y="4400000"/>
            <a:ext cx="782400" cy="782400"/>
          </a:xfrm>
          <a:prstGeom prst="ellipse">
            <a:avLst/>
          </a:prstGeom>
          <a:noFill/>
          <a:ln w="9525" cap="flat" cmpd="sng">
            <a:solidFill>
              <a:srgbClr val="65BB48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3" name="Google Shape;43;p3"/>
          <p:cNvSpPr/>
          <p:nvPr/>
        </p:nvSpPr>
        <p:spPr>
          <a:xfrm>
            <a:off x="10311167" y="623067"/>
            <a:ext cx="274800" cy="274800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4" name="Google Shape;44;p3"/>
          <p:cNvSpPr/>
          <p:nvPr/>
        </p:nvSpPr>
        <p:spPr>
          <a:xfrm>
            <a:off x="797567" y="-272933"/>
            <a:ext cx="2066800" cy="2066800"/>
          </a:xfrm>
          <a:prstGeom prst="ellipse">
            <a:avLst/>
          </a:prstGeom>
          <a:noFill/>
          <a:ln w="9525" cap="flat" cmpd="sng">
            <a:solidFill>
              <a:srgbClr val="E8004C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5" name="Google Shape;45;p3"/>
          <p:cNvSpPr txBox="1">
            <a:spLocks noGrp="1"/>
          </p:cNvSpPr>
          <p:nvPr>
            <p:ph type="sldNum" idx="12"/>
          </p:nvPr>
        </p:nvSpPr>
        <p:spPr>
          <a:xfrm>
            <a:off x="5782800" y="6335500"/>
            <a:ext cx="626400" cy="5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buNone/>
              <a:defRPr/>
            </a:lvl1pPr>
            <a:lvl2pPr lvl="1" algn="ctr">
              <a:buNone/>
              <a:defRPr/>
            </a:lvl2pPr>
            <a:lvl3pPr lvl="2" algn="ctr">
              <a:buNone/>
              <a:defRPr/>
            </a:lvl3pPr>
            <a:lvl4pPr lvl="3" algn="ctr">
              <a:buNone/>
              <a:defRPr/>
            </a:lvl4pPr>
            <a:lvl5pPr lvl="4" algn="ctr">
              <a:buNone/>
              <a:defRPr/>
            </a:lvl5pPr>
            <a:lvl6pPr lvl="5" algn="ctr">
              <a:buNone/>
              <a:defRPr/>
            </a:lvl6pPr>
            <a:lvl7pPr lvl="6" algn="ctr">
              <a:buNone/>
              <a:defRPr/>
            </a:lvl7pPr>
            <a:lvl8pPr lvl="7" algn="ctr">
              <a:buNone/>
              <a:defRPr/>
            </a:lvl8pPr>
            <a:lvl9pPr lvl="8" algn="ctr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2884734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84E0F-B49E-4CF9-974F-F2E81701724C}" type="datetimeFigureOut">
              <a:rPr lang="en-US" smtClean="0"/>
              <a:t>11/17/2025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2D9CF-84F5-40DC-9319-750C0EB7F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8300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E44DB-DD60-4852-AA5B-BB0E498E412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B340-3BED-431A-B263-0DA3371E622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0724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E44DB-DD60-4852-AA5B-BB0E498E412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B340-3BED-431A-B263-0DA3371E622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4986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E44DB-DD60-4852-AA5B-BB0E498E412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B340-3BED-431A-B263-0DA3371E622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02138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E44DB-DD60-4852-AA5B-BB0E498E412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B340-3BED-431A-B263-0DA3371E622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69403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E44DB-DD60-4852-AA5B-BB0E498E412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B340-3BED-431A-B263-0DA3371E622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4518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E44DB-DD60-4852-AA5B-BB0E498E412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B340-3BED-431A-B263-0DA3371E622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8812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E44DB-DD60-4852-AA5B-BB0E498E412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B340-3BED-431A-B263-0DA3371E622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2322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E44DB-DD60-4852-AA5B-BB0E498E412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B340-3BED-431A-B263-0DA3371E622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18951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E44DB-DD60-4852-AA5B-BB0E498E412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B340-3BED-431A-B263-0DA3371E622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135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4"/>
          <p:cNvSpPr/>
          <p:nvPr/>
        </p:nvSpPr>
        <p:spPr>
          <a:xfrm>
            <a:off x="1596633" y="-1070367"/>
            <a:ext cx="8998800" cy="8998800"/>
          </a:xfrm>
          <a:prstGeom prst="ellipse">
            <a:avLst/>
          </a:prstGeom>
          <a:noFill/>
          <a:ln w="9525" cap="flat" cmpd="sng">
            <a:solidFill>
              <a:srgbClr val="A1BECC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8" name="Google Shape;48;p4"/>
          <p:cNvSpPr/>
          <p:nvPr/>
        </p:nvSpPr>
        <p:spPr>
          <a:xfrm>
            <a:off x="11112600" y="5519500"/>
            <a:ext cx="566400" cy="5664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9" name="Google Shape;49;p4"/>
          <p:cNvSpPr/>
          <p:nvPr/>
        </p:nvSpPr>
        <p:spPr>
          <a:xfrm>
            <a:off x="5744384" y="-1438200"/>
            <a:ext cx="3129600" cy="3129600"/>
          </a:xfrm>
          <a:prstGeom prst="donut">
            <a:avLst>
              <a:gd name="adj" fmla="val 17100"/>
            </a:avLst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0" name="Google Shape;50;p4"/>
          <p:cNvSpPr/>
          <p:nvPr/>
        </p:nvSpPr>
        <p:spPr>
          <a:xfrm>
            <a:off x="5397000" y="1073500"/>
            <a:ext cx="1398000" cy="1398000"/>
          </a:xfrm>
          <a:prstGeom prst="ellipse">
            <a:avLst/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1" name="Google Shape;51;p4"/>
          <p:cNvSpPr txBox="1">
            <a:spLocks noGrp="1"/>
          </p:cNvSpPr>
          <p:nvPr>
            <p:ph type="body" idx="1"/>
          </p:nvPr>
        </p:nvSpPr>
        <p:spPr>
          <a:xfrm>
            <a:off x="2507800" y="2560400"/>
            <a:ext cx="7176400" cy="277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70" lvl="0" indent="-507974" algn="ctr" rtl="0">
              <a:spcBef>
                <a:spcPts val="800"/>
              </a:spcBef>
              <a:spcAft>
                <a:spcPts val="0"/>
              </a:spcAft>
              <a:buSzPts val="2400"/>
              <a:buChar char="◎"/>
              <a:defRPr/>
            </a:lvl1pPr>
            <a:lvl2pPr marL="1219140" lvl="1" indent="-507974" algn="ctr" rtl="0">
              <a:spcBef>
                <a:spcPts val="0"/>
              </a:spcBef>
              <a:spcAft>
                <a:spcPts val="0"/>
              </a:spcAft>
              <a:buSzPts val="2400"/>
              <a:buChar char="◉"/>
              <a:defRPr/>
            </a:lvl2pPr>
            <a:lvl3pPr marL="1828709" lvl="2" indent="-507974" algn="ctr" rtl="0">
              <a:spcBef>
                <a:spcPts val="0"/>
              </a:spcBef>
              <a:spcAft>
                <a:spcPts val="0"/>
              </a:spcAft>
              <a:buSzPts val="2400"/>
              <a:buChar char="￮"/>
              <a:defRPr/>
            </a:lvl3pPr>
            <a:lvl4pPr marL="2438278" lvl="3" indent="-507974" algn="ctr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4pPr>
            <a:lvl5pPr marL="3047848" lvl="4" indent="-507974" algn="ctr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5pPr>
            <a:lvl6pPr marL="3657418" lvl="5" indent="-507974" algn="ctr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6pPr>
            <a:lvl7pPr marL="4266987" lvl="6" indent="-507974" algn="ctr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7pPr>
            <a:lvl8pPr marL="4876557" lvl="7" indent="-507974" algn="ctr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8pPr>
            <a:lvl9pPr marL="5486126" lvl="8" indent="-507974" algn="ctr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4"/>
          <p:cNvSpPr txBox="1"/>
          <p:nvPr/>
        </p:nvSpPr>
        <p:spPr>
          <a:xfrm>
            <a:off x="4791200" y="1041825"/>
            <a:ext cx="2609600" cy="8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800">
                <a:solidFill>
                  <a:srgbClr val="FFFFFF"/>
                </a:solidFill>
                <a:latin typeface="Nixie One"/>
                <a:ea typeface="Nixie One"/>
                <a:cs typeface="Nixie One"/>
                <a:sym typeface="Nixie One"/>
              </a:rPr>
              <a:t>“</a:t>
            </a:r>
            <a:endParaRPr sz="12800">
              <a:solidFill>
                <a:srgbClr val="FFFFFF"/>
              </a:solidFill>
              <a:latin typeface="Nixie One"/>
              <a:ea typeface="Nixie One"/>
              <a:cs typeface="Nixie One"/>
              <a:sym typeface="Nixie One"/>
            </a:endParaRPr>
          </a:p>
        </p:txBody>
      </p:sp>
      <p:sp>
        <p:nvSpPr>
          <p:cNvPr id="53" name="Google Shape;53;p4"/>
          <p:cNvSpPr/>
          <p:nvPr/>
        </p:nvSpPr>
        <p:spPr>
          <a:xfrm>
            <a:off x="305633" y="3984467"/>
            <a:ext cx="1070400" cy="1070800"/>
          </a:xfrm>
          <a:prstGeom prst="ellipse">
            <a:avLst/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4" name="Google Shape;54;p4"/>
          <p:cNvSpPr/>
          <p:nvPr/>
        </p:nvSpPr>
        <p:spPr>
          <a:xfrm>
            <a:off x="-589633" y="5333200"/>
            <a:ext cx="2261200" cy="2261200"/>
          </a:xfrm>
          <a:prstGeom prst="donut">
            <a:avLst>
              <a:gd name="adj" fmla="val 10084"/>
            </a:avLst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5" name="Google Shape;55;p4"/>
          <p:cNvSpPr/>
          <p:nvPr/>
        </p:nvSpPr>
        <p:spPr>
          <a:xfrm>
            <a:off x="1778700" y="-308967"/>
            <a:ext cx="2222400" cy="22224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6" name="Google Shape;56;p4"/>
          <p:cNvSpPr/>
          <p:nvPr/>
        </p:nvSpPr>
        <p:spPr>
          <a:xfrm>
            <a:off x="734033" y="947067"/>
            <a:ext cx="642000" cy="642400"/>
          </a:xfrm>
          <a:prstGeom prst="donut">
            <a:avLst>
              <a:gd name="adj" fmla="val 37274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7" name="Google Shape;57;p4"/>
          <p:cNvSpPr/>
          <p:nvPr/>
        </p:nvSpPr>
        <p:spPr>
          <a:xfrm>
            <a:off x="1376033" y="5055267"/>
            <a:ext cx="406400" cy="406400"/>
          </a:xfrm>
          <a:prstGeom prst="ellipse">
            <a:avLst/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8" name="Google Shape;58;p4"/>
          <p:cNvSpPr/>
          <p:nvPr/>
        </p:nvSpPr>
        <p:spPr>
          <a:xfrm>
            <a:off x="1622733" y="1748433"/>
            <a:ext cx="406400" cy="406400"/>
          </a:xfrm>
          <a:prstGeom prst="ellipse">
            <a:avLst/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9" name="Google Shape;59;p4"/>
          <p:cNvSpPr/>
          <p:nvPr/>
        </p:nvSpPr>
        <p:spPr>
          <a:xfrm>
            <a:off x="10325967" y="1964400"/>
            <a:ext cx="1398000" cy="1398000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0" name="Google Shape;60;p4"/>
          <p:cNvSpPr/>
          <p:nvPr/>
        </p:nvSpPr>
        <p:spPr>
          <a:xfrm>
            <a:off x="10734233" y="2722900"/>
            <a:ext cx="2026800" cy="2026800"/>
          </a:xfrm>
          <a:prstGeom prst="donut">
            <a:avLst>
              <a:gd name="adj" fmla="val 5022"/>
            </a:avLst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1" name="Google Shape;61;p4"/>
          <p:cNvSpPr/>
          <p:nvPr/>
        </p:nvSpPr>
        <p:spPr>
          <a:xfrm>
            <a:off x="10626367" y="4951800"/>
            <a:ext cx="797200" cy="797600"/>
          </a:xfrm>
          <a:prstGeom prst="donut">
            <a:avLst>
              <a:gd name="adj" fmla="val 43984"/>
            </a:avLst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2" name="Google Shape;62;p4"/>
          <p:cNvSpPr/>
          <p:nvPr/>
        </p:nvSpPr>
        <p:spPr>
          <a:xfrm>
            <a:off x="11478367" y="1589467"/>
            <a:ext cx="245600" cy="245600"/>
          </a:xfrm>
          <a:prstGeom prst="ellipse">
            <a:avLst/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3" name="Google Shape;63;p4"/>
          <p:cNvSpPr txBox="1">
            <a:spLocks noGrp="1"/>
          </p:cNvSpPr>
          <p:nvPr>
            <p:ph type="sldNum" idx="12"/>
          </p:nvPr>
        </p:nvSpPr>
        <p:spPr>
          <a:xfrm>
            <a:off x="5782800" y="6335500"/>
            <a:ext cx="626400" cy="5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buNone/>
              <a:defRPr/>
            </a:lvl1pPr>
            <a:lvl2pPr lvl="1" algn="ctr" rtl="0">
              <a:buNone/>
              <a:defRPr/>
            </a:lvl2pPr>
            <a:lvl3pPr lvl="2" algn="ctr" rtl="0">
              <a:buNone/>
              <a:defRPr/>
            </a:lvl3pPr>
            <a:lvl4pPr lvl="3" algn="ctr" rtl="0">
              <a:buNone/>
              <a:defRPr/>
            </a:lvl4pPr>
            <a:lvl5pPr lvl="4" algn="ctr" rtl="0">
              <a:buNone/>
              <a:defRPr/>
            </a:lvl5pPr>
            <a:lvl6pPr lvl="5" algn="ctr" rtl="0">
              <a:buNone/>
              <a:defRPr/>
            </a:lvl6pPr>
            <a:lvl7pPr lvl="6" algn="ctr" rtl="0">
              <a:buNone/>
              <a:defRPr/>
            </a:lvl7pPr>
            <a:lvl8pPr lvl="7" algn="ctr" rtl="0">
              <a:buNone/>
              <a:defRPr/>
            </a:lvl8pPr>
            <a:lvl9pPr lvl="8" algn="ctr" rtl="0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95264537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E44DB-DD60-4852-AA5B-BB0E498E412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B340-3BED-431A-B263-0DA3371E622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14995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E44DB-DD60-4852-AA5B-BB0E498E412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B340-3BED-431A-B263-0DA3371E622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3119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721471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1D6CD-5779-C940-9B56-C9A7513A49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C1EF23D-940C-214E-AAE7-CCB41B6903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AC8136-6CD2-5045-A810-4F7E392408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6489F1-5A74-43EE-B552-20544FD30A18}" type="datetimeFigureOut">
              <a:rPr kumimoji="0" lang="x-none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EE5544-CEE7-F049-A751-774D2209C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8B1F7D-17E6-9F4C-A118-FCA17F8AD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81A3F4-2299-4BEA-8A99-691EBA1E5BB3}" type="slidenum">
              <a:rPr kumimoji="0" lang="x-none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85601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124C6E-0E86-F543-8DC8-125BA8069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CC9439-CBA9-7F4B-BE12-A11E56F7DB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AC8136-6CD2-5045-A810-4F7E392408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1089FA-B39E-465F-B6FB-A769163A5EE2}" type="datetimeFigureOut">
              <a:rPr kumimoji="0" lang="x-none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EE5544-CEE7-F049-A751-774D2209C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8B1F7D-17E6-9F4C-A118-FCA17F8AD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B8D299-EF9F-49BD-8120-5D87275C0C9D}" type="slidenum">
              <a:rPr kumimoji="0" lang="x-none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411913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A4B29-97BD-B84C-BA57-9124A539B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DCF0CC-D90D-634A-806F-2A9DB78C3E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AC8136-6CD2-5045-A810-4F7E392408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11A3C8-39D7-4DC3-B349-DC4F359F075E}" type="datetimeFigureOut">
              <a:rPr kumimoji="0" lang="x-none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EE5544-CEE7-F049-A751-774D2209C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8B1F7D-17E6-9F4C-A118-FCA17F8AD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64A6142-DF66-45D8-BB31-25BEBCAC1CC7}" type="slidenum">
              <a:rPr kumimoji="0" lang="x-none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108090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2CB150-FD8C-4348-801E-6BB018C54E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E1DED8-691A-834A-9EB3-6DD280A431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131F73-3452-434C-93BC-9F25B2246E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7AC8136-6CD2-5045-A810-4F7E392408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8C59AC-A034-4D2C-BE0A-852C0C96DDDF}" type="datetimeFigureOut">
              <a:rPr kumimoji="0" lang="x-none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CEE5544-CEE7-F049-A751-774D2209C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C8B1F7D-17E6-9F4C-A118-FCA17F8AD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7CED204-7E5A-4100-A16D-E4E65E7BB651}" type="slidenum">
              <a:rPr kumimoji="0" lang="x-none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706721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6F4D82-4781-894D-96EA-4981E1705B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1BFC8A-0947-2048-9430-BBAF5DE736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A9E47E-41B7-F940-95E4-0961E9C8F9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081654-3AF8-0C41-8D7B-0F8224189D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C4A5EB-1F2B-FE4B-9BEF-1F7B48F99B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7AC8136-6CD2-5045-A810-4F7E392408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0FD30D-17F1-4506-8921-7FA1BFF1796D}" type="datetimeFigureOut">
              <a:rPr kumimoji="0" lang="x-none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CEE5544-CEE7-F049-A751-774D2209C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C8B1F7D-17E6-9F4C-A118-FCA17F8AD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35828B-18D9-4859-ADC4-B8BCAA6A030E}" type="slidenum">
              <a:rPr kumimoji="0" lang="x-none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799949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25C115-3733-AD46-8372-678E24323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7AC8136-6CD2-5045-A810-4F7E392408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C18FE-F7A0-4B96-8D67-378A6C518439}" type="datetimeFigureOut">
              <a:rPr kumimoji="0" lang="x-none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CEE5544-CEE7-F049-A751-774D2209C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C8B1F7D-17E6-9F4C-A118-FCA17F8AD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A4DB99-B19E-4148-A907-576B8E2739AC}" type="slidenum">
              <a:rPr kumimoji="0" lang="x-none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804810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7AC8136-6CD2-5045-A810-4F7E392408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74F3B8-F95B-41BD-89A3-82F6C61C859E}" type="datetimeFigureOut">
              <a:rPr kumimoji="0" lang="x-none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CEE5544-CEE7-F049-A751-774D2209C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C8B1F7D-17E6-9F4C-A118-FCA17F8AD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ECD6FA-FD1B-4B4A-8ED1-6C4363880D63}" type="slidenum">
              <a:rPr kumimoji="0" lang="x-none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504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5"/>
          <p:cNvSpPr/>
          <p:nvPr/>
        </p:nvSpPr>
        <p:spPr>
          <a:xfrm>
            <a:off x="1525600" y="3598100"/>
            <a:ext cx="1191600" cy="1191600"/>
          </a:xfrm>
          <a:prstGeom prst="ellipse">
            <a:avLst/>
          </a:prstGeom>
          <a:noFill/>
          <a:ln w="9525" cap="flat" cmpd="sng">
            <a:solidFill>
              <a:srgbClr val="BBCD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6" name="Google Shape;66;p5"/>
          <p:cNvSpPr txBox="1">
            <a:spLocks noGrp="1"/>
          </p:cNvSpPr>
          <p:nvPr>
            <p:ph type="title"/>
          </p:nvPr>
        </p:nvSpPr>
        <p:spPr>
          <a:xfrm>
            <a:off x="3914500" y="1212067"/>
            <a:ext cx="7034000" cy="85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5"/>
          <p:cNvSpPr txBox="1">
            <a:spLocks noGrp="1"/>
          </p:cNvSpPr>
          <p:nvPr>
            <p:ph type="body" idx="1"/>
          </p:nvPr>
        </p:nvSpPr>
        <p:spPr>
          <a:xfrm>
            <a:off x="3914500" y="2034344"/>
            <a:ext cx="7034000" cy="37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70" lvl="0" indent="-507974">
              <a:spcBef>
                <a:spcPts val="800"/>
              </a:spcBef>
              <a:spcAft>
                <a:spcPts val="0"/>
              </a:spcAft>
              <a:buSzPts val="2400"/>
              <a:buChar char="◎"/>
              <a:defRPr sz="3200"/>
            </a:lvl1pPr>
            <a:lvl2pPr marL="1219140" lvl="1" indent="-507974">
              <a:spcBef>
                <a:spcPts val="0"/>
              </a:spcBef>
              <a:spcAft>
                <a:spcPts val="0"/>
              </a:spcAft>
              <a:buSzPts val="2400"/>
              <a:buChar char="◉"/>
              <a:defRPr/>
            </a:lvl2pPr>
            <a:lvl3pPr marL="1828709" lvl="2" indent="-507974">
              <a:spcBef>
                <a:spcPts val="0"/>
              </a:spcBef>
              <a:spcAft>
                <a:spcPts val="0"/>
              </a:spcAft>
              <a:buSzPts val="2400"/>
              <a:buChar char="￮"/>
              <a:defRPr/>
            </a:lvl3pPr>
            <a:lvl4pPr marL="2438278" lvl="3" indent="-507974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3200"/>
            </a:lvl4pPr>
            <a:lvl5pPr marL="3047848" lvl="4" indent="-507974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3200"/>
            </a:lvl5pPr>
            <a:lvl6pPr marL="3657418" lvl="5" indent="-507974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3200"/>
            </a:lvl6pPr>
            <a:lvl7pPr marL="4266987" lvl="6" indent="-507974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3200"/>
            </a:lvl7pPr>
            <a:lvl8pPr marL="4876557" lvl="7" indent="-507974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3200"/>
            </a:lvl8pPr>
            <a:lvl9pPr marL="5486126" lvl="8" indent="-507974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3200"/>
            </a:lvl9pPr>
          </a:lstStyle>
          <a:p>
            <a:endParaRPr/>
          </a:p>
        </p:txBody>
      </p:sp>
      <p:sp>
        <p:nvSpPr>
          <p:cNvPr id="68" name="Google Shape;68;p5"/>
          <p:cNvSpPr/>
          <p:nvPr/>
        </p:nvSpPr>
        <p:spPr>
          <a:xfrm>
            <a:off x="346567" y="-275067"/>
            <a:ext cx="3129600" cy="3129600"/>
          </a:xfrm>
          <a:prstGeom prst="donut">
            <a:avLst>
              <a:gd name="adj" fmla="val 29778"/>
            </a:avLst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" name="Google Shape;69;p5"/>
          <p:cNvSpPr/>
          <p:nvPr/>
        </p:nvSpPr>
        <p:spPr>
          <a:xfrm>
            <a:off x="-203900" y="1813400"/>
            <a:ext cx="1304800" cy="1304800"/>
          </a:xfrm>
          <a:prstGeom prst="ellipse">
            <a:avLst/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0" name="Google Shape;70;p5"/>
          <p:cNvSpPr/>
          <p:nvPr/>
        </p:nvSpPr>
        <p:spPr>
          <a:xfrm>
            <a:off x="3119467" y="324833"/>
            <a:ext cx="876800" cy="876800"/>
          </a:xfrm>
          <a:prstGeom prst="ellipse">
            <a:avLst/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1" name="Google Shape;71;p5"/>
          <p:cNvSpPr/>
          <p:nvPr/>
        </p:nvSpPr>
        <p:spPr>
          <a:xfrm>
            <a:off x="1051633" y="3118200"/>
            <a:ext cx="1081600" cy="1081600"/>
          </a:xfrm>
          <a:prstGeom prst="donut">
            <a:avLst>
              <a:gd name="adj" fmla="val 22275"/>
            </a:avLst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2" name="Google Shape;72;p5"/>
          <p:cNvSpPr/>
          <p:nvPr/>
        </p:nvSpPr>
        <p:spPr>
          <a:xfrm>
            <a:off x="204900" y="5533267"/>
            <a:ext cx="1610400" cy="16104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3" name="Google Shape;73;p5"/>
          <p:cNvSpPr/>
          <p:nvPr/>
        </p:nvSpPr>
        <p:spPr>
          <a:xfrm>
            <a:off x="1754400" y="5147967"/>
            <a:ext cx="734000" cy="734000"/>
          </a:xfrm>
          <a:prstGeom prst="donut">
            <a:avLst>
              <a:gd name="adj" fmla="val 42915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4" name="Google Shape;74;p5"/>
          <p:cNvSpPr/>
          <p:nvPr/>
        </p:nvSpPr>
        <p:spPr>
          <a:xfrm>
            <a:off x="584767" y="3990700"/>
            <a:ext cx="406400" cy="406400"/>
          </a:xfrm>
          <a:prstGeom prst="ellipse">
            <a:avLst/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5" name="Google Shape;75;p5"/>
          <p:cNvSpPr/>
          <p:nvPr/>
        </p:nvSpPr>
        <p:spPr>
          <a:xfrm>
            <a:off x="10326467" y="560633"/>
            <a:ext cx="734000" cy="734000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6" name="Google Shape;76;p5"/>
          <p:cNvSpPr/>
          <p:nvPr/>
        </p:nvSpPr>
        <p:spPr>
          <a:xfrm>
            <a:off x="11786000" y="1359700"/>
            <a:ext cx="530000" cy="5300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7" name="Google Shape;77;p5"/>
          <p:cNvSpPr/>
          <p:nvPr/>
        </p:nvSpPr>
        <p:spPr>
          <a:xfrm>
            <a:off x="11060467" y="-428167"/>
            <a:ext cx="988800" cy="988800"/>
          </a:xfrm>
          <a:prstGeom prst="donut">
            <a:avLst>
              <a:gd name="adj" fmla="val 31897"/>
            </a:avLst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8" name="Google Shape;78;p5"/>
          <p:cNvSpPr/>
          <p:nvPr/>
        </p:nvSpPr>
        <p:spPr>
          <a:xfrm>
            <a:off x="11535333" y="2155100"/>
            <a:ext cx="250800" cy="2508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9" name="Google Shape;79;p5"/>
          <p:cNvSpPr/>
          <p:nvPr/>
        </p:nvSpPr>
        <p:spPr>
          <a:xfrm>
            <a:off x="2905467" y="110833"/>
            <a:ext cx="1304800" cy="1304800"/>
          </a:xfrm>
          <a:prstGeom prst="ellipse">
            <a:avLst/>
          </a:prstGeom>
          <a:noFill/>
          <a:ln w="9525" cap="flat" cmpd="sng">
            <a:solidFill>
              <a:srgbClr val="00ACC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0" name="Google Shape;80;p5"/>
          <p:cNvSpPr/>
          <p:nvPr/>
        </p:nvSpPr>
        <p:spPr>
          <a:xfrm>
            <a:off x="10750433" y="918500"/>
            <a:ext cx="599600" cy="599600"/>
          </a:xfrm>
          <a:prstGeom prst="ellipse">
            <a:avLst/>
          </a:prstGeom>
          <a:noFill/>
          <a:ln w="9525" cap="flat" cmpd="sng">
            <a:solidFill>
              <a:srgbClr val="ED4A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1" name="Google Shape;81;p5"/>
          <p:cNvSpPr txBox="1">
            <a:spLocks noGrp="1"/>
          </p:cNvSpPr>
          <p:nvPr>
            <p:ph type="sldNum" idx="12"/>
          </p:nvPr>
        </p:nvSpPr>
        <p:spPr>
          <a:xfrm>
            <a:off x="11514167" y="6335500"/>
            <a:ext cx="626400" cy="5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21953719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C54968-7518-8A45-9C05-8A3200C53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3B92A0-BCAB-B940-814E-93F82856E0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2640D3-F31F-7049-9C48-C6DFA8AF50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7AC8136-6CD2-5045-A810-4F7E392408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93255F-98B6-4B4B-AF6D-03EECEE340B5}" type="datetimeFigureOut">
              <a:rPr kumimoji="0" lang="x-none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CEE5544-CEE7-F049-A751-774D2209C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C8B1F7D-17E6-9F4C-A118-FCA17F8AD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218315-A91E-45EB-A92A-75357DFBB84B}" type="slidenum">
              <a:rPr kumimoji="0" lang="x-none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273074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B4B3AD-8AAB-574E-B2F8-20FE6D056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2DD77CF-D338-094B-B4B2-1016F77E95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x-none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715799-2297-AF40-B1FB-35459C8323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7AC8136-6CD2-5045-A810-4F7E392408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D6284F-31D5-4EE1-B297-9196DB22AC9F}" type="datetimeFigureOut">
              <a:rPr kumimoji="0" lang="x-none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CEE5544-CEE7-F049-A751-774D2209C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C8B1F7D-17E6-9F4C-A118-FCA17F8AD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5F2BC-E636-4B14-8C99-1AB8255A8CFF}" type="slidenum">
              <a:rPr kumimoji="0" lang="x-none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09273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9A0F76-6745-464B-9C3D-CBCF232DE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8F544C-2956-8344-83E7-5D6F898762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AC8136-6CD2-5045-A810-4F7E392408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5D037A-CC5E-4FA8-91FC-6F5F6E21ACFC}" type="datetimeFigureOut">
              <a:rPr kumimoji="0" lang="x-none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EE5544-CEE7-F049-A751-774D2209C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8B1F7D-17E6-9F4C-A118-FCA17F8AD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4E39A-A2CD-4F8F-914A-BEBBE6EB40F0}" type="slidenum">
              <a:rPr kumimoji="0" lang="x-none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214001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46C3A40-7695-6142-B154-69506FA9FE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AB7EF2-E8F2-5D47-8AE9-CCD2FB076D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AC8136-6CD2-5045-A810-4F7E392408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D2FEF8-8E00-4792-B36C-BF1174A9C79C}" type="datetimeFigureOut">
              <a:rPr kumimoji="0" lang="x-none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EE5544-CEE7-F049-A751-774D2209C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8B1F7D-17E6-9F4C-A118-FCA17F8AD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A87B97-4F95-4882-840B-20AA2CA00B56}" type="slidenum">
              <a:rPr kumimoji="0" lang="x-none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237588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D6C2ED-FBB4-4E5B-9D88-BE16640DD0E6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17BEDAE-0743-45B1-9AB3-562287108199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0545504"/>
      </p:ext>
    </p:extLst>
  </p:cSld>
  <p:clrMapOvr>
    <a:masterClrMapping/>
  </p:clrMapOvr>
  <p:transition spd="slow"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0143D4-39BF-49B7-BDB2-A1C9B4494C22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71418B1-C689-4254-8775-D9674F53E725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3410353"/>
      </p:ext>
    </p:extLst>
  </p:cSld>
  <p:clrMapOvr>
    <a:masterClrMapping/>
  </p:clrMapOvr>
  <p:transition spd="slow"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0BACCE-12F5-42E6-8855-27F072A95D17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DF8875D-380F-4852-B440-E374CD3AC779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6776575"/>
      </p:ext>
    </p:extLst>
  </p:cSld>
  <p:clrMapOvr>
    <a:masterClrMapping/>
  </p:clrMapOvr>
  <p:transition spd="slow"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3874DC-B259-4E7E-A09B-B222D18B7A30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10D92E8-F817-4EE5-B0AE-41193474E52F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5219077"/>
      </p:ext>
    </p:extLst>
  </p:cSld>
  <p:clrMapOvr>
    <a:masterClrMapping/>
  </p:clrMapOvr>
  <p:transition spd="slow"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AE0909-68F8-4CD5-9673-913C5EB1B1D1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FE4EB02-8C3C-4BFE-8393-B5449F5849E7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0737598"/>
      </p:ext>
    </p:extLst>
  </p:cSld>
  <p:clrMapOvr>
    <a:masterClrMapping/>
  </p:clrMapOvr>
  <p:transition spd="slow"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68DC52-35F0-46E0-97C1-2F4DB5C614FB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150B9A0-8DB7-40A2-84FC-D951980C9A7E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6324525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7"/>
          <p:cNvSpPr txBox="1">
            <a:spLocks noGrp="1"/>
          </p:cNvSpPr>
          <p:nvPr>
            <p:ph type="title"/>
          </p:nvPr>
        </p:nvSpPr>
        <p:spPr>
          <a:xfrm>
            <a:off x="3914500" y="1212067"/>
            <a:ext cx="7034000" cy="85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7"/>
          <p:cNvSpPr txBox="1">
            <a:spLocks noGrp="1"/>
          </p:cNvSpPr>
          <p:nvPr>
            <p:ph type="body" idx="1"/>
          </p:nvPr>
        </p:nvSpPr>
        <p:spPr>
          <a:xfrm>
            <a:off x="3914500" y="2066867"/>
            <a:ext cx="3414000" cy="450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70" lvl="0" indent="-457178">
              <a:spcBef>
                <a:spcPts val="800"/>
              </a:spcBef>
              <a:spcAft>
                <a:spcPts val="0"/>
              </a:spcAft>
              <a:buSzPts val="1800"/>
              <a:buChar char="◎"/>
              <a:defRPr sz="2400"/>
            </a:lvl1pPr>
            <a:lvl2pPr marL="1219140" lvl="1" indent="-457178">
              <a:spcBef>
                <a:spcPts val="0"/>
              </a:spcBef>
              <a:spcAft>
                <a:spcPts val="0"/>
              </a:spcAft>
              <a:buSzPts val="1800"/>
              <a:buChar char="◉"/>
              <a:defRPr sz="2400"/>
            </a:lvl2pPr>
            <a:lvl3pPr marL="1828709" lvl="2" indent="-457178">
              <a:spcBef>
                <a:spcPts val="0"/>
              </a:spcBef>
              <a:spcAft>
                <a:spcPts val="0"/>
              </a:spcAft>
              <a:buSzPts val="1800"/>
              <a:buChar char="￮"/>
              <a:defRPr sz="2400"/>
            </a:lvl3pPr>
            <a:lvl4pPr marL="2438278" lvl="3" indent="-457178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2400"/>
            </a:lvl4pPr>
            <a:lvl5pPr marL="3047848" lvl="4" indent="-457178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2400"/>
            </a:lvl5pPr>
            <a:lvl6pPr marL="3657418" lvl="5" indent="-457178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2400"/>
            </a:lvl6pPr>
            <a:lvl7pPr marL="4266987" lvl="6" indent="-457178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2400"/>
            </a:lvl7pPr>
            <a:lvl8pPr marL="4876557" lvl="7" indent="-457178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2400"/>
            </a:lvl8pPr>
            <a:lvl9pPr marL="5486126" lvl="8" indent="-457178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2400"/>
            </a:lvl9pPr>
          </a:lstStyle>
          <a:p>
            <a:endParaRPr/>
          </a:p>
        </p:txBody>
      </p:sp>
      <p:sp>
        <p:nvSpPr>
          <p:cNvPr id="98" name="Google Shape;98;p7"/>
          <p:cNvSpPr txBox="1">
            <a:spLocks noGrp="1"/>
          </p:cNvSpPr>
          <p:nvPr>
            <p:ph type="body" idx="2"/>
          </p:nvPr>
        </p:nvSpPr>
        <p:spPr>
          <a:xfrm>
            <a:off x="7534465" y="2066867"/>
            <a:ext cx="3414000" cy="450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70" lvl="0" indent="-457178">
              <a:spcBef>
                <a:spcPts val="800"/>
              </a:spcBef>
              <a:spcAft>
                <a:spcPts val="0"/>
              </a:spcAft>
              <a:buSzPts val="1800"/>
              <a:buChar char="◎"/>
              <a:defRPr sz="2400"/>
            </a:lvl1pPr>
            <a:lvl2pPr marL="1219140" lvl="1" indent="-457178">
              <a:spcBef>
                <a:spcPts val="0"/>
              </a:spcBef>
              <a:spcAft>
                <a:spcPts val="0"/>
              </a:spcAft>
              <a:buSzPts val="1800"/>
              <a:buChar char="◉"/>
              <a:defRPr sz="2400"/>
            </a:lvl2pPr>
            <a:lvl3pPr marL="1828709" lvl="2" indent="-457178">
              <a:spcBef>
                <a:spcPts val="0"/>
              </a:spcBef>
              <a:spcAft>
                <a:spcPts val="0"/>
              </a:spcAft>
              <a:buSzPts val="1800"/>
              <a:buChar char="￮"/>
              <a:defRPr sz="2400"/>
            </a:lvl3pPr>
            <a:lvl4pPr marL="2438278" lvl="3" indent="-457178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2400"/>
            </a:lvl4pPr>
            <a:lvl5pPr marL="3047848" lvl="4" indent="-457178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2400"/>
            </a:lvl5pPr>
            <a:lvl6pPr marL="3657418" lvl="5" indent="-457178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2400"/>
            </a:lvl6pPr>
            <a:lvl7pPr marL="4266987" lvl="6" indent="-457178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2400"/>
            </a:lvl7pPr>
            <a:lvl8pPr marL="4876557" lvl="7" indent="-457178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2400"/>
            </a:lvl8pPr>
            <a:lvl9pPr marL="5486126" lvl="8" indent="-457178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2400"/>
            </a:lvl9pPr>
          </a:lstStyle>
          <a:p>
            <a:endParaRPr/>
          </a:p>
        </p:txBody>
      </p:sp>
      <p:sp>
        <p:nvSpPr>
          <p:cNvPr id="99" name="Google Shape;99;p7"/>
          <p:cNvSpPr/>
          <p:nvPr/>
        </p:nvSpPr>
        <p:spPr>
          <a:xfrm>
            <a:off x="-478600" y="2925867"/>
            <a:ext cx="3129600" cy="3129600"/>
          </a:xfrm>
          <a:prstGeom prst="donut">
            <a:avLst>
              <a:gd name="adj" fmla="val 36789"/>
            </a:avLst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0" name="Google Shape;100;p7"/>
          <p:cNvSpPr/>
          <p:nvPr/>
        </p:nvSpPr>
        <p:spPr>
          <a:xfrm>
            <a:off x="264600" y="-428167"/>
            <a:ext cx="1304800" cy="1304800"/>
          </a:xfrm>
          <a:prstGeom prst="ellipse">
            <a:avLst/>
          </a:prstGeom>
          <a:noFill/>
          <a:ln w="9525" cap="flat" cmpd="sng">
            <a:solidFill>
              <a:srgbClr val="E8004C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1" name="Google Shape;101;p7"/>
          <p:cNvSpPr/>
          <p:nvPr/>
        </p:nvSpPr>
        <p:spPr>
          <a:xfrm>
            <a:off x="264600" y="560633"/>
            <a:ext cx="876800" cy="876800"/>
          </a:xfrm>
          <a:prstGeom prst="ellipse">
            <a:avLst/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2" name="Google Shape;102;p7"/>
          <p:cNvSpPr/>
          <p:nvPr/>
        </p:nvSpPr>
        <p:spPr>
          <a:xfrm>
            <a:off x="1569401" y="876633"/>
            <a:ext cx="1129200" cy="1129200"/>
          </a:xfrm>
          <a:prstGeom prst="donut">
            <a:avLst>
              <a:gd name="adj" fmla="val 22275"/>
            </a:avLst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3" name="Google Shape;103;p7"/>
          <p:cNvSpPr/>
          <p:nvPr/>
        </p:nvSpPr>
        <p:spPr>
          <a:xfrm>
            <a:off x="1183533" y="5523067"/>
            <a:ext cx="1610400" cy="1610400"/>
          </a:xfrm>
          <a:prstGeom prst="ellipse">
            <a:avLst/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4" name="Google Shape;104;p7"/>
          <p:cNvSpPr/>
          <p:nvPr/>
        </p:nvSpPr>
        <p:spPr>
          <a:xfrm>
            <a:off x="204900" y="6399467"/>
            <a:ext cx="734000" cy="734000"/>
          </a:xfrm>
          <a:prstGeom prst="donut">
            <a:avLst>
              <a:gd name="adj" fmla="val 18606"/>
            </a:avLst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5" name="Google Shape;105;p7"/>
          <p:cNvSpPr/>
          <p:nvPr/>
        </p:nvSpPr>
        <p:spPr>
          <a:xfrm>
            <a:off x="1563367" y="2262600"/>
            <a:ext cx="406400" cy="4064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6" name="Google Shape;106;p7"/>
          <p:cNvSpPr/>
          <p:nvPr/>
        </p:nvSpPr>
        <p:spPr>
          <a:xfrm>
            <a:off x="10459000" y="825700"/>
            <a:ext cx="734000" cy="7340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7" name="Google Shape;107;p7"/>
          <p:cNvSpPr/>
          <p:nvPr/>
        </p:nvSpPr>
        <p:spPr>
          <a:xfrm>
            <a:off x="10020667" y="-96667"/>
            <a:ext cx="530000" cy="530000"/>
          </a:xfrm>
          <a:prstGeom prst="donut">
            <a:avLst>
              <a:gd name="adj" fmla="val 30568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8" name="Google Shape;108;p7"/>
          <p:cNvSpPr/>
          <p:nvPr/>
        </p:nvSpPr>
        <p:spPr>
          <a:xfrm>
            <a:off x="11535333" y="1374467"/>
            <a:ext cx="406400" cy="406400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9" name="Google Shape;109;p7"/>
          <p:cNvSpPr/>
          <p:nvPr/>
        </p:nvSpPr>
        <p:spPr>
          <a:xfrm>
            <a:off x="10797200" y="223267"/>
            <a:ext cx="988800" cy="988800"/>
          </a:xfrm>
          <a:prstGeom prst="donut">
            <a:avLst>
              <a:gd name="adj" fmla="val 8064"/>
            </a:avLst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0" name="Google Shape;110;p7"/>
          <p:cNvSpPr/>
          <p:nvPr/>
        </p:nvSpPr>
        <p:spPr>
          <a:xfrm>
            <a:off x="11193000" y="2005833"/>
            <a:ext cx="250800" cy="2508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1" name="Google Shape;111;p7"/>
          <p:cNvSpPr/>
          <p:nvPr/>
        </p:nvSpPr>
        <p:spPr>
          <a:xfrm>
            <a:off x="-274167" y="3130300"/>
            <a:ext cx="2720800" cy="2720800"/>
          </a:xfrm>
          <a:prstGeom prst="ellipse">
            <a:avLst/>
          </a:prstGeom>
          <a:noFill/>
          <a:ln w="9525" cap="flat" cmpd="sng">
            <a:solidFill>
              <a:srgbClr val="65BB48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2" name="Google Shape;112;p7"/>
          <p:cNvSpPr/>
          <p:nvPr/>
        </p:nvSpPr>
        <p:spPr>
          <a:xfrm>
            <a:off x="406833" y="-285933"/>
            <a:ext cx="1020400" cy="1020400"/>
          </a:xfrm>
          <a:prstGeom prst="ellipse">
            <a:avLst/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3" name="Google Shape;113;p7"/>
          <p:cNvSpPr/>
          <p:nvPr/>
        </p:nvSpPr>
        <p:spPr>
          <a:xfrm>
            <a:off x="11376800" y="1215933"/>
            <a:ext cx="723600" cy="723600"/>
          </a:xfrm>
          <a:prstGeom prst="ellipse">
            <a:avLst/>
          </a:prstGeom>
          <a:noFill/>
          <a:ln w="9525" cap="flat" cmpd="sng">
            <a:solidFill>
              <a:srgbClr val="F8BB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4" name="Google Shape;114;p7"/>
          <p:cNvSpPr txBox="1">
            <a:spLocks noGrp="1"/>
          </p:cNvSpPr>
          <p:nvPr>
            <p:ph type="sldNum" idx="12"/>
          </p:nvPr>
        </p:nvSpPr>
        <p:spPr>
          <a:xfrm>
            <a:off x="11514167" y="6335500"/>
            <a:ext cx="626400" cy="5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83493096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21C90E-CB26-4105-B6DD-44A51A3B0062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619B28-E78F-412F-8AF9-7272EAF3A541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4117500"/>
      </p:ext>
    </p:extLst>
  </p:cSld>
  <p:clrMapOvr>
    <a:masterClrMapping/>
  </p:clrMapOvr>
  <p:transition spd="slow"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C2CEC2-A43D-447C-9A2F-3AB198DC9B49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4E318B4-A5D0-4C41-BB29-DB2776886B30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1674850"/>
      </p:ext>
    </p:extLst>
  </p:cSld>
  <p:clrMapOvr>
    <a:masterClrMapping/>
  </p:clrMapOvr>
  <p:transition spd="slow"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48F1C-474E-4D05-B76C-1158085973BE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40E81E7-6DA3-4415-AC2B-8D2447D60FBB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1113125"/>
      </p:ext>
    </p:extLst>
  </p:cSld>
  <p:clrMapOvr>
    <a:masterClrMapping/>
  </p:clrMapOvr>
  <p:transition spd="slow"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2FC5D17-5BFF-480E-A104-AC9547F0B530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2CC2151-A452-4FB6-9722-41A5BEB19116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9442087"/>
      </p:ext>
    </p:extLst>
  </p:cSld>
  <p:clrMapOvr>
    <a:masterClrMapping/>
  </p:clrMapOvr>
  <p:transition spd="slow"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FF21B3-7656-45CA-AB6B-49A62CC6F990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885A4B9-55D7-4D30-80D5-81D635DB6E8F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6871162"/>
      </p:ext>
    </p:extLst>
  </p:cSld>
  <p:clrMapOvr>
    <a:masterClrMapping/>
  </p:clrMapOvr>
  <p:transition spd="slow"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D6C2ED-FBB4-4E5B-9D88-BE16640DD0E6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17BEDAE-0743-45B1-9AB3-562287108199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6941739"/>
      </p:ext>
    </p:extLst>
  </p:cSld>
  <p:clrMapOvr>
    <a:masterClrMapping/>
  </p:clrMapOvr>
  <p:transition spd="slow"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0143D4-39BF-49B7-BDB2-A1C9B4494C22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71418B1-C689-4254-8775-D9674F53E725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9300590"/>
      </p:ext>
    </p:extLst>
  </p:cSld>
  <p:clrMapOvr>
    <a:masterClrMapping/>
  </p:clrMapOvr>
  <p:transition spd="slow"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0BACCE-12F5-42E6-8855-27F072A95D17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DF8875D-380F-4852-B440-E374CD3AC779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2237542"/>
      </p:ext>
    </p:extLst>
  </p:cSld>
  <p:clrMapOvr>
    <a:masterClrMapping/>
  </p:clrMapOvr>
  <p:transition spd="slow"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3874DC-B259-4E7E-A09B-B222D18B7A30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10D92E8-F817-4EE5-B0AE-41193474E52F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4768100"/>
      </p:ext>
    </p:extLst>
  </p:cSld>
  <p:clrMapOvr>
    <a:masterClrMapping/>
  </p:clrMapOvr>
  <p:transition spd="slow"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AE0909-68F8-4CD5-9673-913C5EB1B1D1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FE4EB02-8C3C-4BFE-8393-B5449F5849E7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74706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8"/>
          <p:cNvSpPr/>
          <p:nvPr/>
        </p:nvSpPr>
        <p:spPr>
          <a:xfrm>
            <a:off x="11518033" y="1963467"/>
            <a:ext cx="1304800" cy="1304800"/>
          </a:xfrm>
          <a:prstGeom prst="ellipse">
            <a:avLst/>
          </a:prstGeom>
          <a:noFill/>
          <a:ln w="9525" cap="flat" cmpd="sng">
            <a:solidFill>
              <a:srgbClr val="ED4A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7" name="Google Shape;117;p8"/>
          <p:cNvSpPr txBox="1">
            <a:spLocks noGrp="1"/>
          </p:cNvSpPr>
          <p:nvPr>
            <p:ph type="title"/>
          </p:nvPr>
        </p:nvSpPr>
        <p:spPr>
          <a:xfrm>
            <a:off x="3914500" y="1212067"/>
            <a:ext cx="7034000" cy="85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8"/>
          <p:cNvSpPr txBox="1">
            <a:spLocks noGrp="1"/>
          </p:cNvSpPr>
          <p:nvPr>
            <p:ph type="body" idx="1"/>
          </p:nvPr>
        </p:nvSpPr>
        <p:spPr>
          <a:xfrm>
            <a:off x="3914500" y="2066867"/>
            <a:ext cx="2267200" cy="45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70" lvl="0" indent="-423312" rtl="0">
              <a:spcBef>
                <a:spcPts val="800"/>
              </a:spcBef>
              <a:spcAft>
                <a:spcPts val="0"/>
              </a:spcAft>
              <a:buSzPts val="1400"/>
              <a:buChar char="◎"/>
              <a:defRPr sz="1867"/>
            </a:lvl1pPr>
            <a:lvl2pPr marL="1219140" lvl="1" indent="-423312" rtl="0">
              <a:spcBef>
                <a:spcPts val="0"/>
              </a:spcBef>
              <a:spcAft>
                <a:spcPts val="0"/>
              </a:spcAft>
              <a:buSzPts val="1400"/>
              <a:buChar char="◉"/>
              <a:defRPr sz="1867"/>
            </a:lvl2pPr>
            <a:lvl3pPr marL="1828709" lvl="2" indent="-423312" rtl="0">
              <a:spcBef>
                <a:spcPts val="0"/>
              </a:spcBef>
              <a:spcAft>
                <a:spcPts val="0"/>
              </a:spcAft>
              <a:buSzPts val="1400"/>
              <a:buChar char="￮"/>
              <a:defRPr sz="1867"/>
            </a:lvl3pPr>
            <a:lvl4pPr marL="2438278" lvl="3" indent="-423312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4pPr>
            <a:lvl5pPr marL="3047848" lvl="4" indent="-423312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867"/>
            </a:lvl5pPr>
            <a:lvl6pPr marL="3657418" lvl="5" indent="-42331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867"/>
            </a:lvl6pPr>
            <a:lvl7pPr marL="4266987" lvl="6" indent="-423312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7pPr>
            <a:lvl8pPr marL="4876557" lvl="7" indent="-423312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867"/>
            </a:lvl8pPr>
            <a:lvl9pPr marL="5486126" lvl="8" indent="-42331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867"/>
            </a:lvl9pPr>
          </a:lstStyle>
          <a:p>
            <a:endParaRPr/>
          </a:p>
        </p:txBody>
      </p:sp>
      <p:sp>
        <p:nvSpPr>
          <p:cNvPr id="119" name="Google Shape;119;p8"/>
          <p:cNvSpPr txBox="1">
            <a:spLocks noGrp="1"/>
          </p:cNvSpPr>
          <p:nvPr>
            <p:ph type="body" idx="2"/>
          </p:nvPr>
        </p:nvSpPr>
        <p:spPr>
          <a:xfrm>
            <a:off x="6297831" y="2066867"/>
            <a:ext cx="2267200" cy="45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70" lvl="0" indent="-423312" rtl="0">
              <a:spcBef>
                <a:spcPts val="800"/>
              </a:spcBef>
              <a:spcAft>
                <a:spcPts val="0"/>
              </a:spcAft>
              <a:buSzPts val="1400"/>
              <a:buChar char="◎"/>
              <a:defRPr sz="1867"/>
            </a:lvl1pPr>
            <a:lvl2pPr marL="1219140" lvl="1" indent="-423312" rtl="0">
              <a:spcBef>
                <a:spcPts val="0"/>
              </a:spcBef>
              <a:spcAft>
                <a:spcPts val="0"/>
              </a:spcAft>
              <a:buSzPts val="1400"/>
              <a:buChar char="◉"/>
              <a:defRPr sz="1867"/>
            </a:lvl2pPr>
            <a:lvl3pPr marL="1828709" lvl="2" indent="-423312" rtl="0">
              <a:spcBef>
                <a:spcPts val="0"/>
              </a:spcBef>
              <a:spcAft>
                <a:spcPts val="0"/>
              </a:spcAft>
              <a:buSzPts val="1400"/>
              <a:buChar char="￮"/>
              <a:defRPr sz="1867"/>
            </a:lvl3pPr>
            <a:lvl4pPr marL="2438278" lvl="3" indent="-423312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4pPr>
            <a:lvl5pPr marL="3047848" lvl="4" indent="-423312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867"/>
            </a:lvl5pPr>
            <a:lvl6pPr marL="3657418" lvl="5" indent="-42331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867"/>
            </a:lvl6pPr>
            <a:lvl7pPr marL="4266987" lvl="6" indent="-423312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7pPr>
            <a:lvl8pPr marL="4876557" lvl="7" indent="-423312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867"/>
            </a:lvl8pPr>
            <a:lvl9pPr marL="5486126" lvl="8" indent="-42331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867"/>
            </a:lvl9pPr>
          </a:lstStyle>
          <a:p>
            <a:endParaRPr/>
          </a:p>
        </p:txBody>
      </p:sp>
      <p:sp>
        <p:nvSpPr>
          <p:cNvPr id="120" name="Google Shape;120;p8"/>
          <p:cNvSpPr txBox="1">
            <a:spLocks noGrp="1"/>
          </p:cNvSpPr>
          <p:nvPr>
            <p:ph type="body" idx="3"/>
          </p:nvPr>
        </p:nvSpPr>
        <p:spPr>
          <a:xfrm>
            <a:off x="8681161" y="2066867"/>
            <a:ext cx="2267200" cy="45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70" lvl="0" indent="-423312" rtl="0">
              <a:spcBef>
                <a:spcPts val="800"/>
              </a:spcBef>
              <a:spcAft>
                <a:spcPts val="0"/>
              </a:spcAft>
              <a:buSzPts val="1400"/>
              <a:buChar char="◎"/>
              <a:defRPr sz="1867"/>
            </a:lvl1pPr>
            <a:lvl2pPr marL="1219140" lvl="1" indent="-423312" rtl="0">
              <a:spcBef>
                <a:spcPts val="0"/>
              </a:spcBef>
              <a:spcAft>
                <a:spcPts val="0"/>
              </a:spcAft>
              <a:buSzPts val="1400"/>
              <a:buChar char="◉"/>
              <a:defRPr sz="1867"/>
            </a:lvl2pPr>
            <a:lvl3pPr marL="1828709" lvl="2" indent="-423312" rtl="0">
              <a:spcBef>
                <a:spcPts val="0"/>
              </a:spcBef>
              <a:spcAft>
                <a:spcPts val="0"/>
              </a:spcAft>
              <a:buSzPts val="1400"/>
              <a:buChar char="￮"/>
              <a:defRPr sz="1867"/>
            </a:lvl3pPr>
            <a:lvl4pPr marL="2438278" lvl="3" indent="-423312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4pPr>
            <a:lvl5pPr marL="3047848" lvl="4" indent="-423312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867"/>
            </a:lvl5pPr>
            <a:lvl6pPr marL="3657418" lvl="5" indent="-42331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867"/>
            </a:lvl6pPr>
            <a:lvl7pPr marL="4266987" lvl="6" indent="-423312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7pPr>
            <a:lvl8pPr marL="4876557" lvl="7" indent="-423312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867"/>
            </a:lvl8pPr>
            <a:lvl9pPr marL="5486126" lvl="8" indent="-42331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867"/>
            </a:lvl9pPr>
          </a:lstStyle>
          <a:p>
            <a:endParaRPr/>
          </a:p>
        </p:txBody>
      </p:sp>
      <p:sp>
        <p:nvSpPr>
          <p:cNvPr id="121" name="Google Shape;121;p8"/>
          <p:cNvSpPr/>
          <p:nvPr/>
        </p:nvSpPr>
        <p:spPr>
          <a:xfrm>
            <a:off x="1355300" y="3975467"/>
            <a:ext cx="587200" cy="587200"/>
          </a:xfrm>
          <a:prstGeom prst="ellipse">
            <a:avLst/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2" name="Google Shape;122;p8"/>
          <p:cNvSpPr/>
          <p:nvPr/>
        </p:nvSpPr>
        <p:spPr>
          <a:xfrm>
            <a:off x="-91633" y="4461533"/>
            <a:ext cx="1092800" cy="1092800"/>
          </a:xfrm>
          <a:prstGeom prst="ellipse">
            <a:avLst/>
          </a:prstGeom>
          <a:noFill/>
          <a:ln w="9525" cap="flat" cmpd="sng">
            <a:solidFill>
              <a:srgbClr val="00D1C6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3" name="Google Shape;123;p8"/>
          <p:cNvSpPr/>
          <p:nvPr/>
        </p:nvSpPr>
        <p:spPr>
          <a:xfrm>
            <a:off x="1815300" y="187633"/>
            <a:ext cx="1150400" cy="1151200"/>
          </a:xfrm>
          <a:prstGeom prst="donut">
            <a:avLst>
              <a:gd name="adj" fmla="val 43200"/>
            </a:avLst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4" name="Google Shape;124;p8"/>
          <p:cNvSpPr/>
          <p:nvPr/>
        </p:nvSpPr>
        <p:spPr>
          <a:xfrm>
            <a:off x="1917500" y="4562667"/>
            <a:ext cx="1416000" cy="1416000"/>
          </a:xfrm>
          <a:prstGeom prst="donut">
            <a:avLst>
              <a:gd name="adj" fmla="val 9905"/>
            </a:avLst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5" name="Google Shape;125;p8"/>
          <p:cNvSpPr/>
          <p:nvPr/>
        </p:nvSpPr>
        <p:spPr>
          <a:xfrm>
            <a:off x="2745900" y="1483300"/>
            <a:ext cx="406400" cy="406400"/>
          </a:xfrm>
          <a:prstGeom prst="ellipse">
            <a:avLst/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6" name="Google Shape;126;p8"/>
          <p:cNvSpPr/>
          <p:nvPr/>
        </p:nvSpPr>
        <p:spPr>
          <a:xfrm>
            <a:off x="11631333" y="360300"/>
            <a:ext cx="734000" cy="734000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7" name="Google Shape;127;p8"/>
          <p:cNvSpPr/>
          <p:nvPr/>
        </p:nvSpPr>
        <p:spPr>
          <a:xfrm>
            <a:off x="11395733" y="811500"/>
            <a:ext cx="530000" cy="530000"/>
          </a:xfrm>
          <a:prstGeom prst="donut">
            <a:avLst>
              <a:gd name="adj" fmla="val 8754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8" name="Google Shape;128;p8"/>
          <p:cNvSpPr/>
          <p:nvPr/>
        </p:nvSpPr>
        <p:spPr>
          <a:xfrm>
            <a:off x="10948367" y="1536867"/>
            <a:ext cx="530000" cy="530000"/>
          </a:xfrm>
          <a:prstGeom prst="ellipse">
            <a:avLst/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9" name="Google Shape;129;p8"/>
          <p:cNvSpPr/>
          <p:nvPr/>
        </p:nvSpPr>
        <p:spPr>
          <a:xfrm>
            <a:off x="10132800" y="-367000"/>
            <a:ext cx="988800" cy="988800"/>
          </a:xfrm>
          <a:prstGeom prst="donut">
            <a:avLst>
              <a:gd name="adj" fmla="val 39163"/>
            </a:avLst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0" name="Google Shape;130;p8"/>
          <p:cNvSpPr/>
          <p:nvPr/>
        </p:nvSpPr>
        <p:spPr>
          <a:xfrm>
            <a:off x="12045033" y="2490467"/>
            <a:ext cx="250800" cy="250800"/>
          </a:xfrm>
          <a:prstGeom prst="ellipse">
            <a:avLst/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1" name="Google Shape;131;p8"/>
          <p:cNvSpPr/>
          <p:nvPr/>
        </p:nvSpPr>
        <p:spPr>
          <a:xfrm>
            <a:off x="-640300" y="324833"/>
            <a:ext cx="3129600" cy="3129600"/>
          </a:xfrm>
          <a:prstGeom prst="donut">
            <a:avLst>
              <a:gd name="adj" fmla="val 21094"/>
            </a:avLst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2" name="Google Shape;132;p8"/>
          <p:cNvSpPr/>
          <p:nvPr/>
        </p:nvSpPr>
        <p:spPr>
          <a:xfrm>
            <a:off x="1355300" y="5455600"/>
            <a:ext cx="1610400" cy="1610400"/>
          </a:xfrm>
          <a:prstGeom prst="ellipse">
            <a:avLst/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3" name="Google Shape;133;p8"/>
          <p:cNvSpPr/>
          <p:nvPr/>
        </p:nvSpPr>
        <p:spPr>
          <a:xfrm>
            <a:off x="272100" y="1237233"/>
            <a:ext cx="1304800" cy="1304800"/>
          </a:xfrm>
          <a:prstGeom prst="ellipse">
            <a:avLst/>
          </a:prstGeom>
          <a:noFill/>
          <a:ln w="9525" cap="flat" cmpd="sng">
            <a:solidFill>
              <a:srgbClr val="BBCD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4" name="Google Shape;134;p8"/>
          <p:cNvSpPr txBox="1">
            <a:spLocks noGrp="1"/>
          </p:cNvSpPr>
          <p:nvPr>
            <p:ph type="sldNum" idx="12"/>
          </p:nvPr>
        </p:nvSpPr>
        <p:spPr>
          <a:xfrm>
            <a:off x="11514167" y="6335500"/>
            <a:ext cx="626400" cy="5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94110608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68DC52-35F0-46E0-97C1-2F4DB5C614FB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150B9A0-8DB7-40A2-84FC-D951980C9A7E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6982391"/>
      </p:ext>
    </p:extLst>
  </p:cSld>
  <p:clrMapOvr>
    <a:masterClrMapping/>
  </p:clrMapOvr>
  <p:transition spd="slow"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21C90E-CB26-4105-B6DD-44A51A3B0062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619B28-E78F-412F-8AF9-7272EAF3A541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8070232"/>
      </p:ext>
    </p:extLst>
  </p:cSld>
  <p:clrMapOvr>
    <a:masterClrMapping/>
  </p:clrMapOvr>
  <p:transition spd="slow"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C2CEC2-A43D-447C-9A2F-3AB198DC9B49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4E318B4-A5D0-4C41-BB29-DB2776886B30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5490765"/>
      </p:ext>
    </p:extLst>
  </p:cSld>
  <p:clrMapOvr>
    <a:masterClrMapping/>
  </p:clrMapOvr>
  <p:transition spd="slow"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48F1C-474E-4D05-B76C-1158085973BE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40E81E7-6DA3-4415-AC2B-8D2447D60FBB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5419045"/>
      </p:ext>
    </p:extLst>
  </p:cSld>
  <p:clrMapOvr>
    <a:masterClrMapping/>
  </p:clrMapOvr>
  <p:transition spd="slow"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2FC5D17-5BFF-480E-A104-AC9547F0B530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2CC2151-A452-4FB6-9722-41A5BEB19116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5492477"/>
      </p:ext>
    </p:extLst>
  </p:cSld>
  <p:clrMapOvr>
    <a:masterClrMapping/>
  </p:clrMapOvr>
  <p:transition spd="slow"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FF21B3-7656-45CA-AB6B-49A62CC6F990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885A4B9-55D7-4D30-80D5-81D635DB6E8F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6866446"/>
      </p:ext>
    </p:extLst>
  </p:cSld>
  <p:clrMapOvr>
    <a:masterClrMapping/>
  </p:clrMapOvr>
  <p:transition spd="slow"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D6C2ED-FBB4-4E5B-9D88-BE16640DD0E6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17BEDAE-0743-45B1-9AB3-562287108199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3547580"/>
      </p:ext>
    </p:extLst>
  </p:cSld>
  <p:clrMapOvr>
    <a:masterClrMapping/>
  </p:clrMapOvr>
  <p:transition spd="slow"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0143D4-39BF-49B7-BDB2-A1C9B4494C22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71418B1-C689-4254-8775-D9674F53E725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2710460"/>
      </p:ext>
    </p:extLst>
  </p:cSld>
  <p:clrMapOvr>
    <a:masterClrMapping/>
  </p:clrMapOvr>
  <p:transition spd="slow"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0BACCE-12F5-42E6-8855-27F072A95D17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DF8875D-380F-4852-B440-E374CD3AC779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7121001"/>
      </p:ext>
    </p:extLst>
  </p:cSld>
  <p:clrMapOvr>
    <a:masterClrMapping/>
  </p:clrMapOvr>
  <p:transition spd="slow"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3874DC-B259-4E7E-A09B-B222D18B7A30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10D92E8-F817-4EE5-B0AE-41193474E52F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1713613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9"/>
          <p:cNvSpPr txBox="1">
            <a:spLocks noGrp="1"/>
          </p:cNvSpPr>
          <p:nvPr>
            <p:ph type="title"/>
          </p:nvPr>
        </p:nvSpPr>
        <p:spPr>
          <a:xfrm>
            <a:off x="3914500" y="1212067"/>
            <a:ext cx="7034000" cy="85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9"/>
          <p:cNvSpPr/>
          <p:nvPr/>
        </p:nvSpPr>
        <p:spPr>
          <a:xfrm>
            <a:off x="1707584" y="4892200"/>
            <a:ext cx="274800" cy="2748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8" name="Google Shape;138;p9"/>
          <p:cNvSpPr/>
          <p:nvPr/>
        </p:nvSpPr>
        <p:spPr>
          <a:xfrm>
            <a:off x="240667" y="5364333"/>
            <a:ext cx="1827600" cy="18276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9" name="Google Shape;139;p9"/>
          <p:cNvSpPr/>
          <p:nvPr/>
        </p:nvSpPr>
        <p:spPr>
          <a:xfrm>
            <a:off x="328061" y="4284195"/>
            <a:ext cx="608000" cy="608000"/>
          </a:xfrm>
          <a:prstGeom prst="ellipse">
            <a:avLst/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0" name="Google Shape;140;p9"/>
          <p:cNvSpPr/>
          <p:nvPr/>
        </p:nvSpPr>
        <p:spPr>
          <a:xfrm>
            <a:off x="95333" y="4051467"/>
            <a:ext cx="1073200" cy="1073200"/>
          </a:xfrm>
          <a:prstGeom prst="ellipse">
            <a:avLst/>
          </a:prstGeom>
          <a:noFill/>
          <a:ln w="9525" cap="flat" cmpd="sng">
            <a:solidFill>
              <a:srgbClr val="65BB48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1" name="Google Shape;141;p9"/>
          <p:cNvSpPr/>
          <p:nvPr/>
        </p:nvSpPr>
        <p:spPr>
          <a:xfrm>
            <a:off x="1707600" y="2144633"/>
            <a:ext cx="1391200" cy="1392000"/>
          </a:xfrm>
          <a:prstGeom prst="donut">
            <a:avLst>
              <a:gd name="adj" fmla="val 43200"/>
            </a:avLst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2" name="Google Shape;142;p9"/>
          <p:cNvSpPr/>
          <p:nvPr/>
        </p:nvSpPr>
        <p:spPr>
          <a:xfrm>
            <a:off x="2187300" y="-269167"/>
            <a:ext cx="1000400" cy="1000400"/>
          </a:xfrm>
          <a:prstGeom prst="ellipse">
            <a:avLst/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3" name="Google Shape;143;p9"/>
          <p:cNvSpPr/>
          <p:nvPr/>
        </p:nvSpPr>
        <p:spPr>
          <a:xfrm>
            <a:off x="-640300" y="324833"/>
            <a:ext cx="3129600" cy="3129600"/>
          </a:xfrm>
          <a:prstGeom prst="donut">
            <a:avLst>
              <a:gd name="adj" fmla="val 6129"/>
            </a:avLst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4" name="Google Shape;144;p9"/>
          <p:cNvSpPr/>
          <p:nvPr/>
        </p:nvSpPr>
        <p:spPr>
          <a:xfrm>
            <a:off x="-297300" y="667833"/>
            <a:ext cx="2443600" cy="2443600"/>
          </a:xfrm>
          <a:prstGeom prst="ellipse">
            <a:avLst/>
          </a:prstGeom>
          <a:noFill/>
          <a:ln w="9525" cap="flat" cmpd="sng">
            <a:solidFill>
              <a:srgbClr val="ED4A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5" name="Google Shape;145;p9"/>
          <p:cNvSpPr/>
          <p:nvPr/>
        </p:nvSpPr>
        <p:spPr>
          <a:xfrm>
            <a:off x="1707600" y="5266833"/>
            <a:ext cx="1000400" cy="1000400"/>
          </a:xfrm>
          <a:prstGeom prst="ellipse">
            <a:avLst/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6" name="Google Shape;146;p9"/>
          <p:cNvSpPr/>
          <p:nvPr/>
        </p:nvSpPr>
        <p:spPr>
          <a:xfrm>
            <a:off x="10550667" y="800300"/>
            <a:ext cx="734000" cy="7340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7" name="Google Shape;147;p9"/>
          <p:cNvSpPr/>
          <p:nvPr/>
        </p:nvSpPr>
        <p:spPr>
          <a:xfrm>
            <a:off x="11604533" y="2144633"/>
            <a:ext cx="382800" cy="382800"/>
          </a:xfrm>
          <a:prstGeom prst="donut">
            <a:avLst>
              <a:gd name="adj" fmla="val 18608"/>
            </a:avLst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8" name="Google Shape;148;p9"/>
          <p:cNvSpPr/>
          <p:nvPr/>
        </p:nvSpPr>
        <p:spPr>
          <a:xfrm>
            <a:off x="11745836" y="1181919"/>
            <a:ext cx="555200" cy="555200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9" name="Google Shape;149;p9"/>
          <p:cNvSpPr/>
          <p:nvPr/>
        </p:nvSpPr>
        <p:spPr>
          <a:xfrm>
            <a:off x="10824000" y="-326067"/>
            <a:ext cx="988800" cy="988800"/>
          </a:xfrm>
          <a:prstGeom prst="donut">
            <a:avLst>
              <a:gd name="adj" fmla="val 37879"/>
            </a:avLst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0" name="Google Shape;150;p9"/>
          <p:cNvSpPr/>
          <p:nvPr/>
        </p:nvSpPr>
        <p:spPr>
          <a:xfrm>
            <a:off x="10418300" y="417033"/>
            <a:ext cx="250800" cy="2508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1" name="Google Shape;151;p9"/>
          <p:cNvSpPr/>
          <p:nvPr/>
        </p:nvSpPr>
        <p:spPr>
          <a:xfrm>
            <a:off x="11529200" y="965284"/>
            <a:ext cx="988800" cy="988800"/>
          </a:xfrm>
          <a:prstGeom prst="ellipse">
            <a:avLst/>
          </a:prstGeom>
          <a:noFill/>
          <a:ln w="9525" cap="flat" cmpd="sng">
            <a:solidFill>
              <a:srgbClr val="F8BB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2" name="Google Shape;152;p9"/>
          <p:cNvSpPr txBox="1">
            <a:spLocks noGrp="1"/>
          </p:cNvSpPr>
          <p:nvPr>
            <p:ph type="sldNum" idx="12"/>
          </p:nvPr>
        </p:nvSpPr>
        <p:spPr>
          <a:xfrm>
            <a:off x="11514167" y="6335500"/>
            <a:ext cx="626400" cy="5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76950763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AE0909-68F8-4CD5-9673-913C5EB1B1D1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FE4EB02-8C3C-4BFE-8393-B5449F5849E7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7390899"/>
      </p:ext>
    </p:extLst>
  </p:cSld>
  <p:clrMapOvr>
    <a:masterClrMapping/>
  </p:clrMapOvr>
  <p:transition spd="slow"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68DC52-35F0-46E0-97C1-2F4DB5C614FB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150B9A0-8DB7-40A2-84FC-D951980C9A7E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4255687"/>
      </p:ext>
    </p:extLst>
  </p:cSld>
  <p:clrMapOvr>
    <a:masterClrMapping/>
  </p:clrMapOvr>
  <p:transition spd="slow"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21C90E-CB26-4105-B6DD-44A51A3B0062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619B28-E78F-412F-8AF9-7272EAF3A541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4915763"/>
      </p:ext>
    </p:extLst>
  </p:cSld>
  <p:clrMapOvr>
    <a:masterClrMapping/>
  </p:clrMapOvr>
  <p:transition spd="slow"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C2CEC2-A43D-447C-9A2F-3AB198DC9B49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4E318B4-A5D0-4C41-BB29-DB2776886B30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8414182"/>
      </p:ext>
    </p:extLst>
  </p:cSld>
  <p:clrMapOvr>
    <a:masterClrMapping/>
  </p:clrMapOvr>
  <p:transition spd="slow"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48F1C-474E-4D05-B76C-1158085973BE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40E81E7-6DA3-4415-AC2B-8D2447D60FBB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9521615"/>
      </p:ext>
    </p:extLst>
  </p:cSld>
  <p:clrMapOvr>
    <a:masterClrMapping/>
  </p:clrMapOvr>
  <p:transition spd="slow"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2FC5D17-5BFF-480E-A104-AC9547F0B530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2CC2151-A452-4FB6-9722-41A5BEB19116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3324305"/>
      </p:ext>
    </p:extLst>
  </p:cSld>
  <p:clrMapOvr>
    <a:masterClrMapping/>
  </p:clrMapOvr>
  <p:transition spd="slow"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FF21B3-7656-45CA-AB6B-49A62CC6F990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885A4B9-55D7-4D30-80D5-81D635DB6E8F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764764"/>
      </p:ext>
    </p:extLst>
  </p:cSld>
  <p:clrMapOvr>
    <a:masterClrMapping/>
  </p:clrMapOvr>
  <p:transition spd="slow"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2255573" y="1892830"/>
            <a:ext cx="9936427" cy="2485676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280587" y="2908905"/>
            <a:ext cx="6911413" cy="63143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280587" y="3540340"/>
            <a:ext cx="6911413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67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7" y="1213354"/>
            <a:ext cx="5195132" cy="4410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52489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1219170" latinLnBrk="1"/>
            <a:fld id="{0F7C1794-AF92-459F-A1AA-E97484438F91}" type="datetimeFigureOut">
              <a:rPr lang="en-IN" sz="2400" smtClean="0">
                <a:solidFill>
                  <a:prstClr val="black"/>
                </a:solidFill>
              </a:rPr>
              <a:pPr defTabSz="1219170" latinLnBrk="1"/>
              <a:t>17-11-2025</a:t>
            </a:fld>
            <a:endParaRPr lang="en-IN" sz="240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 defTabSz="1219170" latinLnBrk="1"/>
            <a:endParaRPr lang="en-IN" sz="240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1219170" latinLnBrk="1"/>
            <a:fld id="{10031865-4FF4-403A-936F-1213E6A9DB8F}" type="slidenum">
              <a:rPr lang="en-IN" sz="2400" smtClean="0">
                <a:solidFill>
                  <a:prstClr val="black"/>
                </a:solidFill>
              </a:rPr>
              <a:pPr defTabSz="1219170" latinLnBrk="1"/>
              <a:t>‹#›</a:t>
            </a:fld>
            <a:endParaRPr lang="en-IN" sz="2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871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0"/>
          <p:cNvSpPr/>
          <p:nvPr/>
        </p:nvSpPr>
        <p:spPr>
          <a:xfrm>
            <a:off x="1596633" y="-1070367"/>
            <a:ext cx="8998800" cy="8998800"/>
          </a:xfrm>
          <a:prstGeom prst="ellipse">
            <a:avLst/>
          </a:prstGeom>
          <a:noFill/>
          <a:ln w="9525" cap="flat" cmpd="sng">
            <a:solidFill>
              <a:srgbClr val="A1BECC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5" name="Google Shape;155;p10"/>
          <p:cNvSpPr txBox="1">
            <a:spLocks noGrp="1"/>
          </p:cNvSpPr>
          <p:nvPr>
            <p:ph type="body" idx="1"/>
          </p:nvPr>
        </p:nvSpPr>
        <p:spPr>
          <a:xfrm>
            <a:off x="1661633" y="5570267"/>
            <a:ext cx="8868800" cy="69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70" lvl="0" indent="-304784" algn="ctr">
              <a:spcBef>
                <a:spcPts val="480"/>
              </a:spcBef>
              <a:spcAft>
                <a:spcPts val="0"/>
              </a:spcAft>
              <a:buSzPts val="1600"/>
              <a:buNone/>
              <a:defRPr sz="2133"/>
            </a:lvl1pPr>
          </a:lstStyle>
          <a:p>
            <a:endParaRPr/>
          </a:p>
        </p:txBody>
      </p:sp>
      <p:sp>
        <p:nvSpPr>
          <p:cNvPr id="156" name="Google Shape;156;p10"/>
          <p:cNvSpPr/>
          <p:nvPr/>
        </p:nvSpPr>
        <p:spPr>
          <a:xfrm rot="10800000">
            <a:off x="11607933" y="5036351"/>
            <a:ext cx="823200" cy="8232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7" name="Google Shape;157;p10"/>
          <p:cNvSpPr/>
          <p:nvPr/>
        </p:nvSpPr>
        <p:spPr>
          <a:xfrm rot="10800000">
            <a:off x="811667" y="1121815"/>
            <a:ext cx="687200" cy="687200"/>
          </a:xfrm>
          <a:prstGeom prst="donut">
            <a:avLst>
              <a:gd name="adj" fmla="val 18608"/>
            </a:avLst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8" name="Google Shape;158;p10"/>
          <p:cNvSpPr/>
          <p:nvPr/>
        </p:nvSpPr>
        <p:spPr>
          <a:xfrm rot="10800000">
            <a:off x="10926695" y="6071067"/>
            <a:ext cx="1108800" cy="1108800"/>
          </a:xfrm>
          <a:prstGeom prst="donut">
            <a:avLst>
              <a:gd name="adj" fmla="val 37879"/>
            </a:avLst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9" name="Google Shape;159;p10"/>
          <p:cNvSpPr/>
          <p:nvPr/>
        </p:nvSpPr>
        <p:spPr>
          <a:xfrm rot="10800000">
            <a:off x="11277845" y="5578351"/>
            <a:ext cx="281200" cy="2812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0" name="Google Shape;160;p10"/>
          <p:cNvSpPr/>
          <p:nvPr/>
        </p:nvSpPr>
        <p:spPr>
          <a:xfrm rot="10800000">
            <a:off x="-204196" y="-592729"/>
            <a:ext cx="1504400" cy="1504400"/>
          </a:xfrm>
          <a:prstGeom prst="ellipse">
            <a:avLst/>
          </a:prstGeom>
          <a:noFill/>
          <a:ln w="9525" cap="flat" cmpd="sng">
            <a:solidFill>
              <a:srgbClr val="ED4A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1" name="Google Shape;161;p10"/>
          <p:cNvSpPr/>
          <p:nvPr/>
        </p:nvSpPr>
        <p:spPr>
          <a:xfrm rot="10800000">
            <a:off x="10682688" y="177855"/>
            <a:ext cx="579600" cy="579600"/>
          </a:xfrm>
          <a:prstGeom prst="donut">
            <a:avLst>
              <a:gd name="adj" fmla="val 8754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2" name="Google Shape;162;p10"/>
          <p:cNvSpPr/>
          <p:nvPr/>
        </p:nvSpPr>
        <p:spPr>
          <a:xfrm rot="10800000">
            <a:off x="-98103" y="1122000"/>
            <a:ext cx="441200" cy="441200"/>
          </a:xfrm>
          <a:prstGeom prst="ellipse">
            <a:avLst/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3" name="Google Shape;163;p10"/>
          <p:cNvSpPr/>
          <p:nvPr/>
        </p:nvSpPr>
        <p:spPr>
          <a:xfrm rot="10800000">
            <a:off x="11349533" y="177872"/>
            <a:ext cx="1081600" cy="1081600"/>
          </a:xfrm>
          <a:prstGeom prst="donut">
            <a:avLst>
              <a:gd name="adj" fmla="val 39163"/>
            </a:avLst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4" name="Google Shape;164;p10"/>
          <p:cNvSpPr/>
          <p:nvPr/>
        </p:nvSpPr>
        <p:spPr>
          <a:xfrm rot="10800000">
            <a:off x="157331" y="-231203"/>
            <a:ext cx="781600" cy="781600"/>
          </a:xfrm>
          <a:prstGeom prst="ellipse">
            <a:avLst/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5" name="Google Shape;165;p10"/>
          <p:cNvSpPr/>
          <p:nvPr/>
        </p:nvSpPr>
        <p:spPr>
          <a:xfrm rot="10800000">
            <a:off x="998433" y="6260067"/>
            <a:ext cx="460000" cy="460000"/>
          </a:xfrm>
          <a:prstGeom prst="donut">
            <a:avLst>
              <a:gd name="adj" fmla="val 30568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6" name="Google Shape;166;p10"/>
          <p:cNvSpPr/>
          <p:nvPr/>
        </p:nvSpPr>
        <p:spPr>
          <a:xfrm rot="10800000">
            <a:off x="-143715" y="5678711"/>
            <a:ext cx="884000" cy="884000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7" name="Google Shape;167;p10"/>
          <p:cNvSpPr/>
          <p:nvPr/>
        </p:nvSpPr>
        <p:spPr>
          <a:xfrm rot="10800000">
            <a:off x="-422216" y="4591379"/>
            <a:ext cx="674800" cy="6748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8" name="Google Shape;168;p10"/>
          <p:cNvSpPr/>
          <p:nvPr/>
        </p:nvSpPr>
        <p:spPr>
          <a:xfrm rot="10800000">
            <a:off x="-301560" y="5520867"/>
            <a:ext cx="1199200" cy="1199200"/>
          </a:xfrm>
          <a:prstGeom prst="ellipse">
            <a:avLst/>
          </a:prstGeom>
          <a:noFill/>
          <a:ln w="9525" cap="flat" cmpd="sng">
            <a:solidFill>
              <a:srgbClr val="F8BB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9" name="Google Shape;169;p10"/>
          <p:cNvSpPr/>
          <p:nvPr/>
        </p:nvSpPr>
        <p:spPr>
          <a:xfrm rot="10800000">
            <a:off x="11600855" y="1467000"/>
            <a:ext cx="444400" cy="4444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0" name="Google Shape;170;p10"/>
          <p:cNvSpPr txBox="1">
            <a:spLocks noGrp="1"/>
          </p:cNvSpPr>
          <p:nvPr>
            <p:ph type="sldNum" idx="12"/>
          </p:nvPr>
        </p:nvSpPr>
        <p:spPr>
          <a:xfrm>
            <a:off x="5782800" y="6335500"/>
            <a:ext cx="626400" cy="5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buNone/>
              <a:defRPr/>
            </a:lvl1pPr>
            <a:lvl2pPr lvl="1" algn="ctr" rtl="0">
              <a:buNone/>
              <a:defRPr/>
            </a:lvl2pPr>
            <a:lvl3pPr lvl="2" algn="ctr" rtl="0">
              <a:buNone/>
              <a:defRPr/>
            </a:lvl3pPr>
            <a:lvl4pPr lvl="3" algn="ctr" rtl="0">
              <a:buNone/>
              <a:defRPr/>
            </a:lvl4pPr>
            <a:lvl5pPr lvl="4" algn="ctr" rtl="0">
              <a:buNone/>
              <a:defRPr/>
            </a:lvl5pPr>
            <a:lvl6pPr lvl="5" algn="ctr" rtl="0">
              <a:buNone/>
              <a:defRPr/>
            </a:lvl6pPr>
            <a:lvl7pPr lvl="6" algn="ctr" rtl="0">
              <a:buNone/>
              <a:defRPr/>
            </a:lvl7pPr>
            <a:lvl8pPr lvl="7" algn="ctr" rtl="0">
              <a:buNone/>
              <a:defRPr/>
            </a:lvl8pPr>
            <a:lvl9pPr lvl="8" algn="ctr" rtl="0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532682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1"/>
          <p:cNvSpPr/>
          <p:nvPr/>
        </p:nvSpPr>
        <p:spPr>
          <a:xfrm>
            <a:off x="558800" y="-2108200"/>
            <a:ext cx="11074400" cy="11074400"/>
          </a:xfrm>
          <a:prstGeom prst="ellipse">
            <a:avLst/>
          </a:prstGeom>
          <a:noFill/>
          <a:ln w="9525" cap="flat" cmpd="sng">
            <a:solidFill>
              <a:srgbClr val="A1BECC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3" name="Google Shape;173;p11"/>
          <p:cNvSpPr/>
          <p:nvPr/>
        </p:nvSpPr>
        <p:spPr>
          <a:xfrm>
            <a:off x="-218933" y="914900"/>
            <a:ext cx="734000" cy="7340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4" name="Google Shape;174;p11"/>
          <p:cNvSpPr/>
          <p:nvPr/>
        </p:nvSpPr>
        <p:spPr>
          <a:xfrm>
            <a:off x="10939333" y="5198400"/>
            <a:ext cx="596000" cy="596000"/>
          </a:xfrm>
          <a:prstGeom prst="donut">
            <a:avLst>
              <a:gd name="adj" fmla="val 18608"/>
            </a:avLst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5" name="Google Shape;175;p11"/>
          <p:cNvSpPr/>
          <p:nvPr/>
        </p:nvSpPr>
        <p:spPr>
          <a:xfrm>
            <a:off x="133900" y="-262567"/>
            <a:ext cx="988800" cy="988800"/>
          </a:xfrm>
          <a:prstGeom prst="donut">
            <a:avLst>
              <a:gd name="adj" fmla="val 37879"/>
            </a:avLst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6" name="Google Shape;176;p11"/>
          <p:cNvSpPr/>
          <p:nvPr/>
        </p:nvSpPr>
        <p:spPr>
          <a:xfrm>
            <a:off x="558800" y="914900"/>
            <a:ext cx="250800" cy="2508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7" name="Google Shape;177;p11"/>
          <p:cNvSpPr/>
          <p:nvPr/>
        </p:nvSpPr>
        <p:spPr>
          <a:xfrm>
            <a:off x="11111633" y="5976667"/>
            <a:ext cx="1304800" cy="1304800"/>
          </a:xfrm>
          <a:prstGeom prst="ellipse">
            <a:avLst/>
          </a:prstGeom>
          <a:noFill/>
          <a:ln w="9525" cap="flat" cmpd="sng">
            <a:solidFill>
              <a:srgbClr val="ED4A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8" name="Google Shape;178;p11"/>
          <p:cNvSpPr/>
          <p:nvPr/>
        </p:nvSpPr>
        <p:spPr>
          <a:xfrm>
            <a:off x="989000" y="5933000"/>
            <a:ext cx="530000" cy="530000"/>
          </a:xfrm>
          <a:prstGeom prst="donut">
            <a:avLst>
              <a:gd name="adj" fmla="val 8754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9" name="Google Shape;179;p11"/>
          <p:cNvSpPr/>
          <p:nvPr/>
        </p:nvSpPr>
        <p:spPr>
          <a:xfrm>
            <a:off x="11941733" y="5411595"/>
            <a:ext cx="382800" cy="382800"/>
          </a:xfrm>
          <a:prstGeom prst="ellipse">
            <a:avLst/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0" name="Google Shape;180;p11"/>
          <p:cNvSpPr/>
          <p:nvPr/>
        </p:nvSpPr>
        <p:spPr>
          <a:xfrm>
            <a:off x="-218933" y="5703600"/>
            <a:ext cx="988800" cy="988800"/>
          </a:xfrm>
          <a:prstGeom prst="donut">
            <a:avLst>
              <a:gd name="adj" fmla="val 39163"/>
            </a:avLst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1" name="Google Shape;181;p11"/>
          <p:cNvSpPr/>
          <p:nvPr/>
        </p:nvSpPr>
        <p:spPr>
          <a:xfrm>
            <a:off x="11424967" y="6290000"/>
            <a:ext cx="678000" cy="678000"/>
          </a:xfrm>
          <a:prstGeom prst="ellipse">
            <a:avLst/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2" name="Google Shape;182;p11"/>
          <p:cNvSpPr/>
          <p:nvPr/>
        </p:nvSpPr>
        <p:spPr>
          <a:xfrm>
            <a:off x="10769967" y="298833"/>
            <a:ext cx="406400" cy="406400"/>
          </a:xfrm>
          <a:prstGeom prst="donut">
            <a:avLst>
              <a:gd name="adj" fmla="val 30568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3" name="Google Shape;183;p11"/>
          <p:cNvSpPr/>
          <p:nvPr/>
        </p:nvSpPr>
        <p:spPr>
          <a:xfrm>
            <a:off x="11404331" y="437831"/>
            <a:ext cx="780800" cy="780800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4" name="Google Shape;184;p11"/>
          <p:cNvSpPr/>
          <p:nvPr/>
        </p:nvSpPr>
        <p:spPr>
          <a:xfrm>
            <a:off x="11835133" y="1583100"/>
            <a:ext cx="596000" cy="5960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5" name="Google Shape;185;p11"/>
          <p:cNvSpPr/>
          <p:nvPr/>
        </p:nvSpPr>
        <p:spPr>
          <a:xfrm>
            <a:off x="11265333" y="298833"/>
            <a:ext cx="1059200" cy="1059200"/>
          </a:xfrm>
          <a:prstGeom prst="ellipse">
            <a:avLst/>
          </a:prstGeom>
          <a:noFill/>
          <a:ln w="9525" cap="flat" cmpd="sng">
            <a:solidFill>
              <a:srgbClr val="F8BB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6" name="Google Shape;186;p11"/>
          <p:cNvSpPr/>
          <p:nvPr/>
        </p:nvSpPr>
        <p:spPr>
          <a:xfrm>
            <a:off x="133900" y="5107500"/>
            <a:ext cx="406400" cy="4064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7" name="Google Shape;187;p11"/>
          <p:cNvSpPr txBox="1">
            <a:spLocks noGrp="1"/>
          </p:cNvSpPr>
          <p:nvPr>
            <p:ph type="sldNum" idx="12"/>
          </p:nvPr>
        </p:nvSpPr>
        <p:spPr>
          <a:xfrm>
            <a:off x="5782800" y="6335500"/>
            <a:ext cx="626400" cy="5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buNone/>
              <a:defRPr/>
            </a:lvl1pPr>
            <a:lvl2pPr lvl="1" algn="ctr" rtl="0">
              <a:buNone/>
              <a:defRPr/>
            </a:lvl2pPr>
            <a:lvl3pPr lvl="2" algn="ctr" rtl="0">
              <a:buNone/>
              <a:defRPr/>
            </a:lvl3pPr>
            <a:lvl4pPr lvl="3" algn="ctr" rtl="0">
              <a:buNone/>
              <a:defRPr/>
            </a:lvl4pPr>
            <a:lvl5pPr lvl="4" algn="ctr" rtl="0">
              <a:buNone/>
              <a:defRPr/>
            </a:lvl5pPr>
            <a:lvl6pPr lvl="5" algn="ctr" rtl="0">
              <a:buNone/>
              <a:defRPr/>
            </a:lvl6pPr>
            <a:lvl7pPr lvl="6" algn="ctr" rtl="0">
              <a:buNone/>
              <a:defRPr/>
            </a:lvl7pPr>
            <a:lvl8pPr lvl="7" algn="ctr" rtl="0">
              <a:buNone/>
              <a:defRPr/>
            </a:lvl8pPr>
            <a:lvl9pPr lvl="8" algn="ctr" rtl="0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506464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53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64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78.xml"/><Relationship Id="rId1" Type="http://schemas.openxmlformats.org/officeDocument/2006/relationships/slideLayout" Target="../slideLayouts/slideLayout77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914500" y="1212067"/>
            <a:ext cx="7034000" cy="85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617A86"/>
              </a:buClr>
              <a:buSzPts val="1800"/>
              <a:buFont typeface="Nixie One"/>
              <a:buNone/>
              <a:defRPr sz="1800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617A86"/>
              </a:buClr>
              <a:buSzPts val="1800"/>
              <a:buFont typeface="Nixie One"/>
              <a:buNone/>
              <a:defRPr sz="1800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617A86"/>
              </a:buClr>
              <a:buSzPts val="1800"/>
              <a:buFont typeface="Nixie One"/>
              <a:buNone/>
              <a:defRPr sz="1800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617A86"/>
              </a:buClr>
              <a:buSzPts val="1800"/>
              <a:buFont typeface="Nixie One"/>
              <a:buNone/>
              <a:defRPr sz="1800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617A86"/>
              </a:buClr>
              <a:buSzPts val="1800"/>
              <a:buFont typeface="Nixie One"/>
              <a:buNone/>
              <a:defRPr sz="1800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617A86"/>
              </a:buClr>
              <a:buSzPts val="1800"/>
              <a:buFont typeface="Nixie One"/>
              <a:buNone/>
              <a:defRPr sz="1800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617A86"/>
              </a:buClr>
              <a:buSzPts val="1800"/>
              <a:buFont typeface="Nixie One"/>
              <a:buNone/>
              <a:defRPr sz="1800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617A86"/>
              </a:buClr>
              <a:buSzPts val="1800"/>
              <a:buFont typeface="Nixie One"/>
              <a:buNone/>
              <a:defRPr sz="1800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617A86"/>
              </a:buClr>
              <a:buSzPts val="1800"/>
              <a:buFont typeface="Nixie One"/>
              <a:buNone/>
              <a:defRPr sz="1800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914500" y="2034344"/>
            <a:ext cx="7034000" cy="37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Clr>
                <a:srgbClr val="A1BECC"/>
              </a:buClr>
              <a:buSzPts val="2400"/>
              <a:buFont typeface="Varela Round"/>
              <a:buChar char="◎"/>
              <a:defRPr sz="2400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2400"/>
              <a:buFont typeface="Varela Round"/>
              <a:buChar char="◉"/>
              <a:defRPr sz="2400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2400"/>
              <a:buFont typeface="Varela Round"/>
              <a:buChar char="￮"/>
              <a:defRPr sz="2400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3pPr>
            <a:lvl4pPr marL="1828800" lvl="3" indent="-381000"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2400"/>
              <a:buFont typeface="Varela Round"/>
              <a:buChar char="●"/>
              <a:defRPr sz="2400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4pPr>
            <a:lvl5pPr marL="2286000" lvl="4" indent="-381000"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2400"/>
              <a:buFont typeface="Varela Round"/>
              <a:buChar char="○"/>
              <a:defRPr sz="2400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5pPr>
            <a:lvl6pPr marL="2743200" lvl="5" indent="-381000"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2400"/>
              <a:buFont typeface="Varela Round"/>
              <a:buChar char="■"/>
              <a:defRPr sz="2400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6pPr>
            <a:lvl7pPr marL="3200400" lvl="6" indent="-381000"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2400"/>
              <a:buFont typeface="Varela Round"/>
              <a:buChar char="●"/>
              <a:defRPr sz="2400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7pPr>
            <a:lvl8pPr marL="3657600" lvl="7" indent="-381000"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2400"/>
              <a:buFont typeface="Varela Round"/>
              <a:buChar char="○"/>
              <a:defRPr sz="2400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8pPr>
            <a:lvl9pPr marL="4114800" lvl="8" indent="-381000"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2400"/>
              <a:buFont typeface="Varela Round"/>
              <a:buChar char="■"/>
              <a:defRPr sz="2400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514167" y="6335500"/>
            <a:ext cx="626400" cy="5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buNone/>
              <a:defRPr sz="1600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1pPr>
            <a:lvl2pPr lvl="1" algn="r">
              <a:buNone/>
              <a:defRPr sz="1600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2pPr>
            <a:lvl3pPr lvl="2" algn="r">
              <a:buNone/>
              <a:defRPr sz="1600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3pPr>
            <a:lvl4pPr lvl="3" algn="r">
              <a:buNone/>
              <a:defRPr sz="1600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4pPr>
            <a:lvl5pPr lvl="4" algn="r">
              <a:buNone/>
              <a:defRPr sz="1600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5pPr>
            <a:lvl6pPr lvl="5" algn="r">
              <a:buNone/>
              <a:defRPr sz="1600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6pPr>
            <a:lvl7pPr lvl="6" algn="r">
              <a:buNone/>
              <a:defRPr sz="1600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7pPr>
            <a:lvl8pPr lvl="7" algn="r">
              <a:buNone/>
              <a:defRPr sz="1600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8pPr>
            <a:lvl9pPr lvl="8" algn="r">
              <a:buNone/>
              <a:defRPr sz="1600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01808264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784E0F-B49E-4CF9-974F-F2E81701724C}" type="datetimeFigureOut">
              <a:rPr lang="en-US" smtClean="0"/>
              <a:t>11/17/2025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B2D9CF-84F5-40DC-9319-750C0EB7F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593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3E44DB-DD60-4852-AA5B-BB0E498E412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F9B340-3BED-431A-B263-0DA3371E622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1009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AC8136-6CD2-5045-A810-4F7E3924089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99069A-09A5-4276-BF51-0C6C2F0B9987}" type="datetimeFigureOut">
              <a:rPr kumimoji="0" lang="x-none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EE5544-CEE7-F049-A751-774D2209C4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8B1F7D-17E6-9F4C-A118-FCA17F8AD0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B37125-2BAD-4595-8785-57E9F30B511E}" type="slidenum">
              <a:rPr kumimoji="0" lang="x-none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739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DB3398-A641-4332-B806-56945F083E02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8D84E3D-0A9E-4FDB-808B-4C4A44C94903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5975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</p:sldLayoutIdLst>
  <p:transition spd="slow"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DB3398-A641-4332-B806-56945F083E02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8D84E3D-0A9E-4FDB-808B-4C4A44C94903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8133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7" r:id="rId2"/>
    <p:sldLayoutId id="2147483838" r:id="rId3"/>
    <p:sldLayoutId id="2147483839" r:id="rId4"/>
    <p:sldLayoutId id="2147483840" r:id="rId5"/>
    <p:sldLayoutId id="2147483841" r:id="rId6"/>
    <p:sldLayoutId id="2147483842" r:id="rId7"/>
    <p:sldLayoutId id="2147483843" r:id="rId8"/>
    <p:sldLayoutId id="2147483844" r:id="rId9"/>
    <p:sldLayoutId id="2147483845" r:id="rId10"/>
    <p:sldLayoutId id="2147483846" r:id="rId11"/>
  </p:sldLayoutIdLst>
  <p:transition spd="slow"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DB3398-A641-4332-B806-56945F083E02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8D84E3D-0A9E-4FDB-808B-4C4A44C94903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4180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  <p:sldLayoutId id="2147483849" r:id="rId2"/>
    <p:sldLayoutId id="2147483850" r:id="rId3"/>
    <p:sldLayoutId id="2147483851" r:id="rId4"/>
    <p:sldLayoutId id="2147483852" r:id="rId5"/>
    <p:sldLayoutId id="2147483853" r:id="rId6"/>
    <p:sldLayoutId id="2147483854" r:id="rId7"/>
    <p:sldLayoutId id="2147483855" r:id="rId8"/>
    <p:sldLayoutId id="2147483856" r:id="rId9"/>
    <p:sldLayoutId id="2147483857" r:id="rId10"/>
    <p:sldLayoutId id="2147483858" r:id="rId11"/>
  </p:sldLayoutIdLst>
  <p:transition spd="slow"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8889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0" r:id="rId1"/>
    <p:sldLayoutId id="2147483861" r:id="rId2"/>
  </p:sldLayoutIdLst>
  <p:txStyles>
    <p:titleStyle>
      <a:lvl1pPr algn="ctr" defTabSz="1219170" rtl="0" eaLnBrk="1" latinLnBrk="1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1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1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1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1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1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1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1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1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audio" Target="../media/audio2.wav"/><Relationship Id="rId7" Type="http://schemas.openxmlformats.org/officeDocument/2006/relationships/image" Target="../media/image2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10" Type="http://schemas.openxmlformats.org/officeDocument/2006/relationships/image" Target="../media/image27.wmf"/><Relationship Id="rId4" Type="http://schemas.openxmlformats.org/officeDocument/2006/relationships/audio" Target="../media/audio3.wav"/><Relationship Id="rId9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audio" Target="../media/audio2.wav"/><Relationship Id="rId7" Type="http://schemas.openxmlformats.org/officeDocument/2006/relationships/image" Target="../media/image2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10" Type="http://schemas.openxmlformats.org/officeDocument/2006/relationships/image" Target="../media/image27.wmf"/><Relationship Id="rId4" Type="http://schemas.openxmlformats.org/officeDocument/2006/relationships/audio" Target="../media/audio3.wav"/><Relationship Id="rId9" Type="http://schemas.openxmlformats.org/officeDocument/2006/relationships/image" Target="../media/image26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audio" Target="../media/audio2.wav"/><Relationship Id="rId7" Type="http://schemas.openxmlformats.org/officeDocument/2006/relationships/image" Target="../media/image2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10" Type="http://schemas.openxmlformats.org/officeDocument/2006/relationships/image" Target="../media/image27.wmf"/><Relationship Id="rId4" Type="http://schemas.openxmlformats.org/officeDocument/2006/relationships/audio" Target="../media/audio3.wav"/><Relationship Id="rId9" Type="http://schemas.openxmlformats.org/officeDocument/2006/relationships/image" Target="../media/image26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audio" Target="../media/audio2.wav"/><Relationship Id="rId7" Type="http://schemas.openxmlformats.org/officeDocument/2006/relationships/image" Target="../media/image2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10" Type="http://schemas.openxmlformats.org/officeDocument/2006/relationships/image" Target="../media/image27.wmf"/><Relationship Id="rId4" Type="http://schemas.openxmlformats.org/officeDocument/2006/relationships/audio" Target="../media/audio3.wav"/><Relationship Id="rId9" Type="http://schemas.openxmlformats.org/officeDocument/2006/relationships/image" Target="../media/image26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audio" Target="../media/audio2.wav"/><Relationship Id="rId7" Type="http://schemas.openxmlformats.org/officeDocument/2006/relationships/image" Target="../media/image2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10" Type="http://schemas.openxmlformats.org/officeDocument/2006/relationships/image" Target="../media/image27.wmf"/><Relationship Id="rId4" Type="http://schemas.openxmlformats.org/officeDocument/2006/relationships/audio" Target="../media/audio3.wav"/><Relationship Id="rId9" Type="http://schemas.openxmlformats.org/officeDocument/2006/relationships/image" Target="../media/image26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61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7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oogle Shape;164;p9"/>
          <p:cNvPicPr preferRelativeResize="0"/>
          <p:nvPr/>
        </p:nvPicPr>
        <p:blipFill rotWithShape="1">
          <a:blip r:embed="rId2">
            <a:alphaModFix/>
          </a:blip>
          <a:srcRect l="15285" t="10430" r="46645" b="11190"/>
          <a:stretch/>
        </p:blipFill>
        <p:spPr>
          <a:xfrm>
            <a:off x="-1616926" y="-608318"/>
            <a:ext cx="14630400" cy="755260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3487067" y="453081"/>
            <a:ext cx="5709713" cy="1323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vi-VN" sz="2800" dirty="0">
                <a:latin typeface="Times New Roman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TRƯỜNG TRUNG HỌC CƠ SỞ QUYẾT TIẾN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vi-VN" sz="2398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6" name="Group 2"/>
          <p:cNvGrpSpPr>
            <a:grpSpLocks noChangeAspect="1"/>
          </p:cNvGrpSpPr>
          <p:nvPr/>
        </p:nvGrpSpPr>
        <p:grpSpPr bwMode="auto">
          <a:xfrm>
            <a:off x="6235495" y="3690016"/>
            <a:ext cx="4231796" cy="3371903"/>
            <a:chOff x="0" y="0"/>
            <a:chExt cx="5460" cy="3810"/>
          </a:xfrm>
        </p:grpSpPr>
        <p:sp>
          <p:nvSpPr>
            <p:cNvPr id="8" name="AutoShape 3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5460" cy="3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>
                  <a:solidFill>
                    <a:srgbClr val="404040"/>
                  </a:solidFill>
                  <a:latin typeface="Trebuchet MS" panose="020B0603020202020204" pitchFamily="34" charset="0"/>
                </a:defRPr>
              </a:lvl1pPr>
              <a:lvl2pPr marL="742950" indent="-285750"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600">
                  <a:solidFill>
                    <a:srgbClr val="404040"/>
                  </a:solidFill>
                  <a:latin typeface="Trebuchet MS" panose="020B0603020202020204" pitchFamily="34" charset="0"/>
                </a:defRPr>
              </a:lvl2pPr>
              <a:lvl3pPr marL="1143000" indent="-228600"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400">
                  <a:solidFill>
                    <a:srgbClr val="404040"/>
                  </a:solidFill>
                  <a:latin typeface="Trebuchet MS" panose="020B0603020202020204" pitchFamily="34" charset="0"/>
                </a:defRPr>
              </a:lvl3pPr>
              <a:lvl4pPr marL="1600200" indent="-228600"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4pPr>
              <a:lvl5pPr marL="2057400" indent="-228600"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5pPr>
              <a:lvl6pPr marL="25146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6pPr>
              <a:lvl7pPr marL="29718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7pPr>
              <a:lvl8pPr marL="34290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8pPr>
              <a:lvl9pPr marL="38862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None/>
              </a:pPr>
              <a:endParaRPr lang="en-US" altLang="en-US" sz="1798">
                <a:solidFill>
                  <a:prstClr val="black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endParaRPr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1120" y="906"/>
              <a:ext cx="3220" cy="1998"/>
            </a:xfrm>
            <a:custGeom>
              <a:avLst/>
              <a:gdLst>
                <a:gd name="T0" fmla="*/ 648 w 3220"/>
                <a:gd name="T1" fmla="*/ 48 h 1998"/>
                <a:gd name="T2" fmla="*/ 807 w 3220"/>
                <a:gd name="T3" fmla="*/ 100 h 1998"/>
                <a:gd name="T4" fmla="*/ 952 w 3220"/>
                <a:gd name="T5" fmla="*/ 104 h 1998"/>
                <a:gd name="T6" fmla="*/ 1091 w 3220"/>
                <a:gd name="T7" fmla="*/ 88 h 1998"/>
                <a:gd name="T8" fmla="*/ 1219 w 3220"/>
                <a:gd name="T9" fmla="*/ 68 h 1998"/>
                <a:gd name="T10" fmla="*/ 1339 w 3220"/>
                <a:gd name="T11" fmla="*/ 64 h 1998"/>
                <a:gd name="T12" fmla="*/ 1452 w 3220"/>
                <a:gd name="T13" fmla="*/ 96 h 1998"/>
                <a:gd name="T14" fmla="*/ 1560 w 3220"/>
                <a:gd name="T15" fmla="*/ 187 h 1998"/>
                <a:gd name="T16" fmla="*/ 1665 w 3220"/>
                <a:gd name="T17" fmla="*/ 195 h 1998"/>
                <a:gd name="T18" fmla="*/ 1759 w 3220"/>
                <a:gd name="T19" fmla="*/ 100 h 1998"/>
                <a:gd name="T20" fmla="*/ 1842 w 3220"/>
                <a:gd name="T21" fmla="*/ 44 h 1998"/>
                <a:gd name="T22" fmla="*/ 1918 w 3220"/>
                <a:gd name="T23" fmla="*/ 20 h 1998"/>
                <a:gd name="T24" fmla="*/ 1984 w 3220"/>
                <a:gd name="T25" fmla="*/ 16 h 1998"/>
                <a:gd name="T26" fmla="*/ 2049 w 3220"/>
                <a:gd name="T27" fmla="*/ 32 h 1998"/>
                <a:gd name="T28" fmla="*/ 2114 w 3220"/>
                <a:gd name="T29" fmla="*/ 52 h 1998"/>
                <a:gd name="T30" fmla="*/ 2188 w 3220"/>
                <a:gd name="T31" fmla="*/ 72 h 1998"/>
                <a:gd name="T32" fmla="*/ 2271 w 3220"/>
                <a:gd name="T33" fmla="*/ 92 h 1998"/>
                <a:gd name="T34" fmla="*/ 2365 w 3220"/>
                <a:gd name="T35" fmla="*/ 96 h 1998"/>
                <a:gd name="T36" fmla="*/ 2475 w 3220"/>
                <a:gd name="T37" fmla="*/ 88 h 1998"/>
                <a:gd name="T38" fmla="*/ 2600 w 3220"/>
                <a:gd name="T39" fmla="*/ 56 h 1998"/>
                <a:gd name="T40" fmla="*/ 2680 w 3220"/>
                <a:gd name="T41" fmla="*/ 68 h 1998"/>
                <a:gd name="T42" fmla="*/ 2714 w 3220"/>
                <a:gd name="T43" fmla="*/ 159 h 1998"/>
                <a:gd name="T44" fmla="*/ 2762 w 3220"/>
                <a:gd name="T45" fmla="*/ 251 h 1998"/>
                <a:gd name="T46" fmla="*/ 2811 w 3220"/>
                <a:gd name="T47" fmla="*/ 315 h 1998"/>
                <a:gd name="T48" fmla="*/ 3220 w 3220"/>
                <a:gd name="T49" fmla="*/ 1903 h 1998"/>
                <a:gd name="T50" fmla="*/ 1819 w 3220"/>
                <a:gd name="T51" fmla="*/ 1907 h 1998"/>
                <a:gd name="T52" fmla="*/ 1842 w 3220"/>
                <a:gd name="T53" fmla="*/ 1934 h 1998"/>
                <a:gd name="T54" fmla="*/ 1862 w 3220"/>
                <a:gd name="T55" fmla="*/ 1966 h 1998"/>
                <a:gd name="T56" fmla="*/ 1850 w 3220"/>
                <a:gd name="T57" fmla="*/ 1994 h 1998"/>
                <a:gd name="T58" fmla="*/ 1776 w 3220"/>
                <a:gd name="T59" fmla="*/ 1998 h 1998"/>
                <a:gd name="T60" fmla="*/ 1643 w 3220"/>
                <a:gd name="T61" fmla="*/ 1998 h 1998"/>
                <a:gd name="T62" fmla="*/ 1501 w 3220"/>
                <a:gd name="T63" fmla="*/ 1998 h 1998"/>
                <a:gd name="T64" fmla="*/ 1404 w 3220"/>
                <a:gd name="T65" fmla="*/ 1998 h 1998"/>
                <a:gd name="T66" fmla="*/ 1356 w 3220"/>
                <a:gd name="T67" fmla="*/ 1994 h 1998"/>
                <a:gd name="T68" fmla="*/ 1336 w 3220"/>
                <a:gd name="T69" fmla="*/ 1966 h 1998"/>
                <a:gd name="T70" fmla="*/ 1353 w 3220"/>
                <a:gd name="T71" fmla="*/ 1934 h 1998"/>
                <a:gd name="T72" fmla="*/ 1376 w 3220"/>
                <a:gd name="T73" fmla="*/ 1907 h 1998"/>
                <a:gd name="T74" fmla="*/ 0 w 3220"/>
                <a:gd name="T75" fmla="*/ 1903 h 1998"/>
                <a:gd name="T76" fmla="*/ 375 w 3220"/>
                <a:gd name="T77" fmla="*/ 299 h 1998"/>
                <a:gd name="T78" fmla="*/ 421 w 3220"/>
                <a:gd name="T79" fmla="*/ 255 h 1998"/>
                <a:gd name="T80" fmla="*/ 463 w 3220"/>
                <a:gd name="T81" fmla="*/ 191 h 1998"/>
                <a:gd name="T82" fmla="*/ 495 w 3220"/>
                <a:gd name="T83" fmla="*/ 116 h 1998"/>
                <a:gd name="T84" fmla="*/ 549 w 3220"/>
                <a:gd name="T85" fmla="*/ 84 h 199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220"/>
                <a:gd name="T130" fmla="*/ 0 h 1998"/>
                <a:gd name="T131" fmla="*/ 3220 w 3220"/>
                <a:gd name="T132" fmla="*/ 1998 h 199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220" h="1998">
                  <a:moveTo>
                    <a:pt x="563" y="0"/>
                  </a:moveTo>
                  <a:lnTo>
                    <a:pt x="648" y="48"/>
                  </a:lnTo>
                  <a:lnTo>
                    <a:pt x="728" y="80"/>
                  </a:lnTo>
                  <a:lnTo>
                    <a:pt x="807" y="100"/>
                  </a:lnTo>
                  <a:lnTo>
                    <a:pt x="881" y="108"/>
                  </a:lnTo>
                  <a:lnTo>
                    <a:pt x="952" y="104"/>
                  </a:lnTo>
                  <a:lnTo>
                    <a:pt x="1023" y="100"/>
                  </a:lnTo>
                  <a:lnTo>
                    <a:pt x="1091" y="88"/>
                  </a:lnTo>
                  <a:lnTo>
                    <a:pt x="1157" y="76"/>
                  </a:lnTo>
                  <a:lnTo>
                    <a:pt x="1219" y="68"/>
                  </a:lnTo>
                  <a:lnTo>
                    <a:pt x="1279" y="64"/>
                  </a:lnTo>
                  <a:lnTo>
                    <a:pt x="1339" y="64"/>
                  </a:lnTo>
                  <a:lnTo>
                    <a:pt x="1395" y="76"/>
                  </a:lnTo>
                  <a:lnTo>
                    <a:pt x="1452" y="96"/>
                  </a:lnTo>
                  <a:lnTo>
                    <a:pt x="1506" y="131"/>
                  </a:lnTo>
                  <a:lnTo>
                    <a:pt x="1560" y="187"/>
                  </a:lnTo>
                  <a:lnTo>
                    <a:pt x="1611" y="259"/>
                  </a:lnTo>
                  <a:lnTo>
                    <a:pt x="1665" y="195"/>
                  </a:lnTo>
                  <a:lnTo>
                    <a:pt x="1714" y="139"/>
                  </a:lnTo>
                  <a:lnTo>
                    <a:pt x="1759" y="100"/>
                  </a:lnTo>
                  <a:lnTo>
                    <a:pt x="1802" y="64"/>
                  </a:lnTo>
                  <a:lnTo>
                    <a:pt x="1842" y="44"/>
                  </a:lnTo>
                  <a:lnTo>
                    <a:pt x="1881" y="28"/>
                  </a:lnTo>
                  <a:lnTo>
                    <a:pt x="1918" y="20"/>
                  </a:lnTo>
                  <a:lnTo>
                    <a:pt x="1952" y="16"/>
                  </a:lnTo>
                  <a:lnTo>
                    <a:pt x="1984" y="16"/>
                  </a:lnTo>
                  <a:lnTo>
                    <a:pt x="2015" y="24"/>
                  </a:lnTo>
                  <a:lnTo>
                    <a:pt x="2049" y="32"/>
                  </a:lnTo>
                  <a:lnTo>
                    <a:pt x="2080" y="40"/>
                  </a:lnTo>
                  <a:lnTo>
                    <a:pt x="2114" y="52"/>
                  </a:lnTo>
                  <a:lnTo>
                    <a:pt x="2151" y="64"/>
                  </a:lnTo>
                  <a:lnTo>
                    <a:pt x="2188" y="72"/>
                  </a:lnTo>
                  <a:lnTo>
                    <a:pt x="2228" y="84"/>
                  </a:lnTo>
                  <a:lnTo>
                    <a:pt x="2271" y="92"/>
                  </a:lnTo>
                  <a:lnTo>
                    <a:pt x="2316" y="96"/>
                  </a:lnTo>
                  <a:lnTo>
                    <a:pt x="2365" y="96"/>
                  </a:lnTo>
                  <a:lnTo>
                    <a:pt x="2419" y="96"/>
                  </a:lnTo>
                  <a:lnTo>
                    <a:pt x="2475" y="88"/>
                  </a:lnTo>
                  <a:lnTo>
                    <a:pt x="2535" y="76"/>
                  </a:lnTo>
                  <a:lnTo>
                    <a:pt x="2600" y="56"/>
                  </a:lnTo>
                  <a:lnTo>
                    <a:pt x="2671" y="32"/>
                  </a:lnTo>
                  <a:lnTo>
                    <a:pt x="2680" y="68"/>
                  </a:lnTo>
                  <a:lnTo>
                    <a:pt x="2697" y="112"/>
                  </a:lnTo>
                  <a:lnTo>
                    <a:pt x="2714" y="159"/>
                  </a:lnTo>
                  <a:lnTo>
                    <a:pt x="2737" y="207"/>
                  </a:lnTo>
                  <a:lnTo>
                    <a:pt x="2762" y="251"/>
                  </a:lnTo>
                  <a:lnTo>
                    <a:pt x="2788" y="291"/>
                  </a:lnTo>
                  <a:lnTo>
                    <a:pt x="2811" y="315"/>
                  </a:lnTo>
                  <a:lnTo>
                    <a:pt x="2836" y="326"/>
                  </a:lnTo>
                  <a:lnTo>
                    <a:pt x="3220" y="1903"/>
                  </a:lnTo>
                  <a:lnTo>
                    <a:pt x="1813" y="1903"/>
                  </a:lnTo>
                  <a:lnTo>
                    <a:pt x="1819" y="1907"/>
                  </a:lnTo>
                  <a:lnTo>
                    <a:pt x="1827" y="1918"/>
                  </a:lnTo>
                  <a:lnTo>
                    <a:pt x="1842" y="1934"/>
                  </a:lnTo>
                  <a:lnTo>
                    <a:pt x="1853" y="1950"/>
                  </a:lnTo>
                  <a:lnTo>
                    <a:pt x="1862" y="1966"/>
                  </a:lnTo>
                  <a:lnTo>
                    <a:pt x="1862" y="1982"/>
                  </a:lnTo>
                  <a:lnTo>
                    <a:pt x="1850" y="1994"/>
                  </a:lnTo>
                  <a:lnTo>
                    <a:pt x="1822" y="1998"/>
                  </a:lnTo>
                  <a:lnTo>
                    <a:pt x="1776" y="1998"/>
                  </a:lnTo>
                  <a:lnTo>
                    <a:pt x="1714" y="1998"/>
                  </a:lnTo>
                  <a:lnTo>
                    <a:pt x="1643" y="1998"/>
                  </a:lnTo>
                  <a:lnTo>
                    <a:pt x="1569" y="1998"/>
                  </a:lnTo>
                  <a:lnTo>
                    <a:pt x="1501" y="1998"/>
                  </a:lnTo>
                  <a:lnTo>
                    <a:pt x="1444" y="1998"/>
                  </a:lnTo>
                  <a:lnTo>
                    <a:pt x="1404" y="1998"/>
                  </a:lnTo>
                  <a:lnTo>
                    <a:pt x="1390" y="1998"/>
                  </a:lnTo>
                  <a:lnTo>
                    <a:pt x="1356" y="1994"/>
                  </a:lnTo>
                  <a:lnTo>
                    <a:pt x="1339" y="1982"/>
                  </a:lnTo>
                  <a:lnTo>
                    <a:pt x="1336" y="1966"/>
                  </a:lnTo>
                  <a:lnTo>
                    <a:pt x="1341" y="1950"/>
                  </a:lnTo>
                  <a:lnTo>
                    <a:pt x="1353" y="1934"/>
                  </a:lnTo>
                  <a:lnTo>
                    <a:pt x="1367" y="1918"/>
                  </a:lnTo>
                  <a:lnTo>
                    <a:pt x="1376" y="1907"/>
                  </a:lnTo>
                  <a:lnTo>
                    <a:pt x="1381" y="1903"/>
                  </a:lnTo>
                  <a:lnTo>
                    <a:pt x="0" y="1903"/>
                  </a:lnTo>
                  <a:lnTo>
                    <a:pt x="355" y="307"/>
                  </a:lnTo>
                  <a:lnTo>
                    <a:pt x="375" y="299"/>
                  </a:lnTo>
                  <a:lnTo>
                    <a:pt x="398" y="283"/>
                  </a:lnTo>
                  <a:lnTo>
                    <a:pt x="421" y="255"/>
                  </a:lnTo>
                  <a:lnTo>
                    <a:pt x="443" y="227"/>
                  </a:lnTo>
                  <a:lnTo>
                    <a:pt x="463" y="191"/>
                  </a:lnTo>
                  <a:lnTo>
                    <a:pt x="480" y="155"/>
                  </a:lnTo>
                  <a:lnTo>
                    <a:pt x="495" y="116"/>
                  </a:lnTo>
                  <a:lnTo>
                    <a:pt x="506" y="80"/>
                  </a:lnTo>
                  <a:lnTo>
                    <a:pt x="549" y="84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>
                <a:solidFill>
                  <a:prstClr val="black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endParaRPr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1190" y="1121"/>
              <a:ext cx="401" cy="1512"/>
            </a:xfrm>
            <a:custGeom>
              <a:avLst/>
              <a:gdLst>
                <a:gd name="T0" fmla="*/ 315 w 401"/>
                <a:gd name="T1" fmla="*/ 111 h 1512"/>
                <a:gd name="T2" fmla="*/ 0 w 401"/>
                <a:gd name="T3" fmla="*/ 1512 h 1512"/>
                <a:gd name="T4" fmla="*/ 20 w 401"/>
                <a:gd name="T5" fmla="*/ 1496 h 1512"/>
                <a:gd name="T6" fmla="*/ 43 w 401"/>
                <a:gd name="T7" fmla="*/ 1473 h 1512"/>
                <a:gd name="T8" fmla="*/ 65 w 401"/>
                <a:gd name="T9" fmla="*/ 1441 h 1512"/>
                <a:gd name="T10" fmla="*/ 91 w 401"/>
                <a:gd name="T11" fmla="*/ 1409 h 1512"/>
                <a:gd name="T12" fmla="*/ 114 w 401"/>
                <a:gd name="T13" fmla="*/ 1373 h 1512"/>
                <a:gd name="T14" fmla="*/ 136 w 401"/>
                <a:gd name="T15" fmla="*/ 1341 h 1512"/>
                <a:gd name="T16" fmla="*/ 156 w 401"/>
                <a:gd name="T17" fmla="*/ 1305 h 1512"/>
                <a:gd name="T18" fmla="*/ 170 w 401"/>
                <a:gd name="T19" fmla="*/ 1274 h 1512"/>
                <a:gd name="T20" fmla="*/ 401 w 401"/>
                <a:gd name="T21" fmla="*/ 0 h 1512"/>
                <a:gd name="T22" fmla="*/ 395 w 401"/>
                <a:gd name="T23" fmla="*/ 12 h 1512"/>
                <a:gd name="T24" fmla="*/ 386 w 401"/>
                <a:gd name="T25" fmla="*/ 28 h 1512"/>
                <a:gd name="T26" fmla="*/ 375 w 401"/>
                <a:gd name="T27" fmla="*/ 44 h 1512"/>
                <a:gd name="T28" fmla="*/ 367 w 401"/>
                <a:gd name="T29" fmla="*/ 60 h 1512"/>
                <a:gd name="T30" fmla="*/ 352 w 401"/>
                <a:gd name="T31" fmla="*/ 76 h 1512"/>
                <a:gd name="T32" fmla="*/ 341 w 401"/>
                <a:gd name="T33" fmla="*/ 87 h 1512"/>
                <a:gd name="T34" fmla="*/ 330 w 401"/>
                <a:gd name="T35" fmla="*/ 99 h 1512"/>
                <a:gd name="T36" fmla="*/ 315 w 401"/>
                <a:gd name="T37" fmla="*/ 111 h 15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01"/>
                <a:gd name="T58" fmla="*/ 0 h 1512"/>
                <a:gd name="T59" fmla="*/ 401 w 401"/>
                <a:gd name="T60" fmla="*/ 1512 h 15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01" h="1512">
                  <a:moveTo>
                    <a:pt x="315" y="111"/>
                  </a:moveTo>
                  <a:lnTo>
                    <a:pt x="0" y="1512"/>
                  </a:lnTo>
                  <a:lnTo>
                    <a:pt x="20" y="1496"/>
                  </a:lnTo>
                  <a:lnTo>
                    <a:pt x="43" y="1473"/>
                  </a:lnTo>
                  <a:lnTo>
                    <a:pt x="65" y="1441"/>
                  </a:lnTo>
                  <a:lnTo>
                    <a:pt x="91" y="1409"/>
                  </a:lnTo>
                  <a:lnTo>
                    <a:pt x="114" y="1373"/>
                  </a:lnTo>
                  <a:lnTo>
                    <a:pt x="136" y="1341"/>
                  </a:lnTo>
                  <a:lnTo>
                    <a:pt x="156" y="1305"/>
                  </a:lnTo>
                  <a:lnTo>
                    <a:pt x="170" y="1274"/>
                  </a:lnTo>
                  <a:lnTo>
                    <a:pt x="401" y="0"/>
                  </a:lnTo>
                  <a:lnTo>
                    <a:pt x="395" y="12"/>
                  </a:lnTo>
                  <a:lnTo>
                    <a:pt x="386" y="28"/>
                  </a:lnTo>
                  <a:lnTo>
                    <a:pt x="375" y="44"/>
                  </a:lnTo>
                  <a:lnTo>
                    <a:pt x="367" y="60"/>
                  </a:lnTo>
                  <a:lnTo>
                    <a:pt x="352" y="76"/>
                  </a:lnTo>
                  <a:lnTo>
                    <a:pt x="341" y="87"/>
                  </a:lnTo>
                  <a:lnTo>
                    <a:pt x="330" y="99"/>
                  </a:lnTo>
                  <a:lnTo>
                    <a:pt x="315" y="111"/>
                  </a:lnTo>
                  <a:close/>
                </a:path>
              </a:pathLst>
            </a:custGeom>
            <a:solidFill>
              <a:srgbClr val="33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>
                <a:solidFill>
                  <a:prstClr val="black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endParaRPr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1176" y="2527"/>
              <a:ext cx="1481" cy="199"/>
            </a:xfrm>
            <a:custGeom>
              <a:avLst/>
              <a:gdLst>
                <a:gd name="T0" fmla="*/ 11 w 1481"/>
                <a:gd name="T1" fmla="*/ 147 h 199"/>
                <a:gd name="T2" fmla="*/ 43 w 1481"/>
                <a:gd name="T3" fmla="*/ 115 h 199"/>
                <a:gd name="T4" fmla="*/ 77 w 1481"/>
                <a:gd name="T5" fmla="*/ 75 h 199"/>
                <a:gd name="T6" fmla="*/ 108 w 1481"/>
                <a:gd name="T7" fmla="*/ 40 h 199"/>
                <a:gd name="T8" fmla="*/ 273 w 1481"/>
                <a:gd name="T9" fmla="*/ 75 h 199"/>
                <a:gd name="T10" fmla="*/ 529 w 1481"/>
                <a:gd name="T11" fmla="*/ 123 h 199"/>
                <a:gd name="T12" fmla="*/ 728 w 1481"/>
                <a:gd name="T13" fmla="*/ 115 h 199"/>
                <a:gd name="T14" fmla="*/ 881 w 1481"/>
                <a:gd name="T15" fmla="*/ 79 h 199"/>
                <a:gd name="T16" fmla="*/ 1009 w 1481"/>
                <a:gd name="T17" fmla="*/ 36 h 199"/>
                <a:gd name="T18" fmla="*/ 1125 w 1481"/>
                <a:gd name="T19" fmla="*/ 4 h 199"/>
                <a:gd name="T20" fmla="*/ 1250 w 1481"/>
                <a:gd name="T21" fmla="*/ 8 h 199"/>
                <a:gd name="T22" fmla="*/ 1395 w 1481"/>
                <a:gd name="T23" fmla="*/ 67 h 199"/>
                <a:gd name="T24" fmla="*/ 1469 w 1481"/>
                <a:gd name="T25" fmla="*/ 131 h 199"/>
                <a:gd name="T26" fmla="*/ 1441 w 1481"/>
                <a:gd name="T27" fmla="*/ 151 h 199"/>
                <a:gd name="T28" fmla="*/ 1415 w 1481"/>
                <a:gd name="T29" fmla="*/ 175 h 199"/>
                <a:gd name="T30" fmla="*/ 1393 w 1481"/>
                <a:gd name="T31" fmla="*/ 191 h 199"/>
                <a:gd name="T32" fmla="*/ 1367 w 1481"/>
                <a:gd name="T33" fmla="*/ 175 h 199"/>
                <a:gd name="T34" fmla="*/ 1319 w 1481"/>
                <a:gd name="T35" fmla="*/ 139 h 199"/>
                <a:gd name="T36" fmla="*/ 1265 w 1481"/>
                <a:gd name="T37" fmla="*/ 115 h 199"/>
                <a:gd name="T38" fmla="*/ 1208 w 1481"/>
                <a:gd name="T39" fmla="*/ 103 h 199"/>
                <a:gd name="T40" fmla="*/ 1145 w 1481"/>
                <a:gd name="T41" fmla="*/ 99 h 199"/>
                <a:gd name="T42" fmla="*/ 1080 w 1481"/>
                <a:gd name="T43" fmla="*/ 103 h 199"/>
                <a:gd name="T44" fmla="*/ 1017 w 1481"/>
                <a:gd name="T45" fmla="*/ 123 h 199"/>
                <a:gd name="T46" fmla="*/ 955 w 1481"/>
                <a:gd name="T47" fmla="*/ 147 h 199"/>
                <a:gd name="T48" fmla="*/ 890 w 1481"/>
                <a:gd name="T49" fmla="*/ 163 h 199"/>
                <a:gd name="T50" fmla="*/ 782 w 1481"/>
                <a:gd name="T51" fmla="*/ 163 h 199"/>
                <a:gd name="T52" fmla="*/ 645 w 1481"/>
                <a:gd name="T53" fmla="*/ 163 h 199"/>
                <a:gd name="T54" fmla="*/ 495 w 1481"/>
                <a:gd name="T55" fmla="*/ 163 h 199"/>
                <a:gd name="T56" fmla="*/ 341 w 1481"/>
                <a:gd name="T57" fmla="*/ 159 h 199"/>
                <a:gd name="T58" fmla="*/ 202 w 1481"/>
                <a:gd name="T59" fmla="*/ 159 h 199"/>
                <a:gd name="T60" fmla="*/ 88 w 1481"/>
                <a:gd name="T61" fmla="*/ 159 h 199"/>
                <a:gd name="T62" fmla="*/ 17 w 1481"/>
                <a:gd name="T63" fmla="*/ 159 h 19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481"/>
                <a:gd name="T97" fmla="*/ 0 h 199"/>
                <a:gd name="T98" fmla="*/ 1481 w 1481"/>
                <a:gd name="T99" fmla="*/ 199 h 19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481" h="199">
                  <a:moveTo>
                    <a:pt x="0" y="159"/>
                  </a:moveTo>
                  <a:lnTo>
                    <a:pt x="11" y="147"/>
                  </a:lnTo>
                  <a:lnTo>
                    <a:pt x="26" y="135"/>
                  </a:lnTo>
                  <a:lnTo>
                    <a:pt x="43" y="115"/>
                  </a:lnTo>
                  <a:lnTo>
                    <a:pt x="60" y="95"/>
                  </a:lnTo>
                  <a:lnTo>
                    <a:pt x="77" y="75"/>
                  </a:lnTo>
                  <a:lnTo>
                    <a:pt x="94" y="55"/>
                  </a:lnTo>
                  <a:lnTo>
                    <a:pt x="108" y="40"/>
                  </a:lnTo>
                  <a:lnTo>
                    <a:pt x="117" y="28"/>
                  </a:lnTo>
                  <a:lnTo>
                    <a:pt x="273" y="75"/>
                  </a:lnTo>
                  <a:lnTo>
                    <a:pt x="409" y="107"/>
                  </a:lnTo>
                  <a:lnTo>
                    <a:pt x="529" y="123"/>
                  </a:lnTo>
                  <a:lnTo>
                    <a:pt x="634" y="123"/>
                  </a:lnTo>
                  <a:lnTo>
                    <a:pt x="728" y="115"/>
                  </a:lnTo>
                  <a:lnTo>
                    <a:pt x="810" y="99"/>
                  </a:lnTo>
                  <a:lnTo>
                    <a:pt x="881" y="79"/>
                  </a:lnTo>
                  <a:lnTo>
                    <a:pt x="949" y="55"/>
                  </a:lnTo>
                  <a:lnTo>
                    <a:pt x="1009" y="36"/>
                  </a:lnTo>
                  <a:lnTo>
                    <a:pt x="1069" y="16"/>
                  </a:lnTo>
                  <a:lnTo>
                    <a:pt x="1125" y="4"/>
                  </a:lnTo>
                  <a:lnTo>
                    <a:pt x="1185" y="0"/>
                  </a:lnTo>
                  <a:lnTo>
                    <a:pt x="1250" y="8"/>
                  </a:lnTo>
                  <a:lnTo>
                    <a:pt x="1319" y="28"/>
                  </a:lnTo>
                  <a:lnTo>
                    <a:pt x="1395" y="67"/>
                  </a:lnTo>
                  <a:lnTo>
                    <a:pt x="1481" y="123"/>
                  </a:lnTo>
                  <a:lnTo>
                    <a:pt x="1469" y="131"/>
                  </a:lnTo>
                  <a:lnTo>
                    <a:pt x="1455" y="143"/>
                  </a:lnTo>
                  <a:lnTo>
                    <a:pt x="1441" y="151"/>
                  </a:lnTo>
                  <a:lnTo>
                    <a:pt x="1427" y="163"/>
                  </a:lnTo>
                  <a:lnTo>
                    <a:pt x="1415" y="175"/>
                  </a:lnTo>
                  <a:lnTo>
                    <a:pt x="1404" y="183"/>
                  </a:lnTo>
                  <a:lnTo>
                    <a:pt x="1393" y="191"/>
                  </a:lnTo>
                  <a:lnTo>
                    <a:pt x="1387" y="199"/>
                  </a:lnTo>
                  <a:lnTo>
                    <a:pt x="1367" y="175"/>
                  </a:lnTo>
                  <a:lnTo>
                    <a:pt x="1344" y="155"/>
                  </a:lnTo>
                  <a:lnTo>
                    <a:pt x="1319" y="139"/>
                  </a:lnTo>
                  <a:lnTo>
                    <a:pt x="1293" y="127"/>
                  </a:lnTo>
                  <a:lnTo>
                    <a:pt x="1265" y="115"/>
                  </a:lnTo>
                  <a:lnTo>
                    <a:pt x="1236" y="107"/>
                  </a:lnTo>
                  <a:lnTo>
                    <a:pt x="1208" y="103"/>
                  </a:lnTo>
                  <a:lnTo>
                    <a:pt x="1177" y="99"/>
                  </a:lnTo>
                  <a:lnTo>
                    <a:pt x="1145" y="99"/>
                  </a:lnTo>
                  <a:lnTo>
                    <a:pt x="1114" y="99"/>
                  </a:lnTo>
                  <a:lnTo>
                    <a:pt x="1080" y="103"/>
                  </a:lnTo>
                  <a:lnTo>
                    <a:pt x="1049" y="111"/>
                  </a:lnTo>
                  <a:lnTo>
                    <a:pt x="1017" y="123"/>
                  </a:lnTo>
                  <a:lnTo>
                    <a:pt x="986" y="131"/>
                  </a:lnTo>
                  <a:lnTo>
                    <a:pt x="955" y="147"/>
                  </a:lnTo>
                  <a:lnTo>
                    <a:pt x="926" y="163"/>
                  </a:lnTo>
                  <a:lnTo>
                    <a:pt x="890" y="163"/>
                  </a:lnTo>
                  <a:lnTo>
                    <a:pt x="838" y="163"/>
                  </a:lnTo>
                  <a:lnTo>
                    <a:pt x="782" y="163"/>
                  </a:lnTo>
                  <a:lnTo>
                    <a:pt x="716" y="163"/>
                  </a:lnTo>
                  <a:lnTo>
                    <a:pt x="645" y="163"/>
                  </a:lnTo>
                  <a:lnTo>
                    <a:pt x="571" y="163"/>
                  </a:lnTo>
                  <a:lnTo>
                    <a:pt x="495" y="163"/>
                  </a:lnTo>
                  <a:lnTo>
                    <a:pt x="418" y="159"/>
                  </a:lnTo>
                  <a:lnTo>
                    <a:pt x="341" y="159"/>
                  </a:lnTo>
                  <a:lnTo>
                    <a:pt x="267" y="159"/>
                  </a:lnTo>
                  <a:lnTo>
                    <a:pt x="202" y="159"/>
                  </a:lnTo>
                  <a:lnTo>
                    <a:pt x="139" y="159"/>
                  </a:lnTo>
                  <a:lnTo>
                    <a:pt x="88" y="159"/>
                  </a:lnTo>
                  <a:lnTo>
                    <a:pt x="45" y="159"/>
                  </a:lnTo>
                  <a:lnTo>
                    <a:pt x="17" y="159"/>
                  </a:lnTo>
                  <a:lnTo>
                    <a:pt x="0" y="159"/>
                  </a:lnTo>
                  <a:close/>
                </a:path>
              </a:pathLst>
            </a:custGeom>
            <a:solidFill>
              <a:srgbClr val="33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>
                <a:solidFill>
                  <a:prstClr val="black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2739" y="2416"/>
              <a:ext cx="1475" cy="307"/>
            </a:xfrm>
            <a:custGeom>
              <a:avLst/>
              <a:gdLst>
                <a:gd name="T0" fmla="*/ 0 w 1475"/>
                <a:gd name="T1" fmla="*/ 227 h 307"/>
                <a:gd name="T2" fmla="*/ 96 w 1475"/>
                <a:gd name="T3" fmla="*/ 140 h 307"/>
                <a:gd name="T4" fmla="*/ 190 w 1475"/>
                <a:gd name="T5" fmla="*/ 76 h 307"/>
                <a:gd name="T6" fmla="*/ 284 w 1475"/>
                <a:gd name="T7" fmla="*/ 32 h 307"/>
                <a:gd name="T8" fmla="*/ 375 w 1475"/>
                <a:gd name="T9" fmla="*/ 8 h 307"/>
                <a:gd name="T10" fmla="*/ 466 w 1475"/>
                <a:gd name="T11" fmla="*/ 0 h 307"/>
                <a:gd name="T12" fmla="*/ 554 w 1475"/>
                <a:gd name="T13" fmla="*/ 4 h 307"/>
                <a:gd name="T14" fmla="*/ 642 w 1475"/>
                <a:gd name="T15" fmla="*/ 16 h 307"/>
                <a:gd name="T16" fmla="*/ 727 w 1475"/>
                <a:gd name="T17" fmla="*/ 36 h 307"/>
                <a:gd name="T18" fmla="*/ 809 w 1475"/>
                <a:gd name="T19" fmla="*/ 60 h 307"/>
                <a:gd name="T20" fmla="*/ 889 w 1475"/>
                <a:gd name="T21" fmla="*/ 84 h 307"/>
                <a:gd name="T22" fmla="*/ 969 w 1475"/>
                <a:gd name="T23" fmla="*/ 108 h 307"/>
                <a:gd name="T24" fmla="*/ 1043 w 1475"/>
                <a:gd name="T25" fmla="*/ 128 h 307"/>
                <a:gd name="T26" fmla="*/ 1116 w 1475"/>
                <a:gd name="T27" fmla="*/ 140 h 307"/>
                <a:gd name="T28" fmla="*/ 1185 w 1475"/>
                <a:gd name="T29" fmla="*/ 140 h 307"/>
                <a:gd name="T30" fmla="*/ 1253 w 1475"/>
                <a:gd name="T31" fmla="*/ 124 h 307"/>
                <a:gd name="T32" fmla="*/ 1315 w 1475"/>
                <a:gd name="T33" fmla="*/ 96 h 307"/>
                <a:gd name="T34" fmla="*/ 1330 w 1475"/>
                <a:gd name="T35" fmla="*/ 112 h 307"/>
                <a:gd name="T36" fmla="*/ 1344 w 1475"/>
                <a:gd name="T37" fmla="*/ 132 h 307"/>
                <a:gd name="T38" fmla="*/ 1361 w 1475"/>
                <a:gd name="T39" fmla="*/ 155 h 307"/>
                <a:gd name="T40" fmla="*/ 1384 w 1475"/>
                <a:gd name="T41" fmla="*/ 183 h 307"/>
                <a:gd name="T42" fmla="*/ 1403 w 1475"/>
                <a:gd name="T43" fmla="*/ 211 h 307"/>
                <a:gd name="T44" fmla="*/ 1426 w 1475"/>
                <a:gd name="T45" fmla="*/ 235 h 307"/>
                <a:gd name="T46" fmla="*/ 1449 w 1475"/>
                <a:gd name="T47" fmla="*/ 259 h 307"/>
                <a:gd name="T48" fmla="*/ 1475 w 1475"/>
                <a:gd name="T49" fmla="*/ 275 h 307"/>
                <a:gd name="T50" fmla="*/ 702 w 1475"/>
                <a:gd name="T51" fmla="*/ 275 h 307"/>
                <a:gd name="T52" fmla="*/ 684 w 1475"/>
                <a:gd name="T53" fmla="*/ 255 h 307"/>
                <a:gd name="T54" fmla="*/ 662 w 1475"/>
                <a:gd name="T55" fmla="*/ 235 h 307"/>
                <a:gd name="T56" fmla="*/ 630 w 1475"/>
                <a:gd name="T57" fmla="*/ 215 h 307"/>
                <a:gd name="T58" fmla="*/ 599 w 1475"/>
                <a:gd name="T59" fmla="*/ 203 h 307"/>
                <a:gd name="T60" fmla="*/ 559 w 1475"/>
                <a:gd name="T61" fmla="*/ 187 h 307"/>
                <a:gd name="T62" fmla="*/ 520 w 1475"/>
                <a:gd name="T63" fmla="*/ 179 h 307"/>
                <a:gd name="T64" fmla="*/ 474 w 1475"/>
                <a:gd name="T65" fmla="*/ 175 h 307"/>
                <a:gd name="T66" fmla="*/ 432 w 1475"/>
                <a:gd name="T67" fmla="*/ 171 h 307"/>
                <a:gd name="T68" fmla="*/ 383 w 1475"/>
                <a:gd name="T69" fmla="*/ 171 h 307"/>
                <a:gd name="T70" fmla="*/ 338 w 1475"/>
                <a:gd name="T71" fmla="*/ 179 h 307"/>
                <a:gd name="T72" fmla="*/ 292 w 1475"/>
                <a:gd name="T73" fmla="*/ 187 h 307"/>
                <a:gd name="T74" fmla="*/ 250 w 1475"/>
                <a:gd name="T75" fmla="*/ 199 h 307"/>
                <a:gd name="T76" fmla="*/ 207 w 1475"/>
                <a:gd name="T77" fmla="*/ 219 h 307"/>
                <a:gd name="T78" fmla="*/ 167 w 1475"/>
                <a:gd name="T79" fmla="*/ 243 h 307"/>
                <a:gd name="T80" fmla="*/ 133 w 1475"/>
                <a:gd name="T81" fmla="*/ 271 h 307"/>
                <a:gd name="T82" fmla="*/ 102 w 1475"/>
                <a:gd name="T83" fmla="*/ 307 h 307"/>
                <a:gd name="T84" fmla="*/ 93 w 1475"/>
                <a:gd name="T85" fmla="*/ 295 h 307"/>
                <a:gd name="T86" fmla="*/ 82 w 1475"/>
                <a:gd name="T87" fmla="*/ 283 h 307"/>
                <a:gd name="T88" fmla="*/ 71 w 1475"/>
                <a:gd name="T89" fmla="*/ 275 h 307"/>
                <a:gd name="T90" fmla="*/ 59 w 1475"/>
                <a:gd name="T91" fmla="*/ 263 h 307"/>
                <a:gd name="T92" fmla="*/ 45 w 1475"/>
                <a:gd name="T93" fmla="*/ 251 h 307"/>
                <a:gd name="T94" fmla="*/ 34 w 1475"/>
                <a:gd name="T95" fmla="*/ 243 h 307"/>
                <a:gd name="T96" fmla="*/ 17 w 1475"/>
                <a:gd name="T97" fmla="*/ 235 h 307"/>
                <a:gd name="T98" fmla="*/ 0 w 1475"/>
                <a:gd name="T99" fmla="*/ 227 h 30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475"/>
                <a:gd name="T151" fmla="*/ 0 h 307"/>
                <a:gd name="T152" fmla="*/ 1475 w 1475"/>
                <a:gd name="T153" fmla="*/ 307 h 307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475" h="307">
                  <a:moveTo>
                    <a:pt x="0" y="227"/>
                  </a:moveTo>
                  <a:lnTo>
                    <a:pt x="96" y="140"/>
                  </a:lnTo>
                  <a:lnTo>
                    <a:pt x="190" y="76"/>
                  </a:lnTo>
                  <a:lnTo>
                    <a:pt x="284" y="32"/>
                  </a:lnTo>
                  <a:lnTo>
                    <a:pt x="375" y="8"/>
                  </a:lnTo>
                  <a:lnTo>
                    <a:pt x="466" y="0"/>
                  </a:lnTo>
                  <a:lnTo>
                    <a:pt x="554" y="4"/>
                  </a:lnTo>
                  <a:lnTo>
                    <a:pt x="642" y="16"/>
                  </a:lnTo>
                  <a:lnTo>
                    <a:pt x="727" y="36"/>
                  </a:lnTo>
                  <a:lnTo>
                    <a:pt x="809" y="60"/>
                  </a:lnTo>
                  <a:lnTo>
                    <a:pt x="889" y="84"/>
                  </a:lnTo>
                  <a:lnTo>
                    <a:pt x="969" y="108"/>
                  </a:lnTo>
                  <a:lnTo>
                    <a:pt x="1043" y="128"/>
                  </a:lnTo>
                  <a:lnTo>
                    <a:pt x="1116" y="140"/>
                  </a:lnTo>
                  <a:lnTo>
                    <a:pt x="1185" y="140"/>
                  </a:lnTo>
                  <a:lnTo>
                    <a:pt x="1253" y="124"/>
                  </a:lnTo>
                  <a:lnTo>
                    <a:pt x="1315" y="96"/>
                  </a:lnTo>
                  <a:lnTo>
                    <a:pt x="1330" y="112"/>
                  </a:lnTo>
                  <a:lnTo>
                    <a:pt x="1344" y="132"/>
                  </a:lnTo>
                  <a:lnTo>
                    <a:pt x="1361" y="155"/>
                  </a:lnTo>
                  <a:lnTo>
                    <a:pt x="1384" y="183"/>
                  </a:lnTo>
                  <a:lnTo>
                    <a:pt x="1403" y="211"/>
                  </a:lnTo>
                  <a:lnTo>
                    <a:pt x="1426" y="235"/>
                  </a:lnTo>
                  <a:lnTo>
                    <a:pt x="1449" y="259"/>
                  </a:lnTo>
                  <a:lnTo>
                    <a:pt x="1475" y="275"/>
                  </a:lnTo>
                  <a:lnTo>
                    <a:pt x="702" y="275"/>
                  </a:lnTo>
                  <a:lnTo>
                    <a:pt x="684" y="255"/>
                  </a:lnTo>
                  <a:lnTo>
                    <a:pt x="662" y="235"/>
                  </a:lnTo>
                  <a:lnTo>
                    <a:pt x="630" y="215"/>
                  </a:lnTo>
                  <a:lnTo>
                    <a:pt x="599" y="203"/>
                  </a:lnTo>
                  <a:lnTo>
                    <a:pt x="559" y="187"/>
                  </a:lnTo>
                  <a:lnTo>
                    <a:pt x="520" y="179"/>
                  </a:lnTo>
                  <a:lnTo>
                    <a:pt x="474" y="175"/>
                  </a:lnTo>
                  <a:lnTo>
                    <a:pt x="432" y="171"/>
                  </a:lnTo>
                  <a:lnTo>
                    <a:pt x="383" y="171"/>
                  </a:lnTo>
                  <a:lnTo>
                    <a:pt x="338" y="179"/>
                  </a:lnTo>
                  <a:lnTo>
                    <a:pt x="292" y="187"/>
                  </a:lnTo>
                  <a:lnTo>
                    <a:pt x="250" y="199"/>
                  </a:lnTo>
                  <a:lnTo>
                    <a:pt x="207" y="219"/>
                  </a:lnTo>
                  <a:lnTo>
                    <a:pt x="167" y="243"/>
                  </a:lnTo>
                  <a:lnTo>
                    <a:pt x="133" y="271"/>
                  </a:lnTo>
                  <a:lnTo>
                    <a:pt x="102" y="307"/>
                  </a:lnTo>
                  <a:lnTo>
                    <a:pt x="93" y="295"/>
                  </a:lnTo>
                  <a:lnTo>
                    <a:pt x="82" y="283"/>
                  </a:lnTo>
                  <a:lnTo>
                    <a:pt x="71" y="275"/>
                  </a:lnTo>
                  <a:lnTo>
                    <a:pt x="59" y="263"/>
                  </a:lnTo>
                  <a:lnTo>
                    <a:pt x="45" y="251"/>
                  </a:lnTo>
                  <a:lnTo>
                    <a:pt x="34" y="243"/>
                  </a:lnTo>
                  <a:lnTo>
                    <a:pt x="17" y="235"/>
                  </a:lnTo>
                  <a:lnTo>
                    <a:pt x="0" y="227"/>
                  </a:lnTo>
                  <a:close/>
                </a:path>
              </a:pathLst>
            </a:custGeom>
            <a:solidFill>
              <a:srgbClr val="33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>
                <a:solidFill>
                  <a:prstClr val="black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endParaRPr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2730" y="2305"/>
              <a:ext cx="1324" cy="334"/>
            </a:xfrm>
            <a:custGeom>
              <a:avLst/>
              <a:gdLst>
                <a:gd name="T0" fmla="*/ 0 w 1324"/>
                <a:gd name="T1" fmla="*/ 235 h 334"/>
                <a:gd name="T2" fmla="*/ 74 w 1324"/>
                <a:gd name="T3" fmla="*/ 143 h 334"/>
                <a:gd name="T4" fmla="*/ 156 w 1324"/>
                <a:gd name="T5" fmla="*/ 76 h 334"/>
                <a:gd name="T6" fmla="*/ 241 w 1324"/>
                <a:gd name="T7" fmla="*/ 32 h 334"/>
                <a:gd name="T8" fmla="*/ 329 w 1324"/>
                <a:gd name="T9" fmla="*/ 8 h 334"/>
                <a:gd name="T10" fmla="*/ 423 w 1324"/>
                <a:gd name="T11" fmla="*/ 0 h 334"/>
                <a:gd name="T12" fmla="*/ 517 w 1324"/>
                <a:gd name="T13" fmla="*/ 4 h 334"/>
                <a:gd name="T14" fmla="*/ 611 w 1324"/>
                <a:gd name="T15" fmla="*/ 20 h 334"/>
                <a:gd name="T16" fmla="*/ 705 w 1324"/>
                <a:gd name="T17" fmla="*/ 40 h 334"/>
                <a:gd name="T18" fmla="*/ 796 w 1324"/>
                <a:gd name="T19" fmla="*/ 68 h 334"/>
                <a:gd name="T20" fmla="*/ 884 w 1324"/>
                <a:gd name="T21" fmla="*/ 99 h 334"/>
                <a:gd name="T22" fmla="*/ 969 w 1324"/>
                <a:gd name="T23" fmla="*/ 127 h 334"/>
                <a:gd name="T24" fmla="*/ 1048 w 1324"/>
                <a:gd name="T25" fmla="*/ 151 h 334"/>
                <a:gd name="T26" fmla="*/ 1122 w 1324"/>
                <a:gd name="T27" fmla="*/ 167 h 334"/>
                <a:gd name="T28" fmla="*/ 1191 w 1324"/>
                <a:gd name="T29" fmla="*/ 175 h 334"/>
                <a:gd name="T30" fmla="*/ 1250 w 1324"/>
                <a:gd name="T31" fmla="*/ 167 h 334"/>
                <a:gd name="T32" fmla="*/ 1299 w 1324"/>
                <a:gd name="T33" fmla="*/ 147 h 334"/>
                <a:gd name="T34" fmla="*/ 1324 w 1324"/>
                <a:gd name="T35" fmla="*/ 199 h 334"/>
                <a:gd name="T36" fmla="*/ 1264 w 1324"/>
                <a:gd name="T37" fmla="*/ 227 h 334"/>
                <a:gd name="T38" fmla="*/ 1202 w 1324"/>
                <a:gd name="T39" fmla="*/ 235 h 334"/>
                <a:gd name="T40" fmla="*/ 1134 w 1324"/>
                <a:gd name="T41" fmla="*/ 231 h 334"/>
                <a:gd name="T42" fmla="*/ 1063 w 1324"/>
                <a:gd name="T43" fmla="*/ 219 h 334"/>
                <a:gd name="T44" fmla="*/ 989 w 1324"/>
                <a:gd name="T45" fmla="*/ 199 h 334"/>
                <a:gd name="T46" fmla="*/ 912 w 1324"/>
                <a:gd name="T47" fmla="*/ 171 h 334"/>
                <a:gd name="T48" fmla="*/ 832 w 1324"/>
                <a:gd name="T49" fmla="*/ 147 h 334"/>
                <a:gd name="T50" fmla="*/ 747 w 1324"/>
                <a:gd name="T51" fmla="*/ 119 h 334"/>
                <a:gd name="T52" fmla="*/ 662 w 1324"/>
                <a:gd name="T53" fmla="*/ 99 h 334"/>
                <a:gd name="T54" fmla="*/ 574 w 1324"/>
                <a:gd name="T55" fmla="*/ 87 h 334"/>
                <a:gd name="T56" fmla="*/ 483 w 1324"/>
                <a:gd name="T57" fmla="*/ 83 h 334"/>
                <a:gd name="T58" fmla="*/ 389 w 1324"/>
                <a:gd name="T59" fmla="*/ 95 h 334"/>
                <a:gd name="T60" fmla="*/ 295 w 1324"/>
                <a:gd name="T61" fmla="*/ 123 h 334"/>
                <a:gd name="T62" fmla="*/ 199 w 1324"/>
                <a:gd name="T63" fmla="*/ 171 h 334"/>
                <a:gd name="T64" fmla="*/ 99 w 1324"/>
                <a:gd name="T65" fmla="*/ 239 h 334"/>
                <a:gd name="T66" fmla="*/ 0 w 1324"/>
                <a:gd name="T67" fmla="*/ 334 h 334"/>
                <a:gd name="T68" fmla="*/ 3 w 1324"/>
                <a:gd name="T69" fmla="*/ 314 h 334"/>
                <a:gd name="T70" fmla="*/ 3 w 1324"/>
                <a:gd name="T71" fmla="*/ 290 h 334"/>
                <a:gd name="T72" fmla="*/ 3 w 1324"/>
                <a:gd name="T73" fmla="*/ 263 h 334"/>
                <a:gd name="T74" fmla="*/ 0 w 1324"/>
                <a:gd name="T75" fmla="*/ 235 h 33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324"/>
                <a:gd name="T115" fmla="*/ 0 h 334"/>
                <a:gd name="T116" fmla="*/ 1324 w 1324"/>
                <a:gd name="T117" fmla="*/ 334 h 33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324" h="334">
                  <a:moveTo>
                    <a:pt x="0" y="235"/>
                  </a:moveTo>
                  <a:lnTo>
                    <a:pt x="74" y="143"/>
                  </a:lnTo>
                  <a:lnTo>
                    <a:pt x="156" y="76"/>
                  </a:lnTo>
                  <a:lnTo>
                    <a:pt x="241" y="32"/>
                  </a:lnTo>
                  <a:lnTo>
                    <a:pt x="329" y="8"/>
                  </a:lnTo>
                  <a:lnTo>
                    <a:pt x="423" y="0"/>
                  </a:lnTo>
                  <a:lnTo>
                    <a:pt x="517" y="4"/>
                  </a:lnTo>
                  <a:lnTo>
                    <a:pt x="611" y="20"/>
                  </a:lnTo>
                  <a:lnTo>
                    <a:pt x="705" y="40"/>
                  </a:lnTo>
                  <a:lnTo>
                    <a:pt x="796" y="68"/>
                  </a:lnTo>
                  <a:lnTo>
                    <a:pt x="884" y="99"/>
                  </a:lnTo>
                  <a:lnTo>
                    <a:pt x="969" y="127"/>
                  </a:lnTo>
                  <a:lnTo>
                    <a:pt x="1048" y="151"/>
                  </a:lnTo>
                  <a:lnTo>
                    <a:pt x="1122" y="167"/>
                  </a:lnTo>
                  <a:lnTo>
                    <a:pt x="1191" y="175"/>
                  </a:lnTo>
                  <a:lnTo>
                    <a:pt x="1250" y="167"/>
                  </a:lnTo>
                  <a:lnTo>
                    <a:pt x="1299" y="147"/>
                  </a:lnTo>
                  <a:lnTo>
                    <a:pt x="1324" y="199"/>
                  </a:lnTo>
                  <a:lnTo>
                    <a:pt x="1264" y="227"/>
                  </a:lnTo>
                  <a:lnTo>
                    <a:pt x="1202" y="235"/>
                  </a:lnTo>
                  <a:lnTo>
                    <a:pt x="1134" y="231"/>
                  </a:lnTo>
                  <a:lnTo>
                    <a:pt x="1063" y="219"/>
                  </a:lnTo>
                  <a:lnTo>
                    <a:pt x="989" y="199"/>
                  </a:lnTo>
                  <a:lnTo>
                    <a:pt x="912" y="171"/>
                  </a:lnTo>
                  <a:lnTo>
                    <a:pt x="832" y="147"/>
                  </a:lnTo>
                  <a:lnTo>
                    <a:pt x="747" y="119"/>
                  </a:lnTo>
                  <a:lnTo>
                    <a:pt x="662" y="99"/>
                  </a:lnTo>
                  <a:lnTo>
                    <a:pt x="574" y="87"/>
                  </a:lnTo>
                  <a:lnTo>
                    <a:pt x="483" y="83"/>
                  </a:lnTo>
                  <a:lnTo>
                    <a:pt x="389" y="95"/>
                  </a:lnTo>
                  <a:lnTo>
                    <a:pt x="295" y="123"/>
                  </a:lnTo>
                  <a:lnTo>
                    <a:pt x="199" y="171"/>
                  </a:lnTo>
                  <a:lnTo>
                    <a:pt x="99" y="239"/>
                  </a:lnTo>
                  <a:lnTo>
                    <a:pt x="0" y="334"/>
                  </a:lnTo>
                  <a:lnTo>
                    <a:pt x="3" y="314"/>
                  </a:lnTo>
                  <a:lnTo>
                    <a:pt x="3" y="290"/>
                  </a:lnTo>
                  <a:lnTo>
                    <a:pt x="3" y="263"/>
                  </a:lnTo>
                  <a:lnTo>
                    <a:pt x="0" y="235"/>
                  </a:lnTo>
                  <a:close/>
                </a:path>
              </a:pathLst>
            </a:custGeom>
            <a:solidFill>
              <a:srgbClr val="33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>
                <a:solidFill>
                  <a:prstClr val="black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endParaRPr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2922" y="2627"/>
              <a:ext cx="466" cy="68"/>
            </a:xfrm>
            <a:custGeom>
              <a:avLst/>
              <a:gdLst>
                <a:gd name="T0" fmla="*/ 466 w 466"/>
                <a:gd name="T1" fmla="*/ 68 h 68"/>
                <a:gd name="T2" fmla="*/ 0 w 466"/>
                <a:gd name="T3" fmla="*/ 68 h 68"/>
                <a:gd name="T4" fmla="*/ 23 w 466"/>
                <a:gd name="T5" fmla="*/ 52 h 68"/>
                <a:gd name="T6" fmla="*/ 49 w 466"/>
                <a:gd name="T7" fmla="*/ 36 h 68"/>
                <a:gd name="T8" fmla="*/ 77 w 466"/>
                <a:gd name="T9" fmla="*/ 24 h 68"/>
                <a:gd name="T10" fmla="*/ 108 w 466"/>
                <a:gd name="T11" fmla="*/ 16 h 68"/>
                <a:gd name="T12" fmla="*/ 140 w 466"/>
                <a:gd name="T13" fmla="*/ 8 h 68"/>
                <a:gd name="T14" fmla="*/ 171 w 466"/>
                <a:gd name="T15" fmla="*/ 4 h 68"/>
                <a:gd name="T16" fmla="*/ 205 w 466"/>
                <a:gd name="T17" fmla="*/ 0 h 68"/>
                <a:gd name="T18" fmla="*/ 239 w 466"/>
                <a:gd name="T19" fmla="*/ 0 h 68"/>
                <a:gd name="T20" fmla="*/ 273 w 466"/>
                <a:gd name="T21" fmla="*/ 4 h 68"/>
                <a:gd name="T22" fmla="*/ 304 w 466"/>
                <a:gd name="T23" fmla="*/ 8 h 68"/>
                <a:gd name="T24" fmla="*/ 336 w 466"/>
                <a:gd name="T25" fmla="*/ 12 h 68"/>
                <a:gd name="T26" fmla="*/ 367 w 466"/>
                <a:gd name="T27" fmla="*/ 20 h 68"/>
                <a:gd name="T28" fmla="*/ 395 w 466"/>
                <a:gd name="T29" fmla="*/ 28 h 68"/>
                <a:gd name="T30" fmla="*/ 421 w 466"/>
                <a:gd name="T31" fmla="*/ 40 h 68"/>
                <a:gd name="T32" fmla="*/ 446 w 466"/>
                <a:gd name="T33" fmla="*/ 52 h 68"/>
                <a:gd name="T34" fmla="*/ 466 w 466"/>
                <a:gd name="T35" fmla="*/ 68 h 6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66"/>
                <a:gd name="T55" fmla="*/ 0 h 68"/>
                <a:gd name="T56" fmla="*/ 466 w 466"/>
                <a:gd name="T57" fmla="*/ 68 h 6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66" h="68">
                  <a:moveTo>
                    <a:pt x="466" y="68"/>
                  </a:moveTo>
                  <a:lnTo>
                    <a:pt x="0" y="68"/>
                  </a:lnTo>
                  <a:lnTo>
                    <a:pt x="23" y="52"/>
                  </a:lnTo>
                  <a:lnTo>
                    <a:pt x="49" y="36"/>
                  </a:lnTo>
                  <a:lnTo>
                    <a:pt x="77" y="24"/>
                  </a:lnTo>
                  <a:lnTo>
                    <a:pt x="108" y="16"/>
                  </a:lnTo>
                  <a:lnTo>
                    <a:pt x="140" y="8"/>
                  </a:lnTo>
                  <a:lnTo>
                    <a:pt x="171" y="4"/>
                  </a:lnTo>
                  <a:lnTo>
                    <a:pt x="205" y="0"/>
                  </a:lnTo>
                  <a:lnTo>
                    <a:pt x="239" y="0"/>
                  </a:lnTo>
                  <a:lnTo>
                    <a:pt x="273" y="4"/>
                  </a:lnTo>
                  <a:lnTo>
                    <a:pt x="304" y="8"/>
                  </a:lnTo>
                  <a:lnTo>
                    <a:pt x="336" y="12"/>
                  </a:lnTo>
                  <a:lnTo>
                    <a:pt x="367" y="20"/>
                  </a:lnTo>
                  <a:lnTo>
                    <a:pt x="395" y="28"/>
                  </a:lnTo>
                  <a:lnTo>
                    <a:pt x="421" y="40"/>
                  </a:lnTo>
                  <a:lnTo>
                    <a:pt x="446" y="52"/>
                  </a:lnTo>
                  <a:lnTo>
                    <a:pt x="466" y="68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>
                <a:solidFill>
                  <a:prstClr val="black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endParaRPr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2225" y="2656"/>
              <a:ext cx="253" cy="28"/>
            </a:xfrm>
            <a:custGeom>
              <a:avLst/>
              <a:gdLst>
                <a:gd name="T0" fmla="*/ 0 w 253"/>
                <a:gd name="T1" fmla="*/ 24 h 28"/>
                <a:gd name="T2" fmla="*/ 31 w 253"/>
                <a:gd name="T3" fmla="*/ 12 h 28"/>
                <a:gd name="T4" fmla="*/ 65 w 253"/>
                <a:gd name="T5" fmla="*/ 8 h 28"/>
                <a:gd name="T6" fmla="*/ 102 w 253"/>
                <a:gd name="T7" fmla="*/ 4 h 28"/>
                <a:gd name="T8" fmla="*/ 139 w 253"/>
                <a:gd name="T9" fmla="*/ 0 h 28"/>
                <a:gd name="T10" fmla="*/ 173 w 253"/>
                <a:gd name="T11" fmla="*/ 4 h 28"/>
                <a:gd name="T12" fmla="*/ 205 w 253"/>
                <a:gd name="T13" fmla="*/ 8 h 28"/>
                <a:gd name="T14" fmla="*/ 230 w 253"/>
                <a:gd name="T15" fmla="*/ 16 h 28"/>
                <a:gd name="T16" fmla="*/ 253 w 253"/>
                <a:gd name="T17" fmla="*/ 28 h 28"/>
                <a:gd name="T18" fmla="*/ 0 w 253"/>
                <a:gd name="T19" fmla="*/ 24 h 2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3"/>
                <a:gd name="T31" fmla="*/ 0 h 28"/>
                <a:gd name="T32" fmla="*/ 253 w 253"/>
                <a:gd name="T33" fmla="*/ 28 h 2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3" h="28">
                  <a:moveTo>
                    <a:pt x="0" y="24"/>
                  </a:moveTo>
                  <a:lnTo>
                    <a:pt x="31" y="12"/>
                  </a:lnTo>
                  <a:lnTo>
                    <a:pt x="65" y="8"/>
                  </a:lnTo>
                  <a:lnTo>
                    <a:pt x="102" y="4"/>
                  </a:lnTo>
                  <a:lnTo>
                    <a:pt x="139" y="0"/>
                  </a:lnTo>
                  <a:lnTo>
                    <a:pt x="173" y="4"/>
                  </a:lnTo>
                  <a:lnTo>
                    <a:pt x="205" y="8"/>
                  </a:lnTo>
                  <a:lnTo>
                    <a:pt x="230" y="16"/>
                  </a:lnTo>
                  <a:lnTo>
                    <a:pt x="253" y="28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>
                <a:solidFill>
                  <a:prstClr val="black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endParaRPr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3829" y="1087"/>
              <a:ext cx="469" cy="1664"/>
            </a:xfrm>
            <a:custGeom>
              <a:avLst/>
              <a:gdLst>
                <a:gd name="T0" fmla="*/ 0 w 469"/>
                <a:gd name="T1" fmla="*/ 0 h 1664"/>
                <a:gd name="T2" fmla="*/ 242 w 469"/>
                <a:gd name="T3" fmla="*/ 1377 h 1664"/>
                <a:gd name="T4" fmla="*/ 253 w 469"/>
                <a:gd name="T5" fmla="*/ 1397 h 1664"/>
                <a:gd name="T6" fmla="*/ 273 w 469"/>
                <a:gd name="T7" fmla="*/ 1429 h 1664"/>
                <a:gd name="T8" fmla="*/ 299 w 469"/>
                <a:gd name="T9" fmla="*/ 1469 h 1664"/>
                <a:gd name="T10" fmla="*/ 327 w 469"/>
                <a:gd name="T11" fmla="*/ 1509 h 1664"/>
                <a:gd name="T12" fmla="*/ 358 w 469"/>
                <a:gd name="T13" fmla="*/ 1552 h 1664"/>
                <a:gd name="T14" fmla="*/ 395 w 469"/>
                <a:gd name="T15" fmla="*/ 1596 h 1664"/>
                <a:gd name="T16" fmla="*/ 432 w 469"/>
                <a:gd name="T17" fmla="*/ 1632 h 1664"/>
                <a:gd name="T18" fmla="*/ 469 w 469"/>
                <a:gd name="T19" fmla="*/ 1664 h 1664"/>
                <a:gd name="T20" fmla="*/ 111 w 469"/>
                <a:gd name="T21" fmla="*/ 191 h 1664"/>
                <a:gd name="T22" fmla="*/ 100 w 469"/>
                <a:gd name="T23" fmla="*/ 175 h 1664"/>
                <a:gd name="T24" fmla="*/ 85 w 469"/>
                <a:gd name="T25" fmla="*/ 151 h 1664"/>
                <a:gd name="T26" fmla="*/ 68 w 469"/>
                <a:gd name="T27" fmla="*/ 128 h 1664"/>
                <a:gd name="T28" fmla="*/ 51 w 469"/>
                <a:gd name="T29" fmla="*/ 100 h 1664"/>
                <a:gd name="T30" fmla="*/ 37 w 469"/>
                <a:gd name="T31" fmla="*/ 72 h 1664"/>
                <a:gd name="T32" fmla="*/ 23 w 469"/>
                <a:gd name="T33" fmla="*/ 48 h 1664"/>
                <a:gd name="T34" fmla="*/ 9 w 469"/>
                <a:gd name="T35" fmla="*/ 20 h 1664"/>
                <a:gd name="T36" fmla="*/ 0 w 469"/>
                <a:gd name="T37" fmla="*/ 0 h 166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69"/>
                <a:gd name="T58" fmla="*/ 0 h 1664"/>
                <a:gd name="T59" fmla="*/ 469 w 469"/>
                <a:gd name="T60" fmla="*/ 1664 h 166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69" h="1664">
                  <a:moveTo>
                    <a:pt x="0" y="0"/>
                  </a:moveTo>
                  <a:lnTo>
                    <a:pt x="242" y="1377"/>
                  </a:lnTo>
                  <a:lnTo>
                    <a:pt x="253" y="1397"/>
                  </a:lnTo>
                  <a:lnTo>
                    <a:pt x="273" y="1429"/>
                  </a:lnTo>
                  <a:lnTo>
                    <a:pt x="299" y="1469"/>
                  </a:lnTo>
                  <a:lnTo>
                    <a:pt x="327" y="1509"/>
                  </a:lnTo>
                  <a:lnTo>
                    <a:pt x="358" y="1552"/>
                  </a:lnTo>
                  <a:lnTo>
                    <a:pt x="395" y="1596"/>
                  </a:lnTo>
                  <a:lnTo>
                    <a:pt x="432" y="1632"/>
                  </a:lnTo>
                  <a:lnTo>
                    <a:pt x="469" y="1664"/>
                  </a:lnTo>
                  <a:lnTo>
                    <a:pt x="111" y="191"/>
                  </a:lnTo>
                  <a:lnTo>
                    <a:pt x="100" y="175"/>
                  </a:lnTo>
                  <a:lnTo>
                    <a:pt x="85" y="151"/>
                  </a:lnTo>
                  <a:lnTo>
                    <a:pt x="68" y="128"/>
                  </a:lnTo>
                  <a:lnTo>
                    <a:pt x="51" y="100"/>
                  </a:lnTo>
                  <a:lnTo>
                    <a:pt x="37" y="72"/>
                  </a:lnTo>
                  <a:lnTo>
                    <a:pt x="23" y="48"/>
                  </a:lnTo>
                  <a:lnTo>
                    <a:pt x="9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>
                <a:solidFill>
                  <a:prstClr val="black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endParaRPr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1400" y="987"/>
              <a:ext cx="974" cy="1472"/>
            </a:xfrm>
            <a:custGeom>
              <a:avLst/>
              <a:gdLst>
                <a:gd name="T0" fmla="*/ 244 w 974"/>
                <a:gd name="T1" fmla="*/ 0 h 1472"/>
                <a:gd name="T2" fmla="*/ 273 w 974"/>
                <a:gd name="T3" fmla="*/ 7 h 1472"/>
                <a:gd name="T4" fmla="*/ 68 w 974"/>
                <a:gd name="T5" fmla="*/ 1162 h 1472"/>
                <a:gd name="T6" fmla="*/ 91 w 974"/>
                <a:gd name="T7" fmla="*/ 1225 h 1472"/>
                <a:gd name="T8" fmla="*/ 122 w 974"/>
                <a:gd name="T9" fmla="*/ 1277 h 1472"/>
                <a:gd name="T10" fmla="*/ 156 w 974"/>
                <a:gd name="T11" fmla="*/ 1321 h 1472"/>
                <a:gd name="T12" fmla="*/ 199 w 974"/>
                <a:gd name="T13" fmla="*/ 1349 h 1472"/>
                <a:gd name="T14" fmla="*/ 244 w 974"/>
                <a:gd name="T15" fmla="*/ 1369 h 1472"/>
                <a:gd name="T16" fmla="*/ 292 w 974"/>
                <a:gd name="T17" fmla="*/ 1381 h 1472"/>
                <a:gd name="T18" fmla="*/ 344 w 974"/>
                <a:gd name="T19" fmla="*/ 1389 h 1472"/>
                <a:gd name="T20" fmla="*/ 398 w 974"/>
                <a:gd name="T21" fmla="*/ 1385 h 1472"/>
                <a:gd name="T22" fmla="*/ 452 w 974"/>
                <a:gd name="T23" fmla="*/ 1377 h 1472"/>
                <a:gd name="T24" fmla="*/ 508 w 974"/>
                <a:gd name="T25" fmla="*/ 1369 h 1472"/>
                <a:gd name="T26" fmla="*/ 562 w 974"/>
                <a:gd name="T27" fmla="*/ 1353 h 1472"/>
                <a:gd name="T28" fmla="*/ 616 w 974"/>
                <a:gd name="T29" fmla="*/ 1337 h 1472"/>
                <a:gd name="T30" fmla="*/ 670 w 974"/>
                <a:gd name="T31" fmla="*/ 1321 h 1472"/>
                <a:gd name="T32" fmla="*/ 719 w 974"/>
                <a:gd name="T33" fmla="*/ 1305 h 1472"/>
                <a:gd name="T34" fmla="*/ 767 w 974"/>
                <a:gd name="T35" fmla="*/ 1289 h 1472"/>
                <a:gd name="T36" fmla="*/ 810 w 974"/>
                <a:gd name="T37" fmla="*/ 1277 h 1472"/>
                <a:gd name="T38" fmla="*/ 830 w 974"/>
                <a:gd name="T39" fmla="*/ 1281 h 1472"/>
                <a:gd name="T40" fmla="*/ 849 w 974"/>
                <a:gd name="T41" fmla="*/ 1285 h 1472"/>
                <a:gd name="T42" fmla="*/ 869 w 974"/>
                <a:gd name="T43" fmla="*/ 1285 h 1472"/>
                <a:gd name="T44" fmla="*/ 889 w 974"/>
                <a:gd name="T45" fmla="*/ 1289 h 1472"/>
                <a:gd name="T46" fmla="*/ 906 w 974"/>
                <a:gd name="T47" fmla="*/ 1297 h 1472"/>
                <a:gd name="T48" fmla="*/ 926 w 974"/>
                <a:gd name="T49" fmla="*/ 1301 h 1472"/>
                <a:gd name="T50" fmla="*/ 949 w 974"/>
                <a:gd name="T51" fmla="*/ 1309 h 1472"/>
                <a:gd name="T52" fmla="*/ 974 w 974"/>
                <a:gd name="T53" fmla="*/ 1317 h 1472"/>
                <a:gd name="T54" fmla="*/ 898 w 974"/>
                <a:gd name="T55" fmla="*/ 1317 h 1472"/>
                <a:gd name="T56" fmla="*/ 824 w 974"/>
                <a:gd name="T57" fmla="*/ 1325 h 1472"/>
                <a:gd name="T58" fmla="*/ 758 w 974"/>
                <a:gd name="T59" fmla="*/ 1337 h 1472"/>
                <a:gd name="T60" fmla="*/ 699 w 974"/>
                <a:gd name="T61" fmla="*/ 1353 h 1472"/>
                <a:gd name="T62" fmla="*/ 642 w 974"/>
                <a:gd name="T63" fmla="*/ 1373 h 1472"/>
                <a:gd name="T64" fmla="*/ 588 w 974"/>
                <a:gd name="T65" fmla="*/ 1393 h 1472"/>
                <a:gd name="T66" fmla="*/ 534 w 974"/>
                <a:gd name="T67" fmla="*/ 1412 h 1472"/>
                <a:gd name="T68" fmla="*/ 483 w 974"/>
                <a:gd name="T69" fmla="*/ 1432 h 1472"/>
                <a:gd name="T70" fmla="*/ 432 w 974"/>
                <a:gd name="T71" fmla="*/ 1448 h 1472"/>
                <a:gd name="T72" fmla="*/ 381 w 974"/>
                <a:gd name="T73" fmla="*/ 1464 h 1472"/>
                <a:gd name="T74" fmla="*/ 327 w 974"/>
                <a:gd name="T75" fmla="*/ 1472 h 1472"/>
                <a:gd name="T76" fmla="*/ 270 w 974"/>
                <a:gd name="T77" fmla="*/ 1472 h 1472"/>
                <a:gd name="T78" fmla="*/ 210 w 974"/>
                <a:gd name="T79" fmla="*/ 1468 h 1472"/>
                <a:gd name="T80" fmla="*/ 145 w 974"/>
                <a:gd name="T81" fmla="*/ 1452 h 1472"/>
                <a:gd name="T82" fmla="*/ 76 w 974"/>
                <a:gd name="T83" fmla="*/ 1424 h 1472"/>
                <a:gd name="T84" fmla="*/ 0 w 974"/>
                <a:gd name="T85" fmla="*/ 1389 h 1472"/>
                <a:gd name="T86" fmla="*/ 244 w 974"/>
                <a:gd name="T87" fmla="*/ 0 h 147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974"/>
                <a:gd name="T133" fmla="*/ 0 h 1472"/>
                <a:gd name="T134" fmla="*/ 974 w 974"/>
                <a:gd name="T135" fmla="*/ 1472 h 147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974" h="1472">
                  <a:moveTo>
                    <a:pt x="244" y="0"/>
                  </a:moveTo>
                  <a:lnTo>
                    <a:pt x="273" y="7"/>
                  </a:lnTo>
                  <a:lnTo>
                    <a:pt x="68" y="1162"/>
                  </a:lnTo>
                  <a:lnTo>
                    <a:pt x="91" y="1225"/>
                  </a:lnTo>
                  <a:lnTo>
                    <a:pt x="122" y="1277"/>
                  </a:lnTo>
                  <a:lnTo>
                    <a:pt x="156" y="1321"/>
                  </a:lnTo>
                  <a:lnTo>
                    <a:pt x="199" y="1349"/>
                  </a:lnTo>
                  <a:lnTo>
                    <a:pt x="244" y="1369"/>
                  </a:lnTo>
                  <a:lnTo>
                    <a:pt x="292" y="1381"/>
                  </a:lnTo>
                  <a:lnTo>
                    <a:pt x="344" y="1389"/>
                  </a:lnTo>
                  <a:lnTo>
                    <a:pt x="398" y="1385"/>
                  </a:lnTo>
                  <a:lnTo>
                    <a:pt x="452" y="1377"/>
                  </a:lnTo>
                  <a:lnTo>
                    <a:pt x="508" y="1369"/>
                  </a:lnTo>
                  <a:lnTo>
                    <a:pt x="562" y="1353"/>
                  </a:lnTo>
                  <a:lnTo>
                    <a:pt x="616" y="1337"/>
                  </a:lnTo>
                  <a:lnTo>
                    <a:pt x="670" y="1321"/>
                  </a:lnTo>
                  <a:lnTo>
                    <a:pt x="719" y="1305"/>
                  </a:lnTo>
                  <a:lnTo>
                    <a:pt x="767" y="1289"/>
                  </a:lnTo>
                  <a:lnTo>
                    <a:pt x="810" y="1277"/>
                  </a:lnTo>
                  <a:lnTo>
                    <a:pt x="830" y="1281"/>
                  </a:lnTo>
                  <a:lnTo>
                    <a:pt x="849" y="1285"/>
                  </a:lnTo>
                  <a:lnTo>
                    <a:pt x="869" y="1285"/>
                  </a:lnTo>
                  <a:lnTo>
                    <a:pt x="889" y="1289"/>
                  </a:lnTo>
                  <a:lnTo>
                    <a:pt x="906" y="1297"/>
                  </a:lnTo>
                  <a:lnTo>
                    <a:pt x="926" y="1301"/>
                  </a:lnTo>
                  <a:lnTo>
                    <a:pt x="949" y="1309"/>
                  </a:lnTo>
                  <a:lnTo>
                    <a:pt x="974" y="1317"/>
                  </a:lnTo>
                  <a:lnTo>
                    <a:pt x="898" y="1317"/>
                  </a:lnTo>
                  <a:lnTo>
                    <a:pt x="824" y="1325"/>
                  </a:lnTo>
                  <a:lnTo>
                    <a:pt x="758" y="1337"/>
                  </a:lnTo>
                  <a:lnTo>
                    <a:pt x="699" y="1353"/>
                  </a:lnTo>
                  <a:lnTo>
                    <a:pt x="642" y="1373"/>
                  </a:lnTo>
                  <a:lnTo>
                    <a:pt x="588" y="1393"/>
                  </a:lnTo>
                  <a:lnTo>
                    <a:pt x="534" y="1412"/>
                  </a:lnTo>
                  <a:lnTo>
                    <a:pt x="483" y="1432"/>
                  </a:lnTo>
                  <a:lnTo>
                    <a:pt x="432" y="1448"/>
                  </a:lnTo>
                  <a:lnTo>
                    <a:pt x="381" y="1464"/>
                  </a:lnTo>
                  <a:lnTo>
                    <a:pt x="327" y="1472"/>
                  </a:lnTo>
                  <a:lnTo>
                    <a:pt x="270" y="1472"/>
                  </a:lnTo>
                  <a:lnTo>
                    <a:pt x="210" y="1468"/>
                  </a:lnTo>
                  <a:lnTo>
                    <a:pt x="145" y="1452"/>
                  </a:lnTo>
                  <a:lnTo>
                    <a:pt x="76" y="1424"/>
                  </a:lnTo>
                  <a:lnTo>
                    <a:pt x="0" y="1389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>
                <a:solidFill>
                  <a:prstClr val="black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endParaRPr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498" y="1413"/>
              <a:ext cx="682" cy="928"/>
            </a:xfrm>
            <a:custGeom>
              <a:avLst/>
              <a:gdLst>
                <a:gd name="T0" fmla="*/ 131 w 682"/>
                <a:gd name="T1" fmla="*/ 0 h 928"/>
                <a:gd name="T2" fmla="*/ 122 w 682"/>
                <a:gd name="T3" fmla="*/ 56 h 928"/>
                <a:gd name="T4" fmla="*/ 105 w 682"/>
                <a:gd name="T5" fmla="*/ 152 h 928"/>
                <a:gd name="T6" fmla="*/ 83 w 682"/>
                <a:gd name="T7" fmla="*/ 271 h 928"/>
                <a:gd name="T8" fmla="*/ 60 w 682"/>
                <a:gd name="T9" fmla="*/ 402 h 928"/>
                <a:gd name="T10" fmla="*/ 37 w 682"/>
                <a:gd name="T11" fmla="*/ 526 h 928"/>
                <a:gd name="T12" fmla="*/ 17 w 682"/>
                <a:gd name="T13" fmla="*/ 633 h 928"/>
                <a:gd name="T14" fmla="*/ 6 w 682"/>
                <a:gd name="T15" fmla="*/ 709 h 928"/>
                <a:gd name="T16" fmla="*/ 0 w 682"/>
                <a:gd name="T17" fmla="*/ 737 h 928"/>
                <a:gd name="T18" fmla="*/ 23 w 682"/>
                <a:gd name="T19" fmla="*/ 796 h 928"/>
                <a:gd name="T20" fmla="*/ 54 w 682"/>
                <a:gd name="T21" fmla="*/ 844 h 928"/>
                <a:gd name="T22" fmla="*/ 91 w 682"/>
                <a:gd name="T23" fmla="*/ 880 h 928"/>
                <a:gd name="T24" fmla="*/ 134 w 682"/>
                <a:gd name="T25" fmla="*/ 904 h 928"/>
                <a:gd name="T26" fmla="*/ 182 w 682"/>
                <a:gd name="T27" fmla="*/ 920 h 928"/>
                <a:gd name="T28" fmla="*/ 233 w 682"/>
                <a:gd name="T29" fmla="*/ 928 h 928"/>
                <a:gd name="T30" fmla="*/ 287 w 682"/>
                <a:gd name="T31" fmla="*/ 928 h 928"/>
                <a:gd name="T32" fmla="*/ 341 w 682"/>
                <a:gd name="T33" fmla="*/ 924 h 928"/>
                <a:gd name="T34" fmla="*/ 398 w 682"/>
                <a:gd name="T35" fmla="*/ 916 h 928"/>
                <a:gd name="T36" fmla="*/ 452 w 682"/>
                <a:gd name="T37" fmla="*/ 904 h 928"/>
                <a:gd name="T38" fmla="*/ 503 w 682"/>
                <a:gd name="T39" fmla="*/ 892 h 928"/>
                <a:gd name="T40" fmla="*/ 549 w 682"/>
                <a:gd name="T41" fmla="*/ 876 h 928"/>
                <a:gd name="T42" fmla="*/ 594 w 682"/>
                <a:gd name="T43" fmla="*/ 864 h 928"/>
                <a:gd name="T44" fmla="*/ 631 w 682"/>
                <a:gd name="T45" fmla="*/ 856 h 928"/>
                <a:gd name="T46" fmla="*/ 659 w 682"/>
                <a:gd name="T47" fmla="*/ 848 h 928"/>
                <a:gd name="T48" fmla="*/ 682 w 682"/>
                <a:gd name="T49" fmla="*/ 844 h 928"/>
                <a:gd name="T50" fmla="*/ 617 w 682"/>
                <a:gd name="T51" fmla="*/ 832 h 928"/>
                <a:gd name="T52" fmla="*/ 554 w 682"/>
                <a:gd name="T53" fmla="*/ 816 h 928"/>
                <a:gd name="T54" fmla="*/ 495 w 682"/>
                <a:gd name="T55" fmla="*/ 796 h 928"/>
                <a:gd name="T56" fmla="*/ 438 w 682"/>
                <a:gd name="T57" fmla="*/ 769 h 928"/>
                <a:gd name="T58" fmla="*/ 387 w 682"/>
                <a:gd name="T59" fmla="*/ 741 h 928"/>
                <a:gd name="T60" fmla="*/ 338 w 682"/>
                <a:gd name="T61" fmla="*/ 705 h 928"/>
                <a:gd name="T62" fmla="*/ 296 w 682"/>
                <a:gd name="T63" fmla="*/ 665 h 928"/>
                <a:gd name="T64" fmla="*/ 259 w 682"/>
                <a:gd name="T65" fmla="*/ 617 h 928"/>
                <a:gd name="T66" fmla="*/ 222 w 682"/>
                <a:gd name="T67" fmla="*/ 566 h 928"/>
                <a:gd name="T68" fmla="*/ 193 w 682"/>
                <a:gd name="T69" fmla="*/ 506 h 928"/>
                <a:gd name="T70" fmla="*/ 171 w 682"/>
                <a:gd name="T71" fmla="*/ 442 h 928"/>
                <a:gd name="T72" fmla="*/ 151 w 682"/>
                <a:gd name="T73" fmla="*/ 367 h 928"/>
                <a:gd name="T74" fmla="*/ 137 w 682"/>
                <a:gd name="T75" fmla="*/ 287 h 928"/>
                <a:gd name="T76" fmla="*/ 128 w 682"/>
                <a:gd name="T77" fmla="*/ 199 h 928"/>
                <a:gd name="T78" fmla="*/ 128 w 682"/>
                <a:gd name="T79" fmla="*/ 104 h 928"/>
                <a:gd name="T80" fmla="*/ 131 w 682"/>
                <a:gd name="T81" fmla="*/ 0 h 92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82"/>
                <a:gd name="T124" fmla="*/ 0 h 928"/>
                <a:gd name="T125" fmla="*/ 682 w 682"/>
                <a:gd name="T126" fmla="*/ 928 h 92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82" h="928">
                  <a:moveTo>
                    <a:pt x="131" y="0"/>
                  </a:moveTo>
                  <a:lnTo>
                    <a:pt x="122" y="56"/>
                  </a:lnTo>
                  <a:lnTo>
                    <a:pt x="105" y="152"/>
                  </a:lnTo>
                  <a:lnTo>
                    <a:pt x="83" y="271"/>
                  </a:lnTo>
                  <a:lnTo>
                    <a:pt x="60" y="402"/>
                  </a:lnTo>
                  <a:lnTo>
                    <a:pt x="37" y="526"/>
                  </a:lnTo>
                  <a:lnTo>
                    <a:pt x="17" y="633"/>
                  </a:lnTo>
                  <a:lnTo>
                    <a:pt x="6" y="709"/>
                  </a:lnTo>
                  <a:lnTo>
                    <a:pt x="0" y="737"/>
                  </a:lnTo>
                  <a:lnTo>
                    <a:pt x="23" y="796"/>
                  </a:lnTo>
                  <a:lnTo>
                    <a:pt x="54" y="844"/>
                  </a:lnTo>
                  <a:lnTo>
                    <a:pt x="91" y="880"/>
                  </a:lnTo>
                  <a:lnTo>
                    <a:pt x="134" y="904"/>
                  </a:lnTo>
                  <a:lnTo>
                    <a:pt x="182" y="920"/>
                  </a:lnTo>
                  <a:lnTo>
                    <a:pt x="233" y="928"/>
                  </a:lnTo>
                  <a:lnTo>
                    <a:pt x="287" y="928"/>
                  </a:lnTo>
                  <a:lnTo>
                    <a:pt x="341" y="924"/>
                  </a:lnTo>
                  <a:lnTo>
                    <a:pt x="398" y="916"/>
                  </a:lnTo>
                  <a:lnTo>
                    <a:pt x="452" y="904"/>
                  </a:lnTo>
                  <a:lnTo>
                    <a:pt x="503" y="892"/>
                  </a:lnTo>
                  <a:lnTo>
                    <a:pt x="549" y="876"/>
                  </a:lnTo>
                  <a:lnTo>
                    <a:pt x="594" y="864"/>
                  </a:lnTo>
                  <a:lnTo>
                    <a:pt x="631" y="856"/>
                  </a:lnTo>
                  <a:lnTo>
                    <a:pt x="659" y="848"/>
                  </a:lnTo>
                  <a:lnTo>
                    <a:pt x="682" y="844"/>
                  </a:lnTo>
                  <a:lnTo>
                    <a:pt x="617" y="832"/>
                  </a:lnTo>
                  <a:lnTo>
                    <a:pt x="554" y="816"/>
                  </a:lnTo>
                  <a:lnTo>
                    <a:pt x="495" y="796"/>
                  </a:lnTo>
                  <a:lnTo>
                    <a:pt x="438" y="769"/>
                  </a:lnTo>
                  <a:lnTo>
                    <a:pt x="387" y="741"/>
                  </a:lnTo>
                  <a:lnTo>
                    <a:pt x="338" y="705"/>
                  </a:lnTo>
                  <a:lnTo>
                    <a:pt x="296" y="665"/>
                  </a:lnTo>
                  <a:lnTo>
                    <a:pt x="259" y="617"/>
                  </a:lnTo>
                  <a:lnTo>
                    <a:pt x="222" y="566"/>
                  </a:lnTo>
                  <a:lnTo>
                    <a:pt x="193" y="506"/>
                  </a:lnTo>
                  <a:lnTo>
                    <a:pt x="171" y="442"/>
                  </a:lnTo>
                  <a:lnTo>
                    <a:pt x="151" y="367"/>
                  </a:lnTo>
                  <a:lnTo>
                    <a:pt x="137" y="287"/>
                  </a:lnTo>
                  <a:lnTo>
                    <a:pt x="128" y="199"/>
                  </a:lnTo>
                  <a:lnTo>
                    <a:pt x="128" y="104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>
                <a:solidFill>
                  <a:prstClr val="black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endParaRPr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652" y="957"/>
              <a:ext cx="1058" cy="1532"/>
            </a:xfrm>
            <a:custGeom>
              <a:avLst/>
              <a:gdLst>
                <a:gd name="T0" fmla="*/ 268 w 1058"/>
                <a:gd name="T1" fmla="*/ 923 h 1532"/>
                <a:gd name="T2" fmla="*/ 140 w 1058"/>
                <a:gd name="T3" fmla="*/ 871 h 1532"/>
                <a:gd name="T4" fmla="*/ 60 w 1058"/>
                <a:gd name="T5" fmla="*/ 780 h 1532"/>
                <a:gd name="T6" fmla="*/ 18 w 1058"/>
                <a:gd name="T7" fmla="*/ 656 h 1532"/>
                <a:gd name="T8" fmla="*/ 0 w 1058"/>
                <a:gd name="T9" fmla="*/ 517 h 1532"/>
                <a:gd name="T10" fmla="*/ 6 w 1058"/>
                <a:gd name="T11" fmla="*/ 370 h 1532"/>
                <a:gd name="T12" fmla="*/ 23 w 1058"/>
                <a:gd name="T13" fmla="*/ 231 h 1532"/>
                <a:gd name="T14" fmla="*/ 43 w 1058"/>
                <a:gd name="T15" fmla="*/ 103 h 1532"/>
                <a:gd name="T16" fmla="*/ 57 w 1058"/>
                <a:gd name="T17" fmla="*/ 0 h 1532"/>
                <a:gd name="T18" fmla="*/ 89 w 1058"/>
                <a:gd name="T19" fmla="*/ 20 h 1532"/>
                <a:gd name="T20" fmla="*/ 117 w 1058"/>
                <a:gd name="T21" fmla="*/ 36 h 1532"/>
                <a:gd name="T22" fmla="*/ 148 w 1058"/>
                <a:gd name="T23" fmla="*/ 52 h 1532"/>
                <a:gd name="T24" fmla="*/ 180 w 1058"/>
                <a:gd name="T25" fmla="*/ 59 h 1532"/>
                <a:gd name="T26" fmla="*/ 211 w 1058"/>
                <a:gd name="T27" fmla="*/ 71 h 1532"/>
                <a:gd name="T28" fmla="*/ 245 w 1058"/>
                <a:gd name="T29" fmla="*/ 79 h 1532"/>
                <a:gd name="T30" fmla="*/ 276 w 1058"/>
                <a:gd name="T31" fmla="*/ 83 h 1532"/>
                <a:gd name="T32" fmla="*/ 307 w 1058"/>
                <a:gd name="T33" fmla="*/ 87 h 1532"/>
                <a:gd name="T34" fmla="*/ 361 w 1058"/>
                <a:gd name="T35" fmla="*/ 87 h 1532"/>
                <a:gd name="T36" fmla="*/ 415 w 1058"/>
                <a:gd name="T37" fmla="*/ 87 h 1532"/>
                <a:gd name="T38" fmla="*/ 469 w 1058"/>
                <a:gd name="T39" fmla="*/ 83 h 1532"/>
                <a:gd name="T40" fmla="*/ 521 w 1058"/>
                <a:gd name="T41" fmla="*/ 75 h 1532"/>
                <a:gd name="T42" fmla="*/ 575 w 1058"/>
                <a:gd name="T43" fmla="*/ 67 h 1532"/>
                <a:gd name="T44" fmla="*/ 626 w 1058"/>
                <a:gd name="T45" fmla="*/ 59 h 1532"/>
                <a:gd name="T46" fmla="*/ 677 w 1058"/>
                <a:gd name="T47" fmla="*/ 55 h 1532"/>
                <a:gd name="T48" fmla="*/ 725 w 1058"/>
                <a:gd name="T49" fmla="*/ 52 h 1532"/>
                <a:gd name="T50" fmla="*/ 773 w 1058"/>
                <a:gd name="T51" fmla="*/ 52 h 1532"/>
                <a:gd name="T52" fmla="*/ 819 w 1058"/>
                <a:gd name="T53" fmla="*/ 59 h 1532"/>
                <a:gd name="T54" fmla="*/ 864 w 1058"/>
                <a:gd name="T55" fmla="*/ 67 h 1532"/>
                <a:gd name="T56" fmla="*/ 907 w 1058"/>
                <a:gd name="T57" fmla="*/ 83 h 1532"/>
                <a:gd name="T58" fmla="*/ 950 w 1058"/>
                <a:gd name="T59" fmla="*/ 111 h 1532"/>
                <a:gd name="T60" fmla="*/ 987 w 1058"/>
                <a:gd name="T61" fmla="*/ 143 h 1532"/>
                <a:gd name="T62" fmla="*/ 1024 w 1058"/>
                <a:gd name="T63" fmla="*/ 187 h 1532"/>
                <a:gd name="T64" fmla="*/ 1058 w 1058"/>
                <a:gd name="T65" fmla="*/ 239 h 1532"/>
                <a:gd name="T66" fmla="*/ 1058 w 1058"/>
                <a:gd name="T67" fmla="*/ 1532 h 1532"/>
                <a:gd name="T68" fmla="*/ 1001 w 1058"/>
                <a:gd name="T69" fmla="*/ 1472 h 1532"/>
                <a:gd name="T70" fmla="*/ 944 w 1058"/>
                <a:gd name="T71" fmla="*/ 1425 h 1532"/>
                <a:gd name="T72" fmla="*/ 887 w 1058"/>
                <a:gd name="T73" fmla="*/ 1389 h 1532"/>
                <a:gd name="T74" fmla="*/ 830 w 1058"/>
                <a:gd name="T75" fmla="*/ 1365 h 1532"/>
                <a:gd name="T76" fmla="*/ 776 w 1058"/>
                <a:gd name="T77" fmla="*/ 1345 h 1532"/>
                <a:gd name="T78" fmla="*/ 725 w 1058"/>
                <a:gd name="T79" fmla="*/ 1333 h 1532"/>
                <a:gd name="T80" fmla="*/ 674 w 1058"/>
                <a:gd name="T81" fmla="*/ 1321 h 1532"/>
                <a:gd name="T82" fmla="*/ 626 w 1058"/>
                <a:gd name="T83" fmla="*/ 1309 h 1532"/>
                <a:gd name="T84" fmla="*/ 583 w 1058"/>
                <a:gd name="T85" fmla="*/ 1293 h 1532"/>
                <a:gd name="T86" fmla="*/ 540 w 1058"/>
                <a:gd name="T87" fmla="*/ 1277 h 1532"/>
                <a:gd name="T88" fmla="*/ 501 w 1058"/>
                <a:gd name="T89" fmla="*/ 1250 h 1532"/>
                <a:gd name="T90" fmla="*/ 467 w 1058"/>
                <a:gd name="T91" fmla="*/ 1214 h 1532"/>
                <a:gd name="T92" fmla="*/ 435 w 1058"/>
                <a:gd name="T93" fmla="*/ 1166 h 1532"/>
                <a:gd name="T94" fmla="*/ 410 w 1058"/>
                <a:gd name="T95" fmla="*/ 1106 h 1532"/>
                <a:gd name="T96" fmla="*/ 390 w 1058"/>
                <a:gd name="T97" fmla="*/ 1027 h 1532"/>
                <a:gd name="T98" fmla="*/ 373 w 1058"/>
                <a:gd name="T99" fmla="*/ 927 h 1532"/>
                <a:gd name="T100" fmla="*/ 359 w 1058"/>
                <a:gd name="T101" fmla="*/ 927 h 1532"/>
                <a:gd name="T102" fmla="*/ 344 w 1058"/>
                <a:gd name="T103" fmla="*/ 927 h 1532"/>
                <a:gd name="T104" fmla="*/ 330 w 1058"/>
                <a:gd name="T105" fmla="*/ 927 h 1532"/>
                <a:gd name="T106" fmla="*/ 316 w 1058"/>
                <a:gd name="T107" fmla="*/ 927 h 1532"/>
                <a:gd name="T108" fmla="*/ 305 w 1058"/>
                <a:gd name="T109" fmla="*/ 927 h 1532"/>
                <a:gd name="T110" fmla="*/ 290 w 1058"/>
                <a:gd name="T111" fmla="*/ 927 h 1532"/>
                <a:gd name="T112" fmla="*/ 279 w 1058"/>
                <a:gd name="T113" fmla="*/ 923 h 1532"/>
                <a:gd name="T114" fmla="*/ 268 w 1058"/>
                <a:gd name="T115" fmla="*/ 923 h 153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058"/>
                <a:gd name="T175" fmla="*/ 0 h 1532"/>
                <a:gd name="T176" fmla="*/ 1058 w 1058"/>
                <a:gd name="T177" fmla="*/ 1532 h 153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058" h="1532">
                  <a:moveTo>
                    <a:pt x="268" y="923"/>
                  </a:moveTo>
                  <a:lnTo>
                    <a:pt x="140" y="871"/>
                  </a:lnTo>
                  <a:lnTo>
                    <a:pt x="60" y="780"/>
                  </a:lnTo>
                  <a:lnTo>
                    <a:pt x="18" y="656"/>
                  </a:lnTo>
                  <a:lnTo>
                    <a:pt x="0" y="517"/>
                  </a:lnTo>
                  <a:lnTo>
                    <a:pt x="6" y="370"/>
                  </a:lnTo>
                  <a:lnTo>
                    <a:pt x="23" y="231"/>
                  </a:lnTo>
                  <a:lnTo>
                    <a:pt x="43" y="103"/>
                  </a:lnTo>
                  <a:lnTo>
                    <a:pt x="57" y="0"/>
                  </a:lnTo>
                  <a:lnTo>
                    <a:pt x="89" y="20"/>
                  </a:lnTo>
                  <a:lnTo>
                    <a:pt x="117" y="36"/>
                  </a:lnTo>
                  <a:lnTo>
                    <a:pt x="148" y="52"/>
                  </a:lnTo>
                  <a:lnTo>
                    <a:pt x="180" y="59"/>
                  </a:lnTo>
                  <a:lnTo>
                    <a:pt x="211" y="71"/>
                  </a:lnTo>
                  <a:lnTo>
                    <a:pt x="245" y="79"/>
                  </a:lnTo>
                  <a:lnTo>
                    <a:pt x="276" y="83"/>
                  </a:lnTo>
                  <a:lnTo>
                    <a:pt x="307" y="87"/>
                  </a:lnTo>
                  <a:lnTo>
                    <a:pt x="361" y="87"/>
                  </a:lnTo>
                  <a:lnTo>
                    <a:pt x="415" y="87"/>
                  </a:lnTo>
                  <a:lnTo>
                    <a:pt x="469" y="83"/>
                  </a:lnTo>
                  <a:lnTo>
                    <a:pt x="521" y="75"/>
                  </a:lnTo>
                  <a:lnTo>
                    <a:pt x="575" y="67"/>
                  </a:lnTo>
                  <a:lnTo>
                    <a:pt x="626" y="59"/>
                  </a:lnTo>
                  <a:lnTo>
                    <a:pt x="677" y="55"/>
                  </a:lnTo>
                  <a:lnTo>
                    <a:pt x="725" y="52"/>
                  </a:lnTo>
                  <a:lnTo>
                    <a:pt x="773" y="52"/>
                  </a:lnTo>
                  <a:lnTo>
                    <a:pt x="819" y="59"/>
                  </a:lnTo>
                  <a:lnTo>
                    <a:pt x="864" y="67"/>
                  </a:lnTo>
                  <a:lnTo>
                    <a:pt x="907" y="83"/>
                  </a:lnTo>
                  <a:lnTo>
                    <a:pt x="950" y="111"/>
                  </a:lnTo>
                  <a:lnTo>
                    <a:pt x="987" y="143"/>
                  </a:lnTo>
                  <a:lnTo>
                    <a:pt x="1024" y="187"/>
                  </a:lnTo>
                  <a:lnTo>
                    <a:pt x="1058" y="239"/>
                  </a:lnTo>
                  <a:lnTo>
                    <a:pt x="1058" y="1532"/>
                  </a:lnTo>
                  <a:lnTo>
                    <a:pt x="1001" y="1472"/>
                  </a:lnTo>
                  <a:lnTo>
                    <a:pt x="944" y="1425"/>
                  </a:lnTo>
                  <a:lnTo>
                    <a:pt x="887" y="1389"/>
                  </a:lnTo>
                  <a:lnTo>
                    <a:pt x="830" y="1365"/>
                  </a:lnTo>
                  <a:lnTo>
                    <a:pt x="776" y="1345"/>
                  </a:lnTo>
                  <a:lnTo>
                    <a:pt x="725" y="1333"/>
                  </a:lnTo>
                  <a:lnTo>
                    <a:pt x="674" y="1321"/>
                  </a:lnTo>
                  <a:lnTo>
                    <a:pt x="626" y="1309"/>
                  </a:lnTo>
                  <a:lnTo>
                    <a:pt x="583" y="1293"/>
                  </a:lnTo>
                  <a:lnTo>
                    <a:pt x="540" y="1277"/>
                  </a:lnTo>
                  <a:lnTo>
                    <a:pt x="501" y="1250"/>
                  </a:lnTo>
                  <a:lnTo>
                    <a:pt x="467" y="1214"/>
                  </a:lnTo>
                  <a:lnTo>
                    <a:pt x="435" y="1166"/>
                  </a:lnTo>
                  <a:lnTo>
                    <a:pt x="410" y="1106"/>
                  </a:lnTo>
                  <a:lnTo>
                    <a:pt x="390" y="1027"/>
                  </a:lnTo>
                  <a:lnTo>
                    <a:pt x="373" y="927"/>
                  </a:lnTo>
                  <a:lnTo>
                    <a:pt x="359" y="927"/>
                  </a:lnTo>
                  <a:lnTo>
                    <a:pt x="344" y="927"/>
                  </a:lnTo>
                  <a:lnTo>
                    <a:pt x="330" y="927"/>
                  </a:lnTo>
                  <a:lnTo>
                    <a:pt x="316" y="927"/>
                  </a:lnTo>
                  <a:lnTo>
                    <a:pt x="305" y="927"/>
                  </a:lnTo>
                  <a:lnTo>
                    <a:pt x="290" y="927"/>
                  </a:lnTo>
                  <a:lnTo>
                    <a:pt x="279" y="923"/>
                  </a:lnTo>
                  <a:lnTo>
                    <a:pt x="268" y="9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>
                <a:solidFill>
                  <a:prstClr val="black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endParaRPr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1666" y="1710"/>
              <a:ext cx="457" cy="501"/>
            </a:xfrm>
            <a:custGeom>
              <a:avLst/>
              <a:gdLst>
                <a:gd name="T0" fmla="*/ 0 w 457"/>
                <a:gd name="T1" fmla="*/ 0 h 501"/>
                <a:gd name="T2" fmla="*/ 23 w 457"/>
                <a:gd name="T3" fmla="*/ 44 h 501"/>
                <a:gd name="T4" fmla="*/ 51 w 457"/>
                <a:gd name="T5" fmla="*/ 84 h 501"/>
                <a:gd name="T6" fmla="*/ 85 w 457"/>
                <a:gd name="T7" fmla="*/ 119 h 501"/>
                <a:gd name="T8" fmla="*/ 125 w 457"/>
                <a:gd name="T9" fmla="*/ 147 h 501"/>
                <a:gd name="T10" fmla="*/ 173 w 457"/>
                <a:gd name="T11" fmla="*/ 175 h 501"/>
                <a:gd name="T12" fmla="*/ 222 w 457"/>
                <a:gd name="T13" fmla="*/ 191 h 501"/>
                <a:gd name="T14" fmla="*/ 278 w 457"/>
                <a:gd name="T15" fmla="*/ 203 h 501"/>
                <a:gd name="T16" fmla="*/ 335 w 457"/>
                <a:gd name="T17" fmla="*/ 203 h 501"/>
                <a:gd name="T18" fmla="*/ 338 w 457"/>
                <a:gd name="T19" fmla="*/ 235 h 501"/>
                <a:gd name="T20" fmla="*/ 344 w 457"/>
                <a:gd name="T21" fmla="*/ 275 h 501"/>
                <a:gd name="T22" fmla="*/ 352 w 457"/>
                <a:gd name="T23" fmla="*/ 310 h 501"/>
                <a:gd name="T24" fmla="*/ 364 w 457"/>
                <a:gd name="T25" fmla="*/ 350 h 501"/>
                <a:gd name="T26" fmla="*/ 378 w 457"/>
                <a:gd name="T27" fmla="*/ 394 h 501"/>
                <a:gd name="T28" fmla="*/ 401 w 457"/>
                <a:gd name="T29" fmla="*/ 430 h 501"/>
                <a:gd name="T30" fmla="*/ 426 w 457"/>
                <a:gd name="T31" fmla="*/ 470 h 501"/>
                <a:gd name="T32" fmla="*/ 457 w 457"/>
                <a:gd name="T33" fmla="*/ 501 h 501"/>
                <a:gd name="T34" fmla="*/ 412 w 457"/>
                <a:gd name="T35" fmla="*/ 489 h 501"/>
                <a:gd name="T36" fmla="*/ 369 w 457"/>
                <a:gd name="T37" fmla="*/ 478 h 501"/>
                <a:gd name="T38" fmla="*/ 329 w 457"/>
                <a:gd name="T39" fmla="*/ 462 h 501"/>
                <a:gd name="T40" fmla="*/ 290 w 457"/>
                <a:gd name="T41" fmla="*/ 442 h 501"/>
                <a:gd name="T42" fmla="*/ 250 w 457"/>
                <a:gd name="T43" fmla="*/ 418 h 501"/>
                <a:gd name="T44" fmla="*/ 216 w 457"/>
                <a:gd name="T45" fmla="*/ 394 h 501"/>
                <a:gd name="T46" fmla="*/ 182 w 457"/>
                <a:gd name="T47" fmla="*/ 366 h 501"/>
                <a:gd name="T48" fmla="*/ 150 w 457"/>
                <a:gd name="T49" fmla="*/ 334 h 501"/>
                <a:gd name="T50" fmla="*/ 122 w 457"/>
                <a:gd name="T51" fmla="*/ 302 h 501"/>
                <a:gd name="T52" fmla="*/ 94 w 457"/>
                <a:gd name="T53" fmla="*/ 267 h 501"/>
                <a:gd name="T54" fmla="*/ 71 w 457"/>
                <a:gd name="T55" fmla="*/ 231 h 501"/>
                <a:gd name="T56" fmla="*/ 51 w 457"/>
                <a:gd name="T57" fmla="*/ 187 h 501"/>
                <a:gd name="T58" fmla="*/ 34 w 457"/>
                <a:gd name="T59" fmla="*/ 147 h 501"/>
                <a:gd name="T60" fmla="*/ 20 w 457"/>
                <a:gd name="T61" fmla="*/ 99 h 501"/>
                <a:gd name="T62" fmla="*/ 8 w 457"/>
                <a:gd name="T63" fmla="*/ 52 h 501"/>
                <a:gd name="T64" fmla="*/ 0 w 457"/>
                <a:gd name="T65" fmla="*/ 0 h 50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57"/>
                <a:gd name="T100" fmla="*/ 0 h 501"/>
                <a:gd name="T101" fmla="*/ 457 w 457"/>
                <a:gd name="T102" fmla="*/ 501 h 50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57" h="501">
                  <a:moveTo>
                    <a:pt x="0" y="0"/>
                  </a:moveTo>
                  <a:lnTo>
                    <a:pt x="23" y="44"/>
                  </a:lnTo>
                  <a:lnTo>
                    <a:pt x="51" y="84"/>
                  </a:lnTo>
                  <a:lnTo>
                    <a:pt x="85" y="119"/>
                  </a:lnTo>
                  <a:lnTo>
                    <a:pt x="125" y="147"/>
                  </a:lnTo>
                  <a:lnTo>
                    <a:pt x="173" y="175"/>
                  </a:lnTo>
                  <a:lnTo>
                    <a:pt x="222" y="191"/>
                  </a:lnTo>
                  <a:lnTo>
                    <a:pt x="278" y="203"/>
                  </a:lnTo>
                  <a:lnTo>
                    <a:pt x="335" y="203"/>
                  </a:lnTo>
                  <a:lnTo>
                    <a:pt x="338" y="235"/>
                  </a:lnTo>
                  <a:lnTo>
                    <a:pt x="344" y="275"/>
                  </a:lnTo>
                  <a:lnTo>
                    <a:pt x="352" y="310"/>
                  </a:lnTo>
                  <a:lnTo>
                    <a:pt x="364" y="350"/>
                  </a:lnTo>
                  <a:lnTo>
                    <a:pt x="378" y="394"/>
                  </a:lnTo>
                  <a:lnTo>
                    <a:pt x="401" y="430"/>
                  </a:lnTo>
                  <a:lnTo>
                    <a:pt x="426" y="470"/>
                  </a:lnTo>
                  <a:lnTo>
                    <a:pt x="457" y="501"/>
                  </a:lnTo>
                  <a:lnTo>
                    <a:pt x="412" y="489"/>
                  </a:lnTo>
                  <a:lnTo>
                    <a:pt x="369" y="478"/>
                  </a:lnTo>
                  <a:lnTo>
                    <a:pt x="329" y="462"/>
                  </a:lnTo>
                  <a:lnTo>
                    <a:pt x="290" y="442"/>
                  </a:lnTo>
                  <a:lnTo>
                    <a:pt x="250" y="418"/>
                  </a:lnTo>
                  <a:lnTo>
                    <a:pt x="216" y="394"/>
                  </a:lnTo>
                  <a:lnTo>
                    <a:pt x="182" y="366"/>
                  </a:lnTo>
                  <a:lnTo>
                    <a:pt x="150" y="334"/>
                  </a:lnTo>
                  <a:lnTo>
                    <a:pt x="122" y="302"/>
                  </a:lnTo>
                  <a:lnTo>
                    <a:pt x="94" y="267"/>
                  </a:lnTo>
                  <a:lnTo>
                    <a:pt x="71" y="231"/>
                  </a:lnTo>
                  <a:lnTo>
                    <a:pt x="51" y="187"/>
                  </a:lnTo>
                  <a:lnTo>
                    <a:pt x="34" y="147"/>
                  </a:lnTo>
                  <a:lnTo>
                    <a:pt x="20" y="99"/>
                  </a:lnTo>
                  <a:lnTo>
                    <a:pt x="8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>
                <a:solidFill>
                  <a:prstClr val="black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endParaRPr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1680" y="958"/>
              <a:ext cx="307" cy="923"/>
            </a:xfrm>
            <a:custGeom>
              <a:avLst/>
              <a:gdLst>
                <a:gd name="T0" fmla="*/ 307 w 307"/>
                <a:gd name="T1" fmla="*/ 87 h 923"/>
                <a:gd name="T2" fmla="*/ 276 w 307"/>
                <a:gd name="T3" fmla="*/ 83 h 923"/>
                <a:gd name="T4" fmla="*/ 245 w 307"/>
                <a:gd name="T5" fmla="*/ 79 h 923"/>
                <a:gd name="T6" fmla="*/ 211 w 307"/>
                <a:gd name="T7" fmla="*/ 71 h 923"/>
                <a:gd name="T8" fmla="*/ 180 w 307"/>
                <a:gd name="T9" fmla="*/ 59 h 923"/>
                <a:gd name="T10" fmla="*/ 148 w 307"/>
                <a:gd name="T11" fmla="*/ 52 h 923"/>
                <a:gd name="T12" fmla="*/ 117 w 307"/>
                <a:gd name="T13" fmla="*/ 36 h 923"/>
                <a:gd name="T14" fmla="*/ 89 w 307"/>
                <a:gd name="T15" fmla="*/ 20 h 923"/>
                <a:gd name="T16" fmla="*/ 57 w 307"/>
                <a:gd name="T17" fmla="*/ 0 h 923"/>
                <a:gd name="T18" fmla="*/ 43 w 307"/>
                <a:gd name="T19" fmla="*/ 103 h 923"/>
                <a:gd name="T20" fmla="*/ 23 w 307"/>
                <a:gd name="T21" fmla="*/ 231 h 923"/>
                <a:gd name="T22" fmla="*/ 6 w 307"/>
                <a:gd name="T23" fmla="*/ 370 h 923"/>
                <a:gd name="T24" fmla="*/ 0 w 307"/>
                <a:gd name="T25" fmla="*/ 517 h 923"/>
                <a:gd name="T26" fmla="*/ 18 w 307"/>
                <a:gd name="T27" fmla="*/ 656 h 923"/>
                <a:gd name="T28" fmla="*/ 60 w 307"/>
                <a:gd name="T29" fmla="*/ 780 h 923"/>
                <a:gd name="T30" fmla="*/ 140 w 307"/>
                <a:gd name="T31" fmla="*/ 871 h 923"/>
                <a:gd name="T32" fmla="*/ 268 w 307"/>
                <a:gd name="T33" fmla="*/ 923 h 923"/>
                <a:gd name="T34" fmla="*/ 307 w 307"/>
                <a:gd name="T35" fmla="*/ 87 h 92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07"/>
                <a:gd name="T55" fmla="*/ 0 h 923"/>
                <a:gd name="T56" fmla="*/ 307 w 307"/>
                <a:gd name="T57" fmla="*/ 923 h 92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07" h="923">
                  <a:moveTo>
                    <a:pt x="307" y="87"/>
                  </a:moveTo>
                  <a:lnTo>
                    <a:pt x="276" y="83"/>
                  </a:lnTo>
                  <a:lnTo>
                    <a:pt x="245" y="79"/>
                  </a:lnTo>
                  <a:lnTo>
                    <a:pt x="211" y="71"/>
                  </a:lnTo>
                  <a:lnTo>
                    <a:pt x="180" y="59"/>
                  </a:lnTo>
                  <a:lnTo>
                    <a:pt x="148" y="52"/>
                  </a:lnTo>
                  <a:lnTo>
                    <a:pt x="117" y="36"/>
                  </a:lnTo>
                  <a:lnTo>
                    <a:pt x="89" y="20"/>
                  </a:lnTo>
                  <a:lnTo>
                    <a:pt x="57" y="0"/>
                  </a:lnTo>
                  <a:lnTo>
                    <a:pt x="43" y="103"/>
                  </a:lnTo>
                  <a:lnTo>
                    <a:pt x="23" y="231"/>
                  </a:lnTo>
                  <a:lnTo>
                    <a:pt x="6" y="370"/>
                  </a:lnTo>
                  <a:lnTo>
                    <a:pt x="0" y="517"/>
                  </a:lnTo>
                  <a:lnTo>
                    <a:pt x="18" y="656"/>
                  </a:lnTo>
                  <a:lnTo>
                    <a:pt x="60" y="780"/>
                  </a:lnTo>
                  <a:lnTo>
                    <a:pt x="140" y="871"/>
                  </a:lnTo>
                  <a:lnTo>
                    <a:pt x="268" y="923"/>
                  </a:lnTo>
                  <a:lnTo>
                    <a:pt x="307" y="87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>
                <a:solidFill>
                  <a:prstClr val="black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endParaRPr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3082" y="945"/>
              <a:ext cx="964" cy="1500"/>
            </a:xfrm>
            <a:custGeom>
              <a:avLst/>
              <a:gdLst>
                <a:gd name="T0" fmla="*/ 0 w 964"/>
                <a:gd name="T1" fmla="*/ 0 h 1500"/>
                <a:gd name="T2" fmla="*/ 0 w 964"/>
                <a:gd name="T3" fmla="*/ 1333 h 1500"/>
                <a:gd name="T4" fmla="*/ 66 w 964"/>
                <a:gd name="T5" fmla="*/ 1325 h 1500"/>
                <a:gd name="T6" fmla="*/ 131 w 964"/>
                <a:gd name="T7" fmla="*/ 1321 h 1500"/>
                <a:gd name="T8" fmla="*/ 199 w 964"/>
                <a:gd name="T9" fmla="*/ 1329 h 1500"/>
                <a:gd name="T10" fmla="*/ 268 w 964"/>
                <a:gd name="T11" fmla="*/ 1341 h 1500"/>
                <a:gd name="T12" fmla="*/ 336 w 964"/>
                <a:gd name="T13" fmla="*/ 1357 h 1500"/>
                <a:gd name="T14" fmla="*/ 404 w 964"/>
                <a:gd name="T15" fmla="*/ 1377 h 1500"/>
                <a:gd name="T16" fmla="*/ 469 w 964"/>
                <a:gd name="T17" fmla="*/ 1397 h 1500"/>
                <a:gd name="T18" fmla="*/ 535 w 964"/>
                <a:gd name="T19" fmla="*/ 1417 h 1500"/>
                <a:gd name="T20" fmla="*/ 600 w 964"/>
                <a:gd name="T21" fmla="*/ 1441 h 1500"/>
                <a:gd name="T22" fmla="*/ 660 w 964"/>
                <a:gd name="T23" fmla="*/ 1460 h 1500"/>
                <a:gd name="T24" fmla="*/ 719 w 964"/>
                <a:gd name="T25" fmla="*/ 1476 h 1500"/>
                <a:gd name="T26" fmla="*/ 776 w 964"/>
                <a:gd name="T27" fmla="*/ 1492 h 1500"/>
                <a:gd name="T28" fmla="*/ 830 w 964"/>
                <a:gd name="T29" fmla="*/ 1500 h 1500"/>
                <a:gd name="T30" fmla="*/ 879 w 964"/>
                <a:gd name="T31" fmla="*/ 1500 h 1500"/>
                <a:gd name="T32" fmla="*/ 924 w 964"/>
                <a:gd name="T33" fmla="*/ 1496 h 1500"/>
                <a:gd name="T34" fmla="*/ 964 w 964"/>
                <a:gd name="T35" fmla="*/ 1480 h 1500"/>
                <a:gd name="T36" fmla="*/ 708 w 964"/>
                <a:gd name="T37" fmla="*/ 16 h 1500"/>
                <a:gd name="T38" fmla="*/ 651 w 964"/>
                <a:gd name="T39" fmla="*/ 40 h 1500"/>
                <a:gd name="T40" fmla="*/ 594 w 964"/>
                <a:gd name="T41" fmla="*/ 55 h 1500"/>
                <a:gd name="T42" fmla="*/ 540 w 964"/>
                <a:gd name="T43" fmla="*/ 67 h 1500"/>
                <a:gd name="T44" fmla="*/ 484 w 964"/>
                <a:gd name="T45" fmla="*/ 75 h 1500"/>
                <a:gd name="T46" fmla="*/ 432 w 964"/>
                <a:gd name="T47" fmla="*/ 75 h 1500"/>
                <a:gd name="T48" fmla="*/ 378 w 964"/>
                <a:gd name="T49" fmla="*/ 75 h 1500"/>
                <a:gd name="T50" fmla="*/ 330 w 964"/>
                <a:gd name="T51" fmla="*/ 71 h 1500"/>
                <a:gd name="T52" fmla="*/ 282 w 964"/>
                <a:gd name="T53" fmla="*/ 63 h 1500"/>
                <a:gd name="T54" fmla="*/ 236 w 964"/>
                <a:gd name="T55" fmla="*/ 55 h 1500"/>
                <a:gd name="T56" fmla="*/ 194 w 964"/>
                <a:gd name="T57" fmla="*/ 47 h 1500"/>
                <a:gd name="T58" fmla="*/ 151 w 964"/>
                <a:gd name="T59" fmla="*/ 36 h 1500"/>
                <a:gd name="T60" fmla="*/ 114 w 964"/>
                <a:gd name="T61" fmla="*/ 28 h 1500"/>
                <a:gd name="T62" fmla="*/ 80 w 964"/>
                <a:gd name="T63" fmla="*/ 16 h 1500"/>
                <a:gd name="T64" fmla="*/ 52 w 964"/>
                <a:gd name="T65" fmla="*/ 8 h 1500"/>
                <a:gd name="T66" fmla="*/ 23 w 964"/>
                <a:gd name="T67" fmla="*/ 4 h 1500"/>
                <a:gd name="T68" fmla="*/ 0 w 964"/>
                <a:gd name="T69" fmla="*/ 0 h 150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64"/>
                <a:gd name="T106" fmla="*/ 0 h 1500"/>
                <a:gd name="T107" fmla="*/ 964 w 964"/>
                <a:gd name="T108" fmla="*/ 1500 h 150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64" h="1500">
                  <a:moveTo>
                    <a:pt x="0" y="0"/>
                  </a:moveTo>
                  <a:lnTo>
                    <a:pt x="0" y="1333"/>
                  </a:lnTo>
                  <a:lnTo>
                    <a:pt x="66" y="1325"/>
                  </a:lnTo>
                  <a:lnTo>
                    <a:pt x="131" y="1321"/>
                  </a:lnTo>
                  <a:lnTo>
                    <a:pt x="199" y="1329"/>
                  </a:lnTo>
                  <a:lnTo>
                    <a:pt x="268" y="1341"/>
                  </a:lnTo>
                  <a:lnTo>
                    <a:pt x="336" y="1357"/>
                  </a:lnTo>
                  <a:lnTo>
                    <a:pt x="404" y="1377"/>
                  </a:lnTo>
                  <a:lnTo>
                    <a:pt x="469" y="1397"/>
                  </a:lnTo>
                  <a:lnTo>
                    <a:pt x="535" y="1417"/>
                  </a:lnTo>
                  <a:lnTo>
                    <a:pt x="600" y="1441"/>
                  </a:lnTo>
                  <a:lnTo>
                    <a:pt x="660" y="1460"/>
                  </a:lnTo>
                  <a:lnTo>
                    <a:pt x="719" y="1476"/>
                  </a:lnTo>
                  <a:lnTo>
                    <a:pt x="776" y="1492"/>
                  </a:lnTo>
                  <a:lnTo>
                    <a:pt x="830" y="1500"/>
                  </a:lnTo>
                  <a:lnTo>
                    <a:pt x="879" y="1500"/>
                  </a:lnTo>
                  <a:lnTo>
                    <a:pt x="924" y="1496"/>
                  </a:lnTo>
                  <a:lnTo>
                    <a:pt x="964" y="1480"/>
                  </a:lnTo>
                  <a:lnTo>
                    <a:pt x="708" y="16"/>
                  </a:lnTo>
                  <a:lnTo>
                    <a:pt x="651" y="40"/>
                  </a:lnTo>
                  <a:lnTo>
                    <a:pt x="594" y="55"/>
                  </a:lnTo>
                  <a:lnTo>
                    <a:pt x="540" y="67"/>
                  </a:lnTo>
                  <a:lnTo>
                    <a:pt x="484" y="75"/>
                  </a:lnTo>
                  <a:lnTo>
                    <a:pt x="432" y="75"/>
                  </a:lnTo>
                  <a:lnTo>
                    <a:pt x="378" y="75"/>
                  </a:lnTo>
                  <a:lnTo>
                    <a:pt x="330" y="71"/>
                  </a:lnTo>
                  <a:lnTo>
                    <a:pt x="282" y="63"/>
                  </a:lnTo>
                  <a:lnTo>
                    <a:pt x="236" y="55"/>
                  </a:lnTo>
                  <a:lnTo>
                    <a:pt x="194" y="47"/>
                  </a:lnTo>
                  <a:lnTo>
                    <a:pt x="151" y="36"/>
                  </a:lnTo>
                  <a:lnTo>
                    <a:pt x="114" y="28"/>
                  </a:lnTo>
                  <a:lnTo>
                    <a:pt x="80" y="16"/>
                  </a:lnTo>
                  <a:lnTo>
                    <a:pt x="52" y="8"/>
                  </a:lnTo>
                  <a:lnTo>
                    <a:pt x="23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>
                <a:solidFill>
                  <a:prstClr val="black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endParaRPr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2739" y="949"/>
              <a:ext cx="341" cy="1548"/>
            </a:xfrm>
            <a:custGeom>
              <a:avLst/>
              <a:gdLst>
                <a:gd name="T0" fmla="*/ 0 w 341"/>
                <a:gd name="T1" fmla="*/ 258 h 1548"/>
                <a:gd name="T2" fmla="*/ 54 w 341"/>
                <a:gd name="T3" fmla="*/ 191 h 1548"/>
                <a:gd name="T4" fmla="*/ 103 w 341"/>
                <a:gd name="T5" fmla="*/ 135 h 1548"/>
                <a:gd name="T6" fmla="*/ 148 w 341"/>
                <a:gd name="T7" fmla="*/ 91 h 1548"/>
                <a:gd name="T8" fmla="*/ 191 w 341"/>
                <a:gd name="T9" fmla="*/ 55 h 1548"/>
                <a:gd name="T10" fmla="*/ 231 w 341"/>
                <a:gd name="T11" fmla="*/ 32 h 1548"/>
                <a:gd name="T12" fmla="*/ 270 w 341"/>
                <a:gd name="T13" fmla="*/ 12 h 1548"/>
                <a:gd name="T14" fmla="*/ 307 w 341"/>
                <a:gd name="T15" fmla="*/ 4 h 1548"/>
                <a:gd name="T16" fmla="*/ 341 w 341"/>
                <a:gd name="T17" fmla="*/ 0 h 1548"/>
                <a:gd name="T18" fmla="*/ 341 w 341"/>
                <a:gd name="T19" fmla="*/ 1333 h 1548"/>
                <a:gd name="T20" fmla="*/ 302 w 341"/>
                <a:gd name="T21" fmla="*/ 1341 h 1548"/>
                <a:gd name="T22" fmla="*/ 262 w 341"/>
                <a:gd name="T23" fmla="*/ 1353 h 1548"/>
                <a:gd name="T24" fmla="*/ 219 w 341"/>
                <a:gd name="T25" fmla="*/ 1373 h 1548"/>
                <a:gd name="T26" fmla="*/ 177 w 341"/>
                <a:gd name="T27" fmla="*/ 1393 h 1548"/>
                <a:gd name="T28" fmla="*/ 134 w 341"/>
                <a:gd name="T29" fmla="*/ 1421 h 1548"/>
                <a:gd name="T30" fmla="*/ 89 w 341"/>
                <a:gd name="T31" fmla="*/ 1456 h 1548"/>
                <a:gd name="T32" fmla="*/ 46 w 341"/>
                <a:gd name="T33" fmla="*/ 1500 h 1548"/>
                <a:gd name="T34" fmla="*/ 0 w 341"/>
                <a:gd name="T35" fmla="*/ 1548 h 1548"/>
                <a:gd name="T36" fmla="*/ 0 w 341"/>
                <a:gd name="T37" fmla="*/ 258 h 154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41"/>
                <a:gd name="T58" fmla="*/ 0 h 1548"/>
                <a:gd name="T59" fmla="*/ 341 w 341"/>
                <a:gd name="T60" fmla="*/ 1548 h 154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41" h="1548">
                  <a:moveTo>
                    <a:pt x="0" y="258"/>
                  </a:moveTo>
                  <a:lnTo>
                    <a:pt x="54" y="191"/>
                  </a:lnTo>
                  <a:lnTo>
                    <a:pt x="103" y="135"/>
                  </a:lnTo>
                  <a:lnTo>
                    <a:pt x="148" y="91"/>
                  </a:lnTo>
                  <a:lnTo>
                    <a:pt x="191" y="55"/>
                  </a:lnTo>
                  <a:lnTo>
                    <a:pt x="231" y="32"/>
                  </a:lnTo>
                  <a:lnTo>
                    <a:pt x="270" y="12"/>
                  </a:lnTo>
                  <a:lnTo>
                    <a:pt x="307" y="4"/>
                  </a:lnTo>
                  <a:lnTo>
                    <a:pt x="341" y="0"/>
                  </a:lnTo>
                  <a:lnTo>
                    <a:pt x="341" y="1333"/>
                  </a:lnTo>
                  <a:lnTo>
                    <a:pt x="302" y="1341"/>
                  </a:lnTo>
                  <a:lnTo>
                    <a:pt x="262" y="1353"/>
                  </a:lnTo>
                  <a:lnTo>
                    <a:pt x="219" y="1373"/>
                  </a:lnTo>
                  <a:lnTo>
                    <a:pt x="177" y="1393"/>
                  </a:lnTo>
                  <a:lnTo>
                    <a:pt x="134" y="1421"/>
                  </a:lnTo>
                  <a:lnTo>
                    <a:pt x="89" y="1456"/>
                  </a:lnTo>
                  <a:lnTo>
                    <a:pt x="46" y="1500"/>
                  </a:lnTo>
                  <a:lnTo>
                    <a:pt x="0" y="1548"/>
                  </a:lnTo>
                  <a:lnTo>
                    <a:pt x="0" y="258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>
                <a:solidFill>
                  <a:prstClr val="black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endParaRPr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826" y="0"/>
              <a:ext cx="1694" cy="2082"/>
            </a:xfrm>
            <a:custGeom>
              <a:avLst/>
              <a:gdLst>
                <a:gd name="T0" fmla="*/ 2124 w 1513"/>
                <a:gd name="T1" fmla="*/ 0 h 2076"/>
                <a:gd name="T2" fmla="*/ 1710 w 1513"/>
                <a:gd name="T3" fmla="*/ 106 h 2076"/>
                <a:gd name="T4" fmla="*/ 1310 w 1513"/>
                <a:gd name="T5" fmla="*/ 290 h 2076"/>
                <a:gd name="T6" fmla="*/ 949 w 1513"/>
                <a:gd name="T7" fmla="*/ 537 h 2076"/>
                <a:gd name="T8" fmla="*/ 631 w 1513"/>
                <a:gd name="T9" fmla="*/ 816 h 2076"/>
                <a:gd name="T10" fmla="*/ 368 w 1513"/>
                <a:gd name="T11" fmla="*/ 1131 h 2076"/>
                <a:gd name="T12" fmla="*/ 168 w 1513"/>
                <a:gd name="T13" fmla="*/ 1462 h 2076"/>
                <a:gd name="T14" fmla="*/ 40 w 1513"/>
                <a:gd name="T15" fmla="*/ 1790 h 2076"/>
                <a:gd name="T16" fmla="*/ 0 w 1513"/>
                <a:gd name="T17" fmla="*/ 2094 h 2076"/>
                <a:gd name="T18" fmla="*/ 19 w 1513"/>
                <a:gd name="T19" fmla="*/ 2048 h 2076"/>
                <a:gd name="T20" fmla="*/ 40 w 1513"/>
                <a:gd name="T21" fmla="*/ 1964 h 2076"/>
                <a:gd name="T22" fmla="*/ 62 w 1513"/>
                <a:gd name="T23" fmla="*/ 1936 h 2076"/>
                <a:gd name="T24" fmla="*/ 49 w 1513"/>
                <a:gd name="T25" fmla="*/ 1836 h 2076"/>
                <a:gd name="T26" fmla="*/ 113 w 1513"/>
                <a:gd name="T27" fmla="*/ 1698 h 2076"/>
                <a:gd name="T28" fmla="*/ 301 w 1513"/>
                <a:gd name="T29" fmla="*/ 1595 h 2076"/>
                <a:gd name="T30" fmla="*/ 652 w 1513"/>
                <a:gd name="T31" fmla="*/ 1584 h 2076"/>
                <a:gd name="T32" fmla="*/ 702 w 1513"/>
                <a:gd name="T33" fmla="*/ 1519 h 2076"/>
                <a:gd name="T34" fmla="*/ 890 w 1513"/>
                <a:gd name="T35" fmla="*/ 1302 h 2076"/>
                <a:gd name="T36" fmla="*/ 1127 w 1513"/>
                <a:gd name="T37" fmla="*/ 1066 h 2076"/>
                <a:gd name="T38" fmla="*/ 1338 w 1513"/>
                <a:gd name="T39" fmla="*/ 930 h 2076"/>
                <a:gd name="T40" fmla="*/ 1400 w 1513"/>
                <a:gd name="T41" fmla="*/ 933 h 2076"/>
                <a:gd name="T42" fmla="*/ 1333 w 1513"/>
                <a:gd name="T43" fmla="*/ 892 h 2076"/>
                <a:gd name="T44" fmla="*/ 1246 w 1513"/>
                <a:gd name="T45" fmla="*/ 884 h 2076"/>
                <a:gd name="T46" fmla="*/ 1134 w 1513"/>
                <a:gd name="T47" fmla="*/ 900 h 2076"/>
                <a:gd name="T48" fmla="*/ 1020 w 1513"/>
                <a:gd name="T49" fmla="*/ 947 h 2076"/>
                <a:gd name="T50" fmla="*/ 1056 w 1513"/>
                <a:gd name="T51" fmla="*/ 917 h 2076"/>
                <a:gd name="T52" fmla="*/ 1142 w 1513"/>
                <a:gd name="T53" fmla="*/ 860 h 2076"/>
                <a:gd name="T54" fmla="*/ 1256 w 1513"/>
                <a:gd name="T55" fmla="*/ 811 h 2076"/>
                <a:gd name="T56" fmla="*/ 1375 w 1513"/>
                <a:gd name="T57" fmla="*/ 797 h 2076"/>
                <a:gd name="T58" fmla="*/ 1438 w 1513"/>
                <a:gd name="T59" fmla="*/ 800 h 2076"/>
                <a:gd name="T60" fmla="*/ 1444 w 1513"/>
                <a:gd name="T61" fmla="*/ 697 h 2076"/>
                <a:gd name="T62" fmla="*/ 1518 w 1513"/>
                <a:gd name="T63" fmla="*/ 534 h 2076"/>
                <a:gd name="T64" fmla="*/ 1729 w 1513"/>
                <a:gd name="T65" fmla="*/ 309 h 2076"/>
                <a:gd name="T66" fmla="*/ 2124 w 1513"/>
                <a:gd name="T67" fmla="*/ 0 h 20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13"/>
                <a:gd name="T103" fmla="*/ 0 h 2076"/>
                <a:gd name="T104" fmla="*/ 1513 w 1513"/>
                <a:gd name="T105" fmla="*/ 2076 h 20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13" h="2076">
                  <a:moveTo>
                    <a:pt x="1513" y="0"/>
                  </a:moveTo>
                  <a:lnTo>
                    <a:pt x="1513" y="0"/>
                  </a:lnTo>
                  <a:lnTo>
                    <a:pt x="1361" y="43"/>
                  </a:lnTo>
                  <a:lnTo>
                    <a:pt x="1218" y="106"/>
                  </a:lnTo>
                  <a:lnTo>
                    <a:pt x="1071" y="192"/>
                  </a:lnTo>
                  <a:lnTo>
                    <a:pt x="933" y="287"/>
                  </a:lnTo>
                  <a:lnTo>
                    <a:pt x="801" y="398"/>
                  </a:lnTo>
                  <a:lnTo>
                    <a:pt x="676" y="531"/>
                  </a:lnTo>
                  <a:lnTo>
                    <a:pt x="558" y="667"/>
                  </a:lnTo>
                  <a:lnTo>
                    <a:pt x="450" y="810"/>
                  </a:lnTo>
                  <a:lnTo>
                    <a:pt x="350" y="962"/>
                  </a:lnTo>
                  <a:lnTo>
                    <a:pt x="263" y="1122"/>
                  </a:lnTo>
                  <a:lnTo>
                    <a:pt x="183" y="1284"/>
                  </a:lnTo>
                  <a:lnTo>
                    <a:pt x="120" y="1450"/>
                  </a:lnTo>
                  <a:lnTo>
                    <a:pt x="67" y="1610"/>
                  </a:lnTo>
                  <a:lnTo>
                    <a:pt x="29" y="1775"/>
                  </a:lnTo>
                  <a:lnTo>
                    <a:pt x="6" y="1927"/>
                  </a:lnTo>
                  <a:lnTo>
                    <a:pt x="0" y="2076"/>
                  </a:lnTo>
                  <a:lnTo>
                    <a:pt x="13" y="2030"/>
                  </a:lnTo>
                  <a:lnTo>
                    <a:pt x="22" y="1981"/>
                  </a:lnTo>
                  <a:lnTo>
                    <a:pt x="29" y="1946"/>
                  </a:lnTo>
                  <a:lnTo>
                    <a:pt x="44" y="1918"/>
                  </a:lnTo>
                  <a:lnTo>
                    <a:pt x="35" y="1878"/>
                  </a:lnTo>
                  <a:lnTo>
                    <a:pt x="35" y="1821"/>
                  </a:lnTo>
                  <a:lnTo>
                    <a:pt x="49" y="1756"/>
                  </a:lnTo>
                  <a:lnTo>
                    <a:pt x="80" y="1683"/>
                  </a:lnTo>
                  <a:lnTo>
                    <a:pt x="133" y="1626"/>
                  </a:lnTo>
                  <a:lnTo>
                    <a:pt x="214" y="1580"/>
                  </a:lnTo>
                  <a:lnTo>
                    <a:pt x="323" y="1555"/>
                  </a:lnTo>
                  <a:lnTo>
                    <a:pt x="464" y="1569"/>
                  </a:lnTo>
                  <a:lnTo>
                    <a:pt x="500" y="1507"/>
                  </a:lnTo>
                  <a:lnTo>
                    <a:pt x="558" y="1409"/>
                  </a:lnTo>
                  <a:lnTo>
                    <a:pt x="634" y="1290"/>
                  </a:lnTo>
                  <a:lnTo>
                    <a:pt x="718" y="1165"/>
                  </a:lnTo>
                  <a:lnTo>
                    <a:pt x="803" y="1057"/>
                  </a:lnTo>
                  <a:lnTo>
                    <a:pt x="888" y="965"/>
                  </a:lnTo>
                  <a:lnTo>
                    <a:pt x="953" y="921"/>
                  </a:lnTo>
                  <a:lnTo>
                    <a:pt x="997" y="924"/>
                  </a:lnTo>
                  <a:lnTo>
                    <a:pt x="977" y="900"/>
                  </a:lnTo>
                  <a:lnTo>
                    <a:pt x="950" y="883"/>
                  </a:lnTo>
                  <a:lnTo>
                    <a:pt x="919" y="875"/>
                  </a:lnTo>
                  <a:lnTo>
                    <a:pt x="888" y="875"/>
                  </a:lnTo>
                  <a:lnTo>
                    <a:pt x="850" y="878"/>
                  </a:lnTo>
                  <a:lnTo>
                    <a:pt x="808" y="891"/>
                  </a:lnTo>
                  <a:lnTo>
                    <a:pt x="767" y="913"/>
                  </a:lnTo>
                  <a:lnTo>
                    <a:pt x="727" y="938"/>
                  </a:lnTo>
                  <a:lnTo>
                    <a:pt x="752" y="908"/>
                  </a:lnTo>
                  <a:lnTo>
                    <a:pt x="779" y="878"/>
                  </a:lnTo>
                  <a:lnTo>
                    <a:pt x="814" y="854"/>
                  </a:lnTo>
                  <a:lnTo>
                    <a:pt x="852" y="826"/>
                  </a:lnTo>
                  <a:lnTo>
                    <a:pt x="895" y="805"/>
                  </a:lnTo>
                  <a:lnTo>
                    <a:pt x="937" y="794"/>
                  </a:lnTo>
                  <a:lnTo>
                    <a:pt x="980" y="791"/>
                  </a:lnTo>
                  <a:lnTo>
                    <a:pt x="1024" y="794"/>
                  </a:lnTo>
                  <a:lnTo>
                    <a:pt x="1022" y="748"/>
                  </a:lnTo>
                  <a:lnTo>
                    <a:pt x="1029" y="691"/>
                  </a:lnTo>
                  <a:lnTo>
                    <a:pt x="1049" y="612"/>
                  </a:lnTo>
                  <a:lnTo>
                    <a:pt x="1082" y="528"/>
                  </a:lnTo>
                  <a:lnTo>
                    <a:pt x="1142" y="425"/>
                  </a:lnTo>
                  <a:lnTo>
                    <a:pt x="1232" y="306"/>
                  </a:lnTo>
                  <a:lnTo>
                    <a:pt x="1350" y="163"/>
                  </a:lnTo>
                  <a:lnTo>
                    <a:pt x="1513" y="0"/>
                  </a:lnTo>
                </a:path>
              </a:pathLst>
            </a:cu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798">
                <a:solidFill>
                  <a:prstClr val="black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endParaRPr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840" y="0"/>
              <a:ext cx="1680" cy="2076"/>
            </a:xfrm>
            <a:custGeom>
              <a:avLst/>
              <a:gdLst>
                <a:gd name="T0" fmla="*/ 2071 w 1513"/>
                <a:gd name="T1" fmla="*/ 0 h 2076"/>
                <a:gd name="T2" fmla="*/ 1863 w 1513"/>
                <a:gd name="T3" fmla="*/ 43 h 2076"/>
                <a:gd name="T4" fmla="*/ 1667 w 1513"/>
                <a:gd name="T5" fmla="*/ 106 h 2076"/>
                <a:gd name="T6" fmla="*/ 1466 w 1513"/>
                <a:gd name="T7" fmla="*/ 192 h 2076"/>
                <a:gd name="T8" fmla="*/ 1277 w 1513"/>
                <a:gd name="T9" fmla="*/ 287 h 2076"/>
                <a:gd name="T10" fmla="*/ 1096 w 1513"/>
                <a:gd name="T11" fmla="*/ 398 h 2076"/>
                <a:gd name="T12" fmla="*/ 926 w 1513"/>
                <a:gd name="T13" fmla="*/ 531 h 2076"/>
                <a:gd name="T14" fmla="*/ 764 w 1513"/>
                <a:gd name="T15" fmla="*/ 667 h 2076"/>
                <a:gd name="T16" fmla="*/ 616 w 1513"/>
                <a:gd name="T17" fmla="*/ 810 h 2076"/>
                <a:gd name="T18" fmla="*/ 480 w 1513"/>
                <a:gd name="T19" fmla="*/ 962 h 2076"/>
                <a:gd name="T20" fmla="*/ 360 w 1513"/>
                <a:gd name="T21" fmla="*/ 1122 h 2076"/>
                <a:gd name="T22" fmla="*/ 250 w 1513"/>
                <a:gd name="T23" fmla="*/ 1284 h 2076"/>
                <a:gd name="T24" fmla="*/ 164 w 1513"/>
                <a:gd name="T25" fmla="*/ 1450 h 2076"/>
                <a:gd name="T26" fmla="*/ 91 w 1513"/>
                <a:gd name="T27" fmla="*/ 1610 h 2076"/>
                <a:gd name="T28" fmla="*/ 40 w 1513"/>
                <a:gd name="T29" fmla="*/ 1775 h 2076"/>
                <a:gd name="T30" fmla="*/ 9 w 1513"/>
                <a:gd name="T31" fmla="*/ 1927 h 2076"/>
                <a:gd name="T32" fmla="*/ 0 w 1513"/>
                <a:gd name="T33" fmla="*/ 2076 h 2076"/>
                <a:gd name="T34" fmla="*/ 18 w 1513"/>
                <a:gd name="T35" fmla="*/ 2030 h 2076"/>
                <a:gd name="T36" fmla="*/ 30 w 1513"/>
                <a:gd name="T37" fmla="*/ 1981 h 2076"/>
                <a:gd name="T38" fmla="*/ 40 w 1513"/>
                <a:gd name="T39" fmla="*/ 1946 h 2076"/>
                <a:gd name="T40" fmla="*/ 60 w 1513"/>
                <a:gd name="T41" fmla="*/ 1918 h 2076"/>
                <a:gd name="T42" fmla="*/ 48 w 1513"/>
                <a:gd name="T43" fmla="*/ 1878 h 2076"/>
                <a:gd name="T44" fmla="*/ 48 w 1513"/>
                <a:gd name="T45" fmla="*/ 1821 h 2076"/>
                <a:gd name="T46" fmla="*/ 67 w 1513"/>
                <a:gd name="T47" fmla="*/ 1756 h 2076"/>
                <a:gd name="T48" fmla="*/ 110 w 1513"/>
                <a:gd name="T49" fmla="*/ 1683 h 2076"/>
                <a:gd name="T50" fmla="*/ 182 w 1513"/>
                <a:gd name="T51" fmla="*/ 1626 h 2076"/>
                <a:gd name="T52" fmla="*/ 293 w 1513"/>
                <a:gd name="T53" fmla="*/ 1580 h 2076"/>
                <a:gd name="T54" fmla="*/ 443 w 1513"/>
                <a:gd name="T55" fmla="*/ 1555 h 2076"/>
                <a:gd name="T56" fmla="*/ 635 w 1513"/>
                <a:gd name="T57" fmla="*/ 1569 h 2076"/>
                <a:gd name="T58" fmla="*/ 684 w 1513"/>
                <a:gd name="T59" fmla="*/ 1507 h 2076"/>
                <a:gd name="T60" fmla="*/ 764 w 1513"/>
                <a:gd name="T61" fmla="*/ 1409 h 2076"/>
                <a:gd name="T62" fmla="*/ 868 w 1513"/>
                <a:gd name="T63" fmla="*/ 1290 h 2076"/>
                <a:gd name="T64" fmla="*/ 983 w 1513"/>
                <a:gd name="T65" fmla="*/ 1165 h 2076"/>
                <a:gd name="T66" fmla="*/ 1099 w 1513"/>
                <a:gd name="T67" fmla="*/ 1057 h 2076"/>
                <a:gd name="T68" fmla="*/ 1216 w 1513"/>
                <a:gd name="T69" fmla="*/ 965 h 2076"/>
                <a:gd name="T70" fmla="*/ 1305 w 1513"/>
                <a:gd name="T71" fmla="*/ 921 h 2076"/>
                <a:gd name="T72" fmla="*/ 1365 w 1513"/>
                <a:gd name="T73" fmla="*/ 924 h 2076"/>
                <a:gd name="T74" fmla="*/ 1338 w 1513"/>
                <a:gd name="T75" fmla="*/ 900 h 2076"/>
                <a:gd name="T76" fmla="*/ 1300 w 1513"/>
                <a:gd name="T77" fmla="*/ 883 h 2076"/>
                <a:gd name="T78" fmla="*/ 1258 w 1513"/>
                <a:gd name="T79" fmla="*/ 875 h 2076"/>
                <a:gd name="T80" fmla="*/ 1216 w 1513"/>
                <a:gd name="T81" fmla="*/ 875 h 2076"/>
                <a:gd name="T82" fmla="*/ 1164 w 1513"/>
                <a:gd name="T83" fmla="*/ 878 h 2076"/>
                <a:gd name="T84" fmla="*/ 1106 w 1513"/>
                <a:gd name="T85" fmla="*/ 891 h 2076"/>
                <a:gd name="T86" fmla="*/ 1050 w 1513"/>
                <a:gd name="T87" fmla="*/ 913 h 2076"/>
                <a:gd name="T88" fmla="*/ 995 w 1513"/>
                <a:gd name="T89" fmla="*/ 938 h 2076"/>
                <a:gd name="T90" fmla="*/ 1029 w 1513"/>
                <a:gd name="T91" fmla="*/ 908 h 2076"/>
                <a:gd name="T92" fmla="*/ 1066 w 1513"/>
                <a:gd name="T93" fmla="*/ 878 h 2076"/>
                <a:gd name="T94" fmla="*/ 1115 w 1513"/>
                <a:gd name="T95" fmla="*/ 854 h 2076"/>
                <a:gd name="T96" fmla="*/ 1166 w 1513"/>
                <a:gd name="T97" fmla="*/ 826 h 2076"/>
                <a:gd name="T98" fmla="*/ 1226 w 1513"/>
                <a:gd name="T99" fmla="*/ 805 h 2076"/>
                <a:gd name="T100" fmla="*/ 1282 w 1513"/>
                <a:gd name="T101" fmla="*/ 794 h 2076"/>
                <a:gd name="T102" fmla="*/ 1341 w 1513"/>
                <a:gd name="T103" fmla="*/ 791 h 2076"/>
                <a:gd name="T104" fmla="*/ 1401 w 1513"/>
                <a:gd name="T105" fmla="*/ 794 h 2076"/>
                <a:gd name="T106" fmla="*/ 1399 w 1513"/>
                <a:gd name="T107" fmla="*/ 748 h 2076"/>
                <a:gd name="T108" fmla="*/ 1409 w 1513"/>
                <a:gd name="T109" fmla="*/ 691 h 2076"/>
                <a:gd name="T110" fmla="*/ 1437 w 1513"/>
                <a:gd name="T111" fmla="*/ 612 h 2076"/>
                <a:gd name="T112" fmla="*/ 1481 w 1513"/>
                <a:gd name="T113" fmla="*/ 528 h 2076"/>
                <a:gd name="T114" fmla="*/ 1563 w 1513"/>
                <a:gd name="T115" fmla="*/ 425 h 2076"/>
                <a:gd name="T116" fmla="*/ 1687 w 1513"/>
                <a:gd name="T117" fmla="*/ 306 h 2076"/>
                <a:gd name="T118" fmla="*/ 1848 w 1513"/>
                <a:gd name="T119" fmla="*/ 163 h 2076"/>
                <a:gd name="T120" fmla="*/ 2071 w 1513"/>
                <a:gd name="T121" fmla="*/ 0 h 207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513"/>
                <a:gd name="T184" fmla="*/ 0 h 2076"/>
                <a:gd name="T185" fmla="*/ 1513 w 1513"/>
                <a:gd name="T186" fmla="*/ 2076 h 207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513" h="2076">
                  <a:moveTo>
                    <a:pt x="1513" y="0"/>
                  </a:moveTo>
                  <a:lnTo>
                    <a:pt x="1361" y="43"/>
                  </a:lnTo>
                  <a:lnTo>
                    <a:pt x="1218" y="106"/>
                  </a:lnTo>
                  <a:lnTo>
                    <a:pt x="1071" y="192"/>
                  </a:lnTo>
                  <a:lnTo>
                    <a:pt x="933" y="287"/>
                  </a:lnTo>
                  <a:lnTo>
                    <a:pt x="801" y="398"/>
                  </a:lnTo>
                  <a:lnTo>
                    <a:pt x="676" y="531"/>
                  </a:lnTo>
                  <a:lnTo>
                    <a:pt x="558" y="667"/>
                  </a:lnTo>
                  <a:lnTo>
                    <a:pt x="450" y="810"/>
                  </a:lnTo>
                  <a:lnTo>
                    <a:pt x="350" y="962"/>
                  </a:lnTo>
                  <a:lnTo>
                    <a:pt x="263" y="1122"/>
                  </a:lnTo>
                  <a:lnTo>
                    <a:pt x="183" y="1284"/>
                  </a:lnTo>
                  <a:lnTo>
                    <a:pt x="120" y="1450"/>
                  </a:lnTo>
                  <a:lnTo>
                    <a:pt x="67" y="1610"/>
                  </a:lnTo>
                  <a:lnTo>
                    <a:pt x="29" y="1775"/>
                  </a:lnTo>
                  <a:lnTo>
                    <a:pt x="6" y="1927"/>
                  </a:lnTo>
                  <a:lnTo>
                    <a:pt x="0" y="2076"/>
                  </a:lnTo>
                  <a:lnTo>
                    <a:pt x="13" y="2030"/>
                  </a:lnTo>
                  <a:lnTo>
                    <a:pt x="22" y="1981"/>
                  </a:lnTo>
                  <a:lnTo>
                    <a:pt x="29" y="1946"/>
                  </a:lnTo>
                  <a:lnTo>
                    <a:pt x="44" y="1918"/>
                  </a:lnTo>
                  <a:lnTo>
                    <a:pt x="35" y="1878"/>
                  </a:lnTo>
                  <a:lnTo>
                    <a:pt x="35" y="1821"/>
                  </a:lnTo>
                  <a:lnTo>
                    <a:pt x="49" y="1756"/>
                  </a:lnTo>
                  <a:lnTo>
                    <a:pt x="80" y="1683"/>
                  </a:lnTo>
                  <a:lnTo>
                    <a:pt x="133" y="1626"/>
                  </a:lnTo>
                  <a:lnTo>
                    <a:pt x="214" y="1580"/>
                  </a:lnTo>
                  <a:lnTo>
                    <a:pt x="323" y="1555"/>
                  </a:lnTo>
                  <a:lnTo>
                    <a:pt x="464" y="1569"/>
                  </a:lnTo>
                  <a:lnTo>
                    <a:pt x="500" y="1507"/>
                  </a:lnTo>
                  <a:lnTo>
                    <a:pt x="558" y="1409"/>
                  </a:lnTo>
                  <a:lnTo>
                    <a:pt x="634" y="1290"/>
                  </a:lnTo>
                  <a:lnTo>
                    <a:pt x="718" y="1165"/>
                  </a:lnTo>
                  <a:lnTo>
                    <a:pt x="803" y="1057"/>
                  </a:lnTo>
                  <a:lnTo>
                    <a:pt x="888" y="965"/>
                  </a:lnTo>
                  <a:lnTo>
                    <a:pt x="953" y="921"/>
                  </a:lnTo>
                  <a:lnTo>
                    <a:pt x="997" y="924"/>
                  </a:lnTo>
                  <a:lnTo>
                    <a:pt x="977" y="900"/>
                  </a:lnTo>
                  <a:lnTo>
                    <a:pt x="950" y="883"/>
                  </a:lnTo>
                  <a:lnTo>
                    <a:pt x="919" y="875"/>
                  </a:lnTo>
                  <a:lnTo>
                    <a:pt x="888" y="875"/>
                  </a:lnTo>
                  <a:lnTo>
                    <a:pt x="850" y="878"/>
                  </a:lnTo>
                  <a:lnTo>
                    <a:pt x="808" y="891"/>
                  </a:lnTo>
                  <a:lnTo>
                    <a:pt x="767" y="913"/>
                  </a:lnTo>
                  <a:lnTo>
                    <a:pt x="727" y="938"/>
                  </a:lnTo>
                  <a:lnTo>
                    <a:pt x="752" y="908"/>
                  </a:lnTo>
                  <a:lnTo>
                    <a:pt x="779" y="878"/>
                  </a:lnTo>
                  <a:lnTo>
                    <a:pt x="814" y="854"/>
                  </a:lnTo>
                  <a:lnTo>
                    <a:pt x="852" y="826"/>
                  </a:lnTo>
                  <a:lnTo>
                    <a:pt x="895" y="805"/>
                  </a:lnTo>
                  <a:lnTo>
                    <a:pt x="937" y="794"/>
                  </a:lnTo>
                  <a:lnTo>
                    <a:pt x="980" y="791"/>
                  </a:lnTo>
                  <a:lnTo>
                    <a:pt x="1024" y="794"/>
                  </a:lnTo>
                  <a:lnTo>
                    <a:pt x="1022" y="748"/>
                  </a:lnTo>
                  <a:lnTo>
                    <a:pt x="1029" y="691"/>
                  </a:lnTo>
                  <a:lnTo>
                    <a:pt x="1049" y="612"/>
                  </a:lnTo>
                  <a:lnTo>
                    <a:pt x="1082" y="528"/>
                  </a:lnTo>
                  <a:lnTo>
                    <a:pt x="1142" y="425"/>
                  </a:lnTo>
                  <a:lnTo>
                    <a:pt x="1232" y="306"/>
                  </a:lnTo>
                  <a:lnTo>
                    <a:pt x="1350" y="163"/>
                  </a:lnTo>
                  <a:lnTo>
                    <a:pt x="1513" y="0"/>
                  </a:lnTo>
                  <a:close/>
                </a:path>
              </a:pathLst>
            </a:cu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>
                <a:solidFill>
                  <a:prstClr val="black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endParaRPr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616" y="1846"/>
              <a:ext cx="476" cy="569"/>
            </a:xfrm>
            <a:custGeom>
              <a:avLst/>
              <a:gdLst>
                <a:gd name="T0" fmla="*/ 622 w 395"/>
                <a:gd name="T1" fmla="*/ 569 h 569"/>
                <a:gd name="T2" fmla="*/ 657 w 395"/>
                <a:gd name="T3" fmla="*/ 566 h 569"/>
                <a:gd name="T4" fmla="*/ 688 w 395"/>
                <a:gd name="T5" fmla="*/ 547 h 569"/>
                <a:gd name="T6" fmla="*/ 692 w 395"/>
                <a:gd name="T7" fmla="*/ 512 h 569"/>
                <a:gd name="T8" fmla="*/ 692 w 395"/>
                <a:gd name="T9" fmla="*/ 466 h 569"/>
                <a:gd name="T10" fmla="*/ 664 w 395"/>
                <a:gd name="T11" fmla="*/ 368 h 569"/>
                <a:gd name="T12" fmla="*/ 640 w 395"/>
                <a:gd name="T13" fmla="*/ 295 h 569"/>
                <a:gd name="T14" fmla="*/ 609 w 395"/>
                <a:gd name="T15" fmla="*/ 241 h 569"/>
                <a:gd name="T16" fmla="*/ 587 w 395"/>
                <a:gd name="T17" fmla="*/ 208 h 569"/>
                <a:gd name="T18" fmla="*/ 558 w 395"/>
                <a:gd name="T19" fmla="*/ 189 h 569"/>
                <a:gd name="T20" fmla="*/ 527 w 395"/>
                <a:gd name="T21" fmla="*/ 179 h 569"/>
                <a:gd name="T22" fmla="*/ 495 w 395"/>
                <a:gd name="T23" fmla="*/ 170 h 569"/>
                <a:gd name="T24" fmla="*/ 469 w 395"/>
                <a:gd name="T25" fmla="*/ 170 h 569"/>
                <a:gd name="T26" fmla="*/ 469 w 395"/>
                <a:gd name="T27" fmla="*/ 168 h 569"/>
                <a:gd name="T28" fmla="*/ 469 w 395"/>
                <a:gd name="T29" fmla="*/ 154 h 569"/>
                <a:gd name="T30" fmla="*/ 469 w 395"/>
                <a:gd name="T31" fmla="*/ 141 h 569"/>
                <a:gd name="T32" fmla="*/ 469 w 395"/>
                <a:gd name="T33" fmla="*/ 119 h 569"/>
                <a:gd name="T34" fmla="*/ 507 w 395"/>
                <a:gd name="T35" fmla="*/ 114 h 569"/>
                <a:gd name="T36" fmla="*/ 539 w 395"/>
                <a:gd name="T37" fmla="*/ 97 h 569"/>
                <a:gd name="T38" fmla="*/ 566 w 395"/>
                <a:gd name="T39" fmla="*/ 73 h 569"/>
                <a:gd name="T40" fmla="*/ 571 w 395"/>
                <a:gd name="T41" fmla="*/ 49 h 569"/>
                <a:gd name="T42" fmla="*/ 566 w 395"/>
                <a:gd name="T43" fmla="*/ 27 h 569"/>
                <a:gd name="T44" fmla="*/ 539 w 395"/>
                <a:gd name="T45" fmla="*/ 8 h 569"/>
                <a:gd name="T46" fmla="*/ 507 w 395"/>
                <a:gd name="T47" fmla="*/ 0 h 569"/>
                <a:gd name="T48" fmla="*/ 469 w 395"/>
                <a:gd name="T49" fmla="*/ 0 h 569"/>
                <a:gd name="T50" fmla="*/ 225 w 395"/>
                <a:gd name="T51" fmla="*/ 0 h 569"/>
                <a:gd name="T52" fmla="*/ 184 w 395"/>
                <a:gd name="T53" fmla="*/ 0 h 569"/>
                <a:gd name="T54" fmla="*/ 155 w 395"/>
                <a:gd name="T55" fmla="*/ 8 h 569"/>
                <a:gd name="T56" fmla="*/ 134 w 395"/>
                <a:gd name="T57" fmla="*/ 27 h 569"/>
                <a:gd name="T58" fmla="*/ 125 w 395"/>
                <a:gd name="T59" fmla="*/ 49 h 569"/>
                <a:gd name="T60" fmla="*/ 134 w 395"/>
                <a:gd name="T61" fmla="*/ 73 h 569"/>
                <a:gd name="T62" fmla="*/ 155 w 395"/>
                <a:gd name="T63" fmla="*/ 97 h 569"/>
                <a:gd name="T64" fmla="*/ 184 w 395"/>
                <a:gd name="T65" fmla="*/ 114 h 569"/>
                <a:gd name="T66" fmla="*/ 225 w 395"/>
                <a:gd name="T67" fmla="*/ 119 h 569"/>
                <a:gd name="T68" fmla="*/ 225 w 395"/>
                <a:gd name="T69" fmla="*/ 141 h 569"/>
                <a:gd name="T70" fmla="*/ 225 w 395"/>
                <a:gd name="T71" fmla="*/ 154 h 569"/>
                <a:gd name="T72" fmla="*/ 225 w 395"/>
                <a:gd name="T73" fmla="*/ 168 h 569"/>
                <a:gd name="T74" fmla="*/ 225 w 395"/>
                <a:gd name="T75" fmla="*/ 170 h 569"/>
                <a:gd name="T76" fmla="*/ 194 w 395"/>
                <a:gd name="T77" fmla="*/ 170 h 569"/>
                <a:gd name="T78" fmla="*/ 169 w 395"/>
                <a:gd name="T79" fmla="*/ 179 h 569"/>
                <a:gd name="T80" fmla="*/ 136 w 395"/>
                <a:gd name="T81" fmla="*/ 189 h 569"/>
                <a:gd name="T82" fmla="*/ 108 w 395"/>
                <a:gd name="T83" fmla="*/ 208 h 569"/>
                <a:gd name="T84" fmla="*/ 86 w 395"/>
                <a:gd name="T85" fmla="*/ 241 h 569"/>
                <a:gd name="T86" fmla="*/ 54 w 395"/>
                <a:gd name="T87" fmla="*/ 295 h 569"/>
                <a:gd name="T88" fmla="*/ 33 w 395"/>
                <a:gd name="T89" fmla="*/ 368 h 569"/>
                <a:gd name="T90" fmla="*/ 0 w 395"/>
                <a:gd name="T91" fmla="*/ 466 h 569"/>
                <a:gd name="T92" fmla="*/ 0 w 395"/>
                <a:gd name="T93" fmla="*/ 512 h 569"/>
                <a:gd name="T94" fmla="*/ 16 w 395"/>
                <a:gd name="T95" fmla="*/ 547 h 569"/>
                <a:gd name="T96" fmla="*/ 35 w 395"/>
                <a:gd name="T97" fmla="*/ 566 h 569"/>
                <a:gd name="T98" fmla="*/ 74 w 395"/>
                <a:gd name="T99" fmla="*/ 569 h 569"/>
                <a:gd name="T100" fmla="*/ 622 w 395"/>
                <a:gd name="T101" fmla="*/ 569 h 56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95"/>
                <a:gd name="T154" fmla="*/ 0 h 569"/>
                <a:gd name="T155" fmla="*/ 395 w 395"/>
                <a:gd name="T156" fmla="*/ 569 h 56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95" h="569">
                  <a:moveTo>
                    <a:pt x="355" y="569"/>
                  </a:moveTo>
                  <a:lnTo>
                    <a:pt x="375" y="566"/>
                  </a:lnTo>
                  <a:lnTo>
                    <a:pt x="393" y="547"/>
                  </a:lnTo>
                  <a:lnTo>
                    <a:pt x="395" y="512"/>
                  </a:lnTo>
                  <a:lnTo>
                    <a:pt x="395" y="466"/>
                  </a:lnTo>
                  <a:lnTo>
                    <a:pt x="379" y="368"/>
                  </a:lnTo>
                  <a:lnTo>
                    <a:pt x="366" y="295"/>
                  </a:lnTo>
                  <a:lnTo>
                    <a:pt x="348" y="241"/>
                  </a:lnTo>
                  <a:lnTo>
                    <a:pt x="335" y="208"/>
                  </a:lnTo>
                  <a:lnTo>
                    <a:pt x="319" y="189"/>
                  </a:lnTo>
                  <a:lnTo>
                    <a:pt x="301" y="179"/>
                  </a:lnTo>
                  <a:lnTo>
                    <a:pt x="283" y="170"/>
                  </a:lnTo>
                  <a:lnTo>
                    <a:pt x="268" y="170"/>
                  </a:lnTo>
                  <a:lnTo>
                    <a:pt x="268" y="168"/>
                  </a:lnTo>
                  <a:lnTo>
                    <a:pt x="268" y="154"/>
                  </a:lnTo>
                  <a:lnTo>
                    <a:pt x="268" y="141"/>
                  </a:lnTo>
                  <a:lnTo>
                    <a:pt x="268" y="119"/>
                  </a:lnTo>
                  <a:lnTo>
                    <a:pt x="290" y="114"/>
                  </a:lnTo>
                  <a:lnTo>
                    <a:pt x="308" y="97"/>
                  </a:lnTo>
                  <a:lnTo>
                    <a:pt x="324" y="73"/>
                  </a:lnTo>
                  <a:lnTo>
                    <a:pt x="326" y="49"/>
                  </a:lnTo>
                  <a:lnTo>
                    <a:pt x="324" y="27"/>
                  </a:lnTo>
                  <a:lnTo>
                    <a:pt x="308" y="8"/>
                  </a:lnTo>
                  <a:lnTo>
                    <a:pt x="290" y="0"/>
                  </a:lnTo>
                  <a:lnTo>
                    <a:pt x="268" y="0"/>
                  </a:lnTo>
                  <a:lnTo>
                    <a:pt x="129" y="0"/>
                  </a:lnTo>
                  <a:lnTo>
                    <a:pt x="105" y="0"/>
                  </a:lnTo>
                  <a:lnTo>
                    <a:pt x="89" y="8"/>
                  </a:lnTo>
                  <a:lnTo>
                    <a:pt x="76" y="27"/>
                  </a:lnTo>
                  <a:lnTo>
                    <a:pt x="71" y="49"/>
                  </a:lnTo>
                  <a:lnTo>
                    <a:pt x="76" y="73"/>
                  </a:lnTo>
                  <a:lnTo>
                    <a:pt x="89" y="97"/>
                  </a:lnTo>
                  <a:lnTo>
                    <a:pt x="105" y="114"/>
                  </a:lnTo>
                  <a:lnTo>
                    <a:pt x="129" y="119"/>
                  </a:lnTo>
                  <a:lnTo>
                    <a:pt x="129" y="141"/>
                  </a:lnTo>
                  <a:lnTo>
                    <a:pt x="129" y="154"/>
                  </a:lnTo>
                  <a:lnTo>
                    <a:pt x="129" y="168"/>
                  </a:lnTo>
                  <a:lnTo>
                    <a:pt x="129" y="170"/>
                  </a:lnTo>
                  <a:lnTo>
                    <a:pt x="111" y="170"/>
                  </a:lnTo>
                  <a:lnTo>
                    <a:pt x="96" y="179"/>
                  </a:lnTo>
                  <a:lnTo>
                    <a:pt x="78" y="189"/>
                  </a:lnTo>
                  <a:lnTo>
                    <a:pt x="62" y="208"/>
                  </a:lnTo>
                  <a:lnTo>
                    <a:pt x="49" y="241"/>
                  </a:lnTo>
                  <a:lnTo>
                    <a:pt x="31" y="295"/>
                  </a:lnTo>
                  <a:lnTo>
                    <a:pt x="18" y="368"/>
                  </a:lnTo>
                  <a:lnTo>
                    <a:pt x="0" y="466"/>
                  </a:lnTo>
                  <a:lnTo>
                    <a:pt x="0" y="512"/>
                  </a:lnTo>
                  <a:lnTo>
                    <a:pt x="9" y="547"/>
                  </a:lnTo>
                  <a:lnTo>
                    <a:pt x="20" y="566"/>
                  </a:lnTo>
                  <a:lnTo>
                    <a:pt x="42" y="569"/>
                  </a:lnTo>
                  <a:lnTo>
                    <a:pt x="355" y="56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>
                <a:solidFill>
                  <a:prstClr val="black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02" y="2335"/>
              <a:ext cx="1404" cy="318"/>
            </a:xfrm>
            <a:custGeom>
              <a:avLst/>
              <a:gdLst>
                <a:gd name="T0" fmla="*/ 120 w 1404"/>
                <a:gd name="T1" fmla="*/ 99 h 318"/>
                <a:gd name="T2" fmla="*/ 205 w 1404"/>
                <a:gd name="T3" fmla="*/ 131 h 318"/>
                <a:gd name="T4" fmla="*/ 282 w 1404"/>
                <a:gd name="T5" fmla="*/ 151 h 318"/>
                <a:gd name="T6" fmla="*/ 350 w 1404"/>
                <a:gd name="T7" fmla="*/ 163 h 318"/>
                <a:gd name="T8" fmla="*/ 415 w 1404"/>
                <a:gd name="T9" fmla="*/ 163 h 318"/>
                <a:gd name="T10" fmla="*/ 481 w 1404"/>
                <a:gd name="T11" fmla="*/ 151 h 318"/>
                <a:gd name="T12" fmla="*/ 546 w 1404"/>
                <a:gd name="T13" fmla="*/ 131 h 318"/>
                <a:gd name="T14" fmla="*/ 617 w 1404"/>
                <a:gd name="T15" fmla="*/ 103 h 318"/>
                <a:gd name="T16" fmla="*/ 694 w 1404"/>
                <a:gd name="T17" fmla="*/ 67 h 318"/>
                <a:gd name="T18" fmla="*/ 793 w 1404"/>
                <a:gd name="T19" fmla="*/ 36 h 318"/>
                <a:gd name="T20" fmla="*/ 910 w 1404"/>
                <a:gd name="T21" fmla="*/ 12 h 318"/>
                <a:gd name="T22" fmla="*/ 1029 w 1404"/>
                <a:gd name="T23" fmla="*/ 0 h 318"/>
                <a:gd name="T24" fmla="*/ 1149 w 1404"/>
                <a:gd name="T25" fmla="*/ 12 h 318"/>
                <a:gd name="T26" fmla="*/ 1254 w 1404"/>
                <a:gd name="T27" fmla="*/ 51 h 318"/>
                <a:gd name="T28" fmla="*/ 1339 w 1404"/>
                <a:gd name="T29" fmla="*/ 123 h 318"/>
                <a:gd name="T30" fmla="*/ 1393 w 1404"/>
                <a:gd name="T31" fmla="*/ 235 h 318"/>
                <a:gd name="T32" fmla="*/ 1396 w 1404"/>
                <a:gd name="T33" fmla="*/ 310 h 318"/>
                <a:gd name="T34" fmla="*/ 1379 w 1404"/>
                <a:gd name="T35" fmla="*/ 314 h 318"/>
                <a:gd name="T36" fmla="*/ 1345 w 1404"/>
                <a:gd name="T37" fmla="*/ 290 h 318"/>
                <a:gd name="T38" fmla="*/ 1294 w 1404"/>
                <a:gd name="T39" fmla="*/ 243 h 318"/>
                <a:gd name="T40" fmla="*/ 1234 w 1404"/>
                <a:gd name="T41" fmla="*/ 203 h 318"/>
                <a:gd name="T42" fmla="*/ 1168 w 1404"/>
                <a:gd name="T43" fmla="*/ 175 h 318"/>
                <a:gd name="T44" fmla="*/ 1092 w 1404"/>
                <a:gd name="T45" fmla="*/ 159 h 318"/>
                <a:gd name="T46" fmla="*/ 1006 w 1404"/>
                <a:gd name="T47" fmla="*/ 159 h 318"/>
                <a:gd name="T48" fmla="*/ 910 w 1404"/>
                <a:gd name="T49" fmla="*/ 179 h 318"/>
                <a:gd name="T50" fmla="*/ 799 w 1404"/>
                <a:gd name="T51" fmla="*/ 215 h 318"/>
                <a:gd name="T52" fmla="*/ 694 w 1404"/>
                <a:gd name="T53" fmla="*/ 262 h 318"/>
                <a:gd name="T54" fmla="*/ 592 w 1404"/>
                <a:gd name="T55" fmla="*/ 282 h 318"/>
                <a:gd name="T56" fmla="*/ 481 w 1404"/>
                <a:gd name="T57" fmla="*/ 286 h 318"/>
                <a:gd name="T58" fmla="*/ 370 w 1404"/>
                <a:gd name="T59" fmla="*/ 282 h 318"/>
                <a:gd name="T60" fmla="*/ 262 w 1404"/>
                <a:gd name="T61" fmla="*/ 266 h 318"/>
                <a:gd name="T62" fmla="*/ 165 w 1404"/>
                <a:gd name="T63" fmla="*/ 247 h 318"/>
                <a:gd name="T64" fmla="*/ 83 w 1404"/>
                <a:gd name="T65" fmla="*/ 227 h 318"/>
                <a:gd name="T66" fmla="*/ 20 w 1404"/>
                <a:gd name="T67" fmla="*/ 211 h 318"/>
                <a:gd name="T68" fmla="*/ 17 w 1404"/>
                <a:gd name="T69" fmla="*/ 175 h 318"/>
                <a:gd name="T70" fmla="*/ 60 w 1404"/>
                <a:gd name="T71" fmla="*/ 103 h 31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404"/>
                <a:gd name="T109" fmla="*/ 0 h 318"/>
                <a:gd name="T110" fmla="*/ 1404 w 1404"/>
                <a:gd name="T111" fmla="*/ 318 h 31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404" h="318">
                  <a:moveTo>
                    <a:pt x="74" y="79"/>
                  </a:moveTo>
                  <a:lnTo>
                    <a:pt x="120" y="99"/>
                  </a:lnTo>
                  <a:lnTo>
                    <a:pt x="165" y="115"/>
                  </a:lnTo>
                  <a:lnTo>
                    <a:pt x="205" y="131"/>
                  </a:lnTo>
                  <a:lnTo>
                    <a:pt x="245" y="143"/>
                  </a:lnTo>
                  <a:lnTo>
                    <a:pt x="282" y="151"/>
                  </a:lnTo>
                  <a:lnTo>
                    <a:pt x="316" y="159"/>
                  </a:lnTo>
                  <a:lnTo>
                    <a:pt x="350" y="163"/>
                  </a:lnTo>
                  <a:lnTo>
                    <a:pt x="384" y="163"/>
                  </a:lnTo>
                  <a:lnTo>
                    <a:pt x="415" y="163"/>
                  </a:lnTo>
                  <a:lnTo>
                    <a:pt x="447" y="159"/>
                  </a:lnTo>
                  <a:lnTo>
                    <a:pt x="481" y="151"/>
                  </a:lnTo>
                  <a:lnTo>
                    <a:pt x="512" y="143"/>
                  </a:lnTo>
                  <a:lnTo>
                    <a:pt x="546" y="131"/>
                  </a:lnTo>
                  <a:lnTo>
                    <a:pt x="580" y="119"/>
                  </a:lnTo>
                  <a:lnTo>
                    <a:pt x="617" y="103"/>
                  </a:lnTo>
                  <a:lnTo>
                    <a:pt x="654" y="87"/>
                  </a:lnTo>
                  <a:lnTo>
                    <a:pt x="694" y="67"/>
                  </a:lnTo>
                  <a:lnTo>
                    <a:pt x="742" y="51"/>
                  </a:lnTo>
                  <a:lnTo>
                    <a:pt x="793" y="36"/>
                  </a:lnTo>
                  <a:lnTo>
                    <a:pt x="850" y="24"/>
                  </a:lnTo>
                  <a:lnTo>
                    <a:pt x="910" y="12"/>
                  </a:lnTo>
                  <a:lnTo>
                    <a:pt x="970" y="4"/>
                  </a:lnTo>
                  <a:lnTo>
                    <a:pt x="1029" y="0"/>
                  </a:lnTo>
                  <a:lnTo>
                    <a:pt x="1089" y="4"/>
                  </a:lnTo>
                  <a:lnTo>
                    <a:pt x="1149" y="12"/>
                  </a:lnTo>
                  <a:lnTo>
                    <a:pt x="1203" y="28"/>
                  </a:lnTo>
                  <a:lnTo>
                    <a:pt x="1254" y="51"/>
                  </a:lnTo>
                  <a:lnTo>
                    <a:pt x="1299" y="83"/>
                  </a:lnTo>
                  <a:lnTo>
                    <a:pt x="1339" y="123"/>
                  </a:lnTo>
                  <a:lnTo>
                    <a:pt x="1370" y="175"/>
                  </a:lnTo>
                  <a:lnTo>
                    <a:pt x="1393" y="235"/>
                  </a:lnTo>
                  <a:lnTo>
                    <a:pt x="1404" y="310"/>
                  </a:lnTo>
                  <a:lnTo>
                    <a:pt x="1396" y="310"/>
                  </a:lnTo>
                  <a:lnTo>
                    <a:pt x="1387" y="314"/>
                  </a:lnTo>
                  <a:lnTo>
                    <a:pt x="1379" y="314"/>
                  </a:lnTo>
                  <a:lnTo>
                    <a:pt x="1370" y="318"/>
                  </a:lnTo>
                  <a:lnTo>
                    <a:pt x="1345" y="290"/>
                  </a:lnTo>
                  <a:lnTo>
                    <a:pt x="1319" y="266"/>
                  </a:lnTo>
                  <a:lnTo>
                    <a:pt x="1294" y="243"/>
                  </a:lnTo>
                  <a:lnTo>
                    <a:pt x="1265" y="223"/>
                  </a:lnTo>
                  <a:lnTo>
                    <a:pt x="1234" y="203"/>
                  </a:lnTo>
                  <a:lnTo>
                    <a:pt x="1203" y="187"/>
                  </a:lnTo>
                  <a:lnTo>
                    <a:pt x="1168" y="175"/>
                  </a:lnTo>
                  <a:lnTo>
                    <a:pt x="1132" y="167"/>
                  </a:lnTo>
                  <a:lnTo>
                    <a:pt x="1092" y="159"/>
                  </a:lnTo>
                  <a:lnTo>
                    <a:pt x="1052" y="159"/>
                  </a:lnTo>
                  <a:lnTo>
                    <a:pt x="1006" y="159"/>
                  </a:lnTo>
                  <a:lnTo>
                    <a:pt x="961" y="167"/>
                  </a:lnTo>
                  <a:lnTo>
                    <a:pt x="910" y="179"/>
                  </a:lnTo>
                  <a:lnTo>
                    <a:pt x="856" y="195"/>
                  </a:lnTo>
                  <a:lnTo>
                    <a:pt x="799" y="215"/>
                  </a:lnTo>
                  <a:lnTo>
                    <a:pt x="739" y="243"/>
                  </a:lnTo>
                  <a:lnTo>
                    <a:pt x="694" y="262"/>
                  </a:lnTo>
                  <a:lnTo>
                    <a:pt x="643" y="274"/>
                  </a:lnTo>
                  <a:lnTo>
                    <a:pt x="592" y="282"/>
                  </a:lnTo>
                  <a:lnTo>
                    <a:pt x="538" y="286"/>
                  </a:lnTo>
                  <a:lnTo>
                    <a:pt x="481" y="286"/>
                  </a:lnTo>
                  <a:lnTo>
                    <a:pt x="427" y="286"/>
                  </a:lnTo>
                  <a:lnTo>
                    <a:pt x="370" y="282"/>
                  </a:lnTo>
                  <a:lnTo>
                    <a:pt x="316" y="274"/>
                  </a:lnTo>
                  <a:lnTo>
                    <a:pt x="262" y="266"/>
                  </a:lnTo>
                  <a:lnTo>
                    <a:pt x="211" y="258"/>
                  </a:lnTo>
                  <a:lnTo>
                    <a:pt x="165" y="247"/>
                  </a:lnTo>
                  <a:lnTo>
                    <a:pt x="120" y="235"/>
                  </a:lnTo>
                  <a:lnTo>
                    <a:pt x="83" y="227"/>
                  </a:lnTo>
                  <a:lnTo>
                    <a:pt x="49" y="219"/>
                  </a:lnTo>
                  <a:lnTo>
                    <a:pt x="20" y="211"/>
                  </a:lnTo>
                  <a:lnTo>
                    <a:pt x="0" y="203"/>
                  </a:lnTo>
                  <a:lnTo>
                    <a:pt x="17" y="175"/>
                  </a:lnTo>
                  <a:lnTo>
                    <a:pt x="40" y="139"/>
                  </a:lnTo>
                  <a:lnTo>
                    <a:pt x="60" y="103"/>
                  </a:lnTo>
                  <a:lnTo>
                    <a:pt x="74" y="79"/>
                  </a:lnTo>
                  <a:close/>
                </a:path>
              </a:pathLst>
            </a:custGeom>
            <a:solidFill>
              <a:srgbClr val="33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>
                <a:solidFill>
                  <a:prstClr val="black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endParaRPr>
            </a:p>
          </p:txBody>
        </p:sp>
      </p:grpSp>
      <p:sp>
        <p:nvSpPr>
          <p:cNvPr id="28" name="AutoShape 3"/>
          <p:cNvSpPr>
            <a:spLocks noChangeArrowheads="1"/>
          </p:cNvSpPr>
          <p:nvPr/>
        </p:nvSpPr>
        <p:spPr bwMode="auto">
          <a:xfrm>
            <a:off x="6492624" y="3661355"/>
            <a:ext cx="246992" cy="298966"/>
          </a:xfrm>
          <a:prstGeom prst="irregularSeal1">
            <a:avLst/>
          </a:prstGeom>
          <a:gradFill rotWithShape="1">
            <a:gsLst>
              <a:gs pos="0">
                <a:srgbClr val="E6F8A6">
                  <a:alpha val="62000"/>
                </a:srgbClr>
              </a:gs>
              <a:gs pos="100000">
                <a:srgbClr val="FF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CC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vi-VN" altLang="en-US" sz="1499">
              <a:solidFill>
                <a:srgbClr val="FFFFFF"/>
              </a:solidFill>
              <a:ea typeface="宋体" panose="02010600030101010101" pitchFamily="2" charset="-122"/>
              <a:cs typeface="Times New Roman" pitchFamily="18" charset="0"/>
            </a:endParaRPr>
          </a:p>
        </p:txBody>
      </p:sp>
      <p:sp>
        <p:nvSpPr>
          <p:cNvPr id="29" name="AutoShape 8"/>
          <p:cNvSpPr>
            <a:spLocks noChangeArrowheads="1"/>
          </p:cNvSpPr>
          <p:nvPr/>
        </p:nvSpPr>
        <p:spPr bwMode="auto">
          <a:xfrm>
            <a:off x="5058241" y="742099"/>
            <a:ext cx="232354" cy="286219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endParaRPr lang="vi-VN" sz="1349">
              <a:solidFill>
                <a:srgbClr val="FFFFFF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</a:endParaRPr>
          </a:p>
        </p:txBody>
      </p:sp>
      <p:sp>
        <p:nvSpPr>
          <p:cNvPr id="30" name="AutoShape 10"/>
          <p:cNvSpPr>
            <a:spLocks noChangeArrowheads="1"/>
          </p:cNvSpPr>
          <p:nvPr/>
        </p:nvSpPr>
        <p:spPr bwMode="auto">
          <a:xfrm>
            <a:off x="6500479" y="63636"/>
            <a:ext cx="212549" cy="293031"/>
          </a:xfrm>
          <a:prstGeom prst="irregularSeal2">
            <a:avLst/>
          </a:prstGeom>
          <a:gradFill rotWithShape="1">
            <a:gsLst>
              <a:gs pos="0">
                <a:srgbClr val="FCA2B1">
                  <a:alpha val="87999"/>
                </a:srgbClr>
              </a:gs>
              <a:gs pos="100000">
                <a:srgbClr val="FF0000">
                  <a:alpha val="57999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vi-VN" altLang="en-US" sz="1499">
              <a:solidFill>
                <a:srgbClr val="FFFFFF"/>
              </a:solidFill>
              <a:ea typeface="宋体" panose="02010600030101010101" pitchFamily="2" charset="-122"/>
              <a:cs typeface="Times New Roman" pitchFamily="18" charset="0"/>
            </a:endParaRPr>
          </a:p>
        </p:txBody>
      </p:sp>
      <p:sp>
        <p:nvSpPr>
          <p:cNvPr id="31" name="AutoShape 14"/>
          <p:cNvSpPr>
            <a:spLocks noChangeArrowheads="1"/>
          </p:cNvSpPr>
          <p:nvPr/>
        </p:nvSpPr>
        <p:spPr bwMode="auto">
          <a:xfrm>
            <a:off x="7135275" y="1491957"/>
            <a:ext cx="222291" cy="320985"/>
          </a:xfrm>
          <a:prstGeom prst="star5">
            <a:avLst/>
          </a:prstGeom>
          <a:gradFill rotWithShape="1">
            <a:gsLst>
              <a:gs pos="0">
                <a:srgbClr val="1D9BB8"/>
              </a:gs>
              <a:gs pos="100000">
                <a:srgbClr val="FF0066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endParaRPr lang="vi-VN" sz="1349" kern="0">
              <a:solidFill>
                <a:srgbClr val="FFFFFF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</a:endParaRPr>
          </a:p>
        </p:txBody>
      </p:sp>
      <p:sp>
        <p:nvSpPr>
          <p:cNvPr id="32" name="AutoShape 19"/>
          <p:cNvSpPr>
            <a:spLocks noChangeArrowheads="1"/>
          </p:cNvSpPr>
          <p:nvPr/>
        </p:nvSpPr>
        <p:spPr bwMode="auto">
          <a:xfrm>
            <a:off x="6697965" y="4332257"/>
            <a:ext cx="307364" cy="389351"/>
          </a:xfrm>
          <a:prstGeom prst="star5">
            <a:avLst/>
          </a:prstGeom>
          <a:gradFill rotWithShape="1">
            <a:gsLst>
              <a:gs pos="0">
                <a:srgbClr val="FFFF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endParaRPr lang="vi-VN" sz="1349">
              <a:solidFill>
                <a:srgbClr val="FFFFFF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</a:endParaRPr>
          </a:p>
        </p:txBody>
      </p:sp>
      <p:sp>
        <p:nvSpPr>
          <p:cNvPr id="33" name="AutoShape 4"/>
          <p:cNvSpPr>
            <a:spLocks noChangeArrowheads="1"/>
          </p:cNvSpPr>
          <p:nvPr/>
        </p:nvSpPr>
        <p:spPr bwMode="auto">
          <a:xfrm>
            <a:off x="2073813" y="2822774"/>
            <a:ext cx="211316" cy="315191"/>
          </a:xfrm>
          <a:prstGeom prst="irregularSeal1">
            <a:avLst/>
          </a:prstGeom>
          <a:gradFill rotWithShape="1">
            <a:gsLst>
              <a:gs pos="0">
                <a:srgbClr val="FF0066"/>
              </a:gs>
              <a:gs pos="100000">
                <a:srgbClr val="FF0000">
                  <a:alpha val="3998"/>
                </a:srgbClr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vi-VN" altLang="en-US" sz="1499">
              <a:solidFill>
                <a:srgbClr val="FFFFFF"/>
              </a:solidFill>
              <a:ea typeface="宋体" panose="02010600030101010101" pitchFamily="2" charset="-122"/>
              <a:cs typeface="Times New Roman" pitchFamily="18" charset="0"/>
            </a:endParaRPr>
          </a:p>
        </p:txBody>
      </p:sp>
      <p:sp>
        <p:nvSpPr>
          <p:cNvPr id="34" name="AutoShape 7"/>
          <p:cNvSpPr>
            <a:spLocks noChangeArrowheads="1"/>
          </p:cNvSpPr>
          <p:nvPr/>
        </p:nvSpPr>
        <p:spPr bwMode="auto">
          <a:xfrm>
            <a:off x="3223612" y="87184"/>
            <a:ext cx="263455" cy="500595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vi-VN" altLang="en-US" sz="1499">
              <a:solidFill>
                <a:srgbClr val="FFFFFF"/>
              </a:solidFill>
              <a:ea typeface="宋体" panose="02010600030101010101" pitchFamily="2" charset="-122"/>
              <a:cs typeface="Times New Roman" pitchFamily="18" charset="0"/>
            </a:endParaRPr>
          </a:p>
        </p:txBody>
      </p:sp>
      <p:sp>
        <p:nvSpPr>
          <p:cNvPr id="35" name="WordArt 11"/>
          <p:cNvSpPr>
            <a:spLocks noChangeArrowheads="1" noChangeShapeType="1" noTextEdit="1"/>
          </p:cNvSpPr>
          <p:nvPr/>
        </p:nvSpPr>
        <p:spPr bwMode="auto">
          <a:xfrm>
            <a:off x="2942854" y="1252991"/>
            <a:ext cx="6929988" cy="2207756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  <a:contourClr>
                <a:srgbClr val="FFFF00"/>
              </a:contourClr>
            </a:sp3d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597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3300"/>
                    </a:gs>
                  </a:gsLst>
                  <a:path path="rect">
                    <a:fillToRect l="50000" t="50000" r="50000" b="50000"/>
                  </a:path>
                </a:gradFill>
                <a:latin typeface="Times New Roman" pitchFamily="18" charset="0"/>
                <a:cs typeface="Times New Roman" pitchFamily="18" charset="0"/>
              </a:rPr>
              <a:t>CHÀO MỪNG CÁC EM ĐẾN VỚI TIẾT HỌC NGÀY HÔM NAY</a:t>
            </a:r>
          </a:p>
        </p:txBody>
      </p:sp>
      <p:grpSp>
        <p:nvGrpSpPr>
          <p:cNvPr id="7" name="Group 27"/>
          <p:cNvGrpSpPr>
            <a:grpSpLocks/>
          </p:cNvGrpSpPr>
          <p:nvPr/>
        </p:nvGrpSpPr>
        <p:grpSpPr bwMode="auto">
          <a:xfrm rot="-637170">
            <a:off x="7713271" y="4629774"/>
            <a:ext cx="1818782" cy="994442"/>
            <a:chOff x="336" y="2040"/>
            <a:chExt cx="1200" cy="2016"/>
          </a:xfrm>
        </p:grpSpPr>
        <p:pic>
          <p:nvPicPr>
            <p:cNvPr id="38" name="Picture 28" descr="p3012_5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25410">
              <a:off x="636" y="2328"/>
              <a:ext cx="900" cy="1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29" descr="p3012_8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53848">
              <a:off x="480" y="2040"/>
              <a:ext cx="900" cy="1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30" descr="p3012_8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07644">
              <a:off x="336" y="2544"/>
              <a:ext cx="900" cy="1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4399E3D6-4067-4854-A232-5EDE51430B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855" y="3303432"/>
            <a:ext cx="3328209" cy="2623013"/>
          </a:xfrm>
          <a:prstGeom prst="rect">
            <a:avLst/>
          </a:prstGeom>
        </p:spPr>
      </p:pic>
      <p:sp>
        <p:nvSpPr>
          <p:cNvPr id="2" name="AutoShape 2" descr="Sử dụng mạng xã hội bôi nhọ danh dự người khác thì phạm tội gì?"/>
          <p:cNvSpPr>
            <a:spLocks noChangeAspect="1" noChangeArrowheads="1"/>
          </p:cNvSpPr>
          <p:nvPr/>
        </p:nvSpPr>
        <p:spPr bwMode="auto">
          <a:xfrm>
            <a:off x="1640681" y="-144463"/>
            <a:ext cx="2286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AutoShape 4" descr="Sử dụng mạng xã hội bôi nhọ danh dự người khác thì phạm tội gì?"/>
          <p:cNvSpPr>
            <a:spLocks noChangeAspect="1" noChangeArrowheads="1"/>
          </p:cNvSpPr>
          <p:nvPr/>
        </p:nvSpPr>
        <p:spPr bwMode="auto">
          <a:xfrm>
            <a:off x="1754981" y="7939"/>
            <a:ext cx="2286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55392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/>
          <p:cNvSpPr/>
          <p:nvPr/>
        </p:nvSpPr>
        <p:spPr>
          <a:xfrm>
            <a:off x="2931599" y="282731"/>
            <a:ext cx="9260401" cy="3891479"/>
          </a:xfrm>
          <a:prstGeom prst="rect">
            <a:avLst/>
          </a:prstGeom>
          <a:solidFill>
            <a:srgbClr val="008CF5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</a:pPr>
            <a:r>
              <a:rPr lang="en-US" sz="2800" b="1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Câu</a:t>
            </a:r>
            <a:r>
              <a:rPr lang="en-US" sz="28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sz="280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Liên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Xô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Mĩ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trở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hai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cực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đối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đầu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nhau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từ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khi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nào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A.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Sau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Chiến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tranh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thế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giới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thứ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hai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		</a:t>
            </a:r>
            <a:endParaRPr lang="en-US" sz="2800" dirty="0" smtClean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en-US" sz="280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Trước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Chiến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tranh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thế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giới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thứ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hai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C.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Chiến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tranh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thế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giới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thứ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hai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	</a:t>
            </a:r>
            <a:endParaRPr lang="en-US" sz="2800" dirty="0" smtClean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en-US" sz="280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sau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Chiến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tranh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thế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giới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thứ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hai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2704464" y="178118"/>
            <a:ext cx="387791" cy="3977571"/>
            <a:chOff x="1322576" y="181189"/>
            <a:chExt cx="387790" cy="2666783"/>
          </a:xfrm>
        </p:grpSpPr>
        <p:grpSp>
          <p:nvGrpSpPr>
            <p:cNvPr id="53" name="Group 52"/>
            <p:cNvGrpSpPr/>
            <p:nvPr/>
          </p:nvGrpSpPr>
          <p:grpSpPr>
            <a:xfrm>
              <a:off x="1322576" y="1379570"/>
              <a:ext cx="286946" cy="286946"/>
              <a:chOff x="505017" y="3662327"/>
              <a:chExt cx="286946" cy="286946"/>
            </a:xfrm>
          </p:grpSpPr>
          <p:sp>
            <p:nvSpPr>
              <p:cNvPr id="54" name="Oval 53"/>
              <p:cNvSpPr/>
              <p:nvPr/>
            </p:nvSpPr>
            <p:spPr>
              <a:xfrm>
                <a:off x="505017" y="3662327"/>
                <a:ext cx="286946" cy="286946"/>
              </a:xfrm>
              <a:prstGeom prst="ellipse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587032" y="3741662"/>
                <a:ext cx="122915" cy="122915"/>
              </a:xfrm>
              <a:prstGeom prst="ellipse">
                <a:avLst/>
              </a:prstGeom>
              <a:solidFill>
                <a:srgbClr val="008C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Arial"/>
                </a:endParaRPr>
              </a:p>
            </p:txBody>
          </p:sp>
        </p:grpSp>
        <p:sp>
          <p:nvSpPr>
            <p:cNvPr id="57" name="Left Bracket 56"/>
            <p:cNvSpPr/>
            <p:nvPr/>
          </p:nvSpPr>
          <p:spPr>
            <a:xfrm>
              <a:off x="1461286" y="181189"/>
              <a:ext cx="249080" cy="2666783"/>
            </a:xfrm>
            <a:prstGeom prst="leftBracket">
              <a:avLst/>
            </a:prstGeom>
            <a:ln w="38100">
              <a:solidFill>
                <a:srgbClr val="008C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1917014" y="1374974"/>
            <a:ext cx="455948" cy="3255185"/>
            <a:chOff x="393013" y="1032069"/>
            <a:chExt cx="455948" cy="3255185"/>
          </a:xfrm>
        </p:grpSpPr>
        <p:cxnSp>
          <p:nvCxnSpPr>
            <p:cNvPr id="13" name="Straight Connector 12"/>
            <p:cNvCxnSpPr>
              <a:stCxn id="29" idx="4"/>
              <a:endCxn id="64" idx="0"/>
            </p:cNvCxnSpPr>
            <p:nvPr/>
          </p:nvCxnSpPr>
          <p:spPr>
            <a:xfrm flipH="1">
              <a:off x="620987" y="1032069"/>
              <a:ext cx="14515" cy="2799237"/>
            </a:xfrm>
            <a:prstGeom prst="line">
              <a:avLst/>
            </a:prstGeom>
            <a:ln w="12700">
              <a:solidFill>
                <a:srgbClr val="008CF5"/>
              </a:solidFill>
            </a:ln>
            <a:effectLst>
              <a:glow rad="127000">
                <a:srgbClr val="008CF5">
                  <a:alpha val="5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Group 4"/>
            <p:cNvGrpSpPr/>
            <p:nvPr/>
          </p:nvGrpSpPr>
          <p:grpSpPr>
            <a:xfrm>
              <a:off x="393013" y="3831306"/>
              <a:ext cx="455948" cy="455948"/>
              <a:chOff x="268476" y="3198923"/>
              <a:chExt cx="286946" cy="286946"/>
            </a:xfrm>
          </p:grpSpPr>
          <p:sp>
            <p:nvSpPr>
              <p:cNvPr id="64" name="Oval 63"/>
              <p:cNvSpPr/>
              <p:nvPr/>
            </p:nvSpPr>
            <p:spPr>
              <a:xfrm>
                <a:off x="268476" y="3198923"/>
                <a:ext cx="286946" cy="286946"/>
              </a:xfrm>
              <a:prstGeom prst="ellipse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350491" y="3278258"/>
                <a:ext cx="122915" cy="122915"/>
              </a:xfrm>
              <a:prstGeom prst="ellipse">
                <a:avLst/>
              </a:prstGeom>
              <a:solidFill>
                <a:srgbClr val="008C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Arial"/>
                </a:endParaRPr>
              </a:p>
            </p:txBody>
          </p:sp>
        </p:grpSp>
      </p:grpSp>
      <p:grpSp>
        <p:nvGrpSpPr>
          <p:cNvPr id="31" name="Group 30"/>
          <p:cNvGrpSpPr/>
          <p:nvPr/>
        </p:nvGrpSpPr>
        <p:grpSpPr>
          <a:xfrm>
            <a:off x="2134124" y="4155689"/>
            <a:ext cx="9915887" cy="2654675"/>
            <a:chOff x="620986" y="3549113"/>
            <a:chExt cx="7861800" cy="2654675"/>
          </a:xfrm>
        </p:grpSpPr>
        <p:grpSp>
          <p:nvGrpSpPr>
            <p:cNvPr id="23" name="Group 22"/>
            <p:cNvGrpSpPr/>
            <p:nvPr/>
          </p:nvGrpSpPr>
          <p:grpSpPr>
            <a:xfrm>
              <a:off x="620986" y="3549113"/>
              <a:ext cx="7597821" cy="2654675"/>
              <a:chOff x="1139780" y="2611241"/>
              <a:chExt cx="4733934" cy="2462475"/>
            </a:xfrm>
          </p:grpSpPr>
          <p:sp>
            <p:nvSpPr>
              <p:cNvPr id="18" name="Parallelogram 17"/>
              <p:cNvSpPr/>
              <p:nvPr/>
            </p:nvSpPr>
            <p:spPr>
              <a:xfrm>
                <a:off x="1139780" y="3102581"/>
                <a:ext cx="4733934" cy="1874096"/>
              </a:xfrm>
              <a:prstGeom prst="parallelogram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endParaRPr>
              </a:p>
            </p:txBody>
          </p:sp>
          <p:sp>
            <p:nvSpPr>
              <p:cNvPr id="7" name="Parallelogram 6"/>
              <p:cNvSpPr/>
              <p:nvPr/>
            </p:nvSpPr>
            <p:spPr>
              <a:xfrm flipH="1">
                <a:off x="1357102" y="2611241"/>
                <a:ext cx="1403156" cy="534468"/>
              </a:xfrm>
              <a:prstGeom prst="parallelogram">
                <a:avLst/>
              </a:prstGeom>
              <a:solidFill>
                <a:srgbClr val="00FF4E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Arial"/>
                  </a:rPr>
                  <a:t>ĐÁP ÁN</a:t>
                </a:r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1418483" y="4847084"/>
                <a:ext cx="3113455" cy="226632"/>
              </a:xfrm>
              <a:prstGeom prst="rect">
                <a:avLst/>
              </a:prstGeom>
              <a:solidFill>
                <a:srgbClr val="2121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Arial"/>
                </a:endParaRPr>
              </a:p>
            </p:txBody>
          </p:sp>
        </p:grpSp>
        <p:cxnSp>
          <p:nvCxnSpPr>
            <p:cNvPr id="75" name="Straight Connector 74"/>
            <p:cNvCxnSpPr>
              <a:stCxn id="15" idx="3"/>
              <a:endCxn id="15" idx="1"/>
            </p:cNvCxnSpPr>
            <p:nvPr/>
          </p:nvCxnSpPr>
          <p:spPr>
            <a:xfrm>
              <a:off x="3221801" y="4031549"/>
              <a:ext cx="4997003" cy="0"/>
            </a:xfrm>
            <a:prstGeom prst="line">
              <a:avLst/>
            </a:prstGeom>
            <a:ln>
              <a:solidFill>
                <a:srgbClr val="008CF5"/>
              </a:solidFill>
            </a:ln>
            <a:effectLst>
              <a:glow rad="127000">
                <a:srgbClr val="008CF5">
                  <a:alpha val="5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>
              <a:off x="878650" y="6032145"/>
              <a:ext cx="5519746" cy="0"/>
            </a:xfrm>
            <a:prstGeom prst="line">
              <a:avLst/>
            </a:prstGeom>
            <a:ln>
              <a:solidFill>
                <a:srgbClr val="008CF5"/>
              </a:solidFill>
            </a:ln>
            <a:effectLst>
              <a:glow rad="127000">
                <a:srgbClr val="008CF5">
                  <a:alpha val="5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Parallelogram 29"/>
            <p:cNvSpPr/>
            <p:nvPr/>
          </p:nvSpPr>
          <p:spPr>
            <a:xfrm>
              <a:off x="810348" y="3889004"/>
              <a:ext cx="7672438" cy="2067626"/>
            </a:xfrm>
            <a:prstGeom prst="parallelogram">
              <a:avLst/>
            </a:prstGeom>
            <a:solidFill>
              <a:srgbClr val="008CF5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indent="457200" algn="just">
                <a:lnSpc>
                  <a:spcPct val="107000"/>
                </a:lnSpc>
              </a:pPr>
              <a:r>
                <a: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A. </a:t>
              </a:r>
              <a:r>
                <a:rPr lang="en-US" sz="2800" b="1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Sau</a:t>
              </a:r>
              <a:r>
                <a: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Chiến</a:t>
              </a:r>
              <a:r>
                <a: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tranh</a:t>
              </a:r>
              <a:r>
                <a: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thế</a:t>
              </a:r>
              <a:r>
                <a: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giới</a:t>
              </a:r>
              <a:r>
                <a: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thứ</a:t>
              </a:r>
              <a:r>
                <a: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hai</a:t>
              </a:r>
              <a:r>
                <a:rPr lang="en-US" sz="28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.</a:t>
              </a:r>
              <a:endPara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0800000">
              <a:off x="3221801" y="3879674"/>
              <a:ext cx="4997003" cy="303750"/>
            </a:xfrm>
            <a:prstGeom prst="rect">
              <a:avLst/>
            </a:prstGeom>
          </p:spPr>
        </p:pic>
      </p:grpSp>
      <p:grpSp>
        <p:nvGrpSpPr>
          <p:cNvPr id="28" name="Group 27"/>
          <p:cNvGrpSpPr/>
          <p:nvPr/>
        </p:nvGrpSpPr>
        <p:grpSpPr>
          <a:xfrm>
            <a:off x="1622176" y="304399"/>
            <a:ext cx="1082288" cy="1082288"/>
            <a:chOff x="83662" y="159259"/>
            <a:chExt cx="1082288" cy="1082288"/>
          </a:xfrm>
        </p:grpSpPr>
        <p:sp>
          <p:nvSpPr>
            <p:cNvPr id="29" name="Oval 28"/>
            <p:cNvSpPr/>
            <p:nvPr/>
          </p:nvSpPr>
          <p:spPr>
            <a:xfrm>
              <a:off x="91433" y="170721"/>
              <a:ext cx="1059109" cy="1059109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ffectLst>
              <a:glow rad="127000">
                <a:srgbClr val="008CF5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8CF5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endParaRPr>
            </a:p>
          </p:txBody>
        </p:sp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3662" y="159259"/>
              <a:ext cx="1082288" cy="1082288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40649" y="240741"/>
              <a:ext cx="757177" cy="937456"/>
            </a:xfrm>
            <a:prstGeom prst="rect">
              <a:avLst/>
            </a:prstGeom>
          </p:spPr>
        </p:pic>
        <p:sp>
          <p:nvSpPr>
            <p:cNvPr id="34" name="TextBox 33"/>
            <p:cNvSpPr txBox="1"/>
            <p:nvPr/>
          </p:nvSpPr>
          <p:spPr>
            <a:xfrm>
              <a:off x="354552" y="277250"/>
              <a:ext cx="540533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000" b="1" i="0" u="none" strike="noStrike" kern="1200" cap="none" spc="0" normalizeH="0" baseline="0" noProof="0" dirty="0">
                  <a:ln>
                    <a:noFill/>
                  </a:ln>
                  <a:solidFill>
                    <a:srgbClr val="00FF4E"/>
                  </a:solidFill>
                  <a:effectLst>
                    <a:glow rad="88900">
                      <a:srgbClr val="00FF4E">
                        <a:alpha val="60000"/>
                      </a:srgbClr>
                    </a:glow>
                  </a:effectLst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Arial"/>
                </a:rPr>
                <a:t>1</a:t>
              </a:r>
            </a:p>
          </p:txBody>
        </p:sp>
      </p:grpSp>
      <p:pic>
        <p:nvPicPr>
          <p:cNvPr id="38" name="Picture 115" descr="ALRMCLOK"/>
          <p:cNvPicPr>
            <a:picLocks noChangeAspect="1" noChangeArrowheads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981" y="2220873"/>
            <a:ext cx="864427" cy="1045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Oval 176"/>
          <p:cNvSpPr>
            <a:spLocks noChangeArrowheads="1"/>
          </p:cNvSpPr>
          <p:nvPr/>
        </p:nvSpPr>
        <p:spPr bwMode="auto">
          <a:xfrm>
            <a:off x="1912724" y="252070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10</a:t>
            </a:r>
          </a:p>
        </p:txBody>
      </p:sp>
      <p:sp>
        <p:nvSpPr>
          <p:cNvPr id="45" name="Oval 176"/>
          <p:cNvSpPr>
            <a:spLocks noChangeArrowheads="1"/>
          </p:cNvSpPr>
          <p:nvPr/>
        </p:nvSpPr>
        <p:spPr bwMode="auto">
          <a:xfrm>
            <a:off x="1916823" y="2493275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9</a:t>
            </a:r>
          </a:p>
        </p:txBody>
      </p:sp>
      <p:sp>
        <p:nvSpPr>
          <p:cNvPr id="46" name="Oval 176"/>
          <p:cNvSpPr>
            <a:spLocks noChangeArrowheads="1"/>
          </p:cNvSpPr>
          <p:nvPr/>
        </p:nvSpPr>
        <p:spPr bwMode="auto">
          <a:xfrm>
            <a:off x="1912396" y="253420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8</a:t>
            </a:r>
          </a:p>
        </p:txBody>
      </p:sp>
      <p:sp>
        <p:nvSpPr>
          <p:cNvPr id="47" name="Oval 176"/>
          <p:cNvSpPr>
            <a:spLocks noChangeArrowheads="1"/>
          </p:cNvSpPr>
          <p:nvPr/>
        </p:nvSpPr>
        <p:spPr bwMode="auto">
          <a:xfrm>
            <a:off x="1929580" y="251011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7</a:t>
            </a:r>
          </a:p>
        </p:txBody>
      </p:sp>
      <p:sp>
        <p:nvSpPr>
          <p:cNvPr id="48" name="Oval 176"/>
          <p:cNvSpPr>
            <a:spLocks noChangeArrowheads="1"/>
          </p:cNvSpPr>
          <p:nvPr/>
        </p:nvSpPr>
        <p:spPr bwMode="auto">
          <a:xfrm>
            <a:off x="1916823" y="2524013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6</a:t>
            </a:r>
          </a:p>
        </p:txBody>
      </p:sp>
      <p:sp>
        <p:nvSpPr>
          <p:cNvPr id="49" name="Oval 176"/>
          <p:cNvSpPr>
            <a:spLocks noChangeArrowheads="1"/>
          </p:cNvSpPr>
          <p:nvPr/>
        </p:nvSpPr>
        <p:spPr bwMode="auto">
          <a:xfrm>
            <a:off x="1928229" y="25204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5</a:t>
            </a:r>
          </a:p>
        </p:txBody>
      </p:sp>
      <p:sp>
        <p:nvSpPr>
          <p:cNvPr id="50" name="Oval 176"/>
          <p:cNvSpPr>
            <a:spLocks noChangeArrowheads="1"/>
          </p:cNvSpPr>
          <p:nvPr/>
        </p:nvSpPr>
        <p:spPr bwMode="auto">
          <a:xfrm>
            <a:off x="1893065" y="2522671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4</a:t>
            </a:r>
          </a:p>
        </p:txBody>
      </p:sp>
      <p:sp>
        <p:nvSpPr>
          <p:cNvPr id="51" name="Oval 176"/>
          <p:cNvSpPr>
            <a:spLocks noChangeArrowheads="1"/>
          </p:cNvSpPr>
          <p:nvPr/>
        </p:nvSpPr>
        <p:spPr bwMode="auto">
          <a:xfrm>
            <a:off x="1899967" y="24966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3</a:t>
            </a:r>
          </a:p>
        </p:txBody>
      </p:sp>
      <p:sp>
        <p:nvSpPr>
          <p:cNvPr id="52" name="Oval 176"/>
          <p:cNvSpPr>
            <a:spLocks noChangeArrowheads="1"/>
          </p:cNvSpPr>
          <p:nvPr/>
        </p:nvSpPr>
        <p:spPr bwMode="auto">
          <a:xfrm>
            <a:off x="1917853" y="2514751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2</a:t>
            </a:r>
          </a:p>
        </p:txBody>
      </p:sp>
      <p:sp>
        <p:nvSpPr>
          <p:cNvPr id="56" name="Oval 176"/>
          <p:cNvSpPr>
            <a:spLocks noChangeArrowheads="1"/>
          </p:cNvSpPr>
          <p:nvPr/>
        </p:nvSpPr>
        <p:spPr bwMode="auto">
          <a:xfrm>
            <a:off x="1928229" y="2472993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1</a:t>
            </a:r>
          </a:p>
        </p:txBody>
      </p:sp>
      <p:sp>
        <p:nvSpPr>
          <p:cNvPr id="59" name="Oval 176"/>
          <p:cNvSpPr>
            <a:spLocks noChangeArrowheads="1"/>
          </p:cNvSpPr>
          <p:nvPr/>
        </p:nvSpPr>
        <p:spPr bwMode="auto">
          <a:xfrm>
            <a:off x="1886321" y="2502321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/>
                <a:sym typeface="Arial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3162599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beep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GU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"/>
                            </p:stCondLst>
                            <p:childTnLst>
                              <p:par>
                                <p:cTn id="61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fins__success-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6" grpId="0" animBg="1"/>
      <p:bldP spid="5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/>
          <p:cNvSpPr/>
          <p:nvPr/>
        </p:nvSpPr>
        <p:spPr>
          <a:xfrm>
            <a:off x="3077529" y="171440"/>
            <a:ext cx="8684167" cy="3749145"/>
          </a:xfrm>
          <a:prstGeom prst="rect">
            <a:avLst/>
          </a:prstGeom>
          <a:solidFill>
            <a:srgbClr val="008CF5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</a:pP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</a:t>
            </a: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Sự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kiện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xem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khởi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đầu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“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Chiến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tranh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lạnh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sự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lập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Tổ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chức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Hiệp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ước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Vacsava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(1955).</a:t>
            </a:r>
          </a:p>
          <a:p>
            <a:pPr algn="just">
              <a:lnSpc>
                <a:spcPct val="107000"/>
              </a:lnSpc>
            </a:pP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sự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lập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Tổ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chức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Hiệp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ước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Bắc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Đại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Tây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Dương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(1949).</a:t>
            </a:r>
          </a:p>
          <a:p>
            <a:pPr algn="just">
              <a:lnSpc>
                <a:spcPct val="107000"/>
              </a:lnSpc>
            </a:pP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thông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điệp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Tổng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thống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Truman (1947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</a:p>
          <a:p>
            <a:pPr algn="just">
              <a:lnSpc>
                <a:spcPct val="107000"/>
              </a:lnSpc>
            </a:pP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Mĩ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thông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qua “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kế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hoạch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Mác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-san” (1947).</a:t>
            </a:r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2819978" y="66828"/>
            <a:ext cx="387791" cy="3689248"/>
            <a:chOff x="1322576" y="181189"/>
            <a:chExt cx="387790" cy="2666783"/>
          </a:xfrm>
        </p:grpSpPr>
        <p:grpSp>
          <p:nvGrpSpPr>
            <p:cNvPr id="53" name="Group 52"/>
            <p:cNvGrpSpPr/>
            <p:nvPr/>
          </p:nvGrpSpPr>
          <p:grpSpPr>
            <a:xfrm>
              <a:off x="1322576" y="1379570"/>
              <a:ext cx="286946" cy="286946"/>
              <a:chOff x="505017" y="3662327"/>
              <a:chExt cx="286946" cy="286946"/>
            </a:xfrm>
          </p:grpSpPr>
          <p:sp>
            <p:nvSpPr>
              <p:cNvPr id="54" name="Oval 53"/>
              <p:cNvSpPr/>
              <p:nvPr/>
            </p:nvSpPr>
            <p:spPr>
              <a:xfrm>
                <a:off x="505017" y="3662327"/>
                <a:ext cx="286946" cy="286946"/>
              </a:xfrm>
              <a:prstGeom prst="ellipse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587032" y="3741662"/>
                <a:ext cx="122915" cy="122915"/>
              </a:xfrm>
              <a:prstGeom prst="ellipse">
                <a:avLst/>
              </a:prstGeom>
              <a:solidFill>
                <a:srgbClr val="008C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Arial"/>
                </a:endParaRPr>
              </a:p>
            </p:txBody>
          </p:sp>
        </p:grpSp>
        <p:sp>
          <p:nvSpPr>
            <p:cNvPr id="57" name="Left Bracket 56"/>
            <p:cNvSpPr/>
            <p:nvPr/>
          </p:nvSpPr>
          <p:spPr>
            <a:xfrm>
              <a:off x="1461286" y="181189"/>
              <a:ext cx="249080" cy="2666783"/>
            </a:xfrm>
            <a:prstGeom prst="leftBracket">
              <a:avLst/>
            </a:prstGeom>
            <a:ln w="38100">
              <a:solidFill>
                <a:srgbClr val="008C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endParaRPr>
            </a:p>
          </p:txBody>
        </p:sp>
      </p:grpSp>
      <p:sp>
        <p:nvSpPr>
          <p:cNvPr id="58" name="Left Bracket 57"/>
          <p:cNvSpPr/>
          <p:nvPr/>
        </p:nvSpPr>
        <p:spPr>
          <a:xfrm flipH="1">
            <a:off x="11597777" y="66828"/>
            <a:ext cx="216539" cy="3853757"/>
          </a:xfrm>
          <a:prstGeom prst="leftBracket">
            <a:avLst/>
          </a:prstGeom>
          <a:ln w="38100">
            <a:solidFill>
              <a:srgbClr val="008CF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917014" y="1374973"/>
            <a:ext cx="455948" cy="3689243"/>
            <a:chOff x="393013" y="1032069"/>
            <a:chExt cx="455948" cy="3255185"/>
          </a:xfrm>
        </p:grpSpPr>
        <p:cxnSp>
          <p:nvCxnSpPr>
            <p:cNvPr id="13" name="Straight Connector 12"/>
            <p:cNvCxnSpPr>
              <a:stCxn id="29" idx="4"/>
              <a:endCxn id="64" idx="0"/>
            </p:cNvCxnSpPr>
            <p:nvPr/>
          </p:nvCxnSpPr>
          <p:spPr>
            <a:xfrm flipH="1">
              <a:off x="620987" y="1032069"/>
              <a:ext cx="14515" cy="2799237"/>
            </a:xfrm>
            <a:prstGeom prst="line">
              <a:avLst/>
            </a:prstGeom>
            <a:ln w="12700">
              <a:solidFill>
                <a:srgbClr val="008CF5"/>
              </a:solidFill>
            </a:ln>
            <a:effectLst>
              <a:glow rad="127000">
                <a:srgbClr val="008CF5">
                  <a:alpha val="5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Group 4"/>
            <p:cNvGrpSpPr/>
            <p:nvPr/>
          </p:nvGrpSpPr>
          <p:grpSpPr>
            <a:xfrm>
              <a:off x="393013" y="3831306"/>
              <a:ext cx="455948" cy="455948"/>
              <a:chOff x="268476" y="3198923"/>
              <a:chExt cx="286946" cy="286946"/>
            </a:xfrm>
          </p:grpSpPr>
          <p:sp>
            <p:nvSpPr>
              <p:cNvPr id="64" name="Oval 63"/>
              <p:cNvSpPr/>
              <p:nvPr/>
            </p:nvSpPr>
            <p:spPr>
              <a:xfrm>
                <a:off x="268476" y="3198923"/>
                <a:ext cx="286946" cy="286946"/>
              </a:xfrm>
              <a:prstGeom prst="ellipse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350491" y="3278258"/>
                <a:ext cx="122915" cy="122915"/>
              </a:xfrm>
              <a:prstGeom prst="ellipse">
                <a:avLst/>
              </a:prstGeom>
              <a:solidFill>
                <a:srgbClr val="008C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Arial"/>
                </a:endParaRPr>
              </a:p>
            </p:txBody>
          </p:sp>
        </p:grpSp>
      </p:grpSp>
      <p:grpSp>
        <p:nvGrpSpPr>
          <p:cNvPr id="31" name="Group 30"/>
          <p:cNvGrpSpPr/>
          <p:nvPr/>
        </p:nvGrpSpPr>
        <p:grpSpPr>
          <a:xfrm>
            <a:off x="2118303" y="4047835"/>
            <a:ext cx="9583212" cy="2654675"/>
            <a:chOff x="620986" y="3549113"/>
            <a:chExt cx="9583211" cy="2654675"/>
          </a:xfrm>
        </p:grpSpPr>
        <p:grpSp>
          <p:nvGrpSpPr>
            <p:cNvPr id="23" name="Group 22"/>
            <p:cNvGrpSpPr/>
            <p:nvPr/>
          </p:nvGrpSpPr>
          <p:grpSpPr>
            <a:xfrm>
              <a:off x="620986" y="3549113"/>
              <a:ext cx="7597821" cy="2654675"/>
              <a:chOff x="1139780" y="2611241"/>
              <a:chExt cx="4733934" cy="2462475"/>
            </a:xfrm>
          </p:grpSpPr>
          <p:sp>
            <p:nvSpPr>
              <p:cNvPr id="18" name="Parallelogram 17"/>
              <p:cNvSpPr/>
              <p:nvPr/>
            </p:nvSpPr>
            <p:spPr>
              <a:xfrm>
                <a:off x="1139780" y="3102581"/>
                <a:ext cx="4733934" cy="1874096"/>
              </a:xfrm>
              <a:prstGeom prst="parallelogram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endParaRPr>
              </a:p>
            </p:txBody>
          </p:sp>
          <p:sp>
            <p:nvSpPr>
              <p:cNvPr id="7" name="Parallelogram 6"/>
              <p:cNvSpPr/>
              <p:nvPr/>
            </p:nvSpPr>
            <p:spPr>
              <a:xfrm flipH="1">
                <a:off x="1357102" y="2611241"/>
                <a:ext cx="1403156" cy="534468"/>
              </a:xfrm>
              <a:prstGeom prst="parallelogram">
                <a:avLst/>
              </a:prstGeom>
              <a:solidFill>
                <a:srgbClr val="00FF4E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Arial"/>
                  </a:rPr>
                  <a:t>ĐÁP ÁN</a:t>
                </a:r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1418483" y="4847084"/>
                <a:ext cx="3113455" cy="226632"/>
              </a:xfrm>
              <a:prstGeom prst="rect">
                <a:avLst/>
              </a:prstGeom>
              <a:solidFill>
                <a:srgbClr val="2121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Arial"/>
                </a:endParaRPr>
              </a:p>
            </p:txBody>
          </p:sp>
        </p:grpSp>
        <p:cxnSp>
          <p:nvCxnSpPr>
            <p:cNvPr id="75" name="Straight Connector 74"/>
            <p:cNvCxnSpPr>
              <a:stCxn id="15" idx="3"/>
              <a:endCxn id="15" idx="1"/>
            </p:cNvCxnSpPr>
            <p:nvPr/>
          </p:nvCxnSpPr>
          <p:spPr>
            <a:xfrm>
              <a:off x="3221801" y="4031549"/>
              <a:ext cx="4997003" cy="0"/>
            </a:xfrm>
            <a:prstGeom prst="line">
              <a:avLst/>
            </a:prstGeom>
            <a:ln>
              <a:solidFill>
                <a:srgbClr val="008CF5"/>
              </a:solidFill>
            </a:ln>
            <a:effectLst>
              <a:glow rad="127000">
                <a:srgbClr val="008CF5">
                  <a:alpha val="5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>
              <a:off x="878650" y="6032145"/>
              <a:ext cx="5519746" cy="0"/>
            </a:xfrm>
            <a:prstGeom prst="line">
              <a:avLst/>
            </a:prstGeom>
            <a:ln>
              <a:solidFill>
                <a:srgbClr val="008CF5"/>
              </a:solidFill>
            </a:ln>
            <a:effectLst>
              <a:glow rad="127000">
                <a:srgbClr val="008CF5">
                  <a:alpha val="5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Parallelogram 29"/>
            <p:cNvSpPr/>
            <p:nvPr/>
          </p:nvSpPr>
          <p:spPr>
            <a:xfrm>
              <a:off x="724724" y="4008569"/>
              <a:ext cx="9479473" cy="2067626"/>
            </a:xfrm>
            <a:prstGeom prst="parallelogram">
              <a:avLst/>
            </a:prstGeom>
            <a:solidFill>
              <a:srgbClr val="008CF5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just">
                <a:lnSpc>
                  <a:spcPct val="107000"/>
                </a:lnSpc>
              </a:pPr>
              <a:r>
                <a:rPr 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C. </a:t>
              </a:r>
              <a:r>
                <a:rPr lang="en-US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thông</a:t>
              </a:r>
              <a:r>
                <a:rPr 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điệp</a:t>
              </a:r>
              <a:r>
                <a:rPr 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của</a:t>
              </a:r>
              <a:r>
                <a:rPr 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Tổng</a:t>
              </a:r>
              <a:r>
                <a:rPr 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thống</a:t>
              </a:r>
              <a:r>
                <a:rPr 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Truman (1947).</a:t>
              </a:r>
            </a:p>
            <a:p>
              <a:pPr lvl="0" algn="just">
                <a:lnSpc>
                  <a:spcPct val="107000"/>
                </a:lnSpc>
              </a:pPr>
              <a:r>
                <a:rPr lang="en-US" sz="3600" dirty="0">
                  <a:solidFill>
                    <a:prstClr val="white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	</a:t>
              </a:r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0800000">
              <a:off x="3221801" y="3879674"/>
              <a:ext cx="4997003" cy="303750"/>
            </a:xfrm>
            <a:prstGeom prst="rect">
              <a:avLst/>
            </a:prstGeom>
          </p:spPr>
        </p:pic>
      </p:grpSp>
      <p:grpSp>
        <p:nvGrpSpPr>
          <p:cNvPr id="28" name="Group 27"/>
          <p:cNvGrpSpPr/>
          <p:nvPr/>
        </p:nvGrpSpPr>
        <p:grpSpPr>
          <a:xfrm>
            <a:off x="1622176" y="304399"/>
            <a:ext cx="1082288" cy="1082288"/>
            <a:chOff x="83662" y="159259"/>
            <a:chExt cx="1082288" cy="1082288"/>
          </a:xfrm>
        </p:grpSpPr>
        <p:sp>
          <p:nvSpPr>
            <p:cNvPr id="29" name="Oval 28"/>
            <p:cNvSpPr/>
            <p:nvPr/>
          </p:nvSpPr>
          <p:spPr>
            <a:xfrm>
              <a:off x="91433" y="170721"/>
              <a:ext cx="1059109" cy="1059109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ffectLst>
              <a:glow rad="127000">
                <a:srgbClr val="008CF5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8CF5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endParaRPr>
            </a:p>
          </p:txBody>
        </p:sp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3662" y="159259"/>
              <a:ext cx="1082288" cy="1082288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40649" y="240741"/>
              <a:ext cx="757177" cy="937456"/>
            </a:xfrm>
            <a:prstGeom prst="rect">
              <a:avLst/>
            </a:prstGeom>
          </p:spPr>
        </p:pic>
        <p:sp>
          <p:nvSpPr>
            <p:cNvPr id="34" name="TextBox 33"/>
            <p:cNvSpPr txBox="1"/>
            <p:nvPr/>
          </p:nvSpPr>
          <p:spPr>
            <a:xfrm>
              <a:off x="354552" y="277250"/>
              <a:ext cx="540533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000" b="1" i="0" u="none" strike="noStrike" kern="1200" cap="none" spc="0" normalizeH="0" baseline="0" noProof="0" dirty="0">
                  <a:ln>
                    <a:noFill/>
                  </a:ln>
                  <a:solidFill>
                    <a:srgbClr val="00FF4E"/>
                  </a:solidFill>
                  <a:effectLst>
                    <a:glow rad="88900">
                      <a:srgbClr val="00FF4E">
                        <a:alpha val="60000"/>
                      </a:srgbClr>
                    </a:glow>
                  </a:effectLst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Arial"/>
                </a:rPr>
                <a:t>2</a:t>
              </a:r>
            </a:p>
          </p:txBody>
        </p:sp>
      </p:grpSp>
      <p:pic>
        <p:nvPicPr>
          <p:cNvPr id="38" name="Picture 115" descr="ALRMCLOK"/>
          <p:cNvPicPr>
            <a:picLocks noChangeAspect="1" noChangeArrowheads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981" y="2220873"/>
            <a:ext cx="864427" cy="1045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Oval 176"/>
          <p:cNvSpPr>
            <a:spLocks noChangeArrowheads="1"/>
          </p:cNvSpPr>
          <p:nvPr/>
        </p:nvSpPr>
        <p:spPr bwMode="auto">
          <a:xfrm>
            <a:off x="1912724" y="252070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10</a:t>
            </a:r>
          </a:p>
        </p:txBody>
      </p:sp>
      <p:sp>
        <p:nvSpPr>
          <p:cNvPr id="45" name="Oval 176"/>
          <p:cNvSpPr>
            <a:spLocks noChangeArrowheads="1"/>
          </p:cNvSpPr>
          <p:nvPr/>
        </p:nvSpPr>
        <p:spPr bwMode="auto">
          <a:xfrm>
            <a:off x="1916823" y="2493275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9</a:t>
            </a:r>
          </a:p>
        </p:txBody>
      </p:sp>
      <p:sp>
        <p:nvSpPr>
          <p:cNvPr id="46" name="Oval 176"/>
          <p:cNvSpPr>
            <a:spLocks noChangeArrowheads="1"/>
          </p:cNvSpPr>
          <p:nvPr/>
        </p:nvSpPr>
        <p:spPr bwMode="auto">
          <a:xfrm>
            <a:off x="1912396" y="253420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8</a:t>
            </a:r>
          </a:p>
        </p:txBody>
      </p:sp>
      <p:sp>
        <p:nvSpPr>
          <p:cNvPr id="47" name="Oval 176"/>
          <p:cNvSpPr>
            <a:spLocks noChangeArrowheads="1"/>
          </p:cNvSpPr>
          <p:nvPr/>
        </p:nvSpPr>
        <p:spPr bwMode="auto">
          <a:xfrm>
            <a:off x="1929580" y="251011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7</a:t>
            </a:r>
          </a:p>
        </p:txBody>
      </p:sp>
      <p:sp>
        <p:nvSpPr>
          <p:cNvPr id="48" name="Oval 176"/>
          <p:cNvSpPr>
            <a:spLocks noChangeArrowheads="1"/>
          </p:cNvSpPr>
          <p:nvPr/>
        </p:nvSpPr>
        <p:spPr bwMode="auto">
          <a:xfrm>
            <a:off x="1916823" y="2524013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6</a:t>
            </a:r>
          </a:p>
        </p:txBody>
      </p:sp>
      <p:sp>
        <p:nvSpPr>
          <p:cNvPr id="49" name="Oval 176"/>
          <p:cNvSpPr>
            <a:spLocks noChangeArrowheads="1"/>
          </p:cNvSpPr>
          <p:nvPr/>
        </p:nvSpPr>
        <p:spPr bwMode="auto">
          <a:xfrm>
            <a:off x="1928229" y="25204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5</a:t>
            </a:r>
          </a:p>
        </p:txBody>
      </p:sp>
      <p:sp>
        <p:nvSpPr>
          <p:cNvPr id="50" name="Oval 176"/>
          <p:cNvSpPr>
            <a:spLocks noChangeArrowheads="1"/>
          </p:cNvSpPr>
          <p:nvPr/>
        </p:nvSpPr>
        <p:spPr bwMode="auto">
          <a:xfrm>
            <a:off x="1893065" y="2522671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4</a:t>
            </a:r>
          </a:p>
        </p:txBody>
      </p:sp>
      <p:sp>
        <p:nvSpPr>
          <p:cNvPr id="51" name="Oval 176"/>
          <p:cNvSpPr>
            <a:spLocks noChangeArrowheads="1"/>
          </p:cNvSpPr>
          <p:nvPr/>
        </p:nvSpPr>
        <p:spPr bwMode="auto">
          <a:xfrm>
            <a:off x="1899967" y="24966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3</a:t>
            </a:r>
          </a:p>
        </p:txBody>
      </p:sp>
      <p:sp>
        <p:nvSpPr>
          <p:cNvPr id="52" name="Oval 176"/>
          <p:cNvSpPr>
            <a:spLocks noChangeArrowheads="1"/>
          </p:cNvSpPr>
          <p:nvPr/>
        </p:nvSpPr>
        <p:spPr bwMode="auto">
          <a:xfrm>
            <a:off x="1917853" y="2514751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2</a:t>
            </a:r>
          </a:p>
        </p:txBody>
      </p:sp>
      <p:sp>
        <p:nvSpPr>
          <p:cNvPr id="56" name="Oval 176"/>
          <p:cNvSpPr>
            <a:spLocks noChangeArrowheads="1"/>
          </p:cNvSpPr>
          <p:nvPr/>
        </p:nvSpPr>
        <p:spPr bwMode="auto">
          <a:xfrm>
            <a:off x="1928229" y="2472993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1</a:t>
            </a:r>
          </a:p>
        </p:txBody>
      </p:sp>
      <p:sp>
        <p:nvSpPr>
          <p:cNvPr id="59" name="Oval 176"/>
          <p:cNvSpPr>
            <a:spLocks noChangeArrowheads="1"/>
          </p:cNvSpPr>
          <p:nvPr/>
        </p:nvSpPr>
        <p:spPr bwMode="auto">
          <a:xfrm>
            <a:off x="1886321" y="2502321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/>
                <a:sym typeface="Arial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1735897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beep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0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GU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"/>
                            </p:stCondLst>
                            <p:childTnLst>
                              <p:par>
                                <p:cTn id="6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fins__success-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58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6" grpId="0" animBg="1"/>
      <p:bldP spid="5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/>
          <p:cNvSpPr/>
          <p:nvPr/>
        </p:nvSpPr>
        <p:spPr>
          <a:xfrm>
            <a:off x="3077529" y="282732"/>
            <a:ext cx="8684167" cy="3353768"/>
          </a:xfrm>
          <a:prstGeom prst="rect">
            <a:avLst/>
          </a:prstGeom>
          <a:solidFill>
            <a:srgbClr val="008CF5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</a:pPr>
            <a:r>
              <a:rPr lang="en-US" sz="3200" b="1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Câu</a:t>
            </a:r>
            <a:r>
              <a:rPr lang="en-US" sz="32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8.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Khối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quân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sự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NATO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đối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đầu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với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khối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quân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sự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nào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sau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đây</a:t>
            </a:r>
            <a:r>
              <a:rPr lang="en-US" sz="320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sz="3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A. SEATO.                                              	</a:t>
            </a:r>
          </a:p>
          <a:p>
            <a:pPr algn="just">
              <a:lnSpc>
                <a:spcPct val="107000"/>
              </a:lnSpc>
            </a:pPr>
            <a:r>
              <a:rPr lang="en-US" sz="320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B. CENTO.</a:t>
            </a:r>
            <a:endParaRPr lang="en-US" sz="3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 algn="just">
              <a:lnSpc>
                <a:spcPct val="107000"/>
              </a:lnSpc>
            </a:pP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sz="3200" dirty="0" smtClean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Vacsava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                                    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	</a:t>
            </a:r>
            <a:endParaRPr lang="en-US" sz="3200" dirty="0" smtClean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457200" algn="just">
              <a:lnSpc>
                <a:spcPct val="107000"/>
              </a:lnSpc>
            </a:pPr>
            <a:r>
              <a:rPr lang="en-US" sz="320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D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ANZUS.</a:t>
            </a:r>
            <a:endParaRPr lang="en-US" sz="3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2819978" y="631466"/>
            <a:ext cx="387791" cy="3124609"/>
            <a:chOff x="1322576" y="181189"/>
            <a:chExt cx="387790" cy="2666783"/>
          </a:xfrm>
        </p:grpSpPr>
        <p:grpSp>
          <p:nvGrpSpPr>
            <p:cNvPr id="53" name="Group 52"/>
            <p:cNvGrpSpPr/>
            <p:nvPr/>
          </p:nvGrpSpPr>
          <p:grpSpPr>
            <a:xfrm>
              <a:off x="1322576" y="1379570"/>
              <a:ext cx="286946" cy="286946"/>
              <a:chOff x="505017" y="3662327"/>
              <a:chExt cx="286946" cy="286946"/>
            </a:xfrm>
          </p:grpSpPr>
          <p:sp>
            <p:nvSpPr>
              <p:cNvPr id="54" name="Oval 53"/>
              <p:cNvSpPr/>
              <p:nvPr/>
            </p:nvSpPr>
            <p:spPr>
              <a:xfrm>
                <a:off x="505017" y="3662327"/>
                <a:ext cx="286946" cy="286946"/>
              </a:xfrm>
              <a:prstGeom prst="ellipse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587032" y="3741662"/>
                <a:ext cx="122915" cy="122915"/>
              </a:xfrm>
              <a:prstGeom prst="ellipse">
                <a:avLst/>
              </a:prstGeom>
              <a:solidFill>
                <a:srgbClr val="008C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Arial"/>
                </a:endParaRPr>
              </a:p>
            </p:txBody>
          </p:sp>
        </p:grpSp>
        <p:sp>
          <p:nvSpPr>
            <p:cNvPr id="57" name="Left Bracket 56"/>
            <p:cNvSpPr/>
            <p:nvPr/>
          </p:nvSpPr>
          <p:spPr>
            <a:xfrm>
              <a:off x="1461286" y="181189"/>
              <a:ext cx="249080" cy="2666783"/>
            </a:xfrm>
            <a:prstGeom prst="leftBracket">
              <a:avLst/>
            </a:prstGeom>
            <a:ln w="38100">
              <a:solidFill>
                <a:srgbClr val="008C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endParaRPr>
            </a:p>
          </p:txBody>
        </p:sp>
      </p:grpSp>
      <p:sp>
        <p:nvSpPr>
          <p:cNvPr id="58" name="Left Bracket 57"/>
          <p:cNvSpPr/>
          <p:nvPr/>
        </p:nvSpPr>
        <p:spPr>
          <a:xfrm flipH="1">
            <a:off x="11722317" y="276047"/>
            <a:ext cx="249080" cy="3353768"/>
          </a:xfrm>
          <a:prstGeom prst="leftBracket">
            <a:avLst/>
          </a:prstGeom>
          <a:ln w="38100">
            <a:solidFill>
              <a:srgbClr val="008CF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917014" y="1374974"/>
            <a:ext cx="455948" cy="3255185"/>
            <a:chOff x="393013" y="1032069"/>
            <a:chExt cx="455948" cy="3255185"/>
          </a:xfrm>
        </p:grpSpPr>
        <p:cxnSp>
          <p:nvCxnSpPr>
            <p:cNvPr id="13" name="Straight Connector 12"/>
            <p:cNvCxnSpPr>
              <a:stCxn id="29" idx="4"/>
              <a:endCxn id="64" idx="0"/>
            </p:cNvCxnSpPr>
            <p:nvPr/>
          </p:nvCxnSpPr>
          <p:spPr>
            <a:xfrm flipH="1">
              <a:off x="620987" y="1032069"/>
              <a:ext cx="14515" cy="2799237"/>
            </a:xfrm>
            <a:prstGeom prst="line">
              <a:avLst/>
            </a:prstGeom>
            <a:ln w="12700">
              <a:solidFill>
                <a:srgbClr val="008CF5"/>
              </a:solidFill>
            </a:ln>
            <a:effectLst>
              <a:glow rad="127000">
                <a:srgbClr val="008CF5">
                  <a:alpha val="5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Group 4"/>
            <p:cNvGrpSpPr/>
            <p:nvPr/>
          </p:nvGrpSpPr>
          <p:grpSpPr>
            <a:xfrm>
              <a:off x="393013" y="3831306"/>
              <a:ext cx="455948" cy="455948"/>
              <a:chOff x="268476" y="3198923"/>
              <a:chExt cx="286946" cy="286946"/>
            </a:xfrm>
          </p:grpSpPr>
          <p:sp>
            <p:nvSpPr>
              <p:cNvPr id="64" name="Oval 63"/>
              <p:cNvSpPr/>
              <p:nvPr/>
            </p:nvSpPr>
            <p:spPr>
              <a:xfrm>
                <a:off x="268476" y="3198923"/>
                <a:ext cx="286946" cy="286946"/>
              </a:xfrm>
              <a:prstGeom prst="ellipse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350491" y="3278258"/>
                <a:ext cx="122915" cy="122915"/>
              </a:xfrm>
              <a:prstGeom prst="ellipse">
                <a:avLst/>
              </a:prstGeom>
              <a:solidFill>
                <a:srgbClr val="008C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Arial"/>
                </a:endParaRPr>
              </a:p>
            </p:txBody>
          </p:sp>
        </p:grpSp>
      </p:grpSp>
      <p:grpSp>
        <p:nvGrpSpPr>
          <p:cNvPr id="31" name="Group 30"/>
          <p:cNvGrpSpPr/>
          <p:nvPr/>
        </p:nvGrpSpPr>
        <p:grpSpPr>
          <a:xfrm>
            <a:off x="2070366" y="3920595"/>
            <a:ext cx="7672442" cy="2654675"/>
            <a:chOff x="546366" y="3549113"/>
            <a:chExt cx="7672441" cy="2654675"/>
          </a:xfrm>
        </p:grpSpPr>
        <p:grpSp>
          <p:nvGrpSpPr>
            <p:cNvPr id="23" name="Group 22"/>
            <p:cNvGrpSpPr/>
            <p:nvPr/>
          </p:nvGrpSpPr>
          <p:grpSpPr>
            <a:xfrm>
              <a:off x="620986" y="3549113"/>
              <a:ext cx="7597821" cy="2654675"/>
              <a:chOff x="1139780" y="2611241"/>
              <a:chExt cx="4733934" cy="2462475"/>
            </a:xfrm>
          </p:grpSpPr>
          <p:sp>
            <p:nvSpPr>
              <p:cNvPr id="18" name="Parallelogram 17"/>
              <p:cNvSpPr/>
              <p:nvPr/>
            </p:nvSpPr>
            <p:spPr>
              <a:xfrm>
                <a:off x="1139780" y="3102581"/>
                <a:ext cx="4733934" cy="1874096"/>
              </a:xfrm>
              <a:prstGeom prst="parallelogram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endParaRPr>
              </a:p>
            </p:txBody>
          </p:sp>
          <p:sp>
            <p:nvSpPr>
              <p:cNvPr id="7" name="Parallelogram 6"/>
              <p:cNvSpPr/>
              <p:nvPr/>
            </p:nvSpPr>
            <p:spPr>
              <a:xfrm flipH="1">
                <a:off x="1357102" y="2611241"/>
                <a:ext cx="1403156" cy="534468"/>
              </a:xfrm>
              <a:prstGeom prst="parallelogram">
                <a:avLst/>
              </a:prstGeom>
              <a:solidFill>
                <a:srgbClr val="00FF4E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Arial"/>
                  </a:rPr>
                  <a:t>ĐÁP ÁN</a:t>
                </a:r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1418483" y="4847084"/>
                <a:ext cx="3113455" cy="226632"/>
              </a:xfrm>
              <a:prstGeom prst="rect">
                <a:avLst/>
              </a:prstGeom>
              <a:solidFill>
                <a:srgbClr val="2121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Arial"/>
                </a:endParaRPr>
              </a:p>
            </p:txBody>
          </p:sp>
        </p:grpSp>
        <p:cxnSp>
          <p:nvCxnSpPr>
            <p:cNvPr id="75" name="Straight Connector 74"/>
            <p:cNvCxnSpPr>
              <a:stCxn id="15" idx="3"/>
              <a:endCxn id="15" idx="1"/>
            </p:cNvCxnSpPr>
            <p:nvPr/>
          </p:nvCxnSpPr>
          <p:spPr>
            <a:xfrm>
              <a:off x="3221801" y="4031549"/>
              <a:ext cx="4997003" cy="0"/>
            </a:xfrm>
            <a:prstGeom prst="line">
              <a:avLst/>
            </a:prstGeom>
            <a:ln>
              <a:solidFill>
                <a:srgbClr val="008CF5"/>
              </a:solidFill>
            </a:ln>
            <a:effectLst>
              <a:glow rad="127000">
                <a:srgbClr val="008CF5">
                  <a:alpha val="5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>
              <a:off x="878650" y="6032145"/>
              <a:ext cx="5519746" cy="0"/>
            </a:xfrm>
            <a:prstGeom prst="line">
              <a:avLst/>
            </a:prstGeom>
            <a:ln>
              <a:solidFill>
                <a:srgbClr val="008CF5"/>
              </a:solidFill>
            </a:ln>
            <a:effectLst>
              <a:glow rad="127000">
                <a:srgbClr val="008CF5">
                  <a:alpha val="5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Parallelogram 29"/>
            <p:cNvSpPr/>
            <p:nvPr/>
          </p:nvSpPr>
          <p:spPr>
            <a:xfrm>
              <a:off x="546366" y="3979505"/>
              <a:ext cx="7672438" cy="2067626"/>
            </a:xfrm>
            <a:prstGeom prst="parallelogram">
              <a:avLst/>
            </a:prstGeom>
            <a:solidFill>
              <a:srgbClr val="008CF5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99060" lvl="0" algn="just">
                <a:lnSpc>
                  <a:spcPct val="107000"/>
                </a:lnSpc>
                <a:tabLst>
                  <a:tab pos="368935" algn="l"/>
                </a:tabLst>
              </a:pPr>
              <a:r>
                <a:rPr lang="en-US" sz="3200" dirty="0">
                  <a:solidFill>
                    <a:prstClr val="white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C. </a:t>
              </a:r>
              <a:r>
                <a:rPr lang="en-US" sz="3200" dirty="0" err="1">
                  <a:solidFill>
                    <a:prstClr val="white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Vacsava</a:t>
              </a:r>
              <a:r>
                <a:rPr lang="en-US" sz="3200" dirty="0">
                  <a:solidFill>
                    <a:prstClr val="white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.</a:t>
              </a:r>
              <a:endPara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0800000">
              <a:off x="3221801" y="3879674"/>
              <a:ext cx="4997003" cy="303750"/>
            </a:xfrm>
            <a:prstGeom prst="rect">
              <a:avLst/>
            </a:prstGeom>
          </p:spPr>
        </p:pic>
      </p:grpSp>
      <p:grpSp>
        <p:nvGrpSpPr>
          <p:cNvPr id="28" name="Group 27"/>
          <p:cNvGrpSpPr/>
          <p:nvPr/>
        </p:nvGrpSpPr>
        <p:grpSpPr>
          <a:xfrm>
            <a:off x="1622176" y="304399"/>
            <a:ext cx="1082288" cy="1082288"/>
            <a:chOff x="83662" y="159259"/>
            <a:chExt cx="1082288" cy="1082288"/>
          </a:xfrm>
        </p:grpSpPr>
        <p:sp>
          <p:nvSpPr>
            <p:cNvPr id="29" name="Oval 28"/>
            <p:cNvSpPr/>
            <p:nvPr/>
          </p:nvSpPr>
          <p:spPr>
            <a:xfrm>
              <a:off x="91433" y="170721"/>
              <a:ext cx="1059109" cy="1059109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ffectLst>
              <a:glow rad="127000">
                <a:srgbClr val="008CF5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8CF5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endParaRPr>
            </a:p>
          </p:txBody>
        </p:sp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3662" y="159259"/>
              <a:ext cx="1082288" cy="1082288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40649" y="240741"/>
              <a:ext cx="757177" cy="937456"/>
            </a:xfrm>
            <a:prstGeom prst="rect">
              <a:avLst/>
            </a:prstGeom>
          </p:spPr>
        </p:pic>
        <p:sp>
          <p:nvSpPr>
            <p:cNvPr id="34" name="TextBox 33"/>
            <p:cNvSpPr txBox="1"/>
            <p:nvPr/>
          </p:nvSpPr>
          <p:spPr>
            <a:xfrm>
              <a:off x="354552" y="277250"/>
              <a:ext cx="540533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000" b="1" i="0" u="none" strike="noStrike" kern="1200" cap="none" spc="0" normalizeH="0" baseline="0" noProof="0" dirty="0">
                  <a:ln>
                    <a:noFill/>
                  </a:ln>
                  <a:solidFill>
                    <a:srgbClr val="00FF4E"/>
                  </a:solidFill>
                  <a:effectLst>
                    <a:glow rad="88900">
                      <a:srgbClr val="00FF4E">
                        <a:alpha val="60000"/>
                      </a:srgbClr>
                    </a:glow>
                  </a:effectLst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Arial"/>
                </a:rPr>
                <a:t>3</a:t>
              </a:r>
            </a:p>
          </p:txBody>
        </p:sp>
      </p:grpSp>
      <p:pic>
        <p:nvPicPr>
          <p:cNvPr id="38" name="Picture 115" descr="ALRMCLOK"/>
          <p:cNvPicPr>
            <a:picLocks noChangeAspect="1" noChangeArrowheads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981" y="2220873"/>
            <a:ext cx="864427" cy="1045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Oval 176"/>
          <p:cNvSpPr>
            <a:spLocks noChangeArrowheads="1"/>
          </p:cNvSpPr>
          <p:nvPr/>
        </p:nvSpPr>
        <p:spPr bwMode="auto">
          <a:xfrm>
            <a:off x="1912724" y="252070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10</a:t>
            </a:r>
          </a:p>
        </p:txBody>
      </p:sp>
      <p:sp>
        <p:nvSpPr>
          <p:cNvPr id="45" name="Oval 176"/>
          <p:cNvSpPr>
            <a:spLocks noChangeArrowheads="1"/>
          </p:cNvSpPr>
          <p:nvPr/>
        </p:nvSpPr>
        <p:spPr bwMode="auto">
          <a:xfrm>
            <a:off x="1916823" y="2493275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9</a:t>
            </a:r>
          </a:p>
        </p:txBody>
      </p:sp>
      <p:sp>
        <p:nvSpPr>
          <p:cNvPr id="46" name="Oval 176"/>
          <p:cNvSpPr>
            <a:spLocks noChangeArrowheads="1"/>
          </p:cNvSpPr>
          <p:nvPr/>
        </p:nvSpPr>
        <p:spPr bwMode="auto">
          <a:xfrm>
            <a:off x="1912396" y="253420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8</a:t>
            </a:r>
          </a:p>
        </p:txBody>
      </p:sp>
      <p:sp>
        <p:nvSpPr>
          <p:cNvPr id="47" name="Oval 176"/>
          <p:cNvSpPr>
            <a:spLocks noChangeArrowheads="1"/>
          </p:cNvSpPr>
          <p:nvPr/>
        </p:nvSpPr>
        <p:spPr bwMode="auto">
          <a:xfrm>
            <a:off x="1929580" y="251011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7</a:t>
            </a:r>
          </a:p>
        </p:txBody>
      </p:sp>
      <p:sp>
        <p:nvSpPr>
          <p:cNvPr id="48" name="Oval 176"/>
          <p:cNvSpPr>
            <a:spLocks noChangeArrowheads="1"/>
          </p:cNvSpPr>
          <p:nvPr/>
        </p:nvSpPr>
        <p:spPr bwMode="auto">
          <a:xfrm>
            <a:off x="1916823" y="2524013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6</a:t>
            </a:r>
          </a:p>
        </p:txBody>
      </p:sp>
      <p:sp>
        <p:nvSpPr>
          <p:cNvPr id="49" name="Oval 176"/>
          <p:cNvSpPr>
            <a:spLocks noChangeArrowheads="1"/>
          </p:cNvSpPr>
          <p:nvPr/>
        </p:nvSpPr>
        <p:spPr bwMode="auto">
          <a:xfrm>
            <a:off x="1928229" y="25204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5</a:t>
            </a:r>
          </a:p>
        </p:txBody>
      </p:sp>
      <p:sp>
        <p:nvSpPr>
          <p:cNvPr id="50" name="Oval 176"/>
          <p:cNvSpPr>
            <a:spLocks noChangeArrowheads="1"/>
          </p:cNvSpPr>
          <p:nvPr/>
        </p:nvSpPr>
        <p:spPr bwMode="auto">
          <a:xfrm>
            <a:off x="1893065" y="2522671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4</a:t>
            </a:r>
          </a:p>
        </p:txBody>
      </p:sp>
      <p:sp>
        <p:nvSpPr>
          <p:cNvPr id="51" name="Oval 176"/>
          <p:cNvSpPr>
            <a:spLocks noChangeArrowheads="1"/>
          </p:cNvSpPr>
          <p:nvPr/>
        </p:nvSpPr>
        <p:spPr bwMode="auto">
          <a:xfrm>
            <a:off x="1899967" y="24966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3</a:t>
            </a:r>
          </a:p>
        </p:txBody>
      </p:sp>
      <p:sp>
        <p:nvSpPr>
          <p:cNvPr id="52" name="Oval 176"/>
          <p:cNvSpPr>
            <a:spLocks noChangeArrowheads="1"/>
          </p:cNvSpPr>
          <p:nvPr/>
        </p:nvSpPr>
        <p:spPr bwMode="auto">
          <a:xfrm>
            <a:off x="1917853" y="2514751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2</a:t>
            </a:r>
          </a:p>
        </p:txBody>
      </p:sp>
      <p:sp>
        <p:nvSpPr>
          <p:cNvPr id="56" name="Oval 176"/>
          <p:cNvSpPr>
            <a:spLocks noChangeArrowheads="1"/>
          </p:cNvSpPr>
          <p:nvPr/>
        </p:nvSpPr>
        <p:spPr bwMode="auto">
          <a:xfrm>
            <a:off x="1928229" y="2472993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1</a:t>
            </a:r>
          </a:p>
        </p:txBody>
      </p:sp>
      <p:sp>
        <p:nvSpPr>
          <p:cNvPr id="59" name="Oval 176"/>
          <p:cNvSpPr>
            <a:spLocks noChangeArrowheads="1"/>
          </p:cNvSpPr>
          <p:nvPr/>
        </p:nvSpPr>
        <p:spPr bwMode="auto">
          <a:xfrm>
            <a:off x="1886321" y="2502321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/>
                <a:sym typeface="Arial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2886458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beep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0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GU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"/>
                            </p:stCondLst>
                            <p:childTnLst>
                              <p:par>
                                <p:cTn id="6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fins__success-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58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6" grpId="0" animBg="1"/>
      <p:bldP spid="5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/>
          <p:cNvSpPr/>
          <p:nvPr/>
        </p:nvSpPr>
        <p:spPr>
          <a:xfrm>
            <a:off x="2909035" y="282732"/>
            <a:ext cx="9282966" cy="3637862"/>
          </a:xfrm>
          <a:prstGeom prst="rect">
            <a:avLst/>
          </a:prstGeom>
          <a:solidFill>
            <a:srgbClr val="008CF5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err="1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Câu</a:t>
            </a:r>
            <a:r>
              <a:rPr lang="en-US" sz="3200" b="1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4.</a:t>
            </a:r>
            <a:r>
              <a:rPr lang="en-US" sz="320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Vấn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đề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nào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sau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đây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là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điều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khiến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Mĩ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lo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ngại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sau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Chiến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tranh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thế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giới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thứ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hai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320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Sự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ra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đời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phát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triển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lớn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mạnh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chủ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nghĩa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phát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xít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Chủ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nghĩa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xã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hội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trở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thành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hệ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thống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trên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thế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giới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32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320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Sự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ra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đời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Liên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bang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Cộng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hòa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xã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hội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chủ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nghĩa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Xô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viết</a:t>
            </a:r>
            <a:r>
              <a:rPr lang="en-US" sz="320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3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320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Cách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mạng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tháng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Mười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Nga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thành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công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3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2531028" y="658568"/>
            <a:ext cx="387791" cy="3124609"/>
            <a:chOff x="1322576" y="181189"/>
            <a:chExt cx="387790" cy="2666783"/>
          </a:xfrm>
        </p:grpSpPr>
        <p:grpSp>
          <p:nvGrpSpPr>
            <p:cNvPr id="53" name="Group 52"/>
            <p:cNvGrpSpPr/>
            <p:nvPr/>
          </p:nvGrpSpPr>
          <p:grpSpPr>
            <a:xfrm>
              <a:off x="1322576" y="1379570"/>
              <a:ext cx="286946" cy="286946"/>
              <a:chOff x="505017" y="3662327"/>
              <a:chExt cx="286946" cy="286946"/>
            </a:xfrm>
          </p:grpSpPr>
          <p:sp>
            <p:nvSpPr>
              <p:cNvPr id="54" name="Oval 53"/>
              <p:cNvSpPr/>
              <p:nvPr/>
            </p:nvSpPr>
            <p:spPr>
              <a:xfrm>
                <a:off x="505017" y="3662327"/>
                <a:ext cx="286946" cy="286946"/>
              </a:xfrm>
              <a:prstGeom prst="ellipse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587032" y="3741662"/>
                <a:ext cx="122915" cy="122915"/>
              </a:xfrm>
              <a:prstGeom prst="ellipse">
                <a:avLst/>
              </a:prstGeom>
              <a:solidFill>
                <a:srgbClr val="008C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Arial"/>
                </a:endParaRPr>
              </a:p>
            </p:txBody>
          </p:sp>
        </p:grpSp>
        <p:sp>
          <p:nvSpPr>
            <p:cNvPr id="57" name="Left Bracket 56"/>
            <p:cNvSpPr/>
            <p:nvPr/>
          </p:nvSpPr>
          <p:spPr>
            <a:xfrm>
              <a:off x="1461286" y="181189"/>
              <a:ext cx="249080" cy="2666783"/>
            </a:xfrm>
            <a:prstGeom prst="leftBracket">
              <a:avLst/>
            </a:prstGeom>
            <a:ln w="38100">
              <a:solidFill>
                <a:srgbClr val="008C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endParaRPr>
            </a:p>
          </p:txBody>
        </p:sp>
      </p:grpSp>
      <p:sp>
        <p:nvSpPr>
          <p:cNvPr id="58" name="Left Bracket 57"/>
          <p:cNvSpPr/>
          <p:nvPr/>
        </p:nvSpPr>
        <p:spPr>
          <a:xfrm flipH="1">
            <a:off x="11722317" y="276047"/>
            <a:ext cx="249080" cy="3353768"/>
          </a:xfrm>
          <a:prstGeom prst="leftBracket">
            <a:avLst/>
          </a:prstGeom>
          <a:ln w="38100">
            <a:solidFill>
              <a:srgbClr val="008CF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917014" y="1374974"/>
            <a:ext cx="455948" cy="3255185"/>
            <a:chOff x="393013" y="1032069"/>
            <a:chExt cx="455948" cy="3255185"/>
          </a:xfrm>
        </p:grpSpPr>
        <p:cxnSp>
          <p:nvCxnSpPr>
            <p:cNvPr id="13" name="Straight Connector 12"/>
            <p:cNvCxnSpPr>
              <a:stCxn id="29" idx="4"/>
              <a:endCxn id="64" idx="0"/>
            </p:cNvCxnSpPr>
            <p:nvPr/>
          </p:nvCxnSpPr>
          <p:spPr>
            <a:xfrm flipH="1">
              <a:off x="620987" y="1032069"/>
              <a:ext cx="14515" cy="2799237"/>
            </a:xfrm>
            <a:prstGeom prst="line">
              <a:avLst/>
            </a:prstGeom>
            <a:ln w="12700">
              <a:solidFill>
                <a:srgbClr val="008CF5"/>
              </a:solidFill>
            </a:ln>
            <a:effectLst>
              <a:glow rad="127000">
                <a:srgbClr val="008CF5">
                  <a:alpha val="5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Group 4"/>
            <p:cNvGrpSpPr/>
            <p:nvPr/>
          </p:nvGrpSpPr>
          <p:grpSpPr>
            <a:xfrm>
              <a:off x="393013" y="3831306"/>
              <a:ext cx="455948" cy="455948"/>
              <a:chOff x="268476" y="3198923"/>
              <a:chExt cx="286946" cy="286946"/>
            </a:xfrm>
          </p:grpSpPr>
          <p:sp>
            <p:nvSpPr>
              <p:cNvPr id="64" name="Oval 63"/>
              <p:cNvSpPr/>
              <p:nvPr/>
            </p:nvSpPr>
            <p:spPr>
              <a:xfrm>
                <a:off x="268476" y="3198923"/>
                <a:ext cx="286946" cy="286946"/>
              </a:xfrm>
              <a:prstGeom prst="ellipse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350491" y="3278258"/>
                <a:ext cx="122915" cy="122915"/>
              </a:xfrm>
              <a:prstGeom prst="ellipse">
                <a:avLst/>
              </a:prstGeom>
              <a:solidFill>
                <a:srgbClr val="008C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Arial"/>
                </a:endParaRPr>
              </a:p>
            </p:txBody>
          </p:sp>
        </p:grpSp>
      </p:grpSp>
      <p:grpSp>
        <p:nvGrpSpPr>
          <p:cNvPr id="31" name="Group 30"/>
          <p:cNvGrpSpPr/>
          <p:nvPr/>
        </p:nvGrpSpPr>
        <p:grpSpPr>
          <a:xfrm>
            <a:off x="2084434" y="3920595"/>
            <a:ext cx="8393066" cy="2654675"/>
            <a:chOff x="560434" y="3549113"/>
            <a:chExt cx="7672438" cy="2654675"/>
          </a:xfrm>
        </p:grpSpPr>
        <p:grpSp>
          <p:nvGrpSpPr>
            <p:cNvPr id="23" name="Group 22"/>
            <p:cNvGrpSpPr/>
            <p:nvPr/>
          </p:nvGrpSpPr>
          <p:grpSpPr>
            <a:xfrm>
              <a:off x="620986" y="3549113"/>
              <a:ext cx="7597821" cy="2654675"/>
              <a:chOff x="1139780" y="2611241"/>
              <a:chExt cx="4733934" cy="2462475"/>
            </a:xfrm>
          </p:grpSpPr>
          <p:sp>
            <p:nvSpPr>
              <p:cNvPr id="18" name="Parallelogram 17"/>
              <p:cNvSpPr/>
              <p:nvPr/>
            </p:nvSpPr>
            <p:spPr>
              <a:xfrm>
                <a:off x="1139780" y="3102581"/>
                <a:ext cx="4733934" cy="1874096"/>
              </a:xfrm>
              <a:prstGeom prst="parallelogram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endParaRPr>
              </a:p>
            </p:txBody>
          </p:sp>
          <p:sp>
            <p:nvSpPr>
              <p:cNvPr id="7" name="Parallelogram 6"/>
              <p:cNvSpPr/>
              <p:nvPr/>
            </p:nvSpPr>
            <p:spPr>
              <a:xfrm flipH="1">
                <a:off x="1357102" y="2611241"/>
                <a:ext cx="1403156" cy="534468"/>
              </a:xfrm>
              <a:prstGeom prst="parallelogram">
                <a:avLst/>
              </a:prstGeom>
              <a:solidFill>
                <a:srgbClr val="00FF4E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Arial"/>
                  </a:rPr>
                  <a:t>ĐÁP ÁN</a:t>
                </a:r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1418483" y="4847084"/>
                <a:ext cx="3113455" cy="226632"/>
              </a:xfrm>
              <a:prstGeom prst="rect">
                <a:avLst/>
              </a:prstGeom>
              <a:solidFill>
                <a:srgbClr val="2121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Arial"/>
                </a:endParaRPr>
              </a:p>
            </p:txBody>
          </p:sp>
        </p:grpSp>
        <p:cxnSp>
          <p:nvCxnSpPr>
            <p:cNvPr id="75" name="Straight Connector 74"/>
            <p:cNvCxnSpPr>
              <a:stCxn id="15" idx="3"/>
              <a:endCxn id="15" idx="1"/>
            </p:cNvCxnSpPr>
            <p:nvPr/>
          </p:nvCxnSpPr>
          <p:spPr>
            <a:xfrm>
              <a:off x="3221801" y="4031549"/>
              <a:ext cx="4997003" cy="0"/>
            </a:xfrm>
            <a:prstGeom prst="line">
              <a:avLst/>
            </a:prstGeom>
            <a:ln>
              <a:solidFill>
                <a:srgbClr val="008CF5"/>
              </a:solidFill>
            </a:ln>
            <a:effectLst>
              <a:glow rad="127000">
                <a:srgbClr val="008CF5">
                  <a:alpha val="5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>
              <a:off x="878650" y="6032145"/>
              <a:ext cx="5519746" cy="0"/>
            </a:xfrm>
            <a:prstGeom prst="line">
              <a:avLst/>
            </a:prstGeom>
            <a:ln>
              <a:solidFill>
                <a:srgbClr val="008CF5"/>
              </a:solidFill>
            </a:ln>
            <a:effectLst>
              <a:glow rad="127000">
                <a:srgbClr val="008CF5">
                  <a:alpha val="5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Parallelogram 29"/>
            <p:cNvSpPr/>
            <p:nvPr/>
          </p:nvSpPr>
          <p:spPr>
            <a:xfrm>
              <a:off x="560434" y="4031549"/>
              <a:ext cx="7672438" cy="2067626"/>
            </a:xfrm>
            <a:prstGeom prst="parallelogram">
              <a:avLst/>
            </a:prstGeom>
            <a:solidFill>
              <a:srgbClr val="008CF5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r>
                <a:rPr 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B. </a:t>
              </a:r>
              <a:r>
                <a:rPr lang="en-US" sz="32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Chủ</a:t>
              </a:r>
              <a:r>
                <a:rPr lang="en-US" sz="32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nghĩa</a:t>
              </a:r>
              <a:r>
                <a:rPr lang="en-US" sz="32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xã</a:t>
              </a:r>
              <a:r>
                <a:rPr lang="en-US" sz="32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hội</a:t>
              </a:r>
              <a:r>
                <a:rPr lang="en-US" sz="32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trở</a:t>
              </a:r>
              <a:r>
                <a:rPr lang="en-US" sz="32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thành</a:t>
              </a:r>
              <a:r>
                <a:rPr lang="en-US" sz="32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hệ</a:t>
              </a:r>
              <a:r>
                <a:rPr lang="en-US" sz="32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thống</a:t>
              </a:r>
              <a:r>
                <a:rPr lang="en-US" sz="32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trên</a:t>
              </a:r>
              <a:r>
                <a:rPr lang="en-US" sz="32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thế</a:t>
              </a:r>
              <a:r>
                <a:rPr lang="en-US" sz="32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giới</a:t>
              </a:r>
              <a:r>
                <a:rPr lang="en-US" sz="32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.</a:t>
              </a:r>
              <a:endPara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0800000">
              <a:off x="3221801" y="3879674"/>
              <a:ext cx="4997003" cy="303750"/>
            </a:xfrm>
            <a:prstGeom prst="rect">
              <a:avLst/>
            </a:prstGeom>
          </p:spPr>
        </p:pic>
      </p:grpSp>
      <p:grpSp>
        <p:nvGrpSpPr>
          <p:cNvPr id="28" name="Group 27"/>
          <p:cNvGrpSpPr/>
          <p:nvPr/>
        </p:nvGrpSpPr>
        <p:grpSpPr>
          <a:xfrm>
            <a:off x="1622176" y="304399"/>
            <a:ext cx="1082288" cy="1082288"/>
            <a:chOff x="83662" y="159259"/>
            <a:chExt cx="1082288" cy="1082288"/>
          </a:xfrm>
        </p:grpSpPr>
        <p:sp>
          <p:nvSpPr>
            <p:cNvPr id="29" name="Oval 28"/>
            <p:cNvSpPr/>
            <p:nvPr/>
          </p:nvSpPr>
          <p:spPr>
            <a:xfrm>
              <a:off x="91433" y="170721"/>
              <a:ext cx="1059109" cy="1059109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ffectLst>
              <a:glow rad="127000">
                <a:srgbClr val="008CF5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8CF5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endParaRPr>
            </a:p>
          </p:txBody>
        </p:sp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3662" y="159259"/>
              <a:ext cx="1082288" cy="1082288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40649" y="240741"/>
              <a:ext cx="757177" cy="937456"/>
            </a:xfrm>
            <a:prstGeom prst="rect">
              <a:avLst/>
            </a:prstGeom>
          </p:spPr>
        </p:pic>
        <p:sp>
          <p:nvSpPr>
            <p:cNvPr id="34" name="TextBox 33"/>
            <p:cNvSpPr txBox="1"/>
            <p:nvPr/>
          </p:nvSpPr>
          <p:spPr>
            <a:xfrm>
              <a:off x="354552" y="277250"/>
              <a:ext cx="540533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000" b="1" i="0" u="none" strike="noStrike" kern="1200" cap="none" spc="0" normalizeH="0" baseline="0" noProof="0" dirty="0">
                  <a:ln>
                    <a:noFill/>
                  </a:ln>
                  <a:solidFill>
                    <a:srgbClr val="00FF4E"/>
                  </a:solidFill>
                  <a:effectLst>
                    <a:glow rad="88900">
                      <a:srgbClr val="00FF4E">
                        <a:alpha val="60000"/>
                      </a:srgbClr>
                    </a:glow>
                  </a:effectLst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Arial"/>
                </a:rPr>
                <a:t>4</a:t>
              </a:r>
            </a:p>
          </p:txBody>
        </p:sp>
      </p:grpSp>
      <p:pic>
        <p:nvPicPr>
          <p:cNvPr id="38" name="Picture 115" descr="ALRMCLOK"/>
          <p:cNvPicPr>
            <a:picLocks noChangeAspect="1" noChangeArrowheads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981" y="2220873"/>
            <a:ext cx="864427" cy="1045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Oval 176"/>
          <p:cNvSpPr>
            <a:spLocks noChangeArrowheads="1"/>
          </p:cNvSpPr>
          <p:nvPr/>
        </p:nvSpPr>
        <p:spPr bwMode="auto">
          <a:xfrm>
            <a:off x="1912724" y="252070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10</a:t>
            </a:r>
          </a:p>
        </p:txBody>
      </p:sp>
      <p:sp>
        <p:nvSpPr>
          <p:cNvPr id="45" name="Oval 176"/>
          <p:cNvSpPr>
            <a:spLocks noChangeArrowheads="1"/>
          </p:cNvSpPr>
          <p:nvPr/>
        </p:nvSpPr>
        <p:spPr bwMode="auto">
          <a:xfrm>
            <a:off x="1916823" y="2493275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9</a:t>
            </a:r>
          </a:p>
        </p:txBody>
      </p:sp>
      <p:sp>
        <p:nvSpPr>
          <p:cNvPr id="46" name="Oval 176"/>
          <p:cNvSpPr>
            <a:spLocks noChangeArrowheads="1"/>
          </p:cNvSpPr>
          <p:nvPr/>
        </p:nvSpPr>
        <p:spPr bwMode="auto">
          <a:xfrm>
            <a:off x="1912396" y="253420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8</a:t>
            </a:r>
          </a:p>
        </p:txBody>
      </p:sp>
      <p:sp>
        <p:nvSpPr>
          <p:cNvPr id="47" name="Oval 176"/>
          <p:cNvSpPr>
            <a:spLocks noChangeArrowheads="1"/>
          </p:cNvSpPr>
          <p:nvPr/>
        </p:nvSpPr>
        <p:spPr bwMode="auto">
          <a:xfrm>
            <a:off x="1929580" y="251011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7</a:t>
            </a:r>
          </a:p>
        </p:txBody>
      </p:sp>
      <p:sp>
        <p:nvSpPr>
          <p:cNvPr id="48" name="Oval 176"/>
          <p:cNvSpPr>
            <a:spLocks noChangeArrowheads="1"/>
          </p:cNvSpPr>
          <p:nvPr/>
        </p:nvSpPr>
        <p:spPr bwMode="auto">
          <a:xfrm>
            <a:off x="1916823" y="2524013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6</a:t>
            </a:r>
          </a:p>
        </p:txBody>
      </p:sp>
      <p:sp>
        <p:nvSpPr>
          <p:cNvPr id="49" name="Oval 176"/>
          <p:cNvSpPr>
            <a:spLocks noChangeArrowheads="1"/>
          </p:cNvSpPr>
          <p:nvPr/>
        </p:nvSpPr>
        <p:spPr bwMode="auto">
          <a:xfrm>
            <a:off x="1928229" y="25204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5</a:t>
            </a:r>
          </a:p>
        </p:txBody>
      </p:sp>
      <p:sp>
        <p:nvSpPr>
          <p:cNvPr id="50" name="Oval 176"/>
          <p:cNvSpPr>
            <a:spLocks noChangeArrowheads="1"/>
          </p:cNvSpPr>
          <p:nvPr/>
        </p:nvSpPr>
        <p:spPr bwMode="auto">
          <a:xfrm>
            <a:off x="1893065" y="2522671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4</a:t>
            </a:r>
          </a:p>
        </p:txBody>
      </p:sp>
      <p:sp>
        <p:nvSpPr>
          <p:cNvPr id="51" name="Oval 176"/>
          <p:cNvSpPr>
            <a:spLocks noChangeArrowheads="1"/>
          </p:cNvSpPr>
          <p:nvPr/>
        </p:nvSpPr>
        <p:spPr bwMode="auto">
          <a:xfrm>
            <a:off x="1899967" y="24966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3</a:t>
            </a:r>
          </a:p>
        </p:txBody>
      </p:sp>
      <p:sp>
        <p:nvSpPr>
          <p:cNvPr id="52" name="Oval 176"/>
          <p:cNvSpPr>
            <a:spLocks noChangeArrowheads="1"/>
          </p:cNvSpPr>
          <p:nvPr/>
        </p:nvSpPr>
        <p:spPr bwMode="auto">
          <a:xfrm>
            <a:off x="1917853" y="2514751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2</a:t>
            </a:r>
          </a:p>
        </p:txBody>
      </p:sp>
      <p:sp>
        <p:nvSpPr>
          <p:cNvPr id="56" name="Oval 176"/>
          <p:cNvSpPr>
            <a:spLocks noChangeArrowheads="1"/>
          </p:cNvSpPr>
          <p:nvPr/>
        </p:nvSpPr>
        <p:spPr bwMode="auto">
          <a:xfrm>
            <a:off x="1928229" y="2472993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1</a:t>
            </a:r>
          </a:p>
        </p:txBody>
      </p:sp>
      <p:sp>
        <p:nvSpPr>
          <p:cNvPr id="59" name="Oval 176"/>
          <p:cNvSpPr>
            <a:spLocks noChangeArrowheads="1"/>
          </p:cNvSpPr>
          <p:nvPr/>
        </p:nvSpPr>
        <p:spPr bwMode="auto">
          <a:xfrm>
            <a:off x="1886321" y="2502321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/>
                <a:sym typeface="Arial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2967469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beep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0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GU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"/>
                            </p:stCondLst>
                            <p:childTnLst>
                              <p:par>
                                <p:cTn id="6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fins__success-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58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6" grpId="0" animBg="1"/>
      <p:bldP spid="5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/>
          <p:cNvSpPr/>
          <p:nvPr/>
        </p:nvSpPr>
        <p:spPr>
          <a:xfrm>
            <a:off x="3047744" y="304399"/>
            <a:ext cx="9144256" cy="3353768"/>
          </a:xfrm>
          <a:prstGeom prst="rect">
            <a:avLst/>
          </a:prstGeom>
          <a:solidFill>
            <a:srgbClr val="008CF5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</a:pPr>
            <a:r>
              <a:rPr lang="en-US" sz="2800" b="1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Câu</a:t>
            </a:r>
            <a:r>
              <a:rPr lang="en-US" sz="28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5.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Sự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ra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đời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khối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quân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sự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NATO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Tổ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chức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Hiệp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ước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Vác-sa-va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đã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đánh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dấu</a:t>
            </a: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sự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xác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lập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cục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diện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hai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cực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hai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phe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Chiến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tranh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lạnh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bao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trùm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thế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giới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en-US" sz="280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sự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khởi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đầu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Chiến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tranh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lạnh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en-US" sz="280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sự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khởi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đầu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cho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“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chiến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lược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toàn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cầu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”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Mĩ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en-US" sz="280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trật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tự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hai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cực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Ianta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2819978" y="631466"/>
            <a:ext cx="387791" cy="3124609"/>
            <a:chOff x="1322576" y="181189"/>
            <a:chExt cx="387790" cy="2666783"/>
          </a:xfrm>
        </p:grpSpPr>
        <p:grpSp>
          <p:nvGrpSpPr>
            <p:cNvPr id="53" name="Group 52"/>
            <p:cNvGrpSpPr/>
            <p:nvPr/>
          </p:nvGrpSpPr>
          <p:grpSpPr>
            <a:xfrm>
              <a:off x="1322576" y="1379570"/>
              <a:ext cx="286946" cy="286946"/>
              <a:chOff x="505017" y="3662327"/>
              <a:chExt cx="286946" cy="286946"/>
            </a:xfrm>
          </p:grpSpPr>
          <p:sp>
            <p:nvSpPr>
              <p:cNvPr id="54" name="Oval 53"/>
              <p:cNvSpPr/>
              <p:nvPr/>
            </p:nvSpPr>
            <p:spPr>
              <a:xfrm>
                <a:off x="505017" y="3662327"/>
                <a:ext cx="286946" cy="286946"/>
              </a:xfrm>
              <a:prstGeom prst="ellipse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587032" y="3741662"/>
                <a:ext cx="122915" cy="122915"/>
              </a:xfrm>
              <a:prstGeom prst="ellipse">
                <a:avLst/>
              </a:prstGeom>
              <a:solidFill>
                <a:srgbClr val="008C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Arial"/>
                </a:endParaRPr>
              </a:p>
            </p:txBody>
          </p:sp>
        </p:grpSp>
        <p:sp>
          <p:nvSpPr>
            <p:cNvPr id="57" name="Left Bracket 56"/>
            <p:cNvSpPr/>
            <p:nvPr/>
          </p:nvSpPr>
          <p:spPr>
            <a:xfrm>
              <a:off x="1461286" y="181189"/>
              <a:ext cx="249080" cy="2666783"/>
            </a:xfrm>
            <a:prstGeom prst="leftBracket">
              <a:avLst/>
            </a:prstGeom>
            <a:ln w="38100">
              <a:solidFill>
                <a:srgbClr val="008C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endParaRPr>
            </a:p>
          </p:txBody>
        </p:sp>
      </p:grpSp>
      <p:sp>
        <p:nvSpPr>
          <p:cNvPr id="58" name="Left Bracket 57"/>
          <p:cNvSpPr/>
          <p:nvPr/>
        </p:nvSpPr>
        <p:spPr>
          <a:xfrm flipH="1">
            <a:off x="11722317" y="276047"/>
            <a:ext cx="249080" cy="3353768"/>
          </a:xfrm>
          <a:prstGeom prst="leftBracket">
            <a:avLst/>
          </a:prstGeom>
          <a:ln w="38100">
            <a:solidFill>
              <a:srgbClr val="008CF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917014" y="1374974"/>
            <a:ext cx="455948" cy="3255185"/>
            <a:chOff x="393013" y="1032069"/>
            <a:chExt cx="455948" cy="3255185"/>
          </a:xfrm>
        </p:grpSpPr>
        <p:cxnSp>
          <p:nvCxnSpPr>
            <p:cNvPr id="13" name="Straight Connector 12"/>
            <p:cNvCxnSpPr>
              <a:stCxn id="29" idx="4"/>
              <a:endCxn id="64" idx="0"/>
            </p:cNvCxnSpPr>
            <p:nvPr/>
          </p:nvCxnSpPr>
          <p:spPr>
            <a:xfrm flipH="1">
              <a:off x="620987" y="1032069"/>
              <a:ext cx="14515" cy="2799237"/>
            </a:xfrm>
            <a:prstGeom prst="line">
              <a:avLst/>
            </a:prstGeom>
            <a:ln w="12700">
              <a:solidFill>
                <a:srgbClr val="008CF5"/>
              </a:solidFill>
            </a:ln>
            <a:effectLst>
              <a:glow rad="127000">
                <a:srgbClr val="008CF5">
                  <a:alpha val="5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Group 4"/>
            <p:cNvGrpSpPr/>
            <p:nvPr/>
          </p:nvGrpSpPr>
          <p:grpSpPr>
            <a:xfrm>
              <a:off x="393013" y="3831306"/>
              <a:ext cx="455948" cy="455948"/>
              <a:chOff x="268476" y="3198923"/>
              <a:chExt cx="286946" cy="286946"/>
            </a:xfrm>
          </p:grpSpPr>
          <p:sp>
            <p:nvSpPr>
              <p:cNvPr id="64" name="Oval 63"/>
              <p:cNvSpPr/>
              <p:nvPr/>
            </p:nvSpPr>
            <p:spPr>
              <a:xfrm>
                <a:off x="268476" y="3198923"/>
                <a:ext cx="286946" cy="286946"/>
              </a:xfrm>
              <a:prstGeom prst="ellipse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350491" y="3278258"/>
                <a:ext cx="122915" cy="122915"/>
              </a:xfrm>
              <a:prstGeom prst="ellipse">
                <a:avLst/>
              </a:prstGeom>
              <a:solidFill>
                <a:srgbClr val="008C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Arial"/>
                </a:endParaRPr>
              </a:p>
            </p:txBody>
          </p:sp>
        </p:grpSp>
      </p:grpSp>
      <p:grpSp>
        <p:nvGrpSpPr>
          <p:cNvPr id="31" name="Group 30"/>
          <p:cNvGrpSpPr/>
          <p:nvPr/>
        </p:nvGrpSpPr>
        <p:grpSpPr>
          <a:xfrm>
            <a:off x="2084434" y="3920595"/>
            <a:ext cx="8999878" cy="2654675"/>
            <a:chOff x="560434" y="3549113"/>
            <a:chExt cx="7672438" cy="2654675"/>
          </a:xfrm>
        </p:grpSpPr>
        <p:grpSp>
          <p:nvGrpSpPr>
            <p:cNvPr id="23" name="Group 22"/>
            <p:cNvGrpSpPr/>
            <p:nvPr/>
          </p:nvGrpSpPr>
          <p:grpSpPr>
            <a:xfrm>
              <a:off x="620986" y="3549113"/>
              <a:ext cx="7597821" cy="2654675"/>
              <a:chOff x="1139780" y="2611241"/>
              <a:chExt cx="4733934" cy="2462475"/>
            </a:xfrm>
          </p:grpSpPr>
          <p:sp>
            <p:nvSpPr>
              <p:cNvPr id="18" name="Parallelogram 17"/>
              <p:cNvSpPr/>
              <p:nvPr/>
            </p:nvSpPr>
            <p:spPr>
              <a:xfrm>
                <a:off x="1139780" y="3102581"/>
                <a:ext cx="4733934" cy="1874096"/>
              </a:xfrm>
              <a:prstGeom prst="parallelogram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endParaRPr>
              </a:p>
            </p:txBody>
          </p:sp>
          <p:sp>
            <p:nvSpPr>
              <p:cNvPr id="7" name="Parallelogram 6"/>
              <p:cNvSpPr/>
              <p:nvPr/>
            </p:nvSpPr>
            <p:spPr>
              <a:xfrm flipH="1">
                <a:off x="1357102" y="2611241"/>
                <a:ext cx="1403156" cy="534468"/>
              </a:xfrm>
              <a:prstGeom prst="parallelogram">
                <a:avLst/>
              </a:prstGeom>
              <a:solidFill>
                <a:srgbClr val="00FF4E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Arial"/>
                  </a:rPr>
                  <a:t>ĐÁP ÁN</a:t>
                </a:r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1418483" y="4847084"/>
                <a:ext cx="3113455" cy="226632"/>
              </a:xfrm>
              <a:prstGeom prst="rect">
                <a:avLst/>
              </a:prstGeom>
              <a:solidFill>
                <a:srgbClr val="2121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Arial"/>
                </a:endParaRPr>
              </a:p>
            </p:txBody>
          </p:sp>
        </p:grpSp>
        <p:cxnSp>
          <p:nvCxnSpPr>
            <p:cNvPr id="75" name="Straight Connector 74"/>
            <p:cNvCxnSpPr>
              <a:stCxn id="15" idx="3"/>
              <a:endCxn id="15" idx="1"/>
            </p:cNvCxnSpPr>
            <p:nvPr/>
          </p:nvCxnSpPr>
          <p:spPr>
            <a:xfrm>
              <a:off x="3221801" y="4031549"/>
              <a:ext cx="4997003" cy="0"/>
            </a:xfrm>
            <a:prstGeom prst="line">
              <a:avLst/>
            </a:prstGeom>
            <a:ln>
              <a:solidFill>
                <a:srgbClr val="008CF5"/>
              </a:solidFill>
            </a:ln>
            <a:effectLst>
              <a:glow rad="127000">
                <a:srgbClr val="008CF5">
                  <a:alpha val="5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>
              <a:off x="878650" y="6032145"/>
              <a:ext cx="5519746" cy="0"/>
            </a:xfrm>
            <a:prstGeom prst="line">
              <a:avLst/>
            </a:prstGeom>
            <a:ln>
              <a:solidFill>
                <a:srgbClr val="008CF5"/>
              </a:solidFill>
            </a:ln>
            <a:effectLst>
              <a:glow rad="127000">
                <a:srgbClr val="008CF5">
                  <a:alpha val="5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Parallelogram 29"/>
            <p:cNvSpPr/>
            <p:nvPr/>
          </p:nvSpPr>
          <p:spPr>
            <a:xfrm>
              <a:off x="560434" y="4031549"/>
              <a:ext cx="7672438" cy="2067626"/>
            </a:xfrm>
            <a:prstGeom prst="parallelogram">
              <a:avLst/>
            </a:prstGeom>
            <a:solidFill>
              <a:srgbClr val="008CF5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just">
                <a:lnSpc>
                  <a:spcPct val="107000"/>
                </a:lnSpc>
              </a:pPr>
              <a:r>
                <a:rPr 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A. </a:t>
              </a:r>
              <a:r>
                <a:rPr lang="en-US" sz="28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sự</a:t>
              </a:r>
              <a:r>
                <a:rPr 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xác</a:t>
              </a:r>
              <a:r>
                <a:rPr 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lập</a:t>
              </a:r>
              <a:r>
                <a:rPr 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của</a:t>
              </a:r>
              <a:r>
                <a:rPr 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cục</a:t>
              </a:r>
              <a:r>
                <a:rPr 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diện</a:t>
              </a:r>
              <a:r>
                <a:rPr 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hai</a:t>
              </a:r>
              <a:r>
                <a:rPr 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cực</a:t>
              </a:r>
              <a:r>
                <a:rPr 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, </a:t>
              </a:r>
              <a:r>
                <a:rPr lang="en-US" sz="28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hai</a:t>
              </a:r>
              <a:r>
                <a:rPr 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phe</a:t>
              </a:r>
              <a:r>
                <a:rPr 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, </a:t>
              </a:r>
              <a:r>
                <a:rPr lang="en-US" sz="28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Chiến</a:t>
              </a:r>
              <a:r>
                <a:rPr 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tranh</a:t>
              </a:r>
              <a:r>
                <a:rPr 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lạnh</a:t>
              </a:r>
              <a:r>
                <a:rPr 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bao</a:t>
              </a:r>
              <a:r>
                <a:rPr 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trùm</a:t>
              </a:r>
              <a:r>
                <a:rPr 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thế</a:t>
              </a:r>
              <a:r>
                <a:rPr 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giới</a:t>
              </a:r>
              <a:r>
                <a:rPr 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.</a:t>
              </a:r>
              <a:endPara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0800000">
              <a:off x="3221801" y="3879674"/>
              <a:ext cx="4997003" cy="303750"/>
            </a:xfrm>
            <a:prstGeom prst="rect">
              <a:avLst/>
            </a:prstGeom>
          </p:spPr>
        </p:pic>
      </p:grpSp>
      <p:grpSp>
        <p:nvGrpSpPr>
          <p:cNvPr id="28" name="Group 27"/>
          <p:cNvGrpSpPr/>
          <p:nvPr/>
        </p:nvGrpSpPr>
        <p:grpSpPr>
          <a:xfrm>
            <a:off x="1622176" y="304399"/>
            <a:ext cx="1082288" cy="1082288"/>
            <a:chOff x="83662" y="159259"/>
            <a:chExt cx="1082288" cy="1082288"/>
          </a:xfrm>
        </p:grpSpPr>
        <p:sp>
          <p:nvSpPr>
            <p:cNvPr id="29" name="Oval 28"/>
            <p:cNvSpPr/>
            <p:nvPr/>
          </p:nvSpPr>
          <p:spPr>
            <a:xfrm>
              <a:off x="91433" y="170721"/>
              <a:ext cx="1059109" cy="1059109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ffectLst>
              <a:glow rad="127000">
                <a:srgbClr val="008CF5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8CF5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endParaRPr>
            </a:p>
          </p:txBody>
        </p:sp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3662" y="159259"/>
              <a:ext cx="1082288" cy="1082288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40649" y="240741"/>
              <a:ext cx="757177" cy="937456"/>
            </a:xfrm>
            <a:prstGeom prst="rect">
              <a:avLst/>
            </a:prstGeom>
          </p:spPr>
        </p:pic>
        <p:sp>
          <p:nvSpPr>
            <p:cNvPr id="34" name="TextBox 33"/>
            <p:cNvSpPr txBox="1"/>
            <p:nvPr/>
          </p:nvSpPr>
          <p:spPr>
            <a:xfrm>
              <a:off x="354552" y="277250"/>
              <a:ext cx="540533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000" b="1" i="0" u="none" strike="noStrike" kern="1200" cap="none" spc="0" normalizeH="0" baseline="0" noProof="0" dirty="0">
                  <a:ln>
                    <a:noFill/>
                  </a:ln>
                  <a:solidFill>
                    <a:srgbClr val="00FF4E"/>
                  </a:solidFill>
                  <a:effectLst>
                    <a:glow rad="88900">
                      <a:srgbClr val="00FF4E">
                        <a:alpha val="60000"/>
                      </a:srgbClr>
                    </a:glow>
                  </a:effectLst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Arial"/>
                </a:rPr>
                <a:t>5</a:t>
              </a:r>
            </a:p>
          </p:txBody>
        </p:sp>
      </p:grpSp>
      <p:pic>
        <p:nvPicPr>
          <p:cNvPr id="38" name="Picture 115" descr="ALRMCLOK"/>
          <p:cNvPicPr>
            <a:picLocks noChangeAspect="1" noChangeArrowheads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981" y="2220873"/>
            <a:ext cx="864427" cy="1045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Oval 176"/>
          <p:cNvSpPr>
            <a:spLocks noChangeArrowheads="1"/>
          </p:cNvSpPr>
          <p:nvPr/>
        </p:nvSpPr>
        <p:spPr bwMode="auto">
          <a:xfrm>
            <a:off x="1912724" y="252070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10</a:t>
            </a:r>
          </a:p>
        </p:txBody>
      </p:sp>
      <p:sp>
        <p:nvSpPr>
          <p:cNvPr id="45" name="Oval 176"/>
          <p:cNvSpPr>
            <a:spLocks noChangeArrowheads="1"/>
          </p:cNvSpPr>
          <p:nvPr/>
        </p:nvSpPr>
        <p:spPr bwMode="auto">
          <a:xfrm>
            <a:off x="1916823" y="2493275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9</a:t>
            </a:r>
          </a:p>
        </p:txBody>
      </p:sp>
      <p:sp>
        <p:nvSpPr>
          <p:cNvPr id="46" name="Oval 176"/>
          <p:cNvSpPr>
            <a:spLocks noChangeArrowheads="1"/>
          </p:cNvSpPr>
          <p:nvPr/>
        </p:nvSpPr>
        <p:spPr bwMode="auto">
          <a:xfrm>
            <a:off x="1912396" y="253420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8</a:t>
            </a:r>
          </a:p>
        </p:txBody>
      </p:sp>
      <p:sp>
        <p:nvSpPr>
          <p:cNvPr id="47" name="Oval 176"/>
          <p:cNvSpPr>
            <a:spLocks noChangeArrowheads="1"/>
          </p:cNvSpPr>
          <p:nvPr/>
        </p:nvSpPr>
        <p:spPr bwMode="auto">
          <a:xfrm>
            <a:off x="1929580" y="251011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7</a:t>
            </a:r>
          </a:p>
        </p:txBody>
      </p:sp>
      <p:sp>
        <p:nvSpPr>
          <p:cNvPr id="48" name="Oval 176"/>
          <p:cNvSpPr>
            <a:spLocks noChangeArrowheads="1"/>
          </p:cNvSpPr>
          <p:nvPr/>
        </p:nvSpPr>
        <p:spPr bwMode="auto">
          <a:xfrm>
            <a:off x="1916823" y="2524013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6</a:t>
            </a:r>
          </a:p>
        </p:txBody>
      </p:sp>
      <p:sp>
        <p:nvSpPr>
          <p:cNvPr id="49" name="Oval 176"/>
          <p:cNvSpPr>
            <a:spLocks noChangeArrowheads="1"/>
          </p:cNvSpPr>
          <p:nvPr/>
        </p:nvSpPr>
        <p:spPr bwMode="auto">
          <a:xfrm>
            <a:off x="1928229" y="25204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5</a:t>
            </a:r>
          </a:p>
        </p:txBody>
      </p:sp>
      <p:sp>
        <p:nvSpPr>
          <p:cNvPr id="50" name="Oval 176"/>
          <p:cNvSpPr>
            <a:spLocks noChangeArrowheads="1"/>
          </p:cNvSpPr>
          <p:nvPr/>
        </p:nvSpPr>
        <p:spPr bwMode="auto">
          <a:xfrm>
            <a:off x="1893065" y="2522671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4</a:t>
            </a:r>
          </a:p>
        </p:txBody>
      </p:sp>
      <p:sp>
        <p:nvSpPr>
          <p:cNvPr id="51" name="Oval 176"/>
          <p:cNvSpPr>
            <a:spLocks noChangeArrowheads="1"/>
          </p:cNvSpPr>
          <p:nvPr/>
        </p:nvSpPr>
        <p:spPr bwMode="auto">
          <a:xfrm>
            <a:off x="1899967" y="24966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3</a:t>
            </a:r>
          </a:p>
        </p:txBody>
      </p:sp>
      <p:sp>
        <p:nvSpPr>
          <p:cNvPr id="52" name="Oval 176"/>
          <p:cNvSpPr>
            <a:spLocks noChangeArrowheads="1"/>
          </p:cNvSpPr>
          <p:nvPr/>
        </p:nvSpPr>
        <p:spPr bwMode="auto">
          <a:xfrm>
            <a:off x="1917853" y="2514751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2</a:t>
            </a:r>
          </a:p>
        </p:txBody>
      </p:sp>
      <p:sp>
        <p:nvSpPr>
          <p:cNvPr id="56" name="Oval 176"/>
          <p:cNvSpPr>
            <a:spLocks noChangeArrowheads="1"/>
          </p:cNvSpPr>
          <p:nvPr/>
        </p:nvSpPr>
        <p:spPr bwMode="auto">
          <a:xfrm>
            <a:off x="1928229" y="2472993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 panose="020B0604020202020204" pitchFamily="34" charset="0"/>
                <a:sym typeface="Arial"/>
              </a:rPr>
              <a:t>1</a:t>
            </a:r>
          </a:p>
        </p:txBody>
      </p:sp>
      <p:sp>
        <p:nvSpPr>
          <p:cNvPr id="59" name="Oval 176"/>
          <p:cNvSpPr>
            <a:spLocks noChangeArrowheads="1"/>
          </p:cNvSpPr>
          <p:nvPr/>
        </p:nvSpPr>
        <p:spPr bwMode="auto">
          <a:xfrm>
            <a:off x="1886321" y="2502321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C2608"/>
                </a:solidFill>
                <a:effectLst/>
                <a:uLnTx/>
                <a:uFillTx/>
                <a:latin typeface=".VnBlack" pitchFamily="34" charset="0"/>
                <a:ea typeface="+mn-ea"/>
                <a:cs typeface="Arial"/>
                <a:sym typeface="Arial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147563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beep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0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GU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"/>
                            </p:stCondLst>
                            <p:childTnLst>
                              <p:par>
                                <p:cTn id="6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fins__success-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58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6" grpId="0" animBg="1"/>
      <p:bldP spid="5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ô giáo mặc áo dài đỏ-  mở đầu 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126163"/>
          </a:xfrm>
        </p:spPr>
      </p:pic>
    </p:spTree>
    <p:extLst>
      <p:ext uri="{BB962C8B-B14F-4D97-AF65-F5344CB8AC3E}">
        <p14:creationId xmlns:p14="http://schemas.microsoft.com/office/powerpoint/2010/main" val="3613326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01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NHAC MO DAU BAI HOC">
            <a:hlinkClick r:id="" action="ppaction://media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00" y="2314575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1550" y="0"/>
            <a:ext cx="2944813" cy="701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9850" y="0"/>
            <a:ext cx="3260725" cy="701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4838" y="0"/>
            <a:ext cx="2944812" cy="701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0"/>
            <a:ext cx="3259138" cy="701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04" name="Group 4"/>
          <p:cNvGrpSpPr>
            <a:grpSpLocks/>
          </p:cNvGrpSpPr>
          <p:nvPr/>
        </p:nvGrpSpPr>
        <p:grpSpPr bwMode="auto">
          <a:xfrm>
            <a:off x="-955675" y="-2871788"/>
            <a:ext cx="14014450" cy="13196888"/>
            <a:chOff x="-815892" y="-2743201"/>
            <a:chExt cx="14014579" cy="13196138"/>
          </a:xfrm>
        </p:grpSpPr>
        <p:pic>
          <p:nvPicPr>
            <p:cNvPr id="4107" name="Picture 2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815892" y="-2743201"/>
              <a:ext cx="14014579" cy="1185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8" name="Picture 14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5412" y="7129920"/>
              <a:ext cx="4271184" cy="3323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" name="TextBox 17"/>
          <p:cNvSpPr txBox="1"/>
          <p:nvPr/>
        </p:nvSpPr>
        <p:spPr>
          <a:xfrm>
            <a:off x="2342852" y="3505200"/>
            <a:ext cx="8081571" cy="19389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TIẾT 17 - BÀI 9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CHIẾN TRANH LẠNH</a:t>
            </a:r>
          </a:p>
        </p:txBody>
      </p:sp>
      <p:pic>
        <p:nvPicPr>
          <p:cNvPr id="4106" name="Tieng hai au va bien">
            <a:hlinkClick r:id="" action="ppaction://media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3575" y="43561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099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1.11111E-6 L 0.46067 0.00972 " pathEditMode="relative" rAng="0" ptsTypes="AA">
                                      <p:cBhvr>
                                        <p:cTn id="6" dur="4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34" y="48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11111E-6 L -0.45039 0.00556 " pathEditMode="relative" rAng="0" ptsTypes="AA">
                                      <p:cBhvr>
                                        <p:cTn id="8" dur="4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26" y="27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08333E-7 -1.11111E-6 L 0.18607 -0.00278 " pathEditMode="relative" rAng="0" ptsTypes="AA">
                                      <p:cBhvr>
                                        <p:cTn id="10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97" y="-13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45833E-6 -1.11111E-6 L -0.17722 0.00556 " pathEditMode="relative" rAng="0" ptsTypes="AA">
                                      <p:cBhvr>
                                        <p:cTn id="12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67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4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!!T1"/>
          <p:cNvSpPr txBox="1">
            <a:spLocks noChangeArrowheads="1"/>
          </p:cNvSpPr>
          <p:nvPr/>
        </p:nvSpPr>
        <p:spPr bwMode="auto">
          <a:xfrm>
            <a:off x="488950" y="1114425"/>
            <a:ext cx="331628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rgbClr val="CB1B16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NỘI DUNG BÀI HỌC</a:t>
            </a:r>
            <a:endParaRPr kumimoji="0" lang="en-US" altLang="en-US" sz="4000" b="0" i="0" u="none" strike="noStrike" kern="1200" cap="none" spc="0" normalizeH="0" baseline="0" noProof="0" smtClean="0">
              <a:ln>
                <a:noFill/>
              </a:ln>
              <a:solidFill>
                <a:srgbClr val="CB1B16"/>
              </a:solidFill>
              <a:effectLst/>
              <a:uLnTx/>
              <a:uFillTx/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grpSp>
        <p:nvGrpSpPr>
          <p:cNvPr id="17" name="Group 16"/>
          <p:cNvGrpSpPr>
            <a:grpSpLocks/>
          </p:cNvGrpSpPr>
          <p:nvPr/>
        </p:nvGrpSpPr>
        <p:grpSpPr bwMode="auto">
          <a:xfrm>
            <a:off x="3973513" y="1076325"/>
            <a:ext cx="7713662" cy="1431925"/>
            <a:chOff x="5673522" y="1045240"/>
            <a:chExt cx="6344859" cy="1432126"/>
          </a:xfrm>
        </p:grpSpPr>
        <p:sp>
          <p:nvSpPr>
            <p:cNvPr id="13" name="Rounded Rectangle 3"/>
            <p:cNvSpPr/>
            <p:nvPr/>
          </p:nvSpPr>
          <p:spPr>
            <a:xfrm>
              <a:off x="6096600" y="1045240"/>
              <a:ext cx="5921781" cy="1432126"/>
            </a:xfrm>
            <a:prstGeom prst="roundRect">
              <a:avLst>
                <a:gd name="adj" fmla="val 11559"/>
              </a:avLst>
            </a:prstGeom>
            <a:solidFill>
              <a:srgbClr val="4091C9"/>
            </a:soli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404813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Nguyên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nhân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dẫn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đến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Chiến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tranh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lạnh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673522" y="1364373"/>
              <a:ext cx="844849" cy="844669"/>
            </a:xfrm>
            <a:prstGeom prst="ellipse">
              <a:avLst/>
            </a:prstGeom>
            <a:solidFill>
              <a:srgbClr val="CB1B16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1</a:t>
              </a: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8" name="Group 17"/>
          <p:cNvGrpSpPr>
            <a:grpSpLocks/>
          </p:cNvGrpSpPr>
          <p:nvPr/>
        </p:nvGrpSpPr>
        <p:grpSpPr bwMode="auto">
          <a:xfrm>
            <a:off x="3973513" y="2743200"/>
            <a:ext cx="7713662" cy="1431925"/>
            <a:chOff x="5673522" y="2712937"/>
            <a:chExt cx="6344859" cy="1432126"/>
          </a:xfrm>
        </p:grpSpPr>
        <p:sp>
          <p:nvSpPr>
            <p:cNvPr id="10" name="Rounded Rectangle 3"/>
            <p:cNvSpPr/>
            <p:nvPr/>
          </p:nvSpPr>
          <p:spPr>
            <a:xfrm>
              <a:off x="6096600" y="2712937"/>
              <a:ext cx="5921781" cy="1432126"/>
            </a:xfrm>
            <a:prstGeom prst="roundRect">
              <a:avLst>
                <a:gd name="adj" fmla="val 9005"/>
              </a:avLst>
            </a:prstGeom>
            <a:solidFill>
              <a:srgbClr val="1368AA"/>
            </a:soli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404813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Biểu hiện của Chiến tranh lạnh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5673522" y="2997140"/>
              <a:ext cx="844849" cy="844669"/>
            </a:xfrm>
            <a:prstGeom prst="ellipse">
              <a:avLst/>
            </a:prstGeom>
            <a:solidFill>
              <a:srgbClr val="CB1B16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</a:t>
              </a: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7173" name="!!A1" descr="21 Books Highly Recommended by Successful Executives | Inc.c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59"/>
          <a:stretch>
            <a:fillRect/>
          </a:stretch>
        </p:blipFill>
        <p:spPr bwMode="auto">
          <a:xfrm>
            <a:off x="-277813" y="2392363"/>
            <a:ext cx="4581526" cy="406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6457950"/>
            <a:ext cx="12192000" cy="400050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4044950" y="4508500"/>
            <a:ext cx="7715250" cy="1431925"/>
            <a:chOff x="5673522" y="2712937"/>
            <a:chExt cx="6344859" cy="1432126"/>
          </a:xfrm>
        </p:grpSpPr>
        <p:sp>
          <p:nvSpPr>
            <p:cNvPr id="12" name="Rounded Rectangle 3"/>
            <p:cNvSpPr/>
            <p:nvPr/>
          </p:nvSpPr>
          <p:spPr>
            <a:xfrm>
              <a:off x="6096513" y="2712937"/>
              <a:ext cx="5921868" cy="1432126"/>
            </a:xfrm>
            <a:prstGeom prst="roundRect">
              <a:avLst>
                <a:gd name="adj" fmla="val 9005"/>
              </a:avLst>
            </a:prstGeom>
            <a:solidFill>
              <a:srgbClr val="1368AA"/>
            </a:soli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404813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Hậu quả của Chiến tranh lạnh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5673522" y="2997140"/>
              <a:ext cx="844676" cy="844669"/>
            </a:xfrm>
            <a:prstGeom prst="ellipse">
              <a:avLst/>
            </a:prstGeom>
            <a:solidFill>
              <a:srgbClr val="CB1B16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3</a:t>
              </a: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6430856"/>
      </p:ext>
    </p:extLst>
  </p:cSld>
  <p:clrMapOvr>
    <a:masterClrMapping/>
  </p:clrMapOvr>
  <p:transition spd="slow" advTm="1745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1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1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1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239348" y="5"/>
          <a:ext cx="11952648" cy="7225663"/>
        </p:xfrm>
        <a:graphic>
          <a:graphicData uri="http://schemas.openxmlformats.org/drawingml/2006/table">
            <a:tbl>
              <a:tblPr firstRow="1" firstCol="1" bandRow="1"/>
              <a:tblGrid>
                <a:gridCol w="2112236">
                  <a:extLst>
                    <a:ext uri="{9D8B030D-6E8A-4147-A177-3AD203B41FA5}">
                      <a16:colId xmlns:a16="http://schemas.microsoft.com/office/drawing/2014/main" val="3185439431"/>
                    </a:ext>
                  </a:extLst>
                </a:gridCol>
                <a:gridCol w="6009076">
                  <a:extLst>
                    <a:ext uri="{9D8B030D-6E8A-4147-A177-3AD203B41FA5}">
                      <a16:colId xmlns:a16="http://schemas.microsoft.com/office/drawing/2014/main" val="195916812"/>
                    </a:ext>
                  </a:extLst>
                </a:gridCol>
                <a:gridCol w="1189488">
                  <a:extLst>
                    <a:ext uri="{9D8B030D-6E8A-4147-A177-3AD203B41FA5}">
                      <a16:colId xmlns:a16="http://schemas.microsoft.com/office/drawing/2014/main" val="1415360466"/>
                    </a:ext>
                  </a:extLst>
                </a:gridCol>
                <a:gridCol w="1320924">
                  <a:extLst>
                    <a:ext uri="{9D8B030D-6E8A-4147-A177-3AD203B41FA5}">
                      <a16:colId xmlns:a16="http://schemas.microsoft.com/office/drawing/2014/main" val="1294374614"/>
                    </a:ext>
                  </a:extLst>
                </a:gridCol>
                <a:gridCol w="1320924">
                  <a:extLst>
                    <a:ext uri="{9D8B030D-6E8A-4147-A177-3AD203B41FA5}">
                      <a16:colId xmlns:a16="http://schemas.microsoft.com/office/drawing/2014/main" val="334427796"/>
                    </a:ext>
                  </a:extLst>
                </a:gridCol>
              </a:tblGrid>
              <a:tr h="101271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9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NỘI DUNG</a:t>
                      </a:r>
                      <a: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9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TIÊU CHÍ</a:t>
                      </a:r>
                      <a: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900" b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vi-VN" sz="19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vi-VN" sz="19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900" b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ĐÁNH GIÁ CỦA HS</a:t>
                      </a:r>
                      <a:r>
                        <a:rPr lang="vi-VN" sz="19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vi-VN" sz="19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900" b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ĐÁNH GIÁ CỦA GV</a:t>
                      </a:r>
                      <a:r>
                        <a:rPr lang="vi-VN" sz="19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vi-VN" sz="19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5311184"/>
                  </a:ext>
                </a:extLst>
              </a:tr>
              <a:tr h="654304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900" b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Hình thức</a:t>
                      </a:r>
                      <a:r>
                        <a:rPr lang="vi-VN" sz="19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vi-VN" sz="19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900" b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vi-VN" sz="1900" b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hể hiện</a:t>
                      </a:r>
                      <a:r>
                        <a:rPr lang="vi-VN" sz="19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vi-VN" sz="19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Sáng tạo, hấp dẫn.</a:t>
                      </a:r>
                      <a:b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9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vi-VN" sz="19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9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vi-VN" sz="19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4152646"/>
                  </a:ext>
                </a:extLst>
              </a:tr>
              <a:tr h="65430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Kịch bản </a:t>
                      </a:r>
                      <a:r>
                        <a:rPr lang="en-US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en-US" sz="1900" dirty="0" err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 err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 err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rõ ràng.</a:t>
                      </a:r>
                      <a:b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9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vi-VN" sz="19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4834723"/>
                  </a:ext>
                </a:extLst>
              </a:tr>
              <a:tr h="654304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1" dirty="0" err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19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Thời </a:t>
                      </a:r>
                      <a:r>
                        <a:rPr lang="en-US" sz="1900" dirty="0" err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lang="en-US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 err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chuẩn</a:t>
                      </a:r>
                      <a:r>
                        <a:rPr lang="en-US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 err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bị</a:t>
                      </a:r>
                      <a:r>
                        <a:rPr lang="en-US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 err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hợp</a:t>
                      </a:r>
                      <a:r>
                        <a:rPr lang="en-US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 err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lý</a:t>
                      </a:r>
                      <a: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1.0</a:t>
                      </a:r>
                      <a:b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9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vi-VN" sz="19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4795579"/>
                  </a:ext>
                </a:extLst>
              </a:tr>
              <a:tr h="65430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9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Thời </a:t>
                      </a:r>
                      <a:r>
                        <a:rPr lang="en-US" sz="19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gian trình bày  theo quy định</a:t>
                      </a:r>
                      <a:endParaRPr lang="en-US" sz="19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9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1.0</a:t>
                      </a:r>
                      <a:br>
                        <a:rPr lang="vi-VN" sz="19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4281387"/>
                  </a:ext>
                </a:extLst>
              </a:tr>
              <a:tr h="654304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900" b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Nội dung</a:t>
                      </a:r>
                      <a:r>
                        <a:rPr lang="vi-VN" sz="19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vi-VN" sz="19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Phù hợp với chủ đề</a:t>
                      </a:r>
                      <a:b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9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1.0</a:t>
                      </a:r>
                      <a:br>
                        <a:rPr lang="vi-VN" sz="19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1383310"/>
                  </a:ext>
                </a:extLst>
              </a:tr>
              <a:tr h="65430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9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 </a:t>
                      </a:r>
                      <a:r>
                        <a:rPr lang="vi-VN" sz="1900" spc="-3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Gây được ấn tượng cho </a:t>
                      </a:r>
                      <a:r>
                        <a:rPr lang="en-US" sz="1900" spc="-3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người dự</a:t>
                      </a:r>
                      <a:r>
                        <a:rPr lang="vi-VN" sz="1900" spc="-3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vi-VN" sz="19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vi-VN" sz="19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9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1.0</a:t>
                      </a:r>
                      <a:br>
                        <a:rPr lang="vi-VN" sz="19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579545"/>
                  </a:ext>
                </a:extLst>
              </a:tr>
              <a:tr h="885040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900" b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Trình bày của HS</a:t>
                      </a:r>
                      <a:r>
                        <a:rPr lang="vi-VN" sz="19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vi-VN" sz="19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9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Tự tin, trình bày rõ ràng, mạch lạc, có điểm nhấn, thu hút.</a:t>
                      </a:r>
                      <a:br>
                        <a:rPr lang="vi-VN" sz="19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9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1.0</a:t>
                      </a:r>
                      <a:br>
                        <a:rPr lang="vi-VN" sz="19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7197797"/>
                  </a:ext>
                </a:extLst>
              </a:tr>
              <a:tr h="65430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Tương tác tốt với </a:t>
                      </a:r>
                      <a:r>
                        <a:rPr lang="en-US" sz="1900" dirty="0" err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cô</a:t>
                      </a:r>
                      <a:r>
                        <a:rPr lang="en-US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 err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giáo</a:t>
                      </a:r>
                      <a: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và </a:t>
                      </a:r>
                      <a:r>
                        <a:rPr lang="en-US" sz="1900" dirty="0" err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lang="en-US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 err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sinh</a:t>
                      </a:r>
                      <a:r>
                        <a:rPr lang="en-US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tham dự</a:t>
                      </a:r>
                      <a:b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9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1.0</a:t>
                      </a:r>
                      <a:br>
                        <a:rPr lang="vi-VN" sz="19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7763468"/>
                  </a:ext>
                </a:extLst>
              </a:tr>
              <a:tr h="654304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9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Tổng điểm</a:t>
                      </a:r>
                      <a: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900" b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vi-VN" sz="19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vi-VN" sz="19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vi-VN" sz="19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09" marR="449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11304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650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Premium Vector | Military illustration, army background.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ounded Rectangle 2"/>
          <p:cNvSpPr/>
          <p:nvPr/>
        </p:nvSpPr>
        <p:spPr>
          <a:xfrm>
            <a:off x="4122738" y="684213"/>
            <a:ext cx="7259637" cy="1663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 cuộc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CB1B16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đối đầu căng thẳng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giữa hai phe TBCN </a:t>
            </a:r>
            <a:r>
              <a:rPr kumimoji="0" lang="vi-V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Mĩ đứng đầu và phe XHCN do Liên Xô làm trụ cột.</a:t>
            </a:r>
            <a:endParaRPr kumimoji="0" lang="en-US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Rounded Rectangle 3"/>
          <p:cNvSpPr/>
          <p:nvPr/>
        </p:nvSpPr>
        <p:spPr>
          <a:xfrm>
            <a:off x="4122738" y="2597150"/>
            <a:ext cx="7345362" cy="1663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Diễn ra trên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CB1B16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hầu hết các lĩnh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vực từ CT, QS đến KT, văn hóa – tư tưởng. Ngoại trừ xung đột trực tiếp bằng quân sự giữa hai siêu cường Xô - Mĩ.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3449638" cy="6886575"/>
          </a:xfrm>
          <a:prstGeom prst="rect">
            <a:avLst/>
          </a:prstGeom>
          <a:solidFill>
            <a:srgbClr val="CB1B16">
              <a:alpha val="71000"/>
            </a:srgbClr>
          </a:solidFill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Rounded Rectangle 6"/>
          <p:cNvSpPr/>
          <p:nvPr/>
        </p:nvSpPr>
        <p:spPr>
          <a:xfrm>
            <a:off x="4122738" y="4624388"/>
            <a:ext cx="7345362" cy="16652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CB1B16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“chiến tranh không nổ súng, không đổ máu”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nhưng thế giới “luôn ở trong tình trạng chiến tranh”.</a:t>
            </a:r>
          </a:p>
        </p:txBody>
      </p:sp>
      <p:sp>
        <p:nvSpPr>
          <p:cNvPr id="7" name="!!Q"/>
          <p:cNvSpPr txBox="1"/>
          <p:nvPr/>
        </p:nvSpPr>
        <p:spPr>
          <a:xfrm flipH="1">
            <a:off x="323850" y="2136775"/>
            <a:ext cx="2640013" cy="2584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Times New Roman" panose="02020603050405020304" pitchFamily="18" charset="0"/>
              </a:rPr>
              <a:t>CHIẾN TRANH LẠNH</a:t>
            </a:r>
          </a:p>
        </p:txBody>
      </p:sp>
      <p:sp>
        <p:nvSpPr>
          <p:cNvPr id="8" name="Oval 7"/>
          <p:cNvSpPr/>
          <p:nvPr/>
        </p:nvSpPr>
        <p:spPr>
          <a:xfrm>
            <a:off x="3132138" y="1203325"/>
            <a:ext cx="625475" cy="625475"/>
          </a:xfrm>
          <a:prstGeom prst="ellipse">
            <a:avLst/>
          </a:prstGeom>
          <a:solidFill>
            <a:srgbClr val="1368AA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</a:t>
            </a:r>
          </a:p>
        </p:txBody>
      </p:sp>
      <p:sp>
        <p:nvSpPr>
          <p:cNvPr id="9" name="Oval 8"/>
          <p:cNvSpPr/>
          <p:nvPr/>
        </p:nvSpPr>
        <p:spPr>
          <a:xfrm>
            <a:off x="3113088" y="3116263"/>
            <a:ext cx="625475" cy="625475"/>
          </a:xfrm>
          <a:prstGeom prst="ellipse">
            <a:avLst/>
          </a:prstGeom>
          <a:solidFill>
            <a:srgbClr val="1368AA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</a:t>
            </a:r>
          </a:p>
        </p:txBody>
      </p:sp>
      <p:sp>
        <p:nvSpPr>
          <p:cNvPr id="10" name="Oval 9"/>
          <p:cNvSpPr/>
          <p:nvPr/>
        </p:nvSpPr>
        <p:spPr>
          <a:xfrm>
            <a:off x="3113088" y="5029200"/>
            <a:ext cx="625475" cy="625475"/>
          </a:xfrm>
          <a:prstGeom prst="ellipse">
            <a:avLst/>
          </a:prstGeom>
          <a:solidFill>
            <a:srgbClr val="1368AA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69683204"/>
      </p:ext>
    </p:extLst>
  </p:cSld>
  <p:clrMapOvr>
    <a:masterClrMapping/>
  </p:clrMapOvr>
  <p:transition spd="slow" advTm="5869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dao Malt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7988" y="477838"/>
            <a:ext cx="9458325" cy="561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1" name="Picture 3" descr="Bush_and_Gorbachev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150" y="457200"/>
            <a:ext cx="9936163" cy="556260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1422400" y="6019800"/>
            <a:ext cx="61515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Bush, Gorbachov tại Hội nghị Malta,1989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492"/>
            <a:ext cx="12192000" cy="661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511405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4BE39C6-C142-83CE-2800-A203271EBAA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00000000-1234-1234-1234-123412341234}" type="slidenum"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A1BECC"/>
                </a:solidFill>
                <a:effectLst/>
                <a:uLnTx/>
                <a:uFillTx/>
                <a:latin typeface="Nixie One"/>
                <a:sym typeface="Nixie One"/>
              </a:rPr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8</a:t>
            </a:fld>
            <a:endParaRPr kumimoji="0" lang="en" sz="1600" b="0" i="0" u="none" strike="noStrike" kern="0" cap="none" spc="0" normalizeH="0" baseline="0" noProof="0">
              <a:ln>
                <a:noFill/>
              </a:ln>
              <a:solidFill>
                <a:srgbClr val="A1BECC"/>
              </a:solidFill>
              <a:effectLst/>
              <a:uLnTx/>
              <a:uFillTx/>
              <a:latin typeface="Nixie One"/>
              <a:sym typeface="Nixie One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81CEB82-7ABF-980D-F61F-DEC287E2E8E6}"/>
              </a:ext>
            </a:extLst>
          </p:cNvPr>
          <p:cNvSpPr/>
          <p:nvPr/>
        </p:nvSpPr>
        <p:spPr>
          <a:xfrm>
            <a:off x="2728418" y="2420156"/>
            <a:ext cx="6735177" cy="1477328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8800" b="1" i="0" u="none" strike="noStrike" kern="0" cap="none" spc="0" normalizeH="0" baseline="0" noProof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LUYỆN TẬP</a:t>
            </a: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5D303520-BDE0-EFEC-058C-5120382F82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7056" y="5974592"/>
            <a:ext cx="1095528" cy="1105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206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t1s (mp3cut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rao thuong_Beethoven Viru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451857" y="4064975"/>
            <a:ext cx="233699" cy="23369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15868" y="2390755"/>
            <a:ext cx="10560263" cy="37034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66" b="1" i="0" u="none" strike="noStrike" kern="1200" cap="none" spc="0" normalizeH="0" baseline="0" noProof="0" dirty="0">
                <a:ln w="9525">
                  <a:noFill/>
                  <a:prstDash val="solid"/>
                </a:ln>
                <a:solidFill>
                  <a:prstClr val="white"/>
                </a:solidFill>
                <a:effectLst>
                  <a:glow rad="228600">
                    <a:srgbClr val="4472C4">
                      <a:satMod val="175000"/>
                      <a:alpha val="40000"/>
                    </a:srgbClr>
                  </a:glow>
                </a:effectLst>
                <a:uLnTx/>
                <a:uFillTx/>
                <a:latin typeface="UTM Avenida" panose="02040603050506020204" pitchFamily="18" charset="0"/>
                <a:ea typeface="+mn-ea"/>
                <a:cs typeface="Arial"/>
                <a:sym typeface="Arial"/>
              </a:rPr>
              <a:t>ĐƯỜNG LÊN ĐỈNH</a:t>
            </a: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800" b="1" i="0" u="none" strike="noStrike" kern="1200" cap="none" spc="0" normalizeH="0" baseline="0" noProof="0" dirty="0">
                <a:ln w="9525">
                  <a:noFill/>
                  <a:prstDash val="solid"/>
                </a:ln>
                <a:solidFill>
                  <a:prstClr val="white"/>
                </a:solidFill>
                <a:effectLst>
                  <a:glow rad="228600">
                    <a:srgbClr val="4472C4">
                      <a:satMod val="175000"/>
                      <a:alpha val="40000"/>
                    </a:srgbClr>
                  </a:glow>
                </a:effectLst>
                <a:uLnTx/>
                <a:uFillTx/>
                <a:latin typeface="UTM Avenida" panose="02040603050506020204" pitchFamily="18" charset="0"/>
                <a:ea typeface="+mn-ea"/>
                <a:cs typeface="Arial"/>
                <a:sym typeface="Arial"/>
              </a:rPr>
              <a:t>OLYMPIA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454" y="0"/>
            <a:ext cx="3182119" cy="23907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67133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9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9.1|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heme/theme1.xml><?xml version="1.0" encoding="utf-8"?>
<a:theme xmlns:a="http://schemas.openxmlformats.org/drawingml/2006/main" name="1_Puck template">
  <a:themeElements>
    <a:clrScheme name="Custom 347">
      <a:dk1>
        <a:srgbClr val="212A2E"/>
      </a:dk1>
      <a:lt1>
        <a:srgbClr val="FFFFFF"/>
      </a:lt1>
      <a:dk2>
        <a:srgbClr val="617A86"/>
      </a:dk2>
      <a:lt2>
        <a:srgbClr val="A1BECC"/>
      </a:lt2>
      <a:accent1>
        <a:srgbClr val="00D1C6"/>
      </a:accent1>
      <a:accent2>
        <a:srgbClr val="00ACC3"/>
      </a:accent2>
      <a:accent3>
        <a:srgbClr val="BBCD00"/>
      </a:accent3>
      <a:accent4>
        <a:srgbClr val="65BB48"/>
      </a:accent4>
      <a:accent5>
        <a:srgbClr val="F8BB00"/>
      </a:accent5>
      <a:accent6>
        <a:srgbClr val="EF6222"/>
      </a:accent6>
      <a:hlink>
        <a:srgbClr val="617A86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Section Break Slide Master">
  <a:themeElements>
    <a:clrScheme name="ALLPPT-COLOR-A2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576868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1458</TotalTime>
  <Words>1150</Words>
  <Application>Microsoft Office PowerPoint</Application>
  <PresentationFormat>Widescreen</PresentationFormat>
  <Paragraphs>182</Paragraphs>
  <Slides>14</Slides>
  <Notes>6</Notes>
  <HiddenSlides>0</HiddenSlides>
  <MMClips>2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14</vt:i4>
      </vt:variant>
    </vt:vector>
  </HeadingPairs>
  <TitlesOfParts>
    <vt:vector size="35" baseType="lpstr">
      <vt:lpstr>SimSun</vt:lpstr>
      <vt:lpstr>SimSun</vt:lpstr>
      <vt:lpstr>.VnBlack</vt:lpstr>
      <vt:lpstr>Arial</vt:lpstr>
      <vt:lpstr>Arial Unicode MS</vt:lpstr>
      <vt:lpstr>Calibri</vt:lpstr>
      <vt:lpstr>Calibri Light</vt:lpstr>
      <vt:lpstr>Nixie One</vt:lpstr>
      <vt:lpstr>Segoe UI Black</vt:lpstr>
      <vt:lpstr>Times New Roman</vt:lpstr>
      <vt:lpstr>UTM Avenida</vt:lpstr>
      <vt:lpstr>Varela Round</vt:lpstr>
      <vt:lpstr>Wingdings 3</vt:lpstr>
      <vt:lpstr>1_Puck template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Nguyen Duc Huong</dc:creator>
  <cp:lastModifiedBy>PKComputer</cp:lastModifiedBy>
  <cp:revision>57</cp:revision>
  <dcterms:created xsi:type="dcterms:W3CDTF">2023-04-23T05:08:28Z</dcterms:created>
  <dcterms:modified xsi:type="dcterms:W3CDTF">2025-11-17T12:19:31Z</dcterms:modified>
</cp:coreProperties>
</file>