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678" r:id="rId3"/>
    <p:sldMasterId id="2147483692" r:id="rId4"/>
    <p:sldMasterId id="2147483716" r:id="rId5"/>
    <p:sldMasterId id="2147483728" r:id="rId6"/>
    <p:sldMasterId id="2147483740" r:id="rId7"/>
    <p:sldMasterId id="2147483752" r:id="rId8"/>
    <p:sldMasterId id="2147483764" r:id="rId9"/>
    <p:sldMasterId id="2147483776" r:id="rId10"/>
  </p:sldMasterIdLst>
  <p:notesMasterIdLst>
    <p:notesMasterId r:id="rId25"/>
  </p:notesMasterIdLst>
  <p:sldIdLst>
    <p:sldId id="334" r:id="rId11"/>
    <p:sldId id="335" r:id="rId12"/>
    <p:sldId id="321" r:id="rId13"/>
    <p:sldId id="325" r:id="rId14"/>
    <p:sldId id="320" r:id="rId15"/>
    <p:sldId id="304" r:id="rId16"/>
    <p:sldId id="336" r:id="rId17"/>
    <p:sldId id="319" r:id="rId18"/>
    <p:sldId id="327" r:id="rId19"/>
    <p:sldId id="322" r:id="rId20"/>
    <p:sldId id="330" r:id="rId21"/>
    <p:sldId id="331" r:id="rId22"/>
    <p:sldId id="328" r:id="rId23"/>
    <p:sldId id="329" r:id="rId2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6600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63" autoAdjust="0"/>
    <p:restoredTop sz="96196" autoAdjust="0"/>
  </p:normalViewPr>
  <p:slideViewPr>
    <p:cSldViewPr>
      <p:cViewPr varScale="1">
        <p:scale>
          <a:sx n="80" d="100"/>
          <a:sy n="80" d="100"/>
        </p:scale>
        <p:origin x="988" y="60"/>
      </p:cViewPr>
      <p:guideLst>
        <p:guide orient="horz" pos="1620"/>
        <p:guide pos="2880"/>
        <p:guide orient="horz" pos="18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89311-B830-475E-80F1-E166C91F26EF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94226-DCFC-4059-B351-D1AEFFD67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28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444208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444208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986213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986213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31484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9264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558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841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885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1990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5597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5510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332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17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Frame 3"/>
          <p:cNvSpPr/>
          <p:nvPr userDrawn="1"/>
        </p:nvSpPr>
        <p:spPr>
          <a:xfrm>
            <a:off x="540000" y="2427734"/>
            <a:ext cx="2591840" cy="2175766"/>
          </a:xfrm>
          <a:prstGeom prst="frame">
            <a:avLst>
              <a:gd name="adj1" fmla="val 157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 userDrawn="1"/>
        </p:nvSpPr>
        <p:spPr>
          <a:xfrm>
            <a:off x="3276080" y="2427734"/>
            <a:ext cx="2591840" cy="2175766"/>
          </a:xfrm>
          <a:prstGeom prst="frame">
            <a:avLst>
              <a:gd name="adj1" fmla="val 15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 userDrawn="1"/>
        </p:nvSpPr>
        <p:spPr>
          <a:xfrm>
            <a:off x="6012160" y="2427734"/>
            <a:ext cx="2591840" cy="2175766"/>
          </a:xfrm>
          <a:prstGeom prst="frame">
            <a:avLst>
              <a:gd name="adj1" fmla="val 15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3718" y="1498354"/>
            <a:ext cx="2164404" cy="1865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483054" y="1498354"/>
            <a:ext cx="2164404" cy="1865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25878" y="1498354"/>
            <a:ext cx="2164404" cy="1865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3757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55576" y="466625"/>
            <a:ext cx="7620148" cy="42128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75856" y="0"/>
            <a:ext cx="2592288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53945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11510"/>
            <a:ext cx="6444208" cy="4320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9F2EC2D3-607F-4842-8AB5-DAC56E382F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35622" y="195487"/>
            <a:ext cx="6120680" cy="4752526"/>
          </a:xfrm>
          <a:custGeom>
            <a:avLst/>
            <a:gdLst>
              <a:gd name="connsiteX0" fmla="*/ 2088232 w 6120680"/>
              <a:gd name="connsiteY0" fmla="*/ 0 h 4752526"/>
              <a:gd name="connsiteX1" fmla="*/ 4032448 w 6120680"/>
              <a:gd name="connsiteY1" fmla="*/ 0 h 4752526"/>
              <a:gd name="connsiteX2" fmla="*/ 4032448 w 6120680"/>
              <a:gd name="connsiteY2" fmla="*/ 4752526 h 4752526"/>
              <a:gd name="connsiteX3" fmla="*/ 2088232 w 6120680"/>
              <a:gd name="connsiteY3" fmla="*/ 4752526 h 4752526"/>
              <a:gd name="connsiteX4" fmla="*/ 0 w 6120680"/>
              <a:gd name="connsiteY4" fmla="*/ 0 h 4752526"/>
              <a:gd name="connsiteX5" fmla="*/ 1944216 w 6120680"/>
              <a:gd name="connsiteY5" fmla="*/ 0 h 4752526"/>
              <a:gd name="connsiteX6" fmla="*/ 1944216 w 6120680"/>
              <a:gd name="connsiteY6" fmla="*/ 4752526 h 4752526"/>
              <a:gd name="connsiteX7" fmla="*/ 0 w 6120680"/>
              <a:gd name="connsiteY7" fmla="*/ 4752526 h 4752526"/>
              <a:gd name="connsiteX8" fmla="*/ 4176464 w 6120680"/>
              <a:gd name="connsiteY8" fmla="*/ 0 h 4752526"/>
              <a:gd name="connsiteX9" fmla="*/ 6120680 w 6120680"/>
              <a:gd name="connsiteY9" fmla="*/ 0 h 4752526"/>
              <a:gd name="connsiteX10" fmla="*/ 6120680 w 6120680"/>
              <a:gd name="connsiteY10" fmla="*/ 4752526 h 4752526"/>
              <a:gd name="connsiteX11" fmla="*/ 4176464 w 6120680"/>
              <a:gd name="connsiteY11" fmla="*/ 4752526 h 475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20680" h="4752526">
                <a:moveTo>
                  <a:pt x="2088232" y="0"/>
                </a:moveTo>
                <a:lnTo>
                  <a:pt x="4032448" y="0"/>
                </a:lnTo>
                <a:lnTo>
                  <a:pt x="4032448" y="4752526"/>
                </a:lnTo>
                <a:lnTo>
                  <a:pt x="2088232" y="4752526"/>
                </a:lnTo>
                <a:close/>
                <a:moveTo>
                  <a:pt x="0" y="0"/>
                </a:moveTo>
                <a:lnTo>
                  <a:pt x="1944216" y="0"/>
                </a:lnTo>
                <a:lnTo>
                  <a:pt x="1944216" y="4752526"/>
                </a:lnTo>
                <a:lnTo>
                  <a:pt x="0" y="4752526"/>
                </a:lnTo>
                <a:close/>
                <a:moveTo>
                  <a:pt x="4176464" y="0"/>
                </a:moveTo>
                <a:lnTo>
                  <a:pt x="6120680" y="0"/>
                </a:lnTo>
                <a:lnTo>
                  <a:pt x="6120680" y="4752526"/>
                </a:lnTo>
                <a:lnTo>
                  <a:pt x="4176464" y="47525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3843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1579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60440" y="26749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308472" y="185167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742552" y="343584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960440" y="185167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742552" y="185109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7308472" y="26749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323528" y="267494"/>
            <a:ext cx="3273112" cy="4680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5949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95536" y="1131589"/>
            <a:ext cx="2808312" cy="3649171"/>
          </a:xfrm>
          <a:prstGeom prst="roundRect">
            <a:avLst>
              <a:gd name="adj" fmla="val 347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31932" y="1238201"/>
            <a:ext cx="2563041" cy="3349772"/>
            <a:chOff x="531932" y="1238201"/>
            <a:chExt cx="2563041" cy="3349772"/>
          </a:xfrm>
        </p:grpSpPr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Rounded Rectangle 10"/>
          <p:cNvSpPr/>
          <p:nvPr userDrawn="1"/>
        </p:nvSpPr>
        <p:spPr>
          <a:xfrm>
            <a:off x="3419872" y="1143150"/>
            <a:ext cx="5544616" cy="3649171"/>
          </a:xfrm>
          <a:prstGeom prst="roundRect">
            <a:avLst>
              <a:gd name="adj" fmla="val 347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91680" y="1419622"/>
            <a:ext cx="7452320" cy="1864257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60440" y="2181679"/>
            <a:ext cx="5183560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60440" y="2655255"/>
            <a:ext cx="518356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" y="910015"/>
            <a:ext cx="3896349" cy="33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F7C1794-AF92-459F-A1AA-E97484438F91}" type="datetimeFigureOut">
              <a:rPr lang="en-IN" smtClean="0"/>
              <a:t>17-02-2025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0031865-4FF4-403A-936F-1213E6A9DB8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757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1C9B68-0255-F04B-36ED-A12936F697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7C6C8A9B-9579-4D0D-A4EB-2217BC78B5A0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A74801-1DCC-C2C6-3456-4AED5564A8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116A4B-1B82-95BA-BD7B-4649CF06F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5867D6BB-0467-4E1C-834C-1BEDC239E9B2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0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298855-78BC-064F-40C3-B91B22CAD0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38DAF4A-5196-4F6C-98C5-82A21BBFD609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67832F-CBAA-E97D-152D-27DCBC141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834E10-9B4A-2BD0-5DF4-738437CECF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3063DBF1-637E-40C7-88DC-C3AE986CBF2D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8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BDE20B-BE0D-4028-4FE7-00FA67B850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3F827C1D-1CDA-43CF-89F8-666F8C66C402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B6B85-7963-7668-ACDE-9A6647F6CC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786FFD-ADD0-4B6E-CE97-9547014F90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29978DE1-7E2E-4D69-B608-8E8ADBD6DCB9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90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99F0D8-FA20-D90B-7CDA-8EFDAE17A0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5468DB5E-3C5B-4674-A06E-F8ABAB2C7BA3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45F58-C1A9-4E30-4CF6-D583B7DC3B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DA1236-7D40-852E-4C14-78C40C6F2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28800853-008E-4E68-853E-67C30DF40A47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06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8AB6BE7-09BF-EF7F-D792-66EC1304AA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B0D3798A-CA44-4EE3-992B-28D933C1D5D8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F948CD-CA0B-CEF1-219F-1AA1D89054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1F127A7-B285-A9D7-C5E4-A43CB9F54E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E985AC58-7278-4F67-8D5B-141799219A81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30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382B17B-4B74-2485-178F-F849EF3AA0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4EEA06BB-F074-40A7-B4B6-87B4FA63735D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B984EF-403D-A3DE-FBD9-36BC8A1F53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7A61B9-1A5C-48FE-FD2F-1CC6BCE5B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601F6813-B9E1-458B-968B-368938EC006C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51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8E1C1E-0B32-9FEF-121F-598CCFADE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71E7315-F5BE-4671-8691-6F40E628B617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AF0BC7-7A41-840A-C123-343FCD92C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688558-467E-8B28-6DCC-4D51FF9D0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AEB1F344-153C-4DF8-A891-41B5303409FA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7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42075-1C76-4102-511F-434FEC810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3F1B1972-522E-477E-9441-6D078B2A7457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5EB63F-83E2-2EDE-5015-075527CC9F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4C12A-480E-1C5C-FD14-407019AB1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C589F67F-B71E-4992-BCFE-9BACE644D865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53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E08A0-E252-2343-2FA3-F514B19288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BA7DE53B-FA22-4E00-BDDB-0C80592D24D5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C8D5FF-32CB-7FD5-1DE8-82F47980D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BC7EC5-C077-732B-53C3-189247FCAD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D134F833-FACD-41F6-8B31-055BD70A35B1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46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7A5086-ED0C-87D5-E417-B925B66017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72D4C713-BDFE-42FF-A3FA-98D482AC0A70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668A30-B59B-B908-55B9-5DC385444B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D5C38-C12E-03AD-570F-BCB77687C7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F3EF4D87-7D13-4E7B-AF8C-CA29C792B3D3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19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FAFB1-8133-6DA7-6434-AD0F36666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51666A4D-9593-4061-BEA5-2E764DF1BC3E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7F6325-3416-C725-C80D-36D213A7CD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946EA4-74E8-5B57-8240-49EB87A370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8AF8E03A-5816-420E-A2AC-5622162FEDD3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5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7713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CC523E-E20A-9EA7-C304-8123449543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38B132B0-C852-4E99-8A66-1B907B864AA3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D70A1-44B5-0C2F-D281-28E612A5F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37D3C-5400-37DA-B923-CAC7E7992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A78B6202-BBFE-4211-B81D-321735A6CD35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2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B705B2-94AA-59E5-C9B6-CB6CC5754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7E3DFC6-B55C-401E-9BF2-7FB171D2A65A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623830-AB16-2944-BC34-D441822DF0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0CF41C-1492-C4E9-E3D8-73F31BA960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latinLnBrk="0"/>
            <a:fld id="{A0EA0D4D-278E-4332-9B30-04B3D7AF6E4B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93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C477D-4F90-429E-821C-F40CE1782D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C06F76E7-09B3-401C-A15E-27776BEB153A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846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6CD4569-3B42-42E8-9496-29B020260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C27A375-6AEE-421E-9268-94AEA669B4D3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777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9F971C6-A366-42D5-B7EF-1521E20AF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E752862-5B23-4562-873D-F8417C4B7F18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503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E1EABEA2-2B6E-41DC-98E3-7013A5476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6E0A45F-1CEB-4AF9-A8E5-F7B8B0AEDDD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794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67A4B82F-6663-4DDA-BB26-B79F79FD81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8E15F972-3AF5-4CCD-BDCA-0A2B70AB9AC9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954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F110FE65-E75C-4126-B22A-0D072CC321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D2B81220-AFFB-4E53-AD4F-80AE037263AD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31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B6C14FA5-E4DA-458C-9A02-9E9746BC4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EE705BA-392D-4DD0-9E42-1D67994F30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131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48220-3B0A-42E4-82C1-74EB176500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A2CA8014-8467-4BCF-8BAE-5427FE2EBA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44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2398" y="555526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2398" y="1131590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50818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46B17EB7-29CC-442E-8423-D96591404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BA1F3170-9F5E-41AA-9D18-E4CD09C6FA6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304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15B4831-4A67-4421-BF07-19E05C327A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5F38B09-CC0F-46EE-8E85-C46A970D3612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508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2E0FFF4-7A3D-4832-B8C9-9285962550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4F5ED51-C590-417F-B1ED-70307D360A2C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116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C477D-4F90-429E-821C-F40CE1782D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C06F76E7-09B3-401C-A15E-27776BEB153A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577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6CD4569-3B42-42E8-9496-29B020260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C27A375-6AEE-421E-9268-94AEA669B4D3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768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9F971C6-A366-42D5-B7EF-1521E20AF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E752862-5B23-4562-873D-F8417C4B7F18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974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E1EABEA2-2B6E-41DC-98E3-7013A5476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6E0A45F-1CEB-4AF9-A8E5-F7B8B0AEDDD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821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67A4B82F-6663-4DDA-BB26-B79F79FD81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8E15F972-3AF5-4CCD-BDCA-0A2B70AB9AC9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722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F110FE65-E75C-4126-B22A-0D072CC321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D2B81220-AFFB-4E53-AD4F-80AE037263AD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785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B6C14FA5-E4DA-458C-9A02-9E9746BC4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EE705BA-392D-4DD0-9E42-1D67994F30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69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2398" y="555526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2398" y="1131590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552185" y="1599886"/>
            <a:ext cx="1944000" cy="21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514" y="1742290"/>
            <a:ext cx="1730767" cy="1909596"/>
          </a:xfrm>
          <a:custGeom>
            <a:avLst/>
            <a:gdLst>
              <a:gd name="connsiteX0" fmla="*/ 0 w 1728191"/>
              <a:gd name="connsiteY0" fmla="*/ 0 h 1908000"/>
              <a:gd name="connsiteX1" fmla="*/ 1728191 w 1728191"/>
              <a:gd name="connsiteY1" fmla="*/ 0 h 1908000"/>
              <a:gd name="connsiteX2" fmla="*/ 1728191 w 1728191"/>
              <a:gd name="connsiteY2" fmla="*/ 1908000 h 1908000"/>
              <a:gd name="connsiteX3" fmla="*/ 0 w 1728191"/>
              <a:gd name="connsiteY3" fmla="*/ 1908000 h 1908000"/>
              <a:gd name="connsiteX4" fmla="*/ 0 w 1728191"/>
              <a:gd name="connsiteY4" fmla="*/ 0 h 1908000"/>
              <a:gd name="connsiteX0" fmla="*/ 0 w 1728191"/>
              <a:gd name="connsiteY0" fmla="*/ 1596 h 1909596"/>
              <a:gd name="connsiteX1" fmla="*/ 301499 w 1728191"/>
              <a:gd name="connsiteY1" fmla="*/ 0 h 1909596"/>
              <a:gd name="connsiteX2" fmla="*/ 1728191 w 1728191"/>
              <a:gd name="connsiteY2" fmla="*/ 1596 h 1909596"/>
              <a:gd name="connsiteX3" fmla="*/ 1728191 w 1728191"/>
              <a:gd name="connsiteY3" fmla="*/ 1909596 h 1909596"/>
              <a:gd name="connsiteX4" fmla="*/ 0 w 1728191"/>
              <a:gd name="connsiteY4" fmla="*/ 1909596 h 1909596"/>
              <a:gd name="connsiteX5" fmla="*/ 0 w 1728191"/>
              <a:gd name="connsiteY5" fmla="*/ 1596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579897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0767" h="1909596">
                <a:moveTo>
                  <a:pt x="0" y="308113"/>
                </a:moveTo>
                <a:lnTo>
                  <a:pt x="304075" y="0"/>
                </a:ln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582135" y="1599886"/>
            <a:ext cx="1944000" cy="21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87893" y="1742290"/>
            <a:ext cx="1730767" cy="1909596"/>
          </a:xfrm>
          <a:custGeom>
            <a:avLst/>
            <a:gdLst>
              <a:gd name="connsiteX0" fmla="*/ 0 w 1728191"/>
              <a:gd name="connsiteY0" fmla="*/ 0 h 1908000"/>
              <a:gd name="connsiteX1" fmla="*/ 1728191 w 1728191"/>
              <a:gd name="connsiteY1" fmla="*/ 0 h 1908000"/>
              <a:gd name="connsiteX2" fmla="*/ 1728191 w 1728191"/>
              <a:gd name="connsiteY2" fmla="*/ 1908000 h 1908000"/>
              <a:gd name="connsiteX3" fmla="*/ 0 w 1728191"/>
              <a:gd name="connsiteY3" fmla="*/ 1908000 h 1908000"/>
              <a:gd name="connsiteX4" fmla="*/ 0 w 1728191"/>
              <a:gd name="connsiteY4" fmla="*/ 0 h 1908000"/>
              <a:gd name="connsiteX0" fmla="*/ 0 w 1728191"/>
              <a:gd name="connsiteY0" fmla="*/ 1596 h 1909596"/>
              <a:gd name="connsiteX1" fmla="*/ 301499 w 1728191"/>
              <a:gd name="connsiteY1" fmla="*/ 0 h 1909596"/>
              <a:gd name="connsiteX2" fmla="*/ 1728191 w 1728191"/>
              <a:gd name="connsiteY2" fmla="*/ 1596 h 1909596"/>
              <a:gd name="connsiteX3" fmla="*/ 1728191 w 1728191"/>
              <a:gd name="connsiteY3" fmla="*/ 1909596 h 1909596"/>
              <a:gd name="connsiteX4" fmla="*/ 0 w 1728191"/>
              <a:gd name="connsiteY4" fmla="*/ 1909596 h 1909596"/>
              <a:gd name="connsiteX5" fmla="*/ 0 w 1728191"/>
              <a:gd name="connsiteY5" fmla="*/ 1596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579897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0767" h="1909596">
                <a:moveTo>
                  <a:pt x="0" y="308113"/>
                </a:moveTo>
                <a:lnTo>
                  <a:pt x="304075" y="0"/>
                </a:ln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612085" y="1599886"/>
            <a:ext cx="1944000" cy="21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18272" y="1742290"/>
            <a:ext cx="1730767" cy="1909596"/>
          </a:xfrm>
          <a:custGeom>
            <a:avLst/>
            <a:gdLst>
              <a:gd name="connsiteX0" fmla="*/ 0 w 1728191"/>
              <a:gd name="connsiteY0" fmla="*/ 0 h 1908000"/>
              <a:gd name="connsiteX1" fmla="*/ 1728191 w 1728191"/>
              <a:gd name="connsiteY1" fmla="*/ 0 h 1908000"/>
              <a:gd name="connsiteX2" fmla="*/ 1728191 w 1728191"/>
              <a:gd name="connsiteY2" fmla="*/ 1908000 h 1908000"/>
              <a:gd name="connsiteX3" fmla="*/ 0 w 1728191"/>
              <a:gd name="connsiteY3" fmla="*/ 1908000 h 1908000"/>
              <a:gd name="connsiteX4" fmla="*/ 0 w 1728191"/>
              <a:gd name="connsiteY4" fmla="*/ 0 h 1908000"/>
              <a:gd name="connsiteX0" fmla="*/ 0 w 1728191"/>
              <a:gd name="connsiteY0" fmla="*/ 1596 h 1909596"/>
              <a:gd name="connsiteX1" fmla="*/ 301499 w 1728191"/>
              <a:gd name="connsiteY1" fmla="*/ 0 h 1909596"/>
              <a:gd name="connsiteX2" fmla="*/ 1728191 w 1728191"/>
              <a:gd name="connsiteY2" fmla="*/ 1596 h 1909596"/>
              <a:gd name="connsiteX3" fmla="*/ 1728191 w 1728191"/>
              <a:gd name="connsiteY3" fmla="*/ 1909596 h 1909596"/>
              <a:gd name="connsiteX4" fmla="*/ 0 w 1728191"/>
              <a:gd name="connsiteY4" fmla="*/ 1909596 h 1909596"/>
              <a:gd name="connsiteX5" fmla="*/ 0 w 1728191"/>
              <a:gd name="connsiteY5" fmla="*/ 1596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579897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0767" h="1909596">
                <a:moveTo>
                  <a:pt x="0" y="308113"/>
                </a:moveTo>
                <a:lnTo>
                  <a:pt x="304075" y="0"/>
                </a:ln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642034" y="1599886"/>
            <a:ext cx="1944000" cy="219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748651" y="1742290"/>
            <a:ext cx="1730767" cy="1909596"/>
          </a:xfrm>
          <a:custGeom>
            <a:avLst/>
            <a:gdLst>
              <a:gd name="connsiteX0" fmla="*/ 0 w 1728191"/>
              <a:gd name="connsiteY0" fmla="*/ 0 h 1908000"/>
              <a:gd name="connsiteX1" fmla="*/ 1728191 w 1728191"/>
              <a:gd name="connsiteY1" fmla="*/ 0 h 1908000"/>
              <a:gd name="connsiteX2" fmla="*/ 1728191 w 1728191"/>
              <a:gd name="connsiteY2" fmla="*/ 1908000 h 1908000"/>
              <a:gd name="connsiteX3" fmla="*/ 0 w 1728191"/>
              <a:gd name="connsiteY3" fmla="*/ 1908000 h 1908000"/>
              <a:gd name="connsiteX4" fmla="*/ 0 w 1728191"/>
              <a:gd name="connsiteY4" fmla="*/ 0 h 1908000"/>
              <a:gd name="connsiteX0" fmla="*/ 0 w 1728191"/>
              <a:gd name="connsiteY0" fmla="*/ 1596 h 1909596"/>
              <a:gd name="connsiteX1" fmla="*/ 301499 w 1728191"/>
              <a:gd name="connsiteY1" fmla="*/ 0 h 1909596"/>
              <a:gd name="connsiteX2" fmla="*/ 1728191 w 1728191"/>
              <a:gd name="connsiteY2" fmla="*/ 1596 h 1909596"/>
              <a:gd name="connsiteX3" fmla="*/ 1728191 w 1728191"/>
              <a:gd name="connsiteY3" fmla="*/ 1909596 h 1909596"/>
              <a:gd name="connsiteX4" fmla="*/ 0 w 1728191"/>
              <a:gd name="connsiteY4" fmla="*/ 1909596 h 1909596"/>
              <a:gd name="connsiteX5" fmla="*/ 0 w 1728191"/>
              <a:gd name="connsiteY5" fmla="*/ 1596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579897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0767" h="1909596">
                <a:moveTo>
                  <a:pt x="0" y="308113"/>
                </a:moveTo>
                <a:lnTo>
                  <a:pt x="304075" y="0"/>
                </a:ln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1245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48220-3B0A-42E4-82C1-74EB176500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A2CA8014-8467-4BCF-8BAE-5427FE2EBA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990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46B17EB7-29CC-442E-8423-D96591404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BA1F3170-9F5E-41AA-9D18-E4CD09C6FA6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281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15B4831-4A67-4421-BF07-19E05C327A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5F38B09-CC0F-46EE-8E85-C46A970D3612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939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2E0FFF4-7A3D-4832-B8C9-9285962550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4F5ED51-C590-417F-B1ED-70307D360A2C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812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C477D-4F90-429E-821C-F40CE1782D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C06F76E7-09B3-401C-A15E-27776BEB153A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1288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6CD4569-3B42-42E8-9496-29B020260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C27A375-6AEE-421E-9268-94AEA669B4D3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5827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9F971C6-A366-42D5-B7EF-1521E20AF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E752862-5B23-4562-873D-F8417C4B7F18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4966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E1EABEA2-2B6E-41DC-98E3-7013A5476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6E0A45F-1CEB-4AF9-A8E5-F7B8B0AEDDD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232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67A4B82F-6663-4DDA-BB26-B79F79FD81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8E15F972-3AF5-4CCD-BDCA-0A2B70AB9AC9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296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F110FE65-E75C-4126-B22A-0D072CC321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D2B81220-AFFB-4E53-AD4F-80AE037263AD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19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843808" y="0"/>
            <a:ext cx="3456384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16302" y="1169208"/>
            <a:ext cx="1915817" cy="29867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D9B7425D-12B5-4BD3-AFE0-E211BEC2925B}"/>
              </a:ext>
            </a:extLst>
          </p:cNvPr>
          <p:cNvSpPr/>
          <p:nvPr userDrawn="1"/>
        </p:nvSpPr>
        <p:spPr>
          <a:xfrm>
            <a:off x="3449684" y="771550"/>
            <a:ext cx="2244633" cy="4032448"/>
          </a:xfrm>
          <a:custGeom>
            <a:avLst/>
            <a:gdLst>
              <a:gd name="connsiteX0" fmla="*/ 1074311 w 2244633"/>
              <a:gd name="connsiteY0" fmla="*/ 3650043 h 4032448"/>
              <a:gd name="connsiteX1" fmla="*/ 1170321 w 2244633"/>
              <a:gd name="connsiteY1" fmla="*/ 3650043 h 4032448"/>
              <a:gd name="connsiteX2" fmla="*/ 1194324 w 2244633"/>
              <a:gd name="connsiteY2" fmla="*/ 3674046 h 4032448"/>
              <a:gd name="connsiteX3" fmla="*/ 1194324 w 2244633"/>
              <a:gd name="connsiteY3" fmla="*/ 3770056 h 4032448"/>
              <a:gd name="connsiteX4" fmla="*/ 1170321 w 2244633"/>
              <a:gd name="connsiteY4" fmla="*/ 3794059 h 4032448"/>
              <a:gd name="connsiteX5" fmla="*/ 1074311 w 2244633"/>
              <a:gd name="connsiteY5" fmla="*/ 3794059 h 4032448"/>
              <a:gd name="connsiteX6" fmla="*/ 1050308 w 2244633"/>
              <a:gd name="connsiteY6" fmla="*/ 3770056 h 4032448"/>
              <a:gd name="connsiteX7" fmla="*/ 1050308 w 2244633"/>
              <a:gd name="connsiteY7" fmla="*/ 3674046 h 4032448"/>
              <a:gd name="connsiteX8" fmla="*/ 1074311 w 2244633"/>
              <a:gd name="connsiteY8" fmla="*/ 3650043 h 4032448"/>
              <a:gd name="connsiteX9" fmla="*/ 1122317 w 2244633"/>
              <a:gd name="connsiteY9" fmla="*/ 3550171 h 4032448"/>
              <a:gd name="connsiteX10" fmla="*/ 960590 w 2244633"/>
              <a:gd name="connsiteY10" fmla="*/ 3718057 h 4032448"/>
              <a:gd name="connsiteX11" fmla="*/ 1122317 w 2244633"/>
              <a:gd name="connsiteY11" fmla="*/ 3885942 h 4032448"/>
              <a:gd name="connsiteX12" fmla="*/ 1284043 w 2244633"/>
              <a:gd name="connsiteY12" fmla="*/ 3718057 h 4032448"/>
              <a:gd name="connsiteX13" fmla="*/ 1122317 w 2244633"/>
              <a:gd name="connsiteY13" fmla="*/ 3550171 h 4032448"/>
              <a:gd name="connsiteX14" fmla="*/ 172664 w 2244633"/>
              <a:gd name="connsiteY14" fmla="*/ 402120 h 4032448"/>
              <a:gd name="connsiteX15" fmla="*/ 172664 w 2244633"/>
              <a:gd name="connsiteY15" fmla="*/ 3359577 h 4032448"/>
              <a:gd name="connsiteX16" fmla="*/ 2071969 w 2244633"/>
              <a:gd name="connsiteY16" fmla="*/ 3359577 h 4032448"/>
              <a:gd name="connsiteX17" fmla="*/ 2071969 w 2244633"/>
              <a:gd name="connsiteY17" fmla="*/ 402120 h 4032448"/>
              <a:gd name="connsiteX18" fmla="*/ 863349 w 2244633"/>
              <a:gd name="connsiteY18" fmla="*/ 133260 h 4032448"/>
              <a:gd name="connsiteX19" fmla="*/ 798608 w 2244633"/>
              <a:gd name="connsiteY19" fmla="*/ 200468 h 4032448"/>
              <a:gd name="connsiteX20" fmla="*/ 863349 w 2244633"/>
              <a:gd name="connsiteY20" fmla="*/ 267675 h 4032448"/>
              <a:gd name="connsiteX21" fmla="*/ 1381284 w 2244633"/>
              <a:gd name="connsiteY21" fmla="*/ 267675 h 4032448"/>
              <a:gd name="connsiteX22" fmla="*/ 1446026 w 2244633"/>
              <a:gd name="connsiteY22" fmla="*/ 200468 h 4032448"/>
              <a:gd name="connsiteX23" fmla="*/ 1381284 w 2244633"/>
              <a:gd name="connsiteY23" fmla="*/ 133260 h 4032448"/>
              <a:gd name="connsiteX24" fmla="*/ 631322 w 2244633"/>
              <a:gd name="connsiteY24" fmla="*/ 126821 h 4032448"/>
              <a:gd name="connsiteX25" fmla="*/ 559314 w 2244633"/>
              <a:gd name="connsiteY25" fmla="*/ 198829 h 4032448"/>
              <a:gd name="connsiteX26" fmla="*/ 631322 w 2244633"/>
              <a:gd name="connsiteY26" fmla="*/ 270837 h 4032448"/>
              <a:gd name="connsiteX27" fmla="*/ 703330 w 2244633"/>
              <a:gd name="connsiteY27" fmla="*/ 198829 h 4032448"/>
              <a:gd name="connsiteX28" fmla="*/ 631322 w 2244633"/>
              <a:gd name="connsiteY28" fmla="*/ 126821 h 4032448"/>
              <a:gd name="connsiteX29" fmla="*/ 374113 w 2244633"/>
              <a:gd name="connsiteY29" fmla="*/ 0 h 4032448"/>
              <a:gd name="connsiteX30" fmla="*/ 1870520 w 2244633"/>
              <a:gd name="connsiteY30" fmla="*/ 0 h 4032448"/>
              <a:gd name="connsiteX31" fmla="*/ 2244633 w 2244633"/>
              <a:gd name="connsiteY31" fmla="*/ 388361 h 4032448"/>
              <a:gd name="connsiteX32" fmla="*/ 2244633 w 2244633"/>
              <a:gd name="connsiteY32" fmla="*/ 3644087 h 4032448"/>
              <a:gd name="connsiteX33" fmla="*/ 1870520 w 2244633"/>
              <a:gd name="connsiteY33" fmla="*/ 4032448 h 4032448"/>
              <a:gd name="connsiteX34" fmla="*/ 374113 w 2244633"/>
              <a:gd name="connsiteY34" fmla="*/ 4032448 h 4032448"/>
              <a:gd name="connsiteX35" fmla="*/ 0 w 2244633"/>
              <a:gd name="connsiteY35" fmla="*/ 3644087 h 4032448"/>
              <a:gd name="connsiteX36" fmla="*/ 0 w 2244633"/>
              <a:gd name="connsiteY36" fmla="*/ 388361 h 4032448"/>
              <a:gd name="connsiteX37" fmla="*/ 374113 w 2244633"/>
              <a:gd name="connsiteY37" fmla="*/ 0 h 403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44633" h="4032448">
                <a:moveTo>
                  <a:pt x="1074311" y="3650043"/>
                </a:moveTo>
                <a:lnTo>
                  <a:pt x="1170321" y="3650043"/>
                </a:lnTo>
                <a:cubicBezTo>
                  <a:pt x="1183577" y="3650043"/>
                  <a:pt x="1194324" y="3660790"/>
                  <a:pt x="1194324" y="3674046"/>
                </a:cubicBezTo>
                <a:lnTo>
                  <a:pt x="1194324" y="3770056"/>
                </a:lnTo>
                <a:cubicBezTo>
                  <a:pt x="1194324" y="3783312"/>
                  <a:pt x="1183577" y="3794059"/>
                  <a:pt x="1170321" y="3794059"/>
                </a:cubicBezTo>
                <a:lnTo>
                  <a:pt x="1074311" y="3794059"/>
                </a:lnTo>
                <a:cubicBezTo>
                  <a:pt x="1061055" y="3794059"/>
                  <a:pt x="1050308" y="3783312"/>
                  <a:pt x="1050308" y="3770056"/>
                </a:cubicBezTo>
                <a:lnTo>
                  <a:pt x="1050308" y="3674046"/>
                </a:lnTo>
                <a:cubicBezTo>
                  <a:pt x="1050308" y="3660790"/>
                  <a:pt x="1061055" y="3650043"/>
                  <a:pt x="1074311" y="3650043"/>
                </a:cubicBezTo>
                <a:close/>
                <a:moveTo>
                  <a:pt x="1122317" y="3550171"/>
                </a:moveTo>
                <a:cubicBezTo>
                  <a:pt x="1032998" y="3550171"/>
                  <a:pt x="960590" y="3625336"/>
                  <a:pt x="960590" y="3718057"/>
                </a:cubicBezTo>
                <a:cubicBezTo>
                  <a:pt x="960590" y="3810777"/>
                  <a:pt x="1032998" y="3885942"/>
                  <a:pt x="1122317" y="3885942"/>
                </a:cubicBezTo>
                <a:cubicBezTo>
                  <a:pt x="1211635" y="3885942"/>
                  <a:pt x="1284043" y="3810777"/>
                  <a:pt x="1284043" y="3718057"/>
                </a:cubicBezTo>
                <a:cubicBezTo>
                  <a:pt x="1284043" y="3625336"/>
                  <a:pt x="1211635" y="3550171"/>
                  <a:pt x="1122317" y="3550171"/>
                </a:cubicBezTo>
                <a:close/>
                <a:moveTo>
                  <a:pt x="172664" y="402120"/>
                </a:moveTo>
                <a:lnTo>
                  <a:pt x="172664" y="3359577"/>
                </a:lnTo>
                <a:lnTo>
                  <a:pt x="2071969" y="3359577"/>
                </a:lnTo>
                <a:lnTo>
                  <a:pt x="2071969" y="402120"/>
                </a:lnTo>
                <a:close/>
                <a:moveTo>
                  <a:pt x="863349" y="133260"/>
                </a:moveTo>
                <a:cubicBezTo>
                  <a:pt x="827594" y="133260"/>
                  <a:pt x="798608" y="163350"/>
                  <a:pt x="798608" y="200468"/>
                </a:cubicBezTo>
                <a:cubicBezTo>
                  <a:pt x="798608" y="237585"/>
                  <a:pt x="827594" y="267675"/>
                  <a:pt x="863349" y="267675"/>
                </a:cubicBezTo>
                <a:lnTo>
                  <a:pt x="1381284" y="267675"/>
                </a:lnTo>
                <a:cubicBezTo>
                  <a:pt x="1417040" y="267675"/>
                  <a:pt x="1446026" y="237585"/>
                  <a:pt x="1446026" y="200468"/>
                </a:cubicBezTo>
                <a:cubicBezTo>
                  <a:pt x="1446026" y="163350"/>
                  <a:pt x="1417040" y="133260"/>
                  <a:pt x="1381284" y="133260"/>
                </a:cubicBezTo>
                <a:close/>
                <a:moveTo>
                  <a:pt x="631322" y="126821"/>
                </a:moveTo>
                <a:cubicBezTo>
                  <a:pt x="591553" y="126821"/>
                  <a:pt x="559314" y="159060"/>
                  <a:pt x="559314" y="198829"/>
                </a:cubicBezTo>
                <a:cubicBezTo>
                  <a:pt x="559314" y="238598"/>
                  <a:pt x="591553" y="270837"/>
                  <a:pt x="631322" y="270837"/>
                </a:cubicBezTo>
                <a:cubicBezTo>
                  <a:pt x="671091" y="270837"/>
                  <a:pt x="703330" y="238598"/>
                  <a:pt x="703330" y="198829"/>
                </a:cubicBezTo>
                <a:cubicBezTo>
                  <a:pt x="703330" y="159060"/>
                  <a:pt x="671091" y="126821"/>
                  <a:pt x="631322" y="126821"/>
                </a:cubicBezTo>
                <a:close/>
                <a:moveTo>
                  <a:pt x="374113" y="0"/>
                </a:moveTo>
                <a:lnTo>
                  <a:pt x="1870520" y="0"/>
                </a:lnTo>
                <a:cubicBezTo>
                  <a:pt x="2077136" y="0"/>
                  <a:pt x="2244633" y="173876"/>
                  <a:pt x="2244633" y="388361"/>
                </a:cubicBezTo>
                <a:lnTo>
                  <a:pt x="2244633" y="3644087"/>
                </a:lnTo>
                <a:cubicBezTo>
                  <a:pt x="2244633" y="3858572"/>
                  <a:pt x="2077136" y="4032448"/>
                  <a:pt x="1870520" y="4032448"/>
                </a:cubicBezTo>
                <a:lnTo>
                  <a:pt x="374113" y="4032448"/>
                </a:lnTo>
                <a:cubicBezTo>
                  <a:pt x="167497" y="4032448"/>
                  <a:pt x="0" y="3858572"/>
                  <a:pt x="0" y="3644087"/>
                </a:cubicBezTo>
                <a:lnTo>
                  <a:pt x="0" y="388361"/>
                </a:lnTo>
                <a:cubicBezTo>
                  <a:pt x="0" y="173876"/>
                  <a:pt x="167497" y="0"/>
                  <a:pt x="374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B6C14FA5-E4DA-458C-9A02-9E9746BC4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EE705BA-392D-4DD0-9E42-1D67994F30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110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48220-3B0A-42E4-82C1-74EB176500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A2CA8014-8467-4BCF-8BAE-5427FE2EBA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806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46B17EB7-29CC-442E-8423-D96591404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BA1F3170-9F5E-41AA-9D18-E4CD09C6FA6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959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15B4831-4A67-4421-BF07-19E05C327A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5F38B09-CC0F-46EE-8E85-C46A970D3612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718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2E0FFF4-7A3D-4832-B8C9-9285962550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4F5ED51-C590-417F-B1ED-70307D360A2C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388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C477D-4F90-429E-821C-F40CE1782D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C06F76E7-09B3-401C-A15E-27776BEB153A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992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6CD4569-3B42-42E8-9496-29B020260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C27A375-6AEE-421E-9268-94AEA669B4D3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337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9F971C6-A366-42D5-B7EF-1521E20AF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E752862-5B23-4562-873D-F8417C4B7F18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542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E1EABEA2-2B6E-41DC-98E3-7013A5476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6E0A45F-1CEB-4AF9-A8E5-F7B8B0AEDDD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448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67A4B82F-6663-4DDA-BB26-B79F79FD81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8E15F972-3AF5-4CCD-BDCA-0A2B70AB9AC9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5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30963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33500" y="1491630"/>
            <a:ext cx="2644455" cy="19917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61391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F110FE65-E75C-4126-B22A-0D072CC321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D2B81220-AFFB-4E53-AD4F-80AE037263AD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730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B6C14FA5-E4DA-458C-9A02-9E9746BC4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EE705BA-392D-4DD0-9E42-1D67994F30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0326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48220-3B0A-42E4-82C1-74EB176500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A2CA8014-8467-4BCF-8BAE-5427FE2EBA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397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46B17EB7-29CC-442E-8423-D96591404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BA1F3170-9F5E-41AA-9D18-E4CD09C6FA6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567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15B4831-4A67-4421-BF07-19E05C327A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5F38B09-CC0F-46EE-8E85-C46A970D3612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7475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2E0FFF4-7A3D-4832-B8C9-9285962550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4F5ED51-C590-417F-B1ED-70307D360A2C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7024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C477D-4F90-429E-821C-F40CE1782D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C06F76E7-09B3-401C-A15E-27776BEB153A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32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6CD4569-3B42-42E8-9496-29B020260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C27A375-6AEE-421E-9268-94AEA669B4D3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7595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9F971C6-A366-42D5-B7EF-1521E20AF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E752862-5B23-4562-873D-F8417C4B7F18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9602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E1EABEA2-2B6E-41DC-98E3-7013A5476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6E0A45F-1CEB-4AF9-A8E5-F7B8B0AEDDD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28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045692"/>
            <a:ext cx="9153525" cy="2097807"/>
          </a:xfrm>
          <a:custGeom>
            <a:avLst/>
            <a:gdLst>
              <a:gd name="connsiteX0" fmla="*/ 0 w 9144000"/>
              <a:gd name="connsiteY0" fmla="*/ 0 h 1059582"/>
              <a:gd name="connsiteX1" fmla="*/ 9144000 w 9144000"/>
              <a:gd name="connsiteY1" fmla="*/ 0 h 1059582"/>
              <a:gd name="connsiteX2" fmla="*/ 9144000 w 9144000"/>
              <a:gd name="connsiteY2" fmla="*/ 1059582 h 1059582"/>
              <a:gd name="connsiteX3" fmla="*/ 0 w 9144000"/>
              <a:gd name="connsiteY3" fmla="*/ 1059582 h 1059582"/>
              <a:gd name="connsiteX4" fmla="*/ 0 w 9144000"/>
              <a:gd name="connsiteY4" fmla="*/ 0 h 1059582"/>
              <a:gd name="connsiteX0" fmla="*/ 0 w 9153525"/>
              <a:gd name="connsiteY0" fmla="*/ 1038225 h 2097807"/>
              <a:gd name="connsiteX1" fmla="*/ 9153525 w 9153525"/>
              <a:gd name="connsiteY1" fmla="*/ 0 h 2097807"/>
              <a:gd name="connsiteX2" fmla="*/ 9144000 w 9153525"/>
              <a:gd name="connsiteY2" fmla="*/ 2097807 h 2097807"/>
              <a:gd name="connsiteX3" fmla="*/ 0 w 9153525"/>
              <a:gd name="connsiteY3" fmla="*/ 2097807 h 2097807"/>
              <a:gd name="connsiteX4" fmla="*/ 0 w 9153525"/>
              <a:gd name="connsiteY4" fmla="*/ 1038225 h 209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2097807">
                <a:moveTo>
                  <a:pt x="0" y="1038225"/>
                </a:moveTo>
                <a:lnTo>
                  <a:pt x="9153525" y="0"/>
                </a:lnTo>
                <a:lnTo>
                  <a:pt x="9144000" y="2097807"/>
                </a:lnTo>
                <a:lnTo>
                  <a:pt x="0" y="2097807"/>
                </a:lnTo>
                <a:lnTo>
                  <a:pt x="0" y="103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4344"/>
            <a:ext cx="3816424" cy="36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1160" y="1374774"/>
            <a:ext cx="3455535" cy="2323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2941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67A4B82F-6663-4DDA-BB26-B79F79FD81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8E15F972-3AF5-4CCD-BDCA-0A2B70AB9AC9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2976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F110FE65-E75C-4126-B22A-0D072CC321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D2B81220-AFFB-4E53-AD4F-80AE037263AD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2091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B6C14FA5-E4DA-458C-9A02-9E9746BC4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EE705BA-392D-4DD0-9E42-1D67994F30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3655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48220-3B0A-42E4-82C1-74EB176500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A2CA8014-8467-4BCF-8BAE-5427FE2EBA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0342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46B17EB7-29CC-442E-8423-D96591404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BA1F3170-9F5E-41AA-9D18-E4CD09C6FA6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281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15B4831-4A67-4421-BF07-19E05C327A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5F38B09-CC0F-46EE-8E85-C46A970D3612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0934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2E0FFF4-7A3D-4832-B8C9-9285962550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4F5ED51-C590-417F-B1ED-70307D360A2C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8650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C477D-4F90-429E-821C-F40CE1782D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C06F76E7-09B3-401C-A15E-27776BEB153A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5822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6CD4569-3B42-42E8-9496-29B0202609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C27A375-6AEE-421E-9268-94AEA669B4D3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991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9F971C6-A366-42D5-B7EF-1521E20AFB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E752862-5B23-4562-873D-F8417C4B7F18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96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39426" y="3075998"/>
            <a:ext cx="1800000" cy="17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235891" y="3075998"/>
            <a:ext cx="2862064" cy="17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890886" y="3075998"/>
            <a:ext cx="1800000" cy="17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094420" y="3075998"/>
            <a:ext cx="1800000" cy="17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439426" y="1275606"/>
            <a:ext cx="1800000" cy="17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6890886" y="1275606"/>
            <a:ext cx="1800000" cy="17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35901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E1EABEA2-2B6E-41DC-98E3-7013A54767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6E0A45F-1CEB-4AF9-A8E5-F7B8B0AEDDD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579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67A4B82F-6663-4DDA-BB26-B79F79FD81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8E15F972-3AF5-4CCD-BDCA-0A2B70AB9AC9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4713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F110FE65-E75C-4126-B22A-0D072CC321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D2B81220-AFFB-4E53-AD4F-80AE037263AD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458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B6C14FA5-E4DA-458C-9A02-9E9746BC4D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6EE705BA-392D-4DD0-9E42-1D67994F30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8190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22048220-3B0A-42E4-82C1-74EB176500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A2CA8014-8467-4BCF-8BAE-5427FE2EBA6F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9334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46B17EB7-29CC-442E-8423-D96591404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BA1F3170-9F5E-41AA-9D18-E4CD09C6FA67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3869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C15B4831-4A67-4421-BF07-19E05C327A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5F38B09-CC0F-46EE-8E85-C46A970D3612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758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fld id="{12E0FFF4-7A3D-4832-B8C9-9285962550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54F5ED51-C590-417F-B1ED-70307D360A2C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2685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097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81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1" r:id="rId3"/>
    <p:sldLayoutId id="2147483660" r:id="rId4"/>
    <p:sldLayoutId id="2147483673" r:id="rId5"/>
    <p:sldLayoutId id="2147483655" r:id="rId6"/>
    <p:sldLayoutId id="2147483665" r:id="rId7"/>
    <p:sldLayoutId id="2147483666" r:id="rId8"/>
    <p:sldLayoutId id="2147483667" r:id="rId9"/>
    <p:sldLayoutId id="2147483674" r:id="rId10"/>
    <p:sldLayoutId id="2147483669" r:id="rId11"/>
    <p:sldLayoutId id="2147483662" r:id="rId12"/>
    <p:sldLayoutId id="2147483672" r:id="rId13"/>
    <p:sldLayoutId id="2147483664" r:id="rId14"/>
    <p:sldLayoutId id="2147483671" r:id="rId15"/>
    <p:sldLayoutId id="2147483656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C52CB-E5AE-422D-B84B-DD48D40B6D3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89EFF-536B-4706-ACCB-6DB6FC54F11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29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5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3537B12-3310-9E01-0FD8-4B7081EA6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F2E10D-1FFE-9F30-1D6C-92ED503E6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5B429050-42AE-7C42-3943-8576146E51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 defTabSz="685800" latinLnBrk="0">
              <a:defRPr/>
            </a:pPr>
            <a:fld id="{0A99C798-4576-4ADD-8C7D-CA617D1C1753}" type="datetimeFigureOut">
              <a:rPr lang="en-US" smtClean="0">
                <a:solidFill>
                  <a:srgbClr val="000000"/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2821" name="Rectangle 5">
            <a:extLst>
              <a:ext uri="{FF2B5EF4-FFF2-40B4-BE49-F238E27FC236}">
                <a16:creationId xmlns:a16="http://schemas.microsoft.com/office/drawing/2014/main" id="{27457D65-71ED-B59F-5C09-910459D760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 defTabSz="685800" latinLnBrk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2822" name="Rectangle 6">
            <a:extLst>
              <a:ext uri="{FF2B5EF4-FFF2-40B4-BE49-F238E27FC236}">
                <a16:creationId xmlns:a16="http://schemas.microsoft.com/office/drawing/2014/main" id="{870527F8-2884-D752-8E06-5C3DA5BD12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latinLnBrk="0"/>
            <a:fld id="{A1F21BA3-45D7-45A8-BC56-040611C0E730}" type="slidenum">
              <a:rPr lang="en-US" altLang="vi-VN" smtClean="0">
                <a:solidFill>
                  <a:srgbClr val="000000"/>
                </a:solidFill>
              </a:rPr>
              <a:pPr defTabSz="685800" latinLnBrk="0"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2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fld id="{DC7DB3D2-D881-44B5-942A-3AC08FEE08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D50FE83-0783-4587-BC96-0CCC58441E9E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12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fld id="{DC7DB3D2-D881-44B5-942A-3AC08FEE08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D50FE83-0783-4587-BC96-0CCC58441E9E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99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fld id="{DC7DB3D2-D881-44B5-942A-3AC08FEE08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D50FE83-0783-4587-BC96-0CCC58441E9E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53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fld id="{DC7DB3D2-D881-44B5-942A-3AC08FEE08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D50FE83-0783-4587-BC96-0CCC58441E9E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1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fld id="{DC7DB3D2-D881-44B5-942A-3AC08FEE08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D50FE83-0783-4587-BC96-0CCC58441E9E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56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fld id="{DC7DB3D2-D881-44B5-942A-3AC08FEE08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 latinLnBrk="0">
                <a:defRPr/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 latinLnBrk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3D50FE83-0783-4587-BC96-0CCC58441E9E}" type="slidenum">
              <a:rPr lang="en-US" altLang="en-US" smtClean="0"/>
              <a:pPr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48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">
            <a:extLst>
              <a:ext uri="{FF2B5EF4-FFF2-40B4-BE49-F238E27FC236}">
                <a16:creationId xmlns:a16="http://schemas.microsoft.com/office/drawing/2014/main" id="{86E515A0-AFF3-47A1-A1FB-5F58230F3099}"/>
              </a:ext>
            </a:extLst>
          </p:cNvPr>
          <p:cNvGrpSpPr/>
          <p:nvPr/>
        </p:nvGrpSpPr>
        <p:grpSpPr>
          <a:xfrm>
            <a:off x="0" y="3149656"/>
            <a:ext cx="9144000" cy="1895475"/>
            <a:chOff x="-6350" y="6061075"/>
            <a:chExt cx="12204701" cy="25273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3E0AA6F6-1CC5-436A-AD6B-408C95FA6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B3136DD-74F7-46F1-B00B-4E64640E0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99D59EE-4DDA-4CCE-B5FB-A7E664614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969B7D3-E66B-444A-90A6-FFD2F3E7F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115C5186-3BED-4150-A6F3-001C5D6A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E3B01B9-699D-4401-A576-33E4093A3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648ADFBF-7145-4D8C-B62F-9244172B9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5A1B8628-5EE7-423B-87E0-14DA960E8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540B2013-18E7-4352-BAE8-E8200D94E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BCBD019A-A5B6-421A-81DA-1F2187D9A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C12C0E0F-4F89-47D6-BB06-1D50C0AB2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7" name="Oval 18">
              <a:extLst>
                <a:ext uri="{FF2B5EF4-FFF2-40B4-BE49-F238E27FC236}">
                  <a16:creationId xmlns:a16="http://schemas.microsoft.com/office/drawing/2014/main" id="{595AD14C-2E74-4AC6-86CD-469BA2472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B4AF6623-2493-4497-AB53-ED7788034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A70AE7C0-3F04-44EE-BAFC-3BF34AC3A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8D2A2B21-EAAC-4453-A218-C324492C6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26828287-028A-49A1-86C0-5FB38DFF1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B56F2E64-C1EC-49BC-815B-F85D913F2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DAE500D6-B359-446B-A3BE-4F64C4DD2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24" name="Oval 25">
              <a:extLst>
                <a:ext uri="{FF2B5EF4-FFF2-40B4-BE49-F238E27FC236}">
                  <a16:creationId xmlns:a16="http://schemas.microsoft.com/office/drawing/2014/main" id="{86A93786-D01B-4DFC-90F8-D7021AB54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F0ABA5F0-24F7-4721-B1E8-3988B349C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26" name="Oval 27">
              <a:extLst>
                <a:ext uri="{FF2B5EF4-FFF2-40B4-BE49-F238E27FC236}">
                  <a16:creationId xmlns:a16="http://schemas.microsoft.com/office/drawing/2014/main" id="{788658B1-B996-4667-BF2D-1742EBC8C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27" name="Oval 28">
              <a:extLst>
                <a:ext uri="{FF2B5EF4-FFF2-40B4-BE49-F238E27FC236}">
                  <a16:creationId xmlns:a16="http://schemas.microsoft.com/office/drawing/2014/main" id="{EE3619AD-9A55-44EF-8A5B-FB327F2DA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28" name="Oval 29">
              <a:extLst>
                <a:ext uri="{FF2B5EF4-FFF2-40B4-BE49-F238E27FC236}">
                  <a16:creationId xmlns:a16="http://schemas.microsoft.com/office/drawing/2014/main" id="{8B511A75-2B06-4C9F-9539-D35CAE558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29" name="Oval 30">
              <a:extLst>
                <a:ext uri="{FF2B5EF4-FFF2-40B4-BE49-F238E27FC236}">
                  <a16:creationId xmlns:a16="http://schemas.microsoft.com/office/drawing/2014/main" id="{B74A428F-87CC-49CA-9849-8D7B6BB3A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30" name="Oval 31">
              <a:extLst>
                <a:ext uri="{FF2B5EF4-FFF2-40B4-BE49-F238E27FC236}">
                  <a16:creationId xmlns:a16="http://schemas.microsoft.com/office/drawing/2014/main" id="{14423932-8A16-4784-869D-4AFDA2753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275781F5-1C0D-4E30-940D-994757779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32" name="Oval 33">
              <a:extLst>
                <a:ext uri="{FF2B5EF4-FFF2-40B4-BE49-F238E27FC236}">
                  <a16:creationId xmlns:a16="http://schemas.microsoft.com/office/drawing/2014/main" id="{BAE65AC4-0DE1-4C60-83BA-7B073AF5D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CCB48F90-059B-4808-93AF-6C61D4D0A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0A5069DF-5231-4339-858C-0F26DC4C9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35" name="Oval 36">
              <a:extLst>
                <a:ext uri="{FF2B5EF4-FFF2-40B4-BE49-F238E27FC236}">
                  <a16:creationId xmlns:a16="http://schemas.microsoft.com/office/drawing/2014/main" id="{F2ACBD1E-462A-4189-84C5-6C39E090B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36" name="Oval 37">
              <a:extLst>
                <a:ext uri="{FF2B5EF4-FFF2-40B4-BE49-F238E27FC236}">
                  <a16:creationId xmlns:a16="http://schemas.microsoft.com/office/drawing/2014/main" id="{18BF6A32-5A3D-4CF2-AABB-E91C3D5E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57719A5E-4AD8-41AB-8E5D-0085DAB99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8AE0B8C8-3911-4A80-BB59-00A3BD87E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AECA74E-0DDD-47D1-88C8-22CAE166D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B27F7272-41AD-497D-B0F4-D70460738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4EA34CD4-93D4-4A11-A0C8-D2E904E4A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026566E8-D09F-43FF-A5E7-D3420B08C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43" name="Oval 44">
              <a:extLst>
                <a:ext uri="{FF2B5EF4-FFF2-40B4-BE49-F238E27FC236}">
                  <a16:creationId xmlns:a16="http://schemas.microsoft.com/office/drawing/2014/main" id="{543D3B11-3ABC-4C8A-A01A-3AEAB75E2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44" name="Oval 45">
              <a:extLst>
                <a:ext uri="{FF2B5EF4-FFF2-40B4-BE49-F238E27FC236}">
                  <a16:creationId xmlns:a16="http://schemas.microsoft.com/office/drawing/2014/main" id="{7309203E-900C-49B8-92ED-F2D691D32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45" name="Oval 46">
              <a:extLst>
                <a:ext uri="{FF2B5EF4-FFF2-40B4-BE49-F238E27FC236}">
                  <a16:creationId xmlns:a16="http://schemas.microsoft.com/office/drawing/2014/main" id="{97414F62-9D4F-4E65-95F7-D0A8D6C53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46" name="Oval 47">
              <a:extLst>
                <a:ext uri="{FF2B5EF4-FFF2-40B4-BE49-F238E27FC236}">
                  <a16:creationId xmlns:a16="http://schemas.microsoft.com/office/drawing/2014/main" id="{67CCBE7B-18DF-4A83-9E23-1C96A4A27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47" name="Oval 48">
              <a:extLst>
                <a:ext uri="{FF2B5EF4-FFF2-40B4-BE49-F238E27FC236}">
                  <a16:creationId xmlns:a16="http://schemas.microsoft.com/office/drawing/2014/main" id="{C47379B8-9215-4549-9A04-6931CFBA2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48" name="Oval 49">
              <a:extLst>
                <a:ext uri="{FF2B5EF4-FFF2-40B4-BE49-F238E27FC236}">
                  <a16:creationId xmlns:a16="http://schemas.microsoft.com/office/drawing/2014/main" id="{6BC9D237-8C3D-4EB5-ABCA-F915E1C68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49" name="Oval 50">
              <a:extLst>
                <a:ext uri="{FF2B5EF4-FFF2-40B4-BE49-F238E27FC236}">
                  <a16:creationId xmlns:a16="http://schemas.microsoft.com/office/drawing/2014/main" id="{25C15B94-F2AB-4E0B-84B4-6ADAA2005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50" name="Oval 51">
              <a:extLst>
                <a:ext uri="{FF2B5EF4-FFF2-40B4-BE49-F238E27FC236}">
                  <a16:creationId xmlns:a16="http://schemas.microsoft.com/office/drawing/2014/main" id="{3D9DB72A-10CA-4D73-9732-B5B9A468B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660FCD4D-4CCC-4DDA-BBE3-23F9D21AB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52" name="Oval 53">
              <a:extLst>
                <a:ext uri="{FF2B5EF4-FFF2-40B4-BE49-F238E27FC236}">
                  <a16:creationId xmlns:a16="http://schemas.microsoft.com/office/drawing/2014/main" id="{EDF74686-15DB-468A-91CA-B60D17C18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53" name="Oval 54">
              <a:extLst>
                <a:ext uri="{FF2B5EF4-FFF2-40B4-BE49-F238E27FC236}">
                  <a16:creationId xmlns:a16="http://schemas.microsoft.com/office/drawing/2014/main" id="{911FAF14-59FE-46F1-8DEF-90490917E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54" name="Oval 55">
              <a:extLst>
                <a:ext uri="{FF2B5EF4-FFF2-40B4-BE49-F238E27FC236}">
                  <a16:creationId xmlns:a16="http://schemas.microsoft.com/office/drawing/2014/main" id="{0A7B95E2-DF13-4F6D-90F4-8A49451D2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55" name="Oval 56">
              <a:extLst>
                <a:ext uri="{FF2B5EF4-FFF2-40B4-BE49-F238E27FC236}">
                  <a16:creationId xmlns:a16="http://schemas.microsoft.com/office/drawing/2014/main" id="{E099D7EA-13D9-4B4D-A497-870C12160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56" name="Oval 57">
              <a:extLst>
                <a:ext uri="{FF2B5EF4-FFF2-40B4-BE49-F238E27FC236}">
                  <a16:creationId xmlns:a16="http://schemas.microsoft.com/office/drawing/2014/main" id="{EA1A222B-E519-447A-9863-42B15BB03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57" name="Oval 58">
              <a:extLst>
                <a:ext uri="{FF2B5EF4-FFF2-40B4-BE49-F238E27FC236}">
                  <a16:creationId xmlns:a16="http://schemas.microsoft.com/office/drawing/2014/main" id="{5EB85902-C00A-4D91-8C3A-7452EE0B1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58" name="Oval 59">
              <a:extLst>
                <a:ext uri="{FF2B5EF4-FFF2-40B4-BE49-F238E27FC236}">
                  <a16:creationId xmlns:a16="http://schemas.microsoft.com/office/drawing/2014/main" id="{60582FE8-DCDD-4D15-ABB1-7EED54EFE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58C4CCB4-5013-41D8-A0E8-1446F2095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60" name="Oval 61">
              <a:extLst>
                <a:ext uri="{FF2B5EF4-FFF2-40B4-BE49-F238E27FC236}">
                  <a16:creationId xmlns:a16="http://schemas.microsoft.com/office/drawing/2014/main" id="{5B799692-ED74-4A65-8825-2EB042358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6A79C9FF-43D4-4667-8B65-204E51414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A0F48836-BB56-4AE4-B590-0A27C3403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6D7FF52C-E139-484B-873D-1383189CD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64" name="Freeform 65">
              <a:extLst>
                <a:ext uri="{FF2B5EF4-FFF2-40B4-BE49-F238E27FC236}">
                  <a16:creationId xmlns:a16="http://schemas.microsoft.com/office/drawing/2014/main" id="{ED4EF35C-E8D8-4883-B476-02349D398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65" name="Freeform 66">
              <a:extLst>
                <a:ext uri="{FF2B5EF4-FFF2-40B4-BE49-F238E27FC236}">
                  <a16:creationId xmlns:a16="http://schemas.microsoft.com/office/drawing/2014/main" id="{395A9FF7-D344-492E-9CB4-7A881C05C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66" name="Freeform 67">
              <a:extLst>
                <a:ext uri="{FF2B5EF4-FFF2-40B4-BE49-F238E27FC236}">
                  <a16:creationId xmlns:a16="http://schemas.microsoft.com/office/drawing/2014/main" id="{7A5DD77E-9059-4602-8998-0A53E6258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67" name="Freeform 68">
              <a:extLst>
                <a:ext uri="{FF2B5EF4-FFF2-40B4-BE49-F238E27FC236}">
                  <a16:creationId xmlns:a16="http://schemas.microsoft.com/office/drawing/2014/main" id="{E3E9EA1F-4A24-4D20-B850-BE246F5AC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68" name="Freeform 69">
              <a:extLst>
                <a:ext uri="{FF2B5EF4-FFF2-40B4-BE49-F238E27FC236}">
                  <a16:creationId xmlns:a16="http://schemas.microsoft.com/office/drawing/2014/main" id="{09E90B39-4F76-47CB-B7BC-6E8966FFC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69" name="Freeform 70">
              <a:extLst>
                <a:ext uri="{FF2B5EF4-FFF2-40B4-BE49-F238E27FC236}">
                  <a16:creationId xmlns:a16="http://schemas.microsoft.com/office/drawing/2014/main" id="{BCDA5A54-60B9-4B2B-B7B0-33136D301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0" name="Freeform 71">
              <a:extLst>
                <a:ext uri="{FF2B5EF4-FFF2-40B4-BE49-F238E27FC236}">
                  <a16:creationId xmlns:a16="http://schemas.microsoft.com/office/drawing/2014/main" id="{FBB0DA46-52CE-44FA-BD51-B94A9B9F0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1" name="Freeform 72">
              <a:extLst>
                <a:ext uri="{FF2B5EF4-FFF2-40B4-BE49-F238E27FC236}">
                  <a16:creationId xmlns:a16="http://schemas.microsoft.com/office/drawing/2014/main" id="{4B86F577-E3B3-4F7C-BB0F-3FDF4750B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2" name="Freeform 73">
              <a:extLst>
                <a:ext uri="{FF2B5EF4-FFF2-40B4-BE49-F238E27FC236}">
                  <a16:creationId xmlns:a16="http://schemas.microsoft.com/office/drawing/2014/main" id="{88DAD933-23B3-4FB4-A9A1-01C6F3063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3" name="Freeform 74">
              <a:extLst>
                <a:ext uri="{FF2B5EF4-FFF2-40B4-BE49-F238E27FC236}">
                  <a16:creationId xmlns:a16="http://schemas.microsoft.com/office/drawing/2014/main" id="{7D86C0E9-F6BB-4B50-879E-BE1F5188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4" name="Freeform 75">
              <a:extLst>
                <a:ext uri="{FF2B5EF4-FFF2-40B4-BE49-F238E27FC236}">
                  <a16:creationId xmlns:a16="http://schemas.microsoft.com/office/drawing/2014/main" id="{6041EBD5-DB28-4DB3-B2E7-30F0E973D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5" name="Freeform 76">
              <a:extLst>
                <a:ext uri="{FF2B5EF4-FFF2-40B4-BE49-F238E27FC236}">
                  <a16:creationId xmlns:a16="http://schemas.microsoft.com/office/drawing/2014/main" id="{239ED2BD-24B4-4284-B7BD-121397B6A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6" name="Freeform 77">
              <a:extLst>
                <a:ext uri="{FF2B5EF4-FFF2-40B4-BE49-F238E27FC236}">
                  <a16:creationId xmlns:a16="http://schemas.microsoft.com/office/drawing/2014/main" id="{97E14405-AF0B-467F-9103-3D596B7C5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7" name="Freeform 78">
              <a:extLst>
                <a:ext uri="{FF2B5EF4-FFF2-40B4-BE49-F238E27FC236}">
                  <a16:creationId xmlns:a16="http://schemas.microsoft.com/office/drawing/2014/main" id="{710F39CE-5C96-400C-9BC1-F95B727D8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8" name="Oval 79">
              <a:extLst>
                <a:ext uri="{FF2B5EF4-FFF2-40B4-BE49-F238E27FC236}">
                  <a16:creationId xmlns:a16="http://schemas.microsoft.com/office/drawing/2014/main" id="{69965DE6-41AF-4CEA-85FF-647395699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79" name="Oval 80">
              <a:extLst>
                <a:ext uri="{FF2B5EF4-FFF2-40B4-BE49-F238E27FC236}">
                  <a16:creationId xmlns:a16="http://schemas.microsoft.com/office/drawing/2014/main" id="{CBA17A62-B777-4282-A858-9208BB122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0" name="Oval 81">
              <a:extLst>
                <a:ext uri="{FF2B5EF4-FFF2-40B4-BE49-F238E27FC236}">
                  <a16:creationId xmlns:a16="http://schemas.microsoft.com/office/drawing/2014/main" id="{6101DE81-7348-4B72-A5A1-1D1B79019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1" name="Oval 82">
              <a:extLst>
                <a:ext uri="{FF2B5EF4-FFF2-40B4-BE49-F238E27FC236}">
                  <a16:creationId xmlns:a16="http://schemas.microsoft.com/office/drawing/2014/main" id="{6E4EC2A4-E64E-4AE4-B60B-152453F94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2" name="Oval 83">
              <a:extLst>
                <a:ext uri="{FF2B5EF4-FFF2-40B4-BE49-F238E27FC236}">
                  <a16:creationId xmlns:a16="http://schemas.microsoft.com/office/drawing/2014/main" id="{B9FBD68F-8BBD-4B51-AB9A-CCB0DF661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3" name="Oval 84">
              <a:extLst>
                <a:ext uri="{FF2B5EF4-FFF2-40B4-BE49-F238E27FC236}">
                  <a16:creationId xmlns:a16="http://schemas.microsoft.com/office/drawing/2014/main" id="{F1FA6338-4757-4BAB-9265-D73428C13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4" name="Oval 85">
              <a:extLst>
                <a:ext uri="{FF2B5EF4-FFF2-40B4-BE49-F238E27FC236}">
                  <a16:creationId xmlns:a16="http://schemas.microsoft.com/office/drawing/2014/main" id="{AF6B0240-E90C-4703-9C31-2435C20F1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5" name="Oval 86">
              <a:extLst>
                <a:ext uri="{FF2B5EF4-FFF2-40B4-BE49-F238E27FC236}">
                  <a16:creationId xmlns:a16="http://schemas.microsoft.com/office/drawing/2014/main" id="{7EF4C7D2-976C-478D-82C1-45711E137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6" name="Oval 87">
              <a:extLst>
                <a:ext uri="{FF2B5EF4-FFF2-40B4-BE49-F238E27FC236}">
                  <a16:creationId xmlns:a16="http://schemas.microsoft.com/office/drawing/2014/main" id="{992B4CAA-A3B7-42B8-AB23-95BE2734F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0EDF0624-320E-4D4C-82CB-DB67292EA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2E32B57A-B94F-4F80-AE3E-05E5116BF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89" name="Oval 90">
              <a:extLst>
                <a:ext uri="{FF2B5EF4-FFF2-40B4-BE49-F238E27FC236}">
                  <a16:creationId xmlns:a16="http://schemas.microsoft.com/office/drawing/2014/main" id="{BFD3C0E5-1087-49C3-A157-643A9DE32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0" name="Oval 91">
              <a:extLst>
                <a:ext uri="{FF2B5EF4-FFF2-40B4-BE49-F238E27FC236}">
                  <a16:creationId xmlns:a16="http://schemas.microsoft.com/office/drawing/2014/main" id="{0993A790-9B8B-4290-9033-3E9E44DAA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1" name="Oval 92">
              <a:extLst>
                <a:ext uri="{FF2B5EF4-FFF2-40B4-BE49-F238E27FC236}">
                  <a16:creationId xmlns:a16="http://schemas.microsoft.com/office/drawing/2014/main" id="{F28C2EC5-2E16-4072-8382-54F971E38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2" name="Oval 93">
              <a:extLst>
                <a:ext uri="{FF2B5EF4-FFF2-40B4-BE49-F238E27FC236}">
                  <a16:creationId xmlns:a16="http://schemas.microsoft.com/office/drawing/2014/main" id="{A6E89939-C3BC-4CB8-BB1B-3E4B5522A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3" name="Oval 94">
              <a:extLst>
                <a:ext uri="{FF2B5EF4-FFF2-40B4-BE49-F238E27FC236}">
                  <a16:creationId xmlns:a16="http://schemas.microsoft.com/office/drawing/2014/main" id="{5094434A-AA50-4373-8C8A-E6C2B6378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4" name="Oval 95">
              <a:extLst>
                <a:ext uri="{FF2B5EF4-FFF2-40B4-BE49-F238E27FC236}">
                  <a16:creationId xmlns:a16="http://schemas.microsoft.com/office/drawing/2014/main" id="{05B78337-D38E-4389-9CDC-826DE7643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5" name="Oval 96">
              <a:extLst>
                <a:ext uri="{FF2B5EF4-FFF2-40B4-BE49-F238E27FC236}">
                  <a16:creationId xmlns:a16="http://schemas.microsoft.com/office/drawing/2014/main" id="{CCC38343-1DFD-443F-A69D-06D78FE7C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6" name="Oval 97">
              <a:extLst>
                <a:ext uri="{FF2B5EF4-FFF2-40B4-BE49-F238E27FC236}">
                  <a16:creationId xmlns:a16="http://schemas.microsoft.com/office/drawing/2014/main" id="{1593333D-879D-4629-9B93-D2CBEF632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7" name="Oval 98">
              <a:extLst>
                <a:ext uri="{FF2B5EF4-FFF2-40B4-BE49-F238E27FC236}">
                  <a16:creationId xmlns:a16="http://schemas.microsoft.com/office/drawing/2014/main" id="{EA360D77-300A-4632-B358-166970D21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8" name="Freeform 99">
              <a:extLst>
                <a:ext uri="{FF2B5EF4-FFF2-40B4-BE49-F238E27FC236}">
                  <a16:creationId xmlns:a16="http://schemas.microsoft.com/office/drawing/2014/main" id="{005C5AB5-3A2E-450E-92EB-87902CFCE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99" name="Oval 100">
              <a:extLst>
                <a:ext uri="{FF2B5EF4-FFF2-40B4-BE49-F238E27FC236}">
                  <a16:creationId xmlns:a16="http://schemas.microsoft.com/office/drawing/2014/main" id="{551FCFAD-0C21-4A15-A81E-5F38AAEC5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0" name="Oval 101">
              <a:extLst>
                <a:ext uri="{FF2B5EF4-FFF2-40B4-BE49-F238E27FC236}">
                  <a16:creationId xmlns:a16="http://schemas.microsoft.com/office/drawing/2014/main" id="{1D6697EC-2436-47F0-BB55-1A6C7A26D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1" name="Oval 102">
              <a:extLst>
                <a:ext uri="{FF2B5EF4-FFF2-40B4-BE49-F238E27FC236}">
                  <a16:creationId xmlns:a16="http://schemas.microsoft.com/office/drawing/2014/main" id="{F72356BC-64CF-46D2-87F5-88FFBC1CE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2" name="Oval 103">
              <a:extLst>
                <a:ext uri="{FF2B5EF4-FFF2-40B4-BE49-F238E27FC236}">
                  <a16:creationId xmlns:a16="http://schemas.microsoft.com/office/drawing/2014/main" id="{86BBD9EB-2715-4BA5-B3D4-88AA554DF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3" name="Oval 104">
              <a:extLst>
                <a:ext uri="{FF2B5EF4-FFF2-40B4-BE49-F238E27FC236}">
                  <a16:creationId xmlns:a16="http://schemas.microsoft.com/office/drawing/2014/main" id="{42AB9874-F205-4522-A886-71EDC444E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4" name="Oval 105">
              <a:extLst>
                <a:ext uri="{FF2B5EF4-FFF2-40B4-BE49-F238E27FC236}">
                  <a16:creationId xmlns:a16="http://schemas.microsoft.com/office/drawing/2014/main" id="{8C4BE4CF-6D13-4779-8261-FE143709B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5" name="Oval 106">
              <a:extLst>
                <a:ext uri="{FF2B5EF4-FFF2-40B4-BE49-F238E27FC236}">
                  <a16:creationId xmlns:a16="http://schemas.microsoft.com/office/drawing/2014/main" id="{C234597C-59A3-4082-88DE-1336FC9ED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6" name="Oval 107">
              <a:extLst>
                <a:ext uri="{FF2B5EF4-FFF2-40B4-BE49-F238E27FC236}">
                  <a16:creationId xmlns:a16="http://schemas.microsoft.com/office/drawing/2014/main" id="{36A7D5BD-A6E0-4A49-A11D-705FCCF83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7" name="Oval 108">
              <a:extLst>
                <a:ext uri="{FF2B5EF4-FFF2-40B4-BE49-F238E27FC236}">
                  <a16:creationId xmlns:a16="http://schemas.microsoft.com/office/drawing/2014/main" id="{C84E7594-890F-4B23-95DA-AC4E43029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8" name="Freeform 109">
              <a:extLst>
                <a:ext uri="{FF2B5EF4-FFF2-40B4-BE49-F238E27FC236}">
                  <a16:creationId xmlns:a16="http://schemas.microsoft.com/office/drawing/2014/main" id="{47840506-DEE8-4989-A184-F7F40F32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09" name="Freeform 110">
              <a:extLst>
                <a:ext uri="{FF2B5EF4-FFF2-40B4-BE49-F238E27FC236}">
                  <a16:creationId xmlns:a16="http://schemas.microsoft.com/office/drawing/2014/main" id="{D84B35D9-C48F-4ADC-81E3-4A6AD923F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0" name="Freeform 111">
              <a:extLst>
                <a:ext uri="{FF2B5EF4-FFF2-40B4-BE49-F238E27FC236}">
                  <a16:creationId xmlns:a16="http://schemas.microsoft.com/office/drawing/2014/main" id="{2F23E172-8872-416E-81C1-346FB6337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1" name="Freeform 112">
              <a:extLst>
                <a:ext uri="{FF2B5EF4-FFF2-40B4-BE49-F238E27FC236}">
                  <a16:creationId xmlns:a16="http://schemas.microsoft.com/office/drawing/2014/main" id="{0ECBC7F8-50EF-4F23-8C7E-E56278D12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2" name="Freeform 113">
              <a:extLst>
                <a:ext uri="{FF2B5EF4-FFF2-40B4-BE49-F238E27FC236}">
                  <a16:creationId xmlns:a16="http://schemas.microsoft.com/office/drawing/2014/main" id="{DCEB7F11-32C5-4A20-8C06-DF47C84B7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3" name="Freeform 114">
              <a:extLst>
                <a:ext uri="{FF2B5EF4-FFF2-40B4-BE49-F238E27FC236}">
                  <a16:creationId xmlns:a16="http://schemas.microsoft.com/office/drawing/2014/main" id="{2D603A68-8AEF-4E59-A88C-094CFAAB4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4" name="Freeform 115">
              <a:extLst>
                <a:ext uri="{FF2B5EF4-FFF2-40B4-BE49-F238E27FC236}">
                  <a16:creationId xmlns:a16="http://schemas.microsoft.com/office/drawing/2014/main" id="{D93F2566-845B-4E6C-89FD-0EA63C9D1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5" name="Freeform 116">
              <a:extLst>
                <a:ext uri="{FF2B5EF4-FFF2-40B4-BE49-F238E27FC236}">
                  <a16:creationId xmlns:a16="http://schemas.microsoft.com/office/drawing/2014/main" id="{77D86345-B83F-42E0-AA63-1CFEB1B10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ECE7270B-F969-4A1A-B3F8-B360CC79C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C5618A39-27E8-4A1A-96E7-37ECC7098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8" name="Freeform 119">
              <a:extLst>
                <a:ext uri="{FF2B5EF4-FFF2-40B4-BE49-F238E27FC236}">
                  <a16:creationId xmlns:a16="http://schemas.microsoft.com/office/drawing/2014/main" id="{747D3B26-BEAF-4263-BA42-53FE04DC1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19" name="Freeform 120">
              <a:extLst>
                <a:ext uri="{FF2B5EF4-FFF2-40B4-BE49-F238E27FC236}">
                  <a16:creationId xmlns:a16="http://schemas.microsoft.com/office/drawing/2014/main" id="{38920B50-A4BF-4178-8F00-4BA675187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0" name="Oval 121">
              <a:extLst>
                <a:ext uri="{FF2B5EF4-FFF2-40B4-BE49-F238E27FC236}">
                  <a16:creationId xmlns:a16="http://schemas.microsoft.com/office/drawing/2014/main" id="{793D3664-DC4E-4885-8158-BBA2ABD74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1" name="Oval 122">
              <a:extLst>
                <a:ext uri="{FF2B5EF4-FFF2-40B4-BE49-F238E27FC236}">
                  <a16:creationId xmlns:a16="http://schemas.microsoft.com/office/drawing/2014/main" id="{22B944B7-E51C-43B4-991B-64B6F2323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2" name="Oval 123">
              <a:extLst>
                <a:ext uri="{FF2B5EF4-FFF2-40B4-BE49-F238E27FC236}">
                  <a16:creationId xmlns:a16="http://schemas.microsoft.com/office/drawing/2014/main" id="{E630FE4C-4521-4B89-873E-3A16E02C2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3" name="Oval 124">
              <a:extLst>
                <a:ext uri="{FF2B5EF4-FFF2-40B4-BE49-F238E27FC236}">
                  <a16:creationId xmlns:a16="http://schemas.microsoft.com/office/drawing/2014/main" id="{84641D77-21E2-4AD2-9C8E-C47B06B6B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4" name="Oval 125">
              <a:extLst>
                <a:ext uri="{FF2B5EF4-FFF2-40B4-BE49-F238E27FC236}">
                  <a16:creationId xmlns:a16="http://schemas.microsoft.com/office/drawing/2014/main" id="{BD7E5C40-4BCE-415E-BF2C-81E72CCBB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5" name="Oval 126">
              <a:extLst>
                <a:ext uri="{FF2B5EF4-FFF2-40B4-BE49-F238E27FC236}">
                  <a16:creationId xmlns:a16="http://schemas.microsoft.com/office/drawing/2014/main" id="{EE53EE69-6775-49A1-96C4-F24FEF91E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6" name="Oval 127">
              <a:extLst>
                <a:ext uri="{FF2B5EF4-FFF2-40B4-BE49-F238E27FC236}">
                  <a16:creationId xmlns:a16="http://schemas.microsoft.com/office/drawing/2014/main" id="{28362B7B-C74F-4CA5-AD1B-F9DFC0695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7" name="Oval 128">
              <a:extLst>
                <a:ext uri="{FF2B5EF4-FFF2-40B4-BE49-F238E27FC236}">
                  <a16:creationId xmlns:a16="http://schemas.microsoft.com/office/drawing/2014/main" id="{445DB4E7-A0D7-49C4-A54B-1CE333991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8" name="Oval 129">
              <a:extLst>
                <a:ext uri="{FF2B5EF4-FFF2-40B4-BE49-F238E27FC236}">
                  <a16:creationId xmlns:a16="http://schemas.microsoft.com/office/drawing/2014/main" id="{6FF95F4C-4211-41C4-964A-4C739D898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29" name="Rectangle 130">
              <a:extLst>
                <a:ext uri="{FF2B5EF4-FFF2-40B4-BE49-F238E27FC236}">
                  <a16:creationId xmlns:a16="http://schemas.microsoft.com/office/drawing/2014/main" id="{231E8E09-C85A-49A6-B571-A5A324FAA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0" name="Freeform 131">
              <a:extLst>
                <a:ext uri="{FF2B5EF4-FFF2-40B4-BE49-F238E27FC236}">
                  <a16:creationId xmlns:a16="http://schemas.microsoft.com/office/drawing/2014/main" id="{DD3B4B4C-C1C2-4C49-86BB-0793EA336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1" name="Freeform 132">
              <a:extLst>
                <a:ext uri="{FF2B5EF4-FFF2-40B4-BE49-F238E27FC236}">
                  <a16:creationId xmlns:a16="http://schemas.microsoft.com/office/drawing/2014/main" id="{372C101F-2878-4CF1-ADCB-FA22FC4F8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2" name="Freeform 133">
              <a:extLst>
                <a:ext uri="{FF2B5EF4-FFF2-40B4-BE49-F238E27FC236}">
                  <a16:creationId xmlns:a16="http://schemas.microsoft.com/office/drawing/2014/main" id="{765BEB6D-A5BE-4EBD-98B7-2ED97EEEE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3" name="Freeform 134">
              <a:extLst>
                <a:ext uri="{FF2B5EF4-FFF2-40B4-BE49-F238E27FC236}">
                  <a16:creationId xmlns:a16="http://schemas.microsoft.com/office/drawing/2014/main" id="{9FD97A04-857D-4153-A7BD-9F0174B5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4" name="Freeform 135">
              <a:extLst>
                <a:ext uri="{FF2B5EF4-FFF2-40B4-BE49-F238E27FC236}">
                  <a16:creationId xmlns:a16="http://schemas.microsoft.com/office/drawing/2014/main" id="{941A1092-A504-4DF0-9FAA-40B9DE37A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5" name="Freeform 136">
              <a:extLst>
                <a:ext uri="{FF2B5EF4-FFF2-40B4-BE49-F238E27FC236}">
                  <a16:creationId xmlns:a16="http://schemas.microsoft.com/office/drawing/2014/main" id="{95C83DA7-54F7-429C-937F-B77C0C4D1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6" name="Freeform 137">
              <a:extLst>
                <a:ext uri="{FF2B5EF4-FFF2-40B4-BE49-F238E27FC236}">
                  <a16:creationId xmlns:a16="http://schemas.microsoft.com/office/drawing/2014/main" id="{D9BC558C-48FF-4511-8E79-921C92847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7" name="Freeform 138">
              <a:extLst>
                <a:ext uri="{FF2B5EF4-FFF2-40B4-BE49-F238E27FC236}">
                  <a16:creationId xmlns:a16="http://schemas.microsoft.com/office/drawing/2014/main" id="{3EC73AF8-B0D1-4423-917A-602634642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8" name="Freeform 139">
              <a:extLst>
                <a:ext uri="{FF2B5EF4-FFF2-40B4-BE49-F238E27FC236}">
                  <a16:creationId xmlns:a16="http://schemas.microsoft.com/office/drawing/2014/main" id="{3511E3FA-6170-4DD9-8700-796DFEFFF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39" name="Freeform 140">
              <a:extLst>
                <a:ext uri="{FF2B5EF4-FFF2-40B4-BE49-F238E27FC236}">
                  <a16:creationId xmlns:a16="http://schemas.microsoft.com/office/drawing/2014/main" id="{CAF111FA-3341-4EDB-AA8E-BB2233280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40" name="Freeform 141">
              <a:extLst>
                <a:ext uri="{FF2B5EF4-FFF2-40B4-BE49-F238E27FC236}">
                  <a16:creationId xmlns:a16="http://schemas.microsoft.com/office/drawing/2014/main" id="{0D567343-1A2A-4914-8836-1B5F3681E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41" name="Freeform 142">
              <a:extLst>
                <a:ext uri="{FF2B5EF4-FFF2-40B4-BE49-F238E27FC236}">
                  <a16:creationId xmlns:a16="http://schemas.microsoft.com/office/drawing/2014/main" id="{F35927A4-90C8-4305-954C-516EFB2F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42" name="Freeform 143">
              <a:extLst>
                <a:ext uri="{FF2B5EF4-FFF2-40B4-BE49-F238E27FC236}">
                  <a16:creationId xmlns:a16="http://schemas.microsoft.com/office/drawing/2014/main" id="{FFB532E1-6010-41BC-B916-4B323E6A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43" name="Freeform 144">
              <a:extLst>
                <a:ext uri="{FF2B5EF4-FFF2-40B4-BE49-F238E27FC236}">
                  <a16:creationId xmlns:a16="http://schemas.microsoft.com/office/drawing/2014/main" id="{B30653E0-E47D-40E7-A9AD-634361AFC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44" name="Freeform 145">
              <a:extLst>
                <a:ext uri="{FF2B5EF4-FFF2-40B4-BE49-F238E27FC236}">
                  <a16:creationId xmlns:a16="http://schemas.microsoft.com/office/drawing/2014/main" id="{663D80AF-F044-4D8C-8546-9D59AF65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45" name="Freeform 146">
              <a:extLst>
                <a:ext uri="{FF2B5EF4-FFF2-40B4-BE49-F238E27FC236}">
                  <a16:creationId xmlns:a16="http://schemas.microsoft.com/office/drawing/2014/main" id="{D573521E-19B6-441F-90FA-303005A67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46" name="Freeform 147">
              <a:extLst>
                <a:ext uri="{FF2B5EF4-FFF2-40B4-BE49-F238E27FC236}">
                  <a16:creationId xmlns:a16="http://schemas.microsoft.com/office/drawing/2014/main" id="{381AAA01-F8CB-4642-94A6-646D26FC8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  <p:sp>
          <p:nvSpPr>
            <p:cNvPr id="147" name="Freeform 148">
              <a:extLst>
                <a:ext uri="{FF2B5EF4-FFF2-40B4-BE49-F238E27FC236}">
                  <a16:creationId xmlns:a16="http://schemas.microsoft.com/office/drawing/2014/main" id="{FB262A27-2DBA-4D97-BAB3-11A78A424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</p:grpSp>
      <p:sp>
        <p:nvSpPr>
          <p:cNvPr id="2" name="Hình chữ nhật 1"/>
          <p:cNvSpPr/>
          <p:nvPr/>
        </p:nvSpPr>
        <p:spPr>
          <a:xfrm>
            <a:off x="-2" y="2089392"/>
            <a:ext cx="9144001" cy="307699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9103" algn="l"/>
                <a:tab pos="2531269" algn="ctr"/>
              </a:tabLst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LIỆT CHÀO MỪNG CÁC THẦY CÔ GIÁO VỀ DỰ TIẾT HỌC LỊCH SỬ &amp; ĐỊA LÍ 9</a:t>
            </a:r>
            <a:endParaRPr kumimoji="0" lang="en-US" sz="27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9103" algn="l"/>
                <a:tab pos="2531269" algn="ctr"/>
              </a:tabLst>
              <a:defRPr/>
            </a:pP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9103" algn="l"/>
                <a:tab pos="2531269" algn="ctr"/>
              </a:tabLst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2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THCS QUYẾT TIẾN</a:t>
            </a: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9103" algn="l"/>
                <a:tab pos="2531269" algn="ctr"/>
              </a:tabLst>
              <a:defRPr/>
            </a:pPr>
            <a:endParaRPr kumimoji="0" lang="vi-VN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>
            <a:off x="1849958" y="617133"/>
            <a:ext cx="5476564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30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GD&amp;ĐT TIÊN LÃNG</a:t>
            </a:r>
            <a:endParaRPr kumimoji="0" lang="en-US" sz="3000" b="1" i="0" u="none" strike="noStrike" kern="1200" cap="none" spc="0" normalizeH="0" baseline="0" noProof="0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THCS QUYẾT TIẾN</a:t>
            </a:r>
            <a:endParaRPr kumimoji="0" lang="vi-VN" sz="3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7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iển lãm- Đường Trường Sơn  Đường Hồ Chí Minh huyền thoạ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632325"/>
          </a:xfrm>
        </p:spPr>
      </p:pic>
    </p:spTree>
    <p:extLst>
      <p:ext uri="{BB962C8B-B14F-4D97-AF65-F5344CB8AC3E}">
        <p14:creationId xmlns:p14="http://schemas.microsoft.com/office/powerpoint/2010/main" val="92558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53250" y="388144"/>
            <a:ext cx="19812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>
                <a:solidFill>
                  <a:prstClr val="black"/>
                </a:solidFill>
                <a:latin typeface="Times New Roman" panose="02020603050405020304" pitchFamily="18" charset="0"/>
              </a:rPr>
              <a:t>Phong trào “Ba sẵn sàng” 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>
                <a:solidFill>
                  <a:prstClr val="black"/>
                </a:solidFill>
                <a:latin typeface="Times New Roman" panose="02020603050405020304" pitchFamily="18" charset="0"/>
              </a:rPr>
              <a:t>sẵn sàng chiến đấu, sẵn sàng nhập ngũ, sẵn sàng đi bất cứ nơi nào Tổ quốc cần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>
                <a:solidFill>
                  <a:prstClr val="black"/>
                </a:solidFill>
                <a:latin typeface="Times New Roman" panose="02020603050405020304" pitchFamily="18" charset="0"/>
              </a:rPr>
              <a:t> xuất phát từ Trường Đ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>
                <a:solidFill>
                  <a:prstClr val="black"/>
                </a:solidFill>
                <a:latin typeface="Times New Roman" panose="02020603050405020304" pitchFamily="18" charset="0"/>
              </a:rPr>
              <a:t> Sư phạm Hà Nội, đã trở thành một 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trào </a:t>
            </a:r>
            <a:r>
              <a:rPr lang="vi-VN">
                <a:solidFill>
                  <a:prstClr val="black"/>
                </a:solidFill>
                <a:latin typeface="Times New Roman" panose="02020603050405020304" pitchFamily="18" charset="0"/>
              </a:rPr>
              <a:t>có sức lôi cuốn mạnh mẽ của tuổi trẻ miền Bắc, góp phần vào thắng lợi của cuộc kháng chiến chống Mỹ, cứu nước.</a:t>
            </a:r>
            <a:r>
              <a:rPr lang="en-US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en-US">
                <a:solidFill>
                  <a:prstClr val="black"/>
                </a:solidFill>
                <a:latin typeface="Calibri Light" panose="020F0302020204030204"/>
              </a:rPr>
            </a:br>
            <a:endParaRPr lang="en-US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95250"/>
            <a:ext cx="6727031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3" y="95250"/>
            <a:ext cx="6727031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43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ChangeArrowheads="1"/>
          </p:cNvSpPr>
          <p:nvPr/>
        </p:nvSpPr>
        <p:spPr bwMode="auto">
          <a:xfrm>
            <a:off x="6934200" y="388144"/>
            <a:ext cx="20002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hong trào “Ba đảm đang” của phụ nữ miền Bắc (đảm đang sản xuất, công tác, thay thế nam giới đi chiến đấu; đảm đang gia đình, khuyến khích chổng con đi chiến đấu; đảm đang phục vụ chiến đấu khi </a:t>
            </a:r>
            <a:r>
              <a:rPr lang="vi-VN" alt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alt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thiết).</a:t>
            </a:r>
            <a:endParaRPr lang="en-US" alt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0735"/>
            <a:ext cx="6600825" cy="489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0735"/>
            <a:ext cx="6600825" cy="489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1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333625" y="3131344"/>
            <a:ext cx="4572000" cy="3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2888" indent="2508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82166" indent="188119" algn="just" defTabSz="685800" eaLnBrk="0" fontAlgn="base" latinLnBrk="0" hangingPunct="0">
              <a:lnSpc>
                <a:spcPct val="103000"/>
              </a:lnSpc>
              <a:spcBef>
                <a:spcPts val="263"/>
              </a:spcBef>
              <a:spcAft>
                <a:spcPct val="0"/>
              </a:spcAft>
              <a:buNone/>
            </a:pPr>
            <a:r>
              <a:rPr lang="vi-VN" altLang="en-US" sz="180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638210"/>
              </p:ext>
            </p:extLst>
          </p:nvPr>
        </p:nvGraphicFramePr>
        <p:xfrm>
          <a:off x="623888" y="195488"/>
          <a:ext cx="8239125" cy="4876579"/>
        </p:xfrm>
        <a:graphic>
          <a:graphicData uri="http://schemas.openxmlformats.org/drawingml/2006/table">
            <a:tbl>
              <a:tblPr/>
              <a:tblGrid>
                <a:gridCol w="268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1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7257">
                <a:tc>
                  <a:txBody>
                    <a:bodyPr/>
                    <a:lstStyle>
                      <a:lvl1pPr marL="72072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20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F4"/>
                    </a:solidFill>
                  </a:tcPr>
                </a:tc>
                <a:tc>
                  <a:txBody>
                    <a:bodyPr/>
                    <a:lstStyle>
                      <a:lvl1pPr marL="25717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7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257"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 nghiệp</a:t>
                      </a: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257"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nghiệp</a:t>
                      </a: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257"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 nghiệp</a:t>
                      </a: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257"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 thông</a:t>
                      </a: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0294"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viện cho miền Nam</a:t>
                      </a:r>
                      <a:endParaRPr kumimoji="0" lang="en-US" alt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6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65510" y="0"/>
          <a:ext cx="8523685" cy="5064919"/>
        </p:xfrm>
        <a:graphic>
          <a:graphicData uri="http://schemas.openxmlformats.org/drawingml/2006/table">
            <a:tbl>
              <a:tblPr/>
              <a:tblGrid>
                <a:gridCol w="1719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4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551">
                <a:tc>
                  <a:txBody>
                    <a:bodyPr/>
                    <a:lstStyle>
                      <a:lvl1pPr marL="72072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20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F4"/>
                    </a:solidFill>
                  </a:tcPr>
                </a:tc>
                <a:tc>
                  <a:txBody>
                    <a:bodyPr/>
                    <a:lstStyle>
                      <a:lvl1pPr marL="25717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71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316"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 nghiệp</a:t>
                      </a:r>
                      <a:endParaRPr kumimoji="0" lang="en-US" altLang="en-US" sz="1800" b="1" i="1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560"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nghiệp</a:t>
                      </a:r>
                      <a:endParaRPr kumimoji="0" lang="en-US" alt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625"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 nghiệp</a:t>
                      </a:r>
                      <a:endParaRPr kumimoji="0" lang="en-US" altLang="en-US" sz="1800" b="1" i="1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8941"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 thông</a:t>
                      </a:r>
                      <a:endParaRPr kumimoji="0" lang="en-US" altLang="en-US" sz="1800" b="1" i="1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53926"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viện cho miền Nam</a:t>
                      </a:r>
                      <a:endParaRPr kumimoji="0" lang="en-US" altLang="en-US" sz="1800" b="1" i="1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1438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en-US" alt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9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009775" y="752476"/>
            <a:ext cx="6779420" cy="112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latinLnBrk="0" hangingPunct="0">
              <a:spcBef>
                <a:spcPts val="750"/>
              </a:spcBef>
              <a:spcAft>
                <a:spcPct val="0"/>
              </a:spcAft>
              <a:buNone/>
            </a:pPr>
            <a:r>
              <a:rPr lang="vi-VN" alt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tiên xây dựng và phát triển các nông trường, lâm trường quốc doanh </a:t>
            </a:r>
            <a:endParaRPr lang="en-US" alt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09775" y="1401366"/>
            <a:ext cx="6748463" cy="127039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latinLnBrk="0">
              <a:spcBef>
                <a:spcPts val="750"/>
              </a:spcBef>
              <a:buNone/>
              <a:defRPr/>
            </a:pP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Công nghiệp nặng và công nghiệp nhẹ đều được đầu tư phát triển</a:t>
            </a:r>
            <a:endParaRPr lang="en-US" altLang="en-US" sz="1800" dirty="0">
              <a:solidFill>
                <a:prstClr val="black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009775" y="2072879"/>
            <a:ext cx="6748463" cy="97869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latinLnBrk="0">
              <a:spcBef>
                <a:spcPts val="750"/>
              </a:spcBef>
              <a:buNone/>
              <a:defRPr/>
            </a:pP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Thương nghiệp quốc doanh chiếm lĩnh thị trường, góp phần ổn định đời sống nhân dân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009775" y="2865835"/>
            <a:ext cx="6748463" cy="83105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latinLnBrk="0">
              <a:spcBef>
                <a:spcPts val="750"/>
              </a:spcBef>
              <a:buNone/>
              <a:defRPr/>
            </a:pPr>
            <a:r>
              <a:rPr lang="en-US" sz="1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Giao</a:t>
            </a: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thông</a:t>
            </a: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được </a:t>
            </a:r>
            <a:r>
              <a:rPr lang="en-US" sz="1800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củng cố, hoàn thiện phục vụ giao lưu kinh t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18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và chi viện cho miền Nam</a:t>
            </a:r>
            <a:endParaRPr lang="en-US" sz="18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009775" y="3696892"/>
            <a:ext cx="6853238" cy="69770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latinLnBrk="0">
              <a:spcBef>
                <a:spcPts val="750"/>
              </a:spcBef>
              <a:buNone/>
              <a:defRPr/>
            </a:pPr>
            <a:r>
              <a:rPr lang="en-US" sz="1800" smtClean="0">
                <a:solidFill>
                  <a:prstClr val="black"/>
                </a:solidFill>
                <a:latin typeface="Times New Roman" panose="02020603050405020304" pitchFamily="18" charset="0"/>
              </a:rPr>
              <a:t>M</a:t>
            </a:r>
            <a:r>
              <a:rPr lang="vi-VN" sz="1800" smtClean="0">
                <a:solidFill>
                  <a:prstClr val="black"/>
                </a:solidFill>
                <a:latin typeface="Times New Roman" panose="02020603050405020304" pitchFamily="18" charset="0"/>
              </a:rPr>
              <a:t>ột 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khối lượng lớn lương thực, vũ khí, đạn dược, thuốc men được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vào miền Nam. Từ 1961</a:t>
            </a:r>
            <a:r>
              <a:rPr lang="en-US" sz="1800" dirty="0">
                <a:solidFill>
                  <a:prstClr val="black"/>
                </a:solidFill>
                <a:latin typeface="Calibri Light" panose="020F0302020204030204"/>
              </a:rPr>
              <a:t>-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1963, khoảng 4 vạn cán bộ, chiến sĩ đã được bổ sung cho chiến trường miền Nam.</a:t>
            </a:r>
            <a:endParaRPr lang="en-US" sz="18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82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10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4000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0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156097" y="5443538"/>
            <a:ext cx="7886700" cy="644129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27397" y="0"/>
            <a:ext cx="6804422" cy="5043488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7058026" y="341710"/>
            <a:ext cx="1984772" cy="51244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 latinLnBrk="0">
              <a:defRPr/>
            </a:pPr>
            <a:r>
              <a:rPr lang="en-US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Hiệp định Giơ-ne-vơ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(1954),</a:t>
            </a:r>
            <a:r>
              <a:rPr lang="vi-VN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</a:t>
            </a:r>
            <a:r>
              <a:rPr lang="vi-VN">
                <a:solidFill>
                  <a:prstClr val="black"/>
                </a:solidFill>
                <a:latin typeface="Times New Roman" panose="02020603050405020304" pitchFamily="18" charset="0"/>
              </a:rPr>
              <a:t>nước tạm thời bị chia cắt thành hai miền, cầu Hiền Lương bắc qua sông Bến Hải trở thành giới tuyến phân chia hai miễn Nam - Bắc. Mỗi miền thực hiện một nhiệm vụ khác nhau song cùng hướng đến mục tiêu chung là thống nhất đất nước.</a:t>
            </a:r>
            <a:endParaRPr lang="en-US" sz="2400" b="1" i="1">
              <a:solidFill>
                <a:prstClr val="black"/>
              </a:solidFill>
              <a:latin typeface="Calibri Light" panose="020F0302020204030204"/>
              <a:cs typeface="Times New Roman" panose="02020603050405020304" pitchFamily="18" charset="0"/>
            </a:endParaRPr>
          </a:p>
          <a:p>
            <a:pPr algn="just" defTabSz="685800" latinLnBrk="0">
              <a:defRPr/>
            </a:pP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059582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TIẾT      </a:t>
            </a:r>
          </a:p>
          <a:p>
            <a:pPr algn="ctr"/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KHÁNG CHIẾN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MỸ, CỨU NƯỚC, THỐNG NHẤT ĐẤT NƯỚC GIAI ĐOẠN 1954 - 1965</a:t>
            </a:r>
            <a:endParaRPr lang="en-US" sz="3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105">
            <a:off x="-191837" y="-187871"/>
            <a:ext cx="6499695" cy="5491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561" y="843558"/>
            <a:ext cx="496855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15000"/>
              </a:lnSpc>
              <a:spcAft>
                <a:spcPts val="0"/>
              </a:spcAft>
              <a:buAutoNum type="romanUcPeriod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(1954 -1965)</a:t>
            </a:r>
            <a:endParaRPr lang="en-US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751" y="915566"/>
            <a:ext cx="3426249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475314"/>
              </p:ext>
            </p:extLst>
          </p:nvPr>
        </p:nvGraphicFramePr>
        <p:xfrm>
          <a:off x="179511" y="3"/>
          <a:ext cx="8964486" cy="5349143"/>
        </p:xfrm>
        <a:graphic>
          <a:graphicData uri="http://schemas.openxmlformats.org/drawingml/2006/table">
            <a:tbl>
              <a:tblPr firstRow="1" firstCol="1" bandRow="1"/>
              <a:tblGrid>
                <a:gridCol w="1584177">
                  <a:extLst>
                    <a:ext uri="{9D8B030D-6E8A-4147-A177-3AD203B41FA5}">
                      <a16:colId xmlns:a16="http://schemas.microsoft.com/office/drawing/2014/main" val="3185439431"/>
                    </a:ext>
                  </a:extLst>
                </a:gridCol>
                <a:gridCol w="4506807">
                  <a:extLst>
                    <a:ext uri="{9D8B030D-6E8A-4147-A177-3AD203B41FA5}">
                      <a16:colId xmlns:a16="http://schemas.microsoft.com/office/drawing/2014/main" val="195916812"/>
                    </a:ext>
                  </a:extLst>
                </a:gridCol>
                <a:gridCol w="892116">
                  <a:extLst>
                    <a:ext uri="{9D8B030D-6E8A-4147-A177-3AD203B41FA5}">
                      <a16:colId xmlns:a16="http://schemas.microsoft.com/office/drawing/2014/main" val="1415360466"/>
                    </a:ext>
                  </a:extLst>
                </a:gridCol>
                <a:gridCol w="990693">
                  <a:extLst>
                    <a:ext uri="{9D8B030D-6E8A-4147-A177-3AD203B41FA5}">
                      <a16:colId xmlns:a16="http://schemas.microsoft.com/office/drawing/2014/main" val="1294374614"/>
                    </a:ext>
                  </a:extLst>
                </a:gridCol>
                <a:gridCol w="990693">
                  <a:extLst>
                    <a:ext uri="{9D8B030D-6E8A-4147-A177-3AD203B41FA5}">
                      <a16:colId xmlns:a16="http://schemas.microsoft.com/office/drawing/2014/main" val="334427796"/>
                    </a:ext>
                  </a:extLst>
                </a:gridCol>
              </a:tblGrid>
              <a:tr h="7595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 CỦA HS</a:t>
                      </a: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 CỦA GV</a:t>
                      </a: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311184"/>
                  </a:ext>
                </a:extLst>
              </a:tr>
              <a:tr h="47905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b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1400" b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hể hiện</a:t>
                      </a: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Sáng tạo, hấp dẫn.</a:t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152646"/>
                  </a:ext>
                </a:extLst>
              </a:tr>
              <a:tr h="479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Kịch bản 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 ràng.</a:t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34723"/>
                  </a:ext>
                </a:extLst>
              </a:tr>
              <a:tr h="47905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400" b="1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Thời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795579"/>
                  </a:ext>
                </a:extLst>
              </a:tr>
              <a:tr h="479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Thời </a:t>
                      </a:r>
                      <a:r>
                        <a:rPr lang="en-US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 trình bày  theo quy định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281387"/>
                  </a:ext>
                </a:extLst>
              </a:tr>
              <a:tr h="47905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Phù hợp với chủ đề</a:t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383310"/>
                  </a:ext>
                </a:extLst>
              </a:tr>
              <a:tr h="479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r>
                        <a:rPr lang="vi-VN" sz="1400" spc="-3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Gây được ấn tượng cho </a:t>
                      </a:r>
                      <a:r>
                        <a:rPr lang="en-US" sz="1400" spc="-3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dự</a:t>
                      </a:r>
                      <a:r>
                        <a:rPr lang="vi-VN" sz="1400" spc="-3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579545"/>
                  </a:ext>
                </a:extLst>
              </a:tr>
              <a:tr h="66378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của HS</a:t>
                      </a: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Tự tin, trình bày rõ ràng, mạch lạc, có điểm nhấn, thu hút.</a:t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197797"/>
                  </a:ext>
                </a:extLst>
              </a:tr>
              <a:tr h="479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Tương tác tốt với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 dự</a:t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763468"/>
                  </a:ext>
                </a:extLst>
              </a:tr>
              <a:tr h="47905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</a:t>
                      </a: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b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vi-VN" sz="14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682" marR="336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130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0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ải Cách Ruộng Đất , Và Những Sai Lầ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854"/>
            <a:ext cx="9144000" cy="4632325"/>
          </a:xfrm>
        </p:spPr>
      </p:pic>
    </p:spTree>
    <p:extLst>
      <p:ext uri="{BB962C8B-B14F-4D97-AF65-F5344CB8AC3E}">
        <p14:creationId xmlns:p14="http://schemas.microsoft.com/office/powerpoint/2010/main" val="425840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332185" y="169069"/>
            <a:ext cx="6278165" cy="469463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6610350" y="241698"/>
            <a:ext cx="2418160" cy="50090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85800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>
                <a:solidFill>
                  <a:srgbClr val="333333"/>
                </a:solidFill>
                <a:latin typeface="Calibri Light" panose="020F0302020204030204"/>
              </a:rPr>
              <a:t> </a:t>
            </a:r>
            <a:r>
              <a:rPr lang="vi-VN">
                <a:solidFill>
                  <a:srgbClr val="333333"/>
                </a:solidFill>
                <a:latin typeface="Times New Roman" panose="02020603050405020304" pitchFamily="18" charset="0"/>
              </a:rPr>
              <a:t>là công trình trị thủy đầu tiên của miền Bắc, có ý nghĩa to lớn đối với sự phát triển kinh tế - xã hội của miền Bắc và cả nước. Trong quá trình xây dựng, Chủ tịch Hồ Chí Minh đã 4 lần đến kiểm tra, động viên </a:t>
            </a:r>
            <a:r>
              <a:rPr lang="en-US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>
                <a:solidFill>
                  <a:prstClr val="black"/>
                </a:solidFill>
                <a:latin typeface="Times New Roman" panose="02020603050405020304" pitchFamily="18" charset="0"/>
              </a:rPr>
              <a:t>căn dặn cán bộ, công nhân và nhân dân làm thủy lợi: “Bây giờ chịu khó phấn đấu trong mấy tháng. Sau này sẽ hưởng hạnh phúc lâu dài hàng trăm năm”, </a:t>
            </a:r>
          </a:p>
          <a:p>
            <a:pPr algn="just" defTabSz="685800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58341" y="4789885"/>
            <a:ext cx="902731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50" b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16.3. Chủ tịch Hồ Chí Minh thăm công trường Đại thủy nông Bắc – Hưng – Hải (1958)</a:t>
            </a:r>
            <a:endParaRPr lang="en-US" altLang="en-US" sz="165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8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COLOR-A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576868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576868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636</Words>
  <Application>Microsoft Office PowerPoint</Application>
  <PresentationFormat>On-screen Show (16:9)</PresentationFormat>
  <Paragraphs>95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SimSun</vt:lpstr>
      <vt:lpstr>Arial</vt:lpstr>
      <vt:lpstr>Arial Unicode MS</vt:lpstr>
      <vt:lpstr>Calibri</vt:lpstr>
      <vt:lpstr>Calibri Light</vt:lpstr>
      <vt:lpstr>Times New Roman</vt:lpstr>
      <vt:lpstr>Contents Slide Master</vt:lpstr>
      <vt:lpstr>Section Break Slide Master</vt:lpstr>
      <vt:lpstr>1_Default Design</vt:lpstr>
      <vt:lpstr>Office Theme</vt:lpstr>
      <vt:lpstr>2_Office Theme</vt:lpstr>
      <vt:lpstr>3_Office Theme</vt:lpstr>
      <vt:lpstr>4_Office Theme</vt:lpstr>
      <vt:lpstr>5_Office Theme</vt:lpstr>
      <vt:lpstr>6_Office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PKComputer</cp:lastModifiedBy>
  <cp:revision>192</cp:revision>
  <dcterms:created xsi:type="dcterms:W3CDTF">2016-12-05T23:26:54Z</dcterms:created>
  <dcterms:modified xsi:type="dcterms:W3CDTF">2025-02-17T12:15:58Z</dcterms:modified>
</cp:coreProperties>
</file>