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mbria Math" pitchFamily="18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6.sv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2022-09-23T05:38:55Z</dcterms:created>
  <dcterms:modified xsi:type="dcterms:W3CDTF">2022-09-23T13:21:02Z</dcterms:modified>
  <dc:identifier/>
</cp:coreProperties>
</file>