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4"/>
  </p:sldMasterIdLst>
  <p:notesMasterIdLst>
    <p:notesMasterId r:id="rId21"/>
  </p:notesMasterIdLst>
  <p:sldIdLst>
    <p:sldId id="331" r:id="rId5"/>
    <p:sldId id="256" r:id="rId6"/>
    <p:sldId id="334" r:id="rId7"/>
    <p:sldId id="259" r:id="rId8"/>
    <p:sldId id="296" r:id="rId9"/>
    <p:sldId id="297" r:id="rId10"/>
    <p:sldId id="300" r:id="rId11"/>
    <p:sldId id="322" r:id="rId12"/>
    <p:sldId id="335" r:id="rId13"/>
    <p:sldId id="336" r:id="rId14"/>
    <p:sldId id="324" r:id="rId15"/>
    <p:sldId id="329" r:id="rId16"/>
    <p:sldId id="298" r:id="rId17"/>
    <p:sldId id="330" r:id="rId18"/>
    <p:sldId id="337" r:id="rId19"/>
    <p:sldId id="338" r:id="rId20"/>
  </p:sldIdLst>
  <p:sldSz cx="9144000" cy="5143500" type="screen16x9"/>
  <p:notesSz cx="6858000" cy="9144000"/>
  <p:embeddedFontLst>
    <p:embeddedFont>
      <p:font typeface="Black Han Sans" panose="020B0604020202020204" charset="-127"/>
      <p:regular r:id="rId22"/>
    </p:embeddedFont>
    <p:embeddedFont>
      <p:font typeface="Nanum Gothic" panose="020B0604020202020204" charset="-127"/>
      <p:regular r:id="rId23"/>
      <p:bold r:id="rId24"/>
    </p:embeddedFont>
    <p:embeddedFont>
      <p:font typeface="Cambria Math" panose="02040503050406030204" pitchFamily="18" charset="0"/>
      <p:regular r:id="rId25"/>
    </p:embeddedFont>
    <p:embeddedFont>
      <p:font typeface="Consolas" panose="020B0609020204030204" pitchFamily="49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78E1C7-2A6E-49ED-8B44-B0CFB09DD245}">
  <a:tblStyle styleId="{D978E1C7-2A6E-49ED-8B44-B0CFB09DD2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59A612C-E826-4671-9AEA-03AB9BDB1C3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g295d5605779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1" name="Google Shape;3021;g295d5605779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66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1" name="Google Shape;275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2" name="Google Shape;275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1" name="Google Shape;275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2" name="Google Shape;275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554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294bc16798f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9" name="Google Shape;2819;g294bc16798f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294bc16798f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9" name="Google Shape;2819;g294bc16798f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11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>
          <a:extLst>
            <a:ext uri="{FF2B5EF4-FFF2-40B4-BE49-F238E27FC236}">
              <a16:creationId xmlns:a16="http://schemas.microsoft.com/office/drawing/2014/main" id="{21137AC5-3CB7-A81F-F5CA-943D50F91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294bc16798f_0_660:notes">
            <a:extLst>
              <a:ext uri="{FF2B5EF4-FFF2-40B4-BE49-F238E27FC236}">
                <a16:creationId xmlns:a16="http://schemas.microsoft.com/office/drawing/2014/main" id="{4F98DD1A-DFDB-603C-4F5D-6851803C0E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9" name="Google Shape;2819;g294bc16798f_0_660:notes">
            <a:extLst>
              <a:ext uri="{FF2B5EF4-FFF2-40B4-BE49-F238E27FC236}">
                <a16:creationId xmlns:a16="http://schemas.microsoft.com/office/drawing/2014/main" id="{6CC0C441-9E9D-CD74-1412-CBB8E96670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 động theo cặp</a:t>
            </a:r>
          </a:p>
          <a:p>
            <a:r>
              <a:rPr lang="en-US" sz="11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Dãy 1: Câu a)    Dãy 2: Câu b)      Dãy 3: Câu c</a:t>
            </a:r>
          </a:p>
          <a:p>
            <a:endParaRPr lang="en-US" sz="11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158750" indent="0">
              <a:buNone/>
            </a:pPr>
            <a:r>
              <a:rPr lang="en-US" sz="11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 HS nhận xét về các góc trong tam giác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6705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>
          <a:extLst>
            <a:ext uri="{FF2B5EF4-FFF2-40B4-BE49-F238E27FC236}">
              <a16:creationId xmlns:a16="http://schemas.microsoft.com/office/drawing/2014/main" id="{21137AC5-3CB7-A81F-F5CA-943D50F91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294bc16798f_0_660:notes">
            <a:extLst>
              <a:ext uri="{FF2B5EF4-FFF2-40B4-BE49-F238E27FC236}">
                <a16:creationId xmlns:a16="http://schemas.microsoft.com/office/drawing/2014/main" id="{4F98DD1A-DFDB-603C-4F5D-6851803C0E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9" name="Google Shape;2819;g294bc16798f_0_660:notes">
            <a:extLst>
              <a:ext uri="{FF2B5EF4-FFF2-40B4-BE49-F238E27FC236}">
                <a16:creationId xmlns:a16="http://schemas.microsoft.com/office/drawing/2014/main" id="{6CC0C441-9E9D-CD74-1412-CBB8E96670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2531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1" name="Google Shape;275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2" name="Google Shape;275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097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1" name="Google Shape;275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2" name="Google Shape;275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885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54010" y="25"/>
            <a:ext cx="9398175" cy="5143509"/>
            <a:chOff x="-254010" y="25"/>
            <a:chExt cx="9398175" cy="514350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54010" y="25"/>
              <a:ext cx="9398175" cy="5143509"/>
              <a:chOff x="-230725" y="25"/>
              <a:chExt cx="9479700" cy="5143509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138587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875330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613161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348816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086647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22303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3620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" name="Google Shape;18;p2"/>
              <p:cNvCxnSpPr/>
              <p:nvPr/>
            </p:nvCxnSpPr>
            <p:spPr>
              <a:xfrm rot="10800000">
                <a:off x="-230725" y="3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sp>
            <p:nvSpPr>
              <p:cNvPr id="19" name="Google Shape;19;p2"/>
              <p:cNvSpPr/>
              <p:nvPr/>
            </p:nvSpPr>
            <p:spPr>
              <a:xfrm>
                <a:off x="4771156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508987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244642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82473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718128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455959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191615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929446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665101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401844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7404812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140468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6878299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615042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352873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088528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826359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562014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297670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035501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9248698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984354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722185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457840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193495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931326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66981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-230725" y="2314867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-230725" y="2057429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-230725" y="1799991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-230725" y="1542552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-230725" y="1286165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-230725" y="1028727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-230725" y="771289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-230725" y="513851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-230725" y="257463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5" name="Google Shape;55;p2"/>
              <p:cNvCxnSpPr/>
              <p:nvPr/>
            </p:nvCxnSpPr>
            <p:spPr>
              <a:xfrm>
                <a:off x="-230725" y="25"/>
                <a:ext cx="9479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sp>
            <p:nvSpPr>
              <p:cNvPr id="56" name="Google Shape;56;p2"/>
              <p:cNvSpPr/>
              <p:nvPr/>
            </p:nvSpPr>
            <p:spPr>
              <a:xfrm>
                <a:off x="-230725" y="4886096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-230725" y="5143534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-230725" y="4628658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-230725" y="4372271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-230725" y="4114832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-230725" y="3857394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-230725" y="3599956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-230725" y="3343569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-230725" y="3086131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-230725" y="2828692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-230725" y="2571254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95789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60134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152875" y="1132408"/>
              <a:ext cx="222300" cy="2892800"/>
              <a:chOff x="131925" y="1058325"/>
              <a:chExt cx="222300" cy="289280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131925" y="1058325"/>
                <a:ext cx="222300" cy="2223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31925" y="3728825"/>
                <a:ext cx="222300" cy="2223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</p:grpSp>
      </p:grpSp>
      <p:sp>
        <p:nvSpPr>
          <p:cNvPr id="72" name="Google Shape;72;p2"/>
          <p:cNvSpPr/>
          <p:nvPr/>
        </p:nvSpPr>
        <p:spPr>
          <a:xfrm>
            <a:off x="7423912" y="4841554"/>
            <a:ext cx="137147" cy="151047"/>
          </a:xfrm>
          <a:custGeom>
            <a:avLst/>
            <a:gdLst/>
            <a:ahLst/>
            <a:cxnLst/>
            <a:rect l="l" t="t" r="r" b="b"/>
            <a:pathLst>
              <a:path w="296" h="326" extrusionOk="0">
                <a:moveTo>
                  <a:pt x="236" y="311"/>
                </a:moveTo>
                <a:cubicBezTo>
                  <a:pt x="170" y="341"/>
                  <a:pt x="84" y="323"/>
                  <a:pt x="38" y="268"/>
                </a:cubicBezTo>
                <a:cubicBezTo>
                  <a:pt x="-9" y="212"/>
                  <a:pt x="-13" y="126"/>
                  <a:pt x="28" y="67"/>
                </a:cubicBezTo>
                <a:cubicBezTo>
                  <a:pt x="86" y="-17"/>
                  <a:pt x="148" y="-19"/>
                  <a:pt x="228" y="42"/>
                </a:cubicBezTo>
                <a:cubicBezTo>
                  <a:pt x="308" y="104"/>
                  <a:pt x="327" y="268"/>
                  <a:pt x="236" y="311"/>
                </a:cubicBezTo>
                <a:close/>
              </a:path>
            </a:pathLst>
          </a:custGeom>
          <a:noFill/>
          <a:ln w="129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6475" tIns="51475" rIns="96475" bIns="514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" name="Google Shape;73;p2"/>
          <p:cNvGrpSpPr/>
          <p:nvPr/>
        </p:nvGrpSpPr>
        <p:grpSpPr>
          <a:xfrm>
            <a:off x="1406483" y="-180636"/>
            <a:ext cx="7381371" cy="5356830"/>
            <a:chOff x="1406483" y="-180636"/>
            <a:chExt cx="7381371" cy="5356830"/>
          </a:xfrm>
        </p:grpSpPr>
        <p:grpSp>
          <p:nvGrpSpPr>
            <p:cNvPr id="74" name="Google Shape;74;p2"/>
            <p:cNvGrpSpPr/>
            <p:nvPr/>
          </p:nvGrpSpPr>
          <p:grpSpPr>
            <a:xfrm>
              <a:off x="5435732" y="-180636"/>
              <a:ext cx="386409" cy="544401"/>
              <a:chOff x="2285640" y="2297520"/>
              <a:chExt cx="300240" cy="423000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287080" y="2297520"/>
                <a:ext cx="298800" cy="42300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1175" extrusionOk="0">
                    <a:moveTo>
                      <a:pt x="755" y="1162"/>
                    </a:moveTo>
                    <a:cubicBezTo>
                      <a:pt x="807" y="785"/>
                      <a:pt x="794" y="379"/>
                      <a:pt x="830" y="0"/>
                    </a:cubicBezTo>
                    <a:cubicBezTo>
                      <a:pt x="546" y="258"/>
                      <a:pt x="262" y="486"/>
                      <a:pt x="0" y="768"/>
                    </a:cubicBezTo>
                    <a:cubicBezTo>
                      <a:pt x="116" y="1046"/>
                      <a:pt x="512" y="1229"/>
                      <a:pt x="755" y="1162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49675" rIns="94675" bIns="49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289240" y="2571120"/>
                <a:ext cx="16920" cy="3240"/>
              </a:xfrm>
              <a:custGeom>
                <a:avLst/>
                <a:gdLst/>
                <a:ahLst/>
                <a:cxnLst/>
                <a:rect l="l" t="t" r="r" b="b"/>
                <a:pathLst>
                  <a:path w="47" h="9" fill="none" extrusionOk="0">
                    <a:moveTo>
                      <a:pt x="0" y="0"/>
                    </a:moveTo>
                    <a:cubicBezTo>
                      <a:pt x="15" y="3"/>
                      <a:pt x="31" y="6"/>
                      <a:pt x="47" y="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323080" y="2577960"/>
                <a:ext cx="16920" cy="4320"/>
              </a:xfrm>
              <a:custGeom>
                <a:avLst/>
                <a:gdLst/>
                <a:ahLst/>
                <a:cxnLst/>
                <a:rect l="l" t="t" r="r" b="b"/>
                <a:pathLst>
                  <a:path w="47" h="12" fill="none" extrusionOk="0">
                    <a:moveTo>
                      <a:pt x="0" y="0"/>
                    </a:moveTo>
                    <a:cubicBezTo>
                      <a:pt x="16" y="4"/>
                      <a:pt x="31" y="7"/>
                      <a:pt x="47" y="1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356560" y="2586960"/>
                <a:ext cx="16560" cy="54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15" fill="none" extrusionOk="0">
                    <a:moveTo>
                      <a:pt x="0" y="0"/>
                    </a:moveTo>
                    <a:cubicBezTo>
                      <a:pt x="15" y="5"/>
                      <a:pt x="30" y="10"/>
                      <a:pt x="46" y="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389320" y="2598480"/>
                <a:ext cx="15840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44" h="18" fill="none" extrusionOk="0">
                    <a:moveTo>
                      <a:pt x="0" y="0"/>
                    </a:moveTo>
                    <a:cubicBezTo>
                      <a:pt x="15" y="6"/>
                      <a:pt x="30" y="12"/>
                      <a:pt x="44" y="1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2421000" y="261216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" fill="none" extrusionOk="0">
                    <a:moveTo>
                      <a:pt x="0" y="0"/>
                    </a:moveTo>
                    <a:cubicBezTo>
                      <a:pt x="15" y="7"/>
                      <a:pt x="29" y="14"/>
                      <a:pt x="43" y="2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2451960" y="2628000"/>
                <a:ext cx="14760" cy="8640"/>
              </a:xfrm>
              <a:custGeom>
                <a:avLst/>
                <a:gdLst/>
                <a:ahLst/>
                <a:cxnLst/>
                <a:rect l="l" t="t" r="r" b="b"/>
                <a:pathLst>
                  <a:path w="41" h="24" fill="none" extrusionOk="0">
                    <a:moveTo>
                      <a:pt x="0" y="0"/>
                    </a:moveTo>
                    <a:cubicBezTo>
                      <a:pt x="14" y="8"/>
                      <a:pt x="27" y="16"/>
                      <a:pt x="41" y="2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2481480" y="2646000"/>
                <a:ext cx="14400" cy="97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27" fill="none" extrusionOk="0">
                    <a:moveTo>
                      <a:pt x="0" y="0"/>
                    </a:moveTo>
                    <a:cubicBezTo>
                      <a:pt x="13" y="9"/>
                      <a:pt x="27" y="18"/>
                      <a:pt x="40" y="2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509560" y="2666160"/>
                <a:ext cx="1368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38" h="30" fill="none" extrusionOk="0">
                    <a:moveTo>
                      <a:pt x="0" y="0"/>
                    </a:moveTo>
                    <a:cubicBezTo>
                      <a:pt x="13" y="9"/>
                      <a:pt x="26" y="19"/>
                      <a:pt x="38" y="3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536560" y="2688120"/>
                <a:ext cx="12600" cy="11520"/>
              </a:xfrm>
              <a:custGeom>
                <a:avLst/>
                <a:gdLst/>
                <a:ahLst/>
                <a:cxnLst/>
                <a:rect l="l" t="t" r="r" b="b"/>
                <a:pathLst>
                  <a:path w="35" h="32" fill="none" extrusionOk="0">
                    <a:moveTo>
                      <a:pt x="0" y="0"/>
                    </a:moveTo>
                    <a:cubicBezTo>
                      <a:pt x="12" y="10"/>
                      <a:pt x="24" y="21"/>
                      <a:pt x="35" y="3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413440" y="263196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8" y="28"/>
                      <a:pt x="15" y="14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429280" y="260100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7" y="28"/>
                      <a:pt x="14" y="14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445120" y="257004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7" y="29"/>
                      <a:pt x="14" y="14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460600" y="253908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8" y="29"/>
                      <a:pt x="15" y="15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476440" y="250848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7" y="28"/>
                      <a:pt x="15" y="14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491920" y="247752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8" y="29"/>
                      <a:pt x="15" y="14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507400" y="244656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8" y="28"/>
                      <a:pt x="15" y="14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522880" y="2414880"/>
                <a:ext cx="720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20" h="44" fill="none" extrusionOk="0">
                    <a:moveTo>
                      <a:pt x="0" y="44"/>
                    </a:moveTo>
                    <a:cubicBezTo>
                      <a:pt x="7" y="30"/>
                      <a:pt x="13" y="15"/>
                      <a:pt x="2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536920" y="2383200"/>
                <a:ext cx="648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18" h="44" fill="none" extrusionOk="0">
                    <a:moveTo>
                      <a:pt x="0" y="44"/>
                    </a:moveTo>
                    <a:cubicBezTo>
                      <a:pt x="6" y="29"/>
                      <a:pt x="12" y="14"/>
                      <a:pt x="1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549880" y="2351160"/>
                <a:ext cx="720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20" h="44" fill="none" extrusionOk="0">
                    <a:moveTo>
                      <a:pt x="0" y="44"/>
                    </a:moveTo>
                    <a:cubicBezTo>
                      <a:pt x="7" y="29"/>
                      <a:pt x="13" y="15"/>
                      <a:pt x="2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564640" y="2320560"/>
                <a:ext cx="828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23" h="42" fill="none" extrusionOk="0">
                    <a:moveTo>
                      <a:pt x="0" y="42"/>
                    </a:moveTo>
                    <a:cubicBezTo>
                      <a:pt x="7" y="28"/>
                      <a:pt x="15" y="14"/>
                      <a:pt x="23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581920" y="2299680"/>
                <a:ext cx="3960" cy="612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7" fill="none" extrusionOk="0">
                    <a:moveTo>
                      <a:pt x="0" y="17"/>
                    </a:moveTo>
                    <a:cubicBezTo>
                      <a:pt x="3" y="11"/>
                      <a:pt x="7" y="5"/>
                      <a:pt x="11" y="0"/>
                    </a:cubicBezTo>
                    <a:cubicBezTo>
                      <a:pt x="9" y="5"/>
                      <a:pt x="9" y="9"/>
                      <a:pt x="7" y="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285640" y="2577240"/>
                <a:ext cx="15120" cy="864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4" fill="none" extrusionOk="0">
                    <a:moveTo>
                      <a:pt x="0" y="0"/>
                    </a:moveTo>
                    <a:cubicBezTo>
                      <a:pt x="14" y="8"/>
                      <a:pt x="28" y="16"/>
                      <a:pt x="42" y="2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315880" y="2594520"/>
                <a:ext cx="15120" cy="828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3" fill="none" extrusionOk="0">
                    <a:moveTo>
                      <a:pt x="0" y="0"/>
                    </a:moveTo>
                    <a:cubicBezTo>
                      <a:pt x="14" y="8"/>
                      <a:pt x="28" y="16"/>
                      <a:pt x="42" y="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46120" y="2611440"/>
                <a:ext cx="15120" cy="828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3" fill="none" extrusionOk="0">
                    <a:moveTo>
                      <a:pt x="0" y="0"/>
                    </a:moveTo>
                    <a:cubicBezTo>
                      <a:pt x="14" y="7"/>
                      <a:pt x="28" y="15"/>
                      <a:pt x="42" y="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376720" y="2628000"/>
                <a:ext cx="15120" cy="792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fill="none" extrusionOk="0">
                    <a:moveTo>
                      <a:pt x="0" y="0"/>
                    </a:moveTo>
                    <a:cubicBezTo>
                      <a:pt x="14" y="7"/>
                      <a:pt x="28" y="15"/>
                      <a:pt x="42" y="2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407320" y="2643840"/>
                <a:ext cx="15120" cy="792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fill="none" extrusionOk="0">
                    <a:moveTo>
                      <a:pt x="0" y="0"/>
                    </a:moveTo>
                    <a:cubicBezTo>
                      <a:pt x="14" y="8"/>
                      <a:pt x="28" y="15"/>
                      <a:pt x="42" y="2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437920" y="2659680"/>
                <a:ext cx="15480" cy="792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fill="none" extrusionOk="0">
                    <a:moveTo>
                      <a:pt x="0" y="0"/>
                    </a:moveTo>
                    <a:cubicBezTo>
                      <a:pt x="15" y="7"/>
                      <a:pt x="29" y="14"/>
                      <a:pt x="43" y="2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469240" y="2675160"/>
                <a:ext cx="1548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0" fill="none" extrusionOk="0">
                    <a:moveTo>
                      <a:pt x="0" y="0"/>
                    </a:moveTo>
                    <a:cubicBezTo>
                      <a:pt x="14" y="6"/>
                      <a:pt x="29" y="13"/>
                      <a:pt x="43" y="2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500560" y="2689560"/>
                <a:ext cx="1584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44" h="20" fill="none" extrusionOk="0">
                    <a:moveTo>
                      <a:pt x="0" y="0"/>
                    </a:moveTo>
                    <a:cubicBezTo>
                      <a:pt x="14" y="7"/>
                      <a:pt x="29" y="14"/>
                      <a:pt x="44" y="2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532240" y="2703960"/>
                <a:ext cx="15840" cy="6840"/>
              </a:xfrm>
              <a:custGeom>
                <a:avLst/>
                <a:gdLst/>
                <a:ahLst/>
                <a:cxnLst/>
                <a:rect l="l" t="t" r="r" b="b"/>
                <a:pathLst>
                  <a:path w="44" h="19" fill="none" extrusionOk="0">
                    <a:moveTo>
                      <a:pt x="0" y="0"/>
                    </a:moveTo>
                    <a:cubicBezTo>
                      <a:pt x="14" y="6"/>
                      <a:pt x="29" y="13"/>
                      <a:pt x="44" y="1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" name="Google Shape;106;p2"/>
            <p:cNvGrpSpPr/>
            <p:nvPr/>
          </p:nvGrpSpPr>
          <p:grpSpPr>
            <a:xfrm>
              <a:off x="1406483" y="4914719"/>
              <a:ext cx="268720" cy="261475"/>
              <a:chOff x="2853720" y="3420720"/>
              <a:chExt cx="92880" cy="90360"/>
            </a:xfrm>
          </p:grpSpPr>
          <p:sp>
            <p:nvSpPr>
              <p:cNvPr id="107" name="Google Shape;107;p2"/>
              <p:cNvSpPr/>
              <p:nvPr/>
            </p:nvSpPr>
            <p:spPr>
              <a:xfrm>
                <a:off x="2872800" y="3425760"/>
                <a:ext cx="57960" cy="8532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37" fill="none" extrusionOk="0">
                    <a:moveTo>
                      <a:pt x="0" y="237"/>
                    </a:moveTo>
                    <a:cubicBezTo>
                      <a:pt x="62" y="164"/>
                      <a:pt x="116" y="86"/>
                      <a:pt x="161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33825" rIns="96475" bIns="33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2853720" y="3420720"/>
                <a:ext cx="2808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7" extrusionOk="0">
                    <a:moveTo>
                      <a:pt x="72" y="72"/>
                    </a:moveTo>
                    <a:cubicBezTo>
                      <a:pt x="59" y="87"/>
                      <a:pt x="37" y="91"/>
                      <a:pt x="20" y="81"/>
                    </a:cubicBezTo>
                    <a:cubicBezTo>
                      <a:pt x="3" y="72"/>
                      <a:pt x="-5" y="49"/>
                      <a:pt x="3" y="31"/>
                    </a:cubicBezTo>
                    <a:cubicBezTo>
                      <a:pt x="12" y="8"/>
                      <a:pt x="27" y="-7"/>
                      <a:pt x="50" y="3"/>
                    </a:cubicBezTo>
                    <a:cubicBezTo>
                      <a:pt x="72" y="10"/>
                      <a:pt x="87" y="53"/>
                      <a:pt x="72" y="72"/>
                    </a:cubicBezTo>
                    <a:close/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917080" y="3480120"/>
                <a:ext cx="29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82" h="73" fill="none" extrusionOk="0">
                    <a:moveTo>
                      <a:pt x="12" y="10"/>
                    </a:moveTo>
                    <a:cubicBezTo>
                      <a:pt x="3" y="13"/>
                      <a:pt x="-1" y="25"/>
                      <a:pt x="1" y="34"/>
                    </a:cubicBezTo>
                    <a:cubicBezTo>
                      <a:pt x="4" y="58"/>
                      <a:pt x="29" y="77"/>
                      <a:pt x="53" y="71"/>
                    </a:cubicBezTo>
                    <a:cubicBezTo>
                      <a:pt x="75" y="66"/>
                      <a:pt x="90" y="36"/>
                      <a:pt x="77" y="15"/>
                    </a:cubicBezTo>
                    <a:cubicBezTo>
                      <a:pt x="64" y="-5"/>
                      <a:pt x="31" y="-5"/>
                      <a:pt x="17" y="15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" name="Google Shape;110;p2"/>
            <p:cNvGrpSpPr/>
            <p:nvPr/>
          </p:nvGrpSpPr>
          <p:grpSpPr>
            <a:xfrm>
              <a:off x="8665538" y="1950302"/>
              <a:ext cx="122316" cy="100540"/>
              <a:chOff x="3292560" y="2517480"/>
              <a:chExt cx="95040" cy="78120"/>
            </a:xfrm>
          </p:grpSpPr>
          <p:sp>
            <p:nvSpPr>
              <p:cNvPr id="111" name="Google Shape;111;p2"/>
              <p:cNvSpPr/>
              <p:nvPr/>
            </p:nvSpPr>
            <p:spPr>
              <a:xfrm>
                <a:off x="3332160" y="2517480"/>
                <a:ext cx="5400" cy="78120"/>
              </a:xfrm>
              <a:custGeom>
                <a:avLst/>
                <a:gdLst/>
                <a:ahLst/>
                <a:cxnLst/>
                <a:rect l="l" t="t" r="r" b="b"/>
                <a:pathLst>
                  <a:path w="15" h="217" fill="none" extrusionOk="0">
                    <a:moveTo>
                      <a:pt x="0" y="0"/>
                    </a:moveTo>
                    <a:cubicBezTo>
                      <a:pt x="6" y="73"/>
                      <a:pt x="10" y="144"/>
                      <a:pt x="15" y="217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26625" rIns="96475" bIns="26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292560" y="2547000"/>
                <a:ext cx="95040" cy="540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15" fill="none" extrusionOk="0">
                    <a:moveTo>
                      <a:pt x="0" y="15"/>
                    </a:moveTo>
                    <a:cubicBezTo>
                      <a:pt x="88" y="17"/>
                      <a:pt x="178" y="11"/>
                      <a:pt x="264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" name="Google Shape;113;p2"/>
            <p:cNvSpPr/>
            <p:nvPr/>
          </p:nvSpPr>
          <p:spPr>
            <a:xfrm>
              <a:off x="5913021" y="133801"/>
              <a:ext cx="212525" cy="229969"/>
            </a:xfrm>
            <a:custGeom>
              <a:avLst/>
              <a:gdLst/>
              <a:ahLst/>
              <a:cxnLst/>
              <a:rect l="l" t="t" r="r" b="b"/>
              <a:pathLst>
                <a:path w="280" h="303" fill="none" extrusionOk="0">
                  <a:moveTo>
                    <a:pt x="183" y="109"/>
                  </a:moveTo>
                  <a:cubicBezTo>
                    <a:pt x="146" y="139"/>
                    <a:pt x="110" y="171"/>
                    <a:pt x="73" y="201"/>
                  </a:cubicBezTo>
                  <a:cubicBezTo>
                    <a:pt x="62" y="210"/>
                    <a:pt x="49" y="221"/>
                    <a:pt x="34" y="219"/>
                  </a:cubicBezTo>
                  <a:cubicBezTo>
                    <a:pt x="8" y="218"/>
                    <a:pt x="-5" y="186"/>
                    <a:pt x="2" y="161"/>
                  </a:cubicBezTo>
                  <a:cubicBezTo>
                    <a:pt x="9" y="137"/>
                    <a:pt x="32" y="120"/>
                    <a:pt x="52" y="105"/>
                  </a:cubicBezTo>
                  <a:cubicBezTo>
                    <a:pt x="86" y="81"/>
                    <a:pt x="118" y="57"/>
                    <a:pt x="151" y="34"/>
                  </a:cubicBezTo>
                  <a:cubicBezTo>
                    <a:pt x="170" y="21"/>
                    <a:pt x="189" y="8"/>
                    <a:pt x="209" y="3"/>
                  </a:cubicBezTo>
                  <a:cubicBezTo>
                    <a:pt x="232" y="-3"/>
                    <a:pt x="256" y="3"/>
                    <a:pt x="271" y="19"/>
                  </a:cubicBezTo>
                  <a:cubicBezTo>
                    <a:pt x="282" y="34"/>
                    <a:pt x="282" y="57"/>
                    <a:pt x="275" y="76"/>
                  </a:cubicBezTo>
                  <a:cubicBezTo>
                    <a:pt x="267" y="94"/>
                    <a:pt x="254" y="109"/>
                    <a:pt x="239" y="122"/>
                  </a:cubicBezTo>
                  <a:cubicBezTo>
                    <a:pt x="170" y="193"/>
                    <a:pt x="92" y="253"/>
                    <a:pt x="6" y="303"/>
                  </a:cubicBezTo>
                </a:path>
              </a:pathLst>
            </a:custGeom>
            <a:noFill/>
            <a:ln w="129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6475" tIns="51475" rIns="96475" bIns="51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336537" y="4841554"/>
              <a:ext cx="137147" cy="151047"/>
            </a:xfrm>
            <a:custGeom>
              <a:avLst/>
              <a:gdLst/>
              <a:ahLst/>
              <a:cxnLst/>
              <a:rect l="l" t="t" r="r" b="b"/>
              <a:pathLst>
                <a:path w="296" h="326" extrusionOk="0">
                  <a:moveTo>
                    <a:pt x="236" y="311"/>
                  </a:moveTo>
                  <a:cubicBezTo>
                    <a:pt x="170" y="341"/>
                    <a:pt x="84" y="323"/>
                    <a:pt x="38" y="268"/>
                  </a:cubicBezTo>
                  <a:cubicBezTo>
                    <a:pt x="-9" y="212"/>
                    <a:pt x="-13" y="126"/>
                    <a:pt x="28" y="67"/>
                  </a:cubicBezTo>
                  <a:cubicBezTo>
                    <a:pt x="86" y="-17"/>
                    <a:pt x="148" y="-19"/>
                    <a:pt x="228" y="42"/>
                  </a:cubicBezTo>
                  <a:cubicBezTo>
                    <a:pt x="308" y="104"/>
                    <a:pt x="327" y="268"/>
                    <a:pt x="236" y="311"/>
                  </a:cubicBezTo>
                  <a:close/>
                </a:path>
              </a:pathLst>
            </a:custGeom>
            <a:noFill/>
            <a:ln w="129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6475" tIns="51475" rIns="96475" bIns="51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2"/>
          <p:cNvSpPr txBox="1">
            <a:spLocks noGrp="1"/>
          </p:cNvSpPr>
          <p:nvPr>
            <p:ph type="ctrTitle"/>
          </p:nvPr>
        </p:nvSpPr>
        <p:spPr>
          <a:xfrm>
            <a:off x="1643225" y="1494025"/>
            <a:ext cx="5861700" cy="167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 b="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16" name="Google Shape;116;p2"/>
          <p:cNvSpPr txBox="1">
            <a:spLocks noGrp="1"/>
          </p:cNvSpPr>
          <p:nvPr>
            <p:ph type="subTitle" idx="1"/>
          </p:nvPr>
        </p:nvSpPr>
        <p:spPr>
          <a:xfrm>
            <a:off x="2309717" y="3365025"/>
            <a:ext cx="4528800" cy="475800"/>
          </a:xfrm>
          <a:prstGeom prst="rect">
            <a:avLst/>
          </a:prstGeom>
          <a:solidFill>
            <a:schemeClr val="accent2"/>
          </a:solidFill>
          <a:effectLst>
            <a:outerShdw dist="76200" dir="24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7" name="Google Shape;117;p2"/>
          <p:cNvGrpSpPr/>
          <p:nvPr/>
        </p:nvGrpSpPr>
        <p:grpSpPr>
          <a:xfrm>
            <a:off x="874094" y="-88901"/>
            <a:ext cx="8105664" cy="5169203"/>
            <a:chOff x="874094" y="-88901"/>
            <a:chExt cx="8105664" cy="5169203"/>
          </a:xfrm>
        </p:grpSpPr>
        <p:grpSp>
          <p:nvGrpSpPr>
            <p:cNvPr id="118" name="Google Shape;118;p2"/>
            <p:cNvGrpSpPr/>
            <p:nvPr/>
          </p:nvGrpSpPr>
          <p:grpSpPr>
            <a:xfrm>
              <a:off x="7441920" y="3728837"/>
              <a:ext cx="1537838" cy="1351464"/>
              <a:chOff x="7441920" y="3728837"/>
              <a:chExt cx="1537838" cy="1351464"/>
            </a:xfrm>
          </p:grpSpPr>
          <p:grpSp>
            <p:nvGrpSpPr>
              <p:cNvPr id="119" name="Google Shape;119;p2"/>
              <p:cNvGrpSpPr/>
              <p:nvPr/>
            </p:nvGrpSpPr>
            <p:grpSpPr>
              <a:xfrm>
                <a:off x="8509952" y="3728837"/>
                <a:ext cx="469806" cy="1046177"/>
                <a:chOff x="1946160" y="4555800"/>
                <a:chExt cx="365040" cy="812880"/>
              </a:xfrm>
            </p:grpSpPr>
            <p:sp>
              <p:nvSpPr>
                <p:cNvPr id="120" name="Google Shape;120;p2"/>
                <p:cNvSpPr/>
                <p:nvPr/>
              </p:nvSpPr>
              <p:spPr>
                <a:xfrm>
                  <a:off x="2023560" y="4584600"/>
                  <a:ext cx="287640" cy="65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1816" extrusionOk="0">
                      <a:moveTo>
                        <a:pt x="655" y="0"/>
                      </a:moveTo>
                      <a:lnTo>
                        <a:pt x="799" y="62"/>
                      </a:lnTo>
                      <a:lnTo>
                        <a:pt x="132" y="1816"/>
                      </a:lnTo>
                      <a:lnTo>
                        <a:pt x="0" y="1738"/>
                      </a:lnTo>
                      <a:lnTo>
                        <a:pt x="655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1946160" y="5306400"/>
                  <a:ext cx="42840" cy="62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" h="173" extrusionOk="0">
                      <a:moveTo>
                        <a:pt x="119" y="48"/>
                      </a:moveTo>
                      <a:cubicBezTo>
                        <a:pt x="82" y="89"/>
                        <a:pt x="45" y="132"/>
                        <a:pt x="7" y="173"/>
                      </a:cubicBezTo>
                      <a:cubicBezTo>
                        <a:pt x="5" y="112"/>
                        <a:pt x="2" y="59"/>
                        <a:pt x="0" y="0"/>
                      </a:cubicBezTo>
                      <a:lnTo>
                        <a:pt x="119" y="4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17275" rIns="90000" bIns="172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1950840" y="4555800"/>
                  <a:ext cx="334800" cy="761760"/>
                  <a:chOff x="1950840" y="4555800"/>
                  <a:chExt cx="334800" cy="761760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1952280" y="4555800"/>
                    <a:ext cx="333360" cy="682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6" h="1896" extrusionOk="0">
                        <a:moveTo>
                          <a:pt x="668" y="0"/>
                        </a:moveTo>
                        <a:cubicBezTo>
                          <a:pt x="452" y="609"/>
                          <a:pt x="166" y="1141"/>
                          <a:pt x="0" y="1814"/>
                        </a:cubicBezTo>
                        <a:cubicBezTo>
                          <a:pt x="114" y="1857"/>
                          <a:pt x="239" y="1896"/>
                          <a:pt x="239" y="1896"/>
                        </a:cubicBezTo>
                        <a:cubicBezTo>
                          <a:pt x="444" y="1311"/>
                          <a:pt x="698" y="689"/>
                          <a:pt x="926" y="112"/>
                        </a:cubicBezTo>
                        <a:lnTo>
                          <a:pt x="668" y="0"/>
                        </a:lnTo>
                        <a:close/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51475" rIns="96475" bIns="514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1998360" y="4586040"/>
                    <a:ext cx="243000" cy="634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5" h="1763" fill="none" extrusionOk="0">
                        <a:moveTo>
                          <a:pt x="0" y="1763"/>
                        </a:moveTo>
                        <a:cubicBezTo>
                          <a:pt x="225" y="1175"/>
                          <a:pt x="451" y="588"/>
                          <a:pt x="675" y="0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51475" rIns="96475" bIns="514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" name="Google Shape;125;p2"/>
                  <p:cNvSpPr/>
                  <p:nvPr/>
                </p:nvSpPr>
                <p:spPr>
                  <a:xfrm>
                    <a:off x="1950840" y="5210280"/>
                    <a:ext cx="86040" cy="107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" h="298" fill="none" extrusionOk="0">
                        <a:moveTo>
                          <a:pt x="239" y="85"/>
                        </a:moveTo>
                        <a:cubicBezTo>
                          <a:pt x="189" y="158"/>
                          <a:pt x="147" y="226"/>
                          <a:pt x="99" y="298"/>
                        </a:cubicBezTo>
                        <a:lnTo>
                          <a:pt x="2" y="265"/>
                        </a:lnTo>
                        <a:cubicBezTo>
                          <a:pt x="-4" y="173"/>
                          <a:pt x="4" y="91"/>
                          <a:pt x="4" y="0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51475" rIns="96475" bIns="514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26" name="Google Shape;126;p2"/>
              <p:cNvGrpSpPr/>
              <p:nvPr/>
            </p:nvGrpSpPr>
            <p:grpSpPr>
              <a:xfrm>
                <a:off x="8315934" y="3805460"/>
                <a:ext cx="268726" cy="711196"/>
                <a:chOff x="1684460" y="4511710"/>
                <a:chExt cx="208800" cy="552600"/>
              </a:xfrm>
            </p:grpSpPr>
            <p:sp>
              <p:nvSpPr>
                <p:cNvPr id="127" name="Google Shape;127;p2"/>
                <p:cNvSpPr/>
                <p:nvPr/>
              </p:nvSpPr>
              <p:spPr>
                <a:xfrm>
                  <a:off x="1684460" y="4511710"/>
                  <a:ext cx="137520" cy="77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216" extrusionOk="0">
                      <a:moveTo>
                        <a:pt x="15" y="216"/>
                      </a:moveTo>
                      <a:cubicBezTo>
                        <a:pt x="10" y="194"/>
                        <a:pt x="6" y="172"/>
                        <a:pt x="2" y="149"/>
                      </a:cubicBezTo>
                      <a:cubicBezTo>
                        <a:pt x="-7" y="103"/>
                        <a:pt x="25" y="58"/>
                        <a:pt x="72" y="48"/>
                      </a:cubicBezTo>
                      <a:cubicBezTo>
                        <a:pt x="133" y="37"/>
                        <a:pt x="195" y="20"/>
                        <a:pt x="256" y="3"/>
                      </a:cubicBezTo>
                      <a:cubicBezTo>
                        <a:pt x="299" y="-10"/>
                        <a:pt x="344" y="13"/>
                        <a:pt x="361" y="54"/>
                      </a:cubicBezTo>
                      <a:lnTo>
                        <a:pt x="382" y="127"/>
                      </a:lnTo>
                      <a:lnTo>
                        <a:pt x="15" y="21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28" name="Google Shape;128;p2"/>
                <p:cNvGrpSpPr/>
                <p:nvPr/>
              </p:nvGrpSpPr>
              <p:grpSpPr>
                <a:xfrm>
                  <a:off x="1689860" y="4558150"/>
                  <a:ext cx="203400" cy="506160"/>
                  <a:chOff x="1689860" y="4558150"/>
                  <a:chExt cx="203400" cy="506160"/>
                </a:xfrm>
              </p:grpSpPr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1689860" y="4558150"/>
                    <a:ext cx="203400" cy="403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5" h="1121" extrusionOk="0">
                        <a:moveTo>
                          <a:pt x="236" y="1121"/>
                        </a:moveTo>
                        <a:cubicBezTo>
                          <a:pt x="159" y="794"/>
                          <a:pt x="36" y="422"/>
                          <a:pt x="0" y="87"/>
                        </a:cubicBezTo>
                        <a:cubicBezTo>
                          <a:pt x="86" y="65"/>
                          <a:pt x="344" y="-6"/>
                          <a:pt x="365" y="0"/>
                        </a:cubicBezTo>
                        <a:cubicBezTo>
                          <a:pt x="365" y="0"/>
                          <a:pt x="382" y="61"/>
                          <a:pt x="391" y="106"/>
                        </a:cubicBezTo>
                        <a:cubicBezTo>
                          <a:pt x="451" y="420"/>
                          <a:pt x="524" y="741"/>
                          <a:pt x="565" y="1059"/>
                        </a:cubicBezTo>
                        <a:cubicBezTo>
                          <a:pt x="567" y="1059"/>
                          <a:pt x="367" y="1121"/>
                          <a:pt x="236" y="1121"/>
                        </a:cubicBezTo>
                        <a:close/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51475" rIns="96475" bIns="514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1694900" y="4586950"/>
                    <a:ext cx="128880" cy="22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" h="62" fill="none" extrusionOk="0">
                        <a:moveTo>
                          <a:pt x="0" y="62"/>
                        </a:moveTo>
                        <a:cubicBezTo>
                          <a:pt x="115" y="24"/>
                          <a:pt x="237" y="4"/>
                          <a:pt x="358" y="0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0" rIns="9647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1740620" y="4594870"/>
                    <a:ext cx="76680" cy="36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" h="1002" fill="none" extrusionOk="0">
                        <a:moveTo>
                          <a:pt x="0" y="0"/>
                        </a:moveTo>
                        <a:cubicBezTo>
                          <a:pt x="71" y="335"/>
                          <a:pt x="142" y="669"/>
                          <a:pt x="213" y="1002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51475" rIns="96475" bIns="514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" name="Google Shape;132;p2"/>
                  <p:cNvSpPr/>
                  <p:nvPr/>
                </p:nvSpPr>
                <p:spPr>
                  <a:xfrm>
                    <a:off x="1769420" y="4598470"/>
                    <a:ext cx="76680" cy="3542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" h="984" fill="none" extrusionOk="0">
                        <a:moveTo>
                          <a:pt x="0" y="0"/>
                        </a:moveTo>
                        <a:cubicBezTo>
                          <a:pt x="71" y="329"/>
                          <a:pt x="142" y="656"/>
                          <a:pt x="213" y="984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51475" rIns="96475" bIns="514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1776260" y="4931830"/>
                    <a:ext cx="111600" cy="115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" h="320" fill="none" extrusionOk="0">
                        <a:moveTo>
                          <a:pt x="0" y="86"/>
                        </a:moveTo>
                        <a:cubicBezTo>
                          <a:pt x="78" y="159"/>
                          <a:pt x="151" y="238"/>
                          <a:pt x="218" y="320"/>
                        </a:cubicBezTo>
                        <a:cubicBezTo>
                          <a:pt x="271" y="221"/>
                          <a:pt x="302" y="113"/>
                          <a:pt x="310" y="0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51475" rIns="96475" bIns="514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1853300" y="5053150"/>
                    <a:ext cx="6120" cy="111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31" fill="none" extrusionOk="0">
                        <a:moveTo>
                          <a:pt x="17" y="31"/>
                        </a:moveTo>
                        <a:cubicBezTo>
                          <a:pt x="12" y="2"/>
                          <a:pt x="6" y="30"/>
                          <a:pt x="0" y="0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0" rIns="9647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35" name="Google Shape;135;p2"/>
              <p:cNvGrpSpPr/>
              <p:nvPr/>
            </p:nvGrpSpPr>
            <p:grpSpPr>
              <a:xfrm rot="-937740">
                <a:off x="7540098" y="4159981"/>
                <a:ext cx="760751" cy="833248"/>
                <a:chOff x="3620583" y="4245335"/>
                <a:chExt cx="760771" cy="833271"/>
              </a:xfrm>
            </p:grpSpPr>
            <p:sp>
              <p:nvSpPr>
                <p:cNvPr id="136" name="Google Shape;136;p2"/>
                <p:cNvSpPr/>
                <p:nvPr/>
              </p:nvSpPr>
              <p:spPr>
                <a:xfrm>
                  <a:off x="3659617" y="4321979"/>
                  <a:ext cx="657009" cy="756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633" extrusionOk="0">
                      <a:moveTo>
                        <a:pt x="1418" y="1479"/>
                      </a:moveTo>
                      <a:cubicBezTo>
                        <a:pt x="1379" y="979"/>
                        <a:pt x="1317" y="500"/>
                        <a:pt x="1278" y="0"/>
                      </a:cubicBezTo>
                      <a:cubicBezTo>
                        <a:pt x="1084" y="5"/>
                        <a:pt x="888" y="11"/>
                        <a:pt x="693" y="17"/>
                      </a:cubicBezTo>
                      <a:cubicBezTo>
                        <a:pt x="647" y="18"/>
                        <a:pt x="602" y="18"/>
                        <a:pt x="555" y="20"/>
                      </a:cubicBezTo>
                      <a:cubicBezTo>
                        <a:pt x="353" y="26"/>
                        <a:pt x="200" y="119"/>
                        <a:pt x="0" y="125"/>
                      </a:cubicBezTo>
                      <a:cubicBezTo>
                        <a:pt x="68" y="628"/>
                        <a:pt x="133" y="1130"/>
                        <a:pt x="200" y="1633"/>
                      </a:cubicBezTo>
                      <a:cubicBezTo>
                        <a:pt x="613" y="1603"/>
                        <a:pt x="1011" y="1552"/>
                        <a:pt x="1418" y="14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37" name="Google Shape;137;p2"/>
                <p:cNvGrpSpPr/>
                <p:nvPr/>
              </p:nvGrpSpPr>
              <p:grpSpPr>
                <a:xfrm>
                  <a:off x="3620583" y="4245335"/>
                  <a:ext cx="760771" cy="833049"/>
                  <a:chOff x="2873520" y="4710240"/>
                  <a:chExt cx="591120" cy="647280"/>
                </a:xfrm>
              </p:grpSpPr>
              <p:sp>
                <p:nvSpPr>
                  <p:cNvPr id="138" name="Google Shape;138;p2"/>
                  <p:cNvSpPr/>
                  <p:nvPr/>
                </p:nvSpPr>
                <p:spPr>
                  <a:xfrm>
                    <a:off x="2873520" y="4836960"/>
                    <a:ext cx="71280" cy="33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" h="92" fill="none" extrusionOk="0">
                        <a:moveTo>
                          <a:pt x="49" y="5"/>
                        </a:moveTo>
                        <a:cubicBezTo>
                          <a:pt x="34" y="-8"/>
                          <a:pt x="8" y="5"/>
                          <a:pt x="2" y="26"/>
                        </a:cubicBezTo>
                        <a:cubicBezTo>
                          <a:pt x="-4" y="44"/>
                          <a:pt x="10" y="65"/>
                          <a:pt x="26" y="76"/>
                        </a:cubicBezTo>
                        <a:cubicBezTo>
                          <a:pt x="43" y="87"/>
                          <a:pt x="64" y="89"/>
                          <a:pt x="84" y="91"/>
                        </a:cubicBezTo>
                        <a:cubicBezTo>
                          <a:pt x="129" y="95"/>
                          <a:pt x="181" y="86"/>
                          <a:pt x="198" y="44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0" rIns="9647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2874240" y="4890600"/>
                    <a:ext cx="78120" cy="36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" h="101" fill="none" extrusionOk="0">
                        <a:moveTo>
                          <a:pt x="19" y="0"/>
                        </a:moveTo>
                        <a:cubicBezTo>
                          <a:pt x="0" y="9"/>
                          <a:pt x="-4" y="34"/>
                          <a:pt x="4" y="51"/>
                        </a:cubicBezTo>
                        <a:cubicBezTo>
                          <a:pt x="11" y="69"/>
                          <a:pt x="30" y="80"/>
                          <a:pt x="47" y="88"/>
                        </a:cubicBezTo>
                        <a:cubicBezTo>
                          <a:pt x="105" y="114"/>
                          <a:pt x="187" y="103"/>
                          <a:pt x="217" y="45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0" rIns="9647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2873880" y="4957200"/>
                    <a:ext cx="87120" cy="31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" h="88" fill="none" extrusionOk="0">
                        <a:moveTo>
                          <a:pt x="14" y="0"/>
                        </a:moveTo>
                        <a:cubicBezTo>
                          <a:pt x="-3" y="9"/>
                          <a:pt x="-3" y="36"/>
                          <a:pt x="9" y="50"/>
                        </a:cubicBezTo>
                        <a:cubicBezTo>
                          <a:pt x="20" y="65"/>
                          <a:pt x="40" y="73"/>
                          <a:pt x="59" y="78"/>
                        </a:cubicBezTo>
                        <a:cubicBezTo>
                          <a:pt x="93" y="88"/>
                          <a:pt x="128" y="92"/>
                          <a:pt x="162" y="82"/>
                        </a:cubicBezTo>
                        <a:cubicBezTo>
                          <a:pt x="195" y="75"/>
                          <a:pt x="227" y="52"/>
                          <a:pt x="242" y="22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0" rIns="9647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2886840" y="5020560"/>
                    <a:ext cx="78840" cy="26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74" fill="none" extrusionOk="0">
                        <a:moveTo>
                          <a:pt x="1" y="0"/>
                        </a:moveTo>
                        <a:cubicBezTo>
                          <a:pt x="-3" y="20"/>
                          <a:pt x="8" y="39"/>
                          <a:pt x="25" y="52"/>
                        </a:cubicBezTo>
                        <a:cubicBezTo>
                          <a:pt x="42" y="63"/>
                          <a:pt x="62" y="69"/>
                          <a:pt x="81" y="71"/>
                        </a:cubicBezTo>
                        <a:cubicBezTo>
                          <a:pt x="107" y="74"/>
                          <a:pt x="132" y="77"/>
                          <a:pt x="159" y="71"/>
                        </a:cubicBezTo>
                        <a:cubicBezTo>
                          <a:pt x="185" y="66"/>
                          <a:pt x="208" y="48"/>
                          <a:pt x="219" y="24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0" rIns="9647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2892600" y="5082480"/>
                    <a:ext cx="73800" cy="24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" h="67" fill="none" extrusionOk="0">
                        <a:moveTo>
                          <a:pt x="0" y="0"/>
                        </a:moveTo>
                        <a:cubicBezTo>
                          <a:pt x="11" y="39"/>
                          <a:pt x="52" y="65"/>
                          <a:pt x="93" y="67"/>
                        </a:cubicBezTo>
                        <a:cubicBezTo>
                          <a:pt x="134" y="69"/>
                          <a:pt x="175" y="50"/>
                          <a:pt x="205" y="22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0" rIns="9647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2900880" y="5154120"/>
                    <a:ext cx="81000" cy="302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" h="84" fill="none" extrusionOk="0">
                        <a:moveTo>
                          <a:pt x="1" y="0"/>
                        </a:moveTo>
                        <a:cubicBezTo>
                          <a:pt x="-5" y="28"/>
                          <a:pt x="14" y="56"/>
                          <a:pt x="38" y="71"/>
                        </a:cubicBezTo>
                        <a:cubicBezTo>
                          <a:pt x="62" y="85"/>
                          <a:pt x="92" y="86"/>
                          <a:pt x="120" y="83"/>
                        </a:cubicBezTo>
                        <a:cubicBezTo>
                          <a:pt x="158" y="77"/>
                          <a:pt x="193" y="62"/>
                          <a:pt x="225" y="40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0" rIns="9647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2912760" y="5220720"/>
                    <a:ext cx="67680" cy="31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87" fill="none" extrusionOk="0">
                        <a:moveTo>
                          <a:pt x="0" y="0"/>
                        </a:moveTo>
                        <a:cubicBezTo>
                          <a:pt x="3" y="40"/>
                          <a:pt x="37" y="70"/>
                          <a:pt x="74" y="81"/>
                        </a:cubicBezTo>
                        <a:cubicBezTo>
                          <a:pt x="112" y="92"/>
                          <a:pt x="151" y="86"/>
                          <a:pt x="188" y="77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0" rIns="9647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2926080" y="5286600"/>
                    <a:ext cx="78120" cy="21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" h="61" fill="none" extrusionOk="0">
                        <a:moveTo>
                          <a:pt x="0" y="0"/>
                        </a:moveTo>
                        <a:cubicBezTo>
                          <a:pt x="4" y="36"/>
                          <a:pt x="43" y="57"/>
                          <a:pt x="78" y="60"/>
                        </a:cubicBezTo>
                        <a:cubicBezTo>
                          <a:pt x="127" y="66"/>
                          <a:pt x="177" y="51"/>
                          <a:pt x="217" y="19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0" rIns="9647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2913120" y="4744800"/>
                    <a:ext cx="414360" cy="33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1" h="93" fill="none" extrusionOk="0">
                        <a:moveTo>
                          <a:pt x="0" y="93"/>
                        </a:moveTo>
                        <a:cubicBezTo>
                          <a:pt x="380" y="20"/>
                          <a:pt x="766" y="-12"/>
                          <a:pt x="1151" y="3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0" rIns="9647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" name="Google Shape;147;p2"/>
                  <p:cNvSpPr/>
                  <p:nvPr/>
                </p:nvSpPr>
                <p:spPr>
                  <a:xfrm>
                    <a:off x="2911320" y="4724640"/>
                    <a:ext cx="108360" cy="1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" h="50" fill="none" extrusionOk="0">
                        <a:moveTo>
                          <a:pt x="0" y="50"/>
                        </a:moveTo>
                        <a:cubicBezTo>
                          <a:pt x="101" y="39"/>
                          <a:pt x="202" y="22"/>
                          <a:pt x="301" y="0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0" rIns="9647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3137760" y="4710240"/>
                    <a:ext cx="260640" cy="8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4" h="23" fill="none" extrusionOk="0">
                        <a:moveTo>
                          <a:pt x="0" y="0"/>
                        </a:moveTo>
                        <a:cubicBezTo>
                          <a:pt x="180" y="13"/>
                          <a:pt x="544" y="30"/>
                          <a:pt x="724" y="19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0" rIns="9647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3363840" y="4769640"/>
                    <a:ext cx="50400" cy="532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" h="1479" fill="none" extrusionOk="0">
                        <a:moveTo>
                          <a:pt x="0" y="0"/>
                        </a:moveTo>
                        <a:cubicBezTo>
                          <a:pt x="43" y="491"/>
                          <a:pt x="82" y="992"/>
                          <a:pt x="140" y="1479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51475" rIns="96475" bIns="514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" name="Google Shape;150;p2"/>
                  <p:cNvSpPr/>
                  <p:nvPr/>
                </p:nvSpPr>
                <p:spPr>
                  <a:xfrm>
                    <a:off x="2975760" y="4719240"/>
                    <a:ext cx="488880" cy="638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8" h="1773" fill="none" extrusionOk="0">
                        <a:moveTo>
                          <a:pt x="1187" y="0"/>
                        </a:moveTo>
                        <a:cubicBezTo>
                          <a:pt x="1267" y="457"/>
                          <a:pt x="1325" y="1053"/>
                          <a:pt x="1358" y="1517"/>
                        </a:cubicBezTo>
                        <a:cubicBezTo>
                          <a:pt x="1360" y="1550"/>
                          <a:pt x="1267" y="1627"/>
                          <a:pt x="1218" y="1633"/>
                        </a:cubicBezTo>
                        <a:cubicBezTo>
                          <a:pt x="824" y="1677"/>
                          <a:pt x="417" y="1745"/>
                          <a:pt x="0" y="1773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51475" rIns="96475" bIns="514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2999160" y="4847760"/>
                    <a:ext cx="299520" cy="108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2" h="302" fill="none" extrusionOk="0">
                        <a:moveTo>
                          <a:pt x="832" y="0"/>
                        </a:moveTo>
                        <a:cubicBezTo>
                          <a:pt x="554" y="7"/>
                          <a:pt x="275" y="46"/>
                          <a:pt x="1" y="82"/>
                        </a:cubicBezTo>
                        <a:cubicBezTo>
                          <a:pt x="-1" y="156"/>
                          <a:pt x="8" y="229"/>
                          <a:pt x="27" y="302"/>
                        </a:cubicBezTo>
                        <a:cubicBezTo>
                          <a:pt x="150" y="289"/>
                          <a:pt x="258" y="283"/>
                          <a:pt x="382" y="270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51475" rIns="96475" bIns="514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3170880" y="4916160"/>
                    <a:ext cx="123120" cy="2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" h="65" fill="none" extrusionOk="0">
                        <a:moveTo>
                          <a:pt x="0" y="65"/>
                        </a:moveTo>
                        <a:cubicBezTo>
                          <a:pt x="114" y="43"/>
                          <a:pt x="228" y="22"/>
                          <a:pt x="342" y="0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0" rIns="9647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53" name="Google Shape;153;p2"/>
            <p:cNvGrpSpPr/>
            <p:nvPr/>
          </p:nvGrpSpPr>
          <p:grpSpPr>
            <a:xfrm>
              <a:off x="874094" y="-88901"/>
              <a:ext cx="1326774" cy="1608452"/>
              <a:chOff x="126694" y="39371"/>
              <a:chExt cx="1462494" cy="1772985"/>
            </a:xfrm>
          </p:grpSpPr>
          <p:grpSp>
            <p:nvGrpSpPr>
              <p:cNvPr id="154" name="Google Shape;154;p2"/>
              <p:cNvGrpSpPr/>
              <p:nvPr/>
            </p:nvGrpSpPr>
            <p:grpSpPr>
              <a:xfrm rot="-1580882">
                <a:off x="608274" y="162978"/>
                <a:ext cx="716756" cy="682471"/>
                <a:chOff x="610920" y="3189960"/>
                <a:chExt cx="556920" cy="530280"/>
              </a:xfrm>
            </p:grpSpPr>
            <p:grpSp>
              <p:nvGrpSpPr>
                <p:cNvPr id="155" name="Google Shape;155;p2"/>
                <p:cNvGrpSpPr/>
                <p:nvPr/>
              </p:nvGrpSpPr>
              <p:grpSpPr>
                <a:xfrm>
                  <a:off x="631800" y="3189960"/>
                  <a:ext cx="536040" cy="530280"/>
                  <a:chOff x="631800" y="3189960"/>
                  <a:chExt cx="536040" cy="530280"/>
                </a:xfrm>
              </p:grpSpPr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631800" y="3189960"/>
                    <a:ext cx="468000" cy="304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0" h="846" extrusionOk="0">
                        <a:moveTo>
                          <a:pt x="250" y="117"/>
                        </a:moveTo>
                        <a:cubicBezTo>
                          <a:pt x="574" y="356"/>
                          <a:pt x="899" y="603"/>
                          <a:pt x="1218" y="846"/>
                        </a:cubicBezTo>
                        <a:lnTo>
                          <a:pt x="1300" y="756"/>
                        </a:lnTo>
                        <a:cubicBezTo>
                          <a:pt x="979" y="509"/>
                          <a:pt x="650" y="261"/>
                          <a:pt x="323" y="20"/>
                        </a:cubicBezTo>
                        <a:cubicBezTo>
                          <a:pt x="278" y="-14"/>
                          <a:pt x="215" y="-5"/>
                          <a:pt x="179" y="38"/>
                        </a:cubicBezTo>
                        <a:cubicBezTo>
                          <a:pt x="131" y="98"/>
                          <a:pt x="75" y="160"/>
                          <a:pt x="22" y="214"/>
                        </a:cubicBezTo>
                        <a:cubicBezTo>
                          <a:pt x="11" y="227"/>
                          <a:pt x="4" y="240"/>
                          <a:pt x="0" y="257"/>
                        </a:cubicBezTo>
                        <a:cubicBezTo>
                          <a:pt x="37" y="216"/>
                          <a:pt x="73" y="175"/>
                          <a:pt x="107" y="134"/>
                        </a:cubicBezTo>
                        <a:cubicBezTo>
                          <a:pt x="144" y="93"/>
                          <a:pt x="206" y="85"/>
                          <a:pt x="250" y="11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1089000" y="3645000"/>
                    <a:ext cx="78840" cy="752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209" extrusionOk="0">
                        <a:moveTo>
                          <a:pt x="0" y="138"/>
                        </a:moveTo>
                        <a:cubicBezTo>
                          <a:pt x="32" y="159"/>
                          <a:pt x="62" y="183"/>
                          <a:pt x="90" y="209"/>
                        </a:cubicBezTo>
                        <a:cubicBezTo>
                          <a:pt x="131" y="200"/>
                          <a:pt x="180" y="179"/>
                          <a:pt x="219" y="166"/>
                        </a:cubicBezTo>
                        <a:cubicBezTo>
                          <a:pt x="159" y="112"/>
                          <a:pt x="103" y="54"/>
                          <a:pt x="43" y="0"/>
                        </a:cubicBez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0000" tIns="30225" rIns="90000" bIns="302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58" name="Google Shape;158;p2"/>
                <p:cNvSpPr/>
                <p:nvPr/>
              </p:nvSpPr>
              <p:spPr>
                <a:xfrm>
                  <a:off x="896760" y="3485520"/>
                  <a:ext cx="228600" cy="226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29" extrusionOk="0">
                      <a:moveTo>
                        <a:pt x="600" y="105"/>
                      </a:moveTo>
                      <a:cubicBezTo>
                        <a:pt x="564" y="71"/>
                        <a:pt x="508" y="32"/>
                        <a:pt x="462" y="0"/>
                      </a:cubicBezTo>
                      <a:cubicBezTo>
                        <a:pt x="387" y="60"/>
                        <a:pt x="86" y="400"/>
                        <a:pt x="0" y="503"/>
                      </a:cubicBezTo>
                      <a:cubicBezTo>
                        <a:pt x="36" y="546"/>
                        <a:pt x="120" y="635"/>
                        <a:pt x="176" y="628"/>
                      </a:cubicBezTo>
                      <a:cubicBezTo>
                        <a:pt x="202" y="624"/>
                        <a:pt x="247" y="564"/>
                        <a:pt x="271" y="553"/>
                      </a:cubicBezTo>
                      <a:cubicBezTo>
                        <a:pt x="359" y="510"/>
                        <a:pt x="469" y="525"/>
                        <a:pt x="544" y="589"/>
                      </a:cubicBezTo>
                      <a:cubicBezTo>
                        <a:pt x="587" y="555"/>
                        <a:pt x="594" y="525"/>
                        <a:pt x="635" y="492"/>
                      </a:cubicBezTo>
                      <a:cubicBezTo>
                        <a:pt x="585" y="443"/>
                        <a:pt x="551" y="393"/>
                        <a:pt x="536" y="325"/>
                      </a:cubicBezTo>
                      <a:cubicBezTo>
                        <a:pt x="525" y="273"/>
                        <a:pt x="553" y="241"/>
                        <a:pt x="602" y="189"/>
                      </a:cubicBezTo>
                      <a:cubicBezTo>
                        <a:pt x="624" y="165"/>
                        <a:pt x="624" y="127"/>
                        <a:pt x="600" y="10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9" name="Google Shape;159;p2"/>
                <p:cNvGrpSpPr/>
                <p:nvPr/>
              </p:nvGrpSpPr>
              <p:grpSpPr>
                <a:xfrm>
                  <a:off x="610920" y="3225240"/>
                  <a:ext cx="468720" cy="454680"/>
                  <a:chOff x="610920" y="3225240"/>
                  <a:chExt cx="468720" cy="454680"/>
                </a:xfrm>
              </p:grpSpPr>
              <p:sp>
                <p:nvSpPr>
                  <p:cNvPr id="160" name="Google Shape;160;p2"/>
                  <p:cNvSpPr/>
                  <p:nvPr/>
                </p:nvSpPr>
                <p:spPr>
                  <a:xfrm>
                    <a:off x="610920" y="3225240"/>
                    <a:ext cx="468720" cy="454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2" h="1263" fill="none" extrusionOk="0">
                        <a:moveTo>
                          <a:pt x="833" y="1263"/>
                        </a:moveTo>
                        <a:cubicBezTo>
                          <a:pt x="555" y="938"/>
                          <a:pt x="293" y="665"/>
                          <a:pt x="21" y="335"/>
                        </a:cubicBezTo>
                        <a:cubicBezTo>
                          <a:pt x="-9" y="299"/>
                          <a:pt x="-7" y="247"/>
                          <a:pt x="24" y="213"/>
                        </a:cubicBezTo>
                        <a:cubicBezTo>
                          <a:pt x="77" y="157"/>
                          <a:pt x="131" y="96"/>
                          <a:pt x="181" y="38"/>
                        </a:cubicBezTo>
                        <a:cubicBezTo>
                          <a:pt x="217" y="-5"/>
                          <a:pt x="280" y="-13"/>
                          <a:pt x="325" y="19"/>
                        </a:cubicBezTo>
                        <a:cubicBezTo>
                          <a:pt x="652" y="260"/>
                          <a:pt x="979" y="508"/>
                          <a:pt x="1302" y="755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51475" rIns="96475" bIns="514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703800" y="3312360"/>
                    <a:ext cx="216000" cy="212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0" h="590" extrusionOk="0">
                        <a:moveTo>
                          <a:pt x="484" y="563"/>
                        </a:moveTo>
                        <a:cubicBezTo>
                          <a:pt x="503" y="575"/>
                          <a:pt x="521" y="586"/>
                          <a:pt x="544" y="590"/>
                        </a:cubicBezTo>
                        <a:cubicBezTo>
                          <a:pt x="566" y="591"/>
                          <a:pt x="590" y="583"/>
                          <a:pt x="598" y="562"/>
                        </a:cubicBezTo>
                        <a:cubicBezTo>
                          <a:pt x="605" y="542"/>
                          <a:pt x="594" y="517"/>
                          <a:pt x="583" y="498"/>
                        </a:cubicBezTo>
                        <a:cubicBezTo>
                          <a:pt x="467" y="311"/>
                          <a:pt x="310" y="149"/>
                          <a:pt x="125" y="29"/>
                        </a:cubicBezTo>
                        <a:cubicBezTo>
                          <a:pt x="106" y="16"/>
                          <a:pt x="84" y="3"/>
                          <a:pt x="62" y="1"/>
                        </a:cubicBezTo>
                        <a:cubicBezTo>
                          <a:pt x="-105" y="-23"/>
                          <a:pt x="116" y="237"/>
                          <a:pt x="140" y="263"/>
                        </a:cubicBezTo>
                        <a:cubicBezTo>
                          <a:pt x="239" y="378"/>
                          <a:pt x="355" y="481"/>
                          <a:pt x="484" y="563"/>
                        </a:cubicBezTo>
                        <a:close/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51475" rIns="96475" bIns="514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881280" y="3523320"/>
                    <a:ext cx="96840" cy="114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" h="317" fill="none" extrusionOk="0">
                        <a:moveTo>
                          <a:pt x="0" y="317"/>
                        </a:moveTo>
                        <a:cubicBezTo>
                          <a:pt x="97" y="218"/>
                          <a:pt x="187" y="112"/>
                          <a:pt x="269" y="0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51475" rIns="96475" bIns="514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" name="Google Shape;163;p2"/>
                  <p:cNvSpPr/>
                  <p:nvPr/>
                </p:nvSpPr>
                <p:spPr>
                  <a:xfrm>
                    <a:off x="992160" y="3475440"/>
                    <a:ext cx="28440" cy="30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" h="86" fill="none" extrusionOk="0">
                        <a:moveTo>
                          <a:pt x="0" y="86"/>
                        </a:moveTo>
                        <a:cubicBezTo>
                          <a:pt x="27" y="58"/>
                          <a:pt x="53" y="28"/>
                          <a:pt x="79" y="0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0" rIns="9647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631080" y="3243600"/>
                    <a:ext cx="92160" cy="98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" h="274" fill="none" extrusionOk="0">
                        <a:moveTo>
                          <a:pt x="0" y="274"/>
                        </a:moveTo>
                        <a:cubicBezTo>
                          <a:pt x="86" y="183"/>
                          <a:pt x="170" y="91"/>
                          <a:pt x="256" y="0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47150" rIns="96475" bIns="4715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65" name="Google Shape;165;p2"/>
              <p:cNvGrpSpPr/>
              <p:nvPr/>
            </p:nvGrpSpPr>
            <p:grpSpPr>
              <a:xfrm>
                <a:off x="126694" y="939084"/>
                <a:ext cx="1462494" cy="873272"/>
                <a:chOff x="2462760" y="3946680"/>
                <a:chExt cx="997200" cy="595440"/>
              </a:xfrm>
            </p:grpSpPr>
            <p:sp>
              <p:nvSpPr>
                <p:cNvPr id="166" name="Google Shape;166;p2"/>
                <p:cNvSpPr/>
                <p:nvPr/>
              </p:nvSpPr>
              <p:spPr>
                <a:xfrm>
                  <a:off x="2467440" y="4083480"/>
                  <a:ext cx="992520" cy="458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7" h="1274" extrusionOk="0">
                      <a:moveTo>
                        <a:pt x="756" y="1147"/>
                      </a:moveTo>
                      <a:cubicBezTo>
                        <a:pt x="913" y="1071"/>
                        <a:pt x="1078" y="931"/>
                        <a:pt x="1306" y="925"/>
                      </a:cubicBezTo>
                      <a:cubicBezTo>
                        <a:pt x="1545" y="919"/>
                        <a:pt x="1694" y="1039"/>
                        <a:pt x="1694" y="1039"/>
                      </a:cubicBezTo>
                      <a:cubicBezTo>
                        <a:pt x="1713" y="1033"/>
                        <a:pt x="1876" y="860"/>
                        <a:pt x="2105" y="761"/>
                      </a:cubicBezTo>
                      <a:cubicBezTo>
                        <a:pt x="2287" y="682"/>
                        <a:pt x="2522" y="667"/>
                        <a:pt x="2662" y="693"/>
                      </a:cubicBezTo>
                      <a:cubicBezTo>
                        <a:pt x="2677" y="695"/>
                        <a:pt x="2705" y="686"/>
                        <a:pt x="2716" y="695"/>
                      </a:cubicBezTo>
                      <a:cubicBezTo>
                        <a:pt x="2728" y="704"/>
                        <a:pt x="2757" y="770"/>
                        <a:pt x="2757" y="770"/>
                      </a:cubicBezTo>
                      <a:cubicBezTo>
                        <a:pt x="2348" y="697"/>
                        <a:pt x="1988" y="867"/>
                        <a:pt x="1709" y="1112"/>
                      </a:cubicBezTo>
                      <a:cubicBezTo>
                        <a:pt x="1588" y="1058"/>
                        <a:pt x="1427" y="983"/>
                        <a:pt x="1294" y="998"/>
                      </a:cubicBezTo>
                      <a:cubicBezTo>
                        <a:pt x="1233" y="1005"/>
                        <a:pt x="930" y="1144"/>
                        <a:pt x="728" y="1274"/>
                      </a:cubicBezTo>
                      <a:cubicBezTo>
                        <a:pt x="542" y="923"/>
                        <a:pt x="252" y="484"/>
                        <a:pt x="0" y="60"/>
                      </a:cubicBezTo>
                      <a:cubicBezTo>
                        <a:pt x="41" y="43"/>
                        <a:pt x="26" y="17"/>
                        <a:pt x="67" y="0"/>
                      </a:cubicBezTo>
                      <a:cubicBezTo>
                        <a:pt x="336" y="432"/>
                        <a:pt x="525" y="775"/>
                        <a:pt x="756" y="114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67" name="Google Shape;167;p2"/>
                <p:cNvGrpSpPr/>
                <p:nvPr/>
              </p:nvGrpSpPr>
              <p:grpSpPr>
                <a:xfrm>
                  <a:off x="2462760" y="3946680"/>
                  <a:ext cx="993960" cy="552600"/>
                  <a:chOff x="2462760" y="3946680"/>
                  <a:chExt cx="993960" cy="552600"/>
                </a:xfrm>
              </p:grpSpPr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2489040" y="3946680"/>
                    <a:ext cx="957600" cy="552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0" h="1535" extrusionOk="0">
                        <a:moveTo>
                          <a:pt x="2660" y="1081"/>
                        </a:moveTo>
                        <a:cubicBezTo>
                          <a:pt x="2322" y="993"/>
                          <a:pt x="1868" y="1159"/>
                          <a:pt x="1634" y="1417"/>
                        </a:cubicBezTo>
                        <a:cubicBezTo>
                          <a:pt x="1485" y="1296"/>
                          <a:pt x="1270" y="1260"/>
                          <a:pt x="1089" y="1327"/>
                        </a:cubicBezTo>
                        <a:cubicBezTo>
                          <a:pt x="949" y="1380"/>
                          <a:pt x="827" y="1462"/>
                          <a:pt x="698" y="1535"/>
                        </a:cubicBezTo>
                        <a:cubicBezTo>
                          <a:pt x="463" y="1150"/>
                          <a:pt x="235" y="776"/>
                          <a:pt x="0" y="393"/>
                        </a:cubicBezTo>
                        <a:cubicBezTo>
                          <a:pt x="153" y="180"/>
                          <a:pt x="463" y="126"/>
                          <a:pt x="706" y="184"/>
                        </a:cubicBezTo>
                        <a:cubicBezTo>
                          <a:pt x="861" y="221"/>
                          <a:pt x="1005" y="296"/>
                          <a:pt x="1143" y="380"/>
                        </a:cubicBezTo>
                        <a:cubicBezTo>
                          <a:pt x="1163" y="326"/>
                          <a:pt x="1315" y="117"/>
                          <a:pt x="1644" y="49"/>
                        </a:cubicBezTo>
                        <a:cubicBezTo>
                          <a:pt x="1788" y="20"/>
                          <a:pt x="1941" y="-31"/>
                          <a:pt x="2077" y="25"/>
                        </a:cubicBezTo>
                        <a:cubicBezTo>
                          <a:pt x="2314" y="356"/>
                          <a:pt x="2451" y="730"/>
                          <a:pt x="2660" y="1081"/>
                        </a:cubicBezTo>
                        <a:close/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51475" rIns="96475" bIns="514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9" name="Google Shape;169;p2"/>
                  <p:cNvSpPr/>
                  <p:nvPr/>
                </p:nvSpPr>
                <p:spPr>
                  <a:xfrm>
                    <a:off x="2715480" y="4283640"/>
                    <a:ext cx="705600" cy="172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79" fill="none" extrusionOk="0">
                        <a:moveTo>
                          <a:pt x="1960" y="25"/>
                        </a:moveTo>
                        <a:cubicBezTo>
                          <a:pt x="1622" y="-63"/>
                          <a:pt x="1200" y="83"/>
                          <a:pt x="966" y="341"/>
                        </a:cubicBezTo>
                        <a:cubicBezTo>
                          <a:pt x="817" y="219"/>
                          <a:pt x="570" y="206"/>
                          <a:pt x="391" y="272"/>
                        </a:cubicBezTo>
                        <a:cubicBezTo>
                          <a:pt x="250" y="324"/>
                          <a:pt x="129" y="406"/>
                          <a:pt x="0" y="479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51475" rIns="96475" bIns="514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2901960" y="4083480"/>
                    <a:ext cx="16524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9" h="888" fill="none" extrusionOk="0">
                        <a:moveTo>
                          <a:pt x="0" y="0"/>
                        </a:moveTo>
                        <a:cubicBezTo>
                          <a:pt x="160" y="344"/>
                          <a:pt x="299" y="544"/>
                          <a:pt x="459" y="888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51475" rIns="96475" bIns="514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2462760" y="4088880"/>
                    <a:ext cx="118080" cy="2059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" h="572" fill="none" extrusionOk="0">
                        <a:moveTo>
                          <a:pt x="61" y="0"/>
                        </a:moveTo>
                        <a:cubicBezTo>
                          <a:pt x="39" y="8"/>
                          <a:pt x="16" y="19"/>
                          <a:pt x="0" y="37"/>
                        </a:cubicBezTo>
                        <a:cubicBezTo>
                          <a:pt x="106" y="217"/>
                          <a:pt x="216" y="396"/>
                          <a:pt x="328" y="572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51475" rIns="96475" bIns="514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" name="Google Shape;172;p2"/>
                  <p:cNvSpPr/>
                  <p:nvPr/>
                </p:nvSpPr>
                <p:spPr>
                  <a:xfrm>
                    <a:off x="2630160" y="4373280"/>
                    <a:ext cx="39600" cy="67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" h="187" fill="none" extrusionOk="0">
                        <a:moveTo>
                          <a:pt x="0" y="0"/>
                        </a:moveTo>
                        <a:cubicBezTo>
                          <a:pt x="39" y="60"/>
                          <a:pt x="76" y="124"/>
                          <a:pt x="110" y="187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15825" rIns="96475" bIns="15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3366000" y="4321080"/>
                    <a:ext cx="90720" cy="40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112" fill="none" extrusionOk="0">
                        <a:moveTo>
                          <a:pt x="205" y="0"/>
                        </a:moveTo>
                        <a:cubicBezTo>
                          <a:pt x="224" y="43"/>
                          <a:pt x="233" y="71"/>
                          <a:pt x="252" y="112"/>
                        </a:cubicBezTo>
                        <a:cubicBezTo>
                          <a:pt x="168" y="99"/>
                          <a:pt x="84" y="93"/>
                          <a:pt x="0" y="97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0" rIns="9647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2966400" y="4028400"/>
                    <a:ext cx="151920" cy="7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2" h="211" fill="none" extrusionOk="0">
                        <a:moveTo>
                          <a:pt x="0" y="211"/>
                        </a:moveTo>
                        <a:cubicBezTo>
                          <a:pt x="118" y="103"/>
                          <a:pt x="265" y="28"/>
                          <a:pt x="422" y="0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24475" rIns="96475" bIns="244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" name="Google Shape;175;p2"/>
                  <p:cNvSpPr/>
                  <p:nvPr/>
                </p:nvSpPr>
                <p:spPr>
                  <a:xfrm>
                    <a:off x="3156120" y="4014360"/>
                    <a:ext cx="34920" cy="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" h="15" fill="none" extrusionOk="0">
                        <a:moveTo>
                          <a:pt x="0" y="15"/>
                        </a:moveTo>
                        <a:cubicBezTo>
                          <a:pt x="34" y="13"/>
                          <a:pt x="65" y="7"/>
                          <a:pt x="97" y="0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0" rIns="9647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2999520" y="4066200"/>
                    <a:ext cx="245880" cy="88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3" h="246" fill="none" extrusionOk="0">
                        <a:moveTo>
                          <a:pt x="0" y="246"/>
                        </a:moveTo>
                        <a:cubicBezTo>
                          <a:pt x="196" y="99"/>
                          <a:pt x="439" y="11"/>
                          <a:pt x="683" y="0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37075" rIns="96475" bIns="370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3169440" y="4122000"/>
                    <a:ext cx="81360" cy="15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" h="44" fill="none" extrusionOk="0">
                        <a:moveTo>
                          <a:pt x="0" y="44"/>
                        </a:moveTo>
                        <a:cubicBezTo>
                          <a:pt x="71" y="15"/>
                          <a:pt x="148" y="0"/>
                          <a:pt x="226" y="0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0" rIns="9647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" name="Google Shape;178;p2"/>
                  <p:cNvSpPr/>
                  <p:nvPr/>
                </p:nvSpPr>
                <p:spPr>
                  <a:xfrm>
                    <a:off x="3061800" y="4218840"/>
                    <a:ext cx="76680" cy="381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" h="106" fill="none" extrusionOk="0">
                        <a:moveTo>
                          <a:pt x="0" y="106"/>
                        </a:moveTo>
                        <a:cubicBezTo>
                          <a:pt x="66" y="61"/>
                          <a:pt x="137" y="26"/>
                          <a:pt x="213" y="0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0" rIns="9647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3191040" y="4174200"/>
                    <a:ext cx="94680" cy="24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" h="69" fill="none" extrusionOk="0">
                        <a:moveTo>
                          <a:pt x="0" y="69"/>
                        </a:moveTo>
                        <a:cubicBezTo>
                          <a:pt x="80" y="25"/>
                          <a:pt x="172" y="2"/>
                          <a:pt x="263" y="0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0" rIns="9647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3099600" y="4220640"/>
                    <a:ext cx="247680" cy="93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8" h="260" fill="none" extrusionOk="0">
                        <a:moveTo>
                          <a:pt x="0" y="260"/>
                        </a:moveTo>
                        <a:cubicBezTo>
                          <a:pt x="19" y="247"/>
                          <a:pt x="35" y="234"/>
                          <a:pt x="54" y="223"/>
                        </a:cubicBezTo>
                        <a:cubicBezTo>
                          <a:pt x="243" y="97"/>
                          <a:pt x="463" y="19"/>
                          <a:pt x="688" y="0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42100" rIns="96475" bIns="421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1" name="Google Shape;181;p2"/>
                  <p:cNvSpPr/>
                  <p:nvPr/>
                </p:nvSpPr>
                <p:spPr>
                  <a:xfrm>
                    <a:off x="2566080" y="4075560"/>
                    <a:ext cx="293400" cy="4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5" h="119" fill="none" extrusionOk="0">
                        <a:moveTo>
                          <a:pt x="0" y="99"/>
                        </a:moveTo>
                        <a:cubicBezTo>
                          <a:pt x="249" y="-40"/>
                          <a:pt x="574" y="-32"/>
                          <a:pt x="815" y="119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0" rIns="9647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2"/>
                  <p:cNvSpPr/>
                  <p:nvPr/>
                </p:nvSpPr>
                <p:spPr>
                  <a:xfrm>
                    <a:off x="2704680" y="4145040"/>
                    <a:ext cx="151920" cy="1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2" h="50" fill="none" extrusionOk="0">
                        <a:moveTo>
                          <a:pt x="0" y="10"/>
                        </a:moveTo>
                        <a:cubicBezTo>
                          <a:pt x="142" y="-12"/>
                          <a:pt x="288" y="3"/>
                          <a:pt x="422" y="50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0" rIns="9647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2664360" y="4223160"/>
                    <a:ext cx="269640" cy="32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9" h="89" fill="none" extrusionOk="0">
                        <a:moveTo>
                          <a:pt x="0" y="89"/>
                        </a:moveTo>
                        <a:cubicBezTo>
                          <a:pt x="237" y="1"/>
                          <a:pt x="499" y="-22"/>
                          <a:pt x="749" y="21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0" rIns="9647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2795040" y="4316400"/>
                    <a:ext cx="70560" cy="19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" h="54" fill="none" extrusionOk="0">
                        <a:moveTo>
                          <a:pt x="0" y="54"/>
                        </a:moveTo>
                        <a:cubicBezTo>
                          <a:pt x="61" y="24"/>
                          <a:pt x="129" y="7"/>
                          <a:pt x="196" y="0"/>
                        </a:cubicBezTo>
                      </a:path>
                    </a:pathLst>
                  </a:custGeom>
                  <a:noFill/>
                  <a:ln w="129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6475" tIns="0" rIns="9647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185" name="Google Shape;185;p2"/>
          <p:cNvGrpSpPr/>
          <p:nvPr/>
        </p:nvGrpSpPr>
        <p:grpSpPr>
          <a:xfrm>
            <a:off x="131926" y="142299"/>
            <a:ext cx="8880147" cy="4807180"/>
            <a:chOff x="131926" y="142299"/>
            <a:chExt cx="8880147" cy="4807180"/>
          </a:xfrm>
        </p:grpSpPr>
        <p:sp>
          <p:nvSpPr>
            <p:cNvPr id="186" name="Google Shape;186;p2"/>
            <p:cNvSpPr/>
            <p:nvPr/>
          </p:nvSpPr>
          <p:spPr>
            <a:xfrm rot="1214655">
              <a:off x="7870846" y="326057"/>
              <a:ext cx="1119857" cy="323439"/>
            </a:xfrm>
            <a:custGeom>
              <a:avLst/>
              <a:gdLst/>
              <a:ahLst/>
              <a:cxnLst/>
              <a:rect l="l" t="t" r="r" b="b"/>
              <a:pathLst>
                <a:path w="4650" h="624" extrusionOk="0">
                  <a:moveTo>
                    <a:pt x="0" y="0"/>
                  </a:moveTo>
                  <a:lnTo>
                    <a:pt x="4650" y="0"/>
                  </a:lnTo>
                  <a:lnTo>
                    <a:pt x="4455" y="328"/>
                  </a:lnTo>
                  <a:lnTo>
                    <a:pt x="4650" y="624"/>
                  </a:lnTo>
                  <a:lnTo>
                    <a:pt x="0" y="624"/>
                  </a:lnTo>
                  <a:lnTo>
                    <a:pt x="227" y="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28575" dir="3840000" algn="bl" rotWithShape="0">
                <a:schemeClr val="dk1"/>
              </a:outerShdw>
            </a:effectLst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 rot="1214655">
              <a:off x="153296" y="4442282"/>
              <a:ext cx="1119857" cy="323439"/>
            </a:xfrm>
            <a:custGeom>
              <a:avLst/>
              <a:gdLst/>
              <a:ahLst/>
              <a:cxnLst/>
              <a:rect l="l" t="t" r="r" b="b"/>
              <a:pathLst>
                <a:path w="4650" h="624" extrusionOk="0">
                  <a:moveTo>
                    <a:pt x="0" y="0"/>
                  </a:moveTo>
                  <a:lnTo>
                    <a:pt x="4650" y="0"/>
                  </a:lnTo>
                  <a:lnTo>
                    <a:pt x="4455" y="328"/>
                  </a:lnTo>
                  <a:lnTo>
                    <a:pt x="4650" y="624"/>
                  </a:lnTo>
                  <a:lnTo>
                    <a:pt x="0" y="624"/>
                  </a:lnTo>
                  <a:lnTo>
                    <a:pt x="227" y="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28575" dir="3840000" algn="bl" rotWithShape="0">
                <a:srgbClr val="191919"/>
              </a:outerShdw>
            </a:effectLst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7"/>
          <p:cNvGrpSpPr/>
          <p:nvPr/>
        </p:nvGrpSpPr>
        <p:grpSpPr>
          <a:xfrm>
            <a:off x="-254010" y="25"/>
            <a:ext cx="9398175" cy="5143509"/>
            <a:chOff x="-254010" y="25"/>
            <a:chExt cx="9398175" cy="5143509"/>
          </a:xfrm>
        </p:grpSpPr>
        <p:grpSp>
          <p:nvGrpSpPr>
            <p:cNvPr id="661" name="Google Shape;661;p7"/>
            <p:cNvGrpSpPr/>
            <p:nvPr/>
          </p:nvGrpSpPr>
          <p:grpSpPr>
            <a:xfrm>
              <a:off x="-254010" y="25"/>
              <a:ext cx="9398175" cy="5143509"/>
              <a:chOff x="-230725" y="25"/>
              <a:chExt cx="9479700" cy="5143509"/>
            </a:xfrm>
          </p:grpSpPr>
          <p:sp>
            <p:nvSpPr>
              <p:cNvPr id="662" name="Google Shape;662;p7"/>
              <p:cNvSpPr/>
              <p:nvPr/>
            </p:nvSpPr>
            <p:spPr>
              <a:xfrm>
                <a:off x="2138587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7"/>
              <p:cNvSpPr/>
              <p:nvPr/>
            </p:nvSpPr>
            <p:spPr>
              <a:xfrm>
                <a:off x="1875330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7"/>
              <p:cNvSpPr/>
              <p:nvPr/>
            </p:nvSpPr>
            <p:spPr>
              <a:xfrm>
                <a:off x="1613161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7"/>
              <p:cNvSpPr/>
              <p:nvPr/>
            </p:nvSpPr>
            <p:spPr>
              <a:xfrm>
                <a:off x="1348816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7"/>
              <p:cNvSpPr/>
              <p:nvPr/>
            </p:nvSpPr>
            <p:spPr>
              <a:xfrm>
                <a:off x="1086647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7"/>
              <p:cNvSpPr/>
              <p:nvPr/>
            </p:nvSpPr>
            <p:spPr>
              <a:xfrm>
                <a:off x="822303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7"/>
              <p:cNvSpPr/>
              <p:nvPr/>
            </p:nvSpPr>
            <p:spPr>
              <a:xfrm>
                <a:off x="33620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69" name="Google Shape;669;p7"/>
              <p:cNvCxnSpPr/>
              <p:nvPr/>
            </p:nvCxnSpPr>
            <p:spPr>
              <a:xfrm rot="10800000">
                <a:off x="-230725" y="3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sp>
            <p:nvSpPr>
              <p:cNvPr id="670" name="Google Shape;670;p7"/>
              <p:cNvSpPr/>
              <p:nvPr/>
            </p:nvSpPr>
            <p:spPr>
              <a:xfrm>
                <a:off x="4771156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7"/>
              <p:cNvSpPr/>
              <p:nvPr/>
            </p:nvSpPr>
            <p:spPr>
              <a:xfrm>
                <a:off x="4508987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7"/>
              <p:cNvSpPr/>
              <p:nvPr/>
            </p:nvSpPr>
            <p:spPr>
              <a:xfrm>
                <a:off x="4244642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7"/>
              <p:cNvSpPr/>
              <p:nvPr/>
            </p:nvSpPr>
            <p:spPr>
              <a:xfrm>
                <a:off x="3982473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7"/>
              <p:cNvSpPr/>
              <p:nvPr/>
            </p:nvSpPr>
            <p:spPr>
              <a:xfrm>
                <a:off x="3718128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7"/>
              <p:cNvSpPr/>
              <p:nvPr/>
            </p:nvSpPr>
            <p:spPr>
              <a:xfrm>
                <a:off x="3455959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7"/>
              <p:cNvSpPr/>
              <p:nvPr/>
            </p:nvSpPr>
            <p:spPr>
              <a:xfrm>
                <a:off x="3191615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7"/>
              <p:cNvSpPr/>
              <p:nvPr/>
            </p:nvSpPr>
            <p:spPr>
              <a:xfrm>
                <a:off x="2929446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7"/>
              <p:cNvSpPr/>
              <p:nvPr/>
            </p:nvSpPr>
            <p:spPr>
              <a:xfrm>
                <a:off x="2665101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7"/>
              <p:cNvSpPr/>
              <p:nvPr/>
            </p:nvSpPr>
            <p:spPr>
              <a:xfrm>
                <a:off x="2401844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7"/>
              <p:cNvSpPr/>
              <p:nvPr/>
            </p:nvSpPr>
            <p:spPr>
              <a:xfrm>
                <a:off x="7404812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7"/>
              <p:cNvSpPr/>
              <p:nvPr/>
            </p:nvSpPr>
            <p:spPr>
              <a:xfrm>
                <a:off x="7140468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7"/>
              <p:cNvSpPr/>
              <p:nvPr/>
            </p:nvSpPr>
            <p:spPr>
              <a:xfrm>
                <a:off x="6878299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7"/>
              <p:cNvSpPr/>
              <p:nvPr/>
            </p:nvSpPr>
            <p:spPr>
              <a:xfrm>
                <a:off x="6615042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7"/>
              <p:cNvSpPr/>
              <p:nvPr/>
            </p:nvSpPr>
            <p:spPr>
              <a:xfrm>
                <a:off x="6352873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7"/>
              <p:cNvSpPr/>
              <p:nvPr/>
            </p:nvSpPr>
            <p:spPr>
              <a:xfrm>
                <a:off x="6088528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7"/>
              <p:cNvSpPr/>
              <p:nvPr/>
            </p:nvSpPr>
            <p:spPr>
              <a:xfrm>
                <a:off x="5826359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7"/>
              <p:cNvSpPr/>
              <p:nvPr/>
            </p:nvSpPr>
            <p:spPr>
              <a:xfrm>
                <a:off x="5562014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7"/>
              <p:cNvSpPr/>
              <p:nvPr/>
            </p:nvSpPr>
            <p:spPr>
              <a:xfrm>
                <a:off x="5297670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7"/>
              <p:cNvSpPr/>
              <p:nvPr/>
            </p:nvSpPr>
            <p:spPr>
              <a:xfrm>
                <a:off x="5035501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7"/>
              <p:cNvSpPr/>
              <p:nvPr/>
            </p:nvSpPr>
            <p:spPr>
              <a:xfrm>
                <a:off x="9248698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7"/>
              <p:cNvSpPr/>
              <p:nvPr/>
            </p:nvSpPr>
            <p:spPr>
              <a:xfrm>
                <a:off x="8984354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7"/>
              <p:cNvSpPr/>
              <p:nvPr/>
            </p:nvSpPr>
            <p:spPr>
              <a:xfrm>
                <a:off x="8722185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7"/>
              <p:cNvSpPr/>
              <p:nvPr/>
            </p:nvSpPr>
            <p:spPr>
              <a:xfrm>
                <a:off x="8457840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7"/>
              <p:cNvSpPr/>
              <p:nvPr/>
            </p:nvSpPr>
            <p:spPr>
              <a:xfrm>
                <a:off x="8193495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7"/>
              <p:cNvSpPr/>
              <p:nvPr/>
            </p:nvSpPr>
            <p:spPr>
              <a:xfrm>
                <a:off x="7931326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7"/>
              <p:cNvSpPr/>
              <p:nvPr/>
            </p:nvSpPr>
            <p:spPr>
              <a:xfrm>
                <a:off x="7666981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7"/>
              <p:cNvSpPr/>
              <p:nvPr/>
            </p:nvSpPr>
            <p:spPr>
              <a:xfrm>
                <a:off x="-230725" y="2314867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7"/>
              <p:cNvSpPr/>
              <p:nvPr/>
            </p:nvSpPr>
            <p:spPr>
              <a:xfrm>
                <a:off x="-230725" y="2057429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7"/>
              <p:cNvSpPr/>
              <p:nvPr/>
            </p:nvSpPr>
            <p:spPr>
              <a:xfrm>
                <a:off x="-230725" y="1799991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7"/>
              <p:cNvSpPr/>
              <p:nvPr/>
            </p:nvSpPr>
            <p:spPr>
              <a:xfrm>
                <a:off x="-230725" y="1542552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7"/>
              <p:cNvSpPr/>
              <p:nvPr/>
            </p:nvSpPr>
            <p:spPr>
              <a:xfrm>
                <a:off x="-230725" y="1286165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7"/>
              <p:cNvSpPr/>
              <p:nvPr/>
            </p:nvSpPr>
            <p:spPr>
              <a:xfrm>
                <a:off x="-230725" y="1028727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7"/>
              <p:cNvSpPr/>
              <p:nvPr/>
            </p:nvSpPr>
            <p:spPr>
              <a:xfrm>
                <a:off x="-230725" y="771289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-230725" y="513851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7"/>
              <p:cNvSpPr/>
              <p:nvPr/>
            </p:nvSpPr>
            <p:spPr>
              <a:xfrm>
                <a:off x="-230725" y="257463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706" name="Google Shape;706;p7"/>
              <p:cNvCxnSpPr/>
              <p:nvPr/>
            </p:nvCxnSpPr>
            <p:spPr>
              <a:xfrm>
                <a:off x="-230725" y="25"/>
                <a:ext cx="9479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sp>
            <p:nvSpPr>
              <p:cNvPr id="707" name="Google Shape;707;p7"/>
              <p:cNvSpPr/>
              <p:nvPr/>
            </p:nvSpPr>
            <p:spPr>
              <a:xfrm>
                <a:off x="-230725" y="4886096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7"/>
              <p:cNvSpPr/>
              <p:nvPr/>
            </p:nvSpPr>
            <p:spPr>
              <a:xfrm>
                <a:off x="-230725" y="5143534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7"/>
              <p:cNvSpPr/>
              <p:nvPr/>
            </p:nvSpPr>
            <p:spPr>
              <a:xfrm>
                <a:off x="-230725" y="4628658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-230725" y="4372271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7"/>
              <p:cNvSpPr/>
              <p:nvPr/>
            </p:nvSpPr>
            <p:spPr>
              <a:xfrm>
                <a:off x="-230725" y="4114832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7"/>
              <p:cNvSpPr/>
              <p:nvPr/>
            </p:nvSpPr>
            <p:spPr>
              <a:xfrm>
                <a:off x="-230725" y="3857394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-230725" y="3599956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7"/>
              <p:cNvSpPr/>
              <p:nvPr/>
            </p:nvSpPr>
            <p:spPr>
              <a:xfrm>
                <a:off x="-230725" y="3343569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7"/>
              <p:cNvSpPr/>
              <p:nvPr/>
            </p:nvSpPr>
            <p:spPr>
              <a:xfrm>
                <a:off x="-230725" y="3086131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-230725" y="2828692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-230725" y="2571254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295789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7"/>
              <p:cNvSpPr/>
              <p:nvPr/>
            </p:nvSpPr>
            <p:spPr>
              <a:xfrm>
                <a:off x="560134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0" name="Google Shape;720;p7"/>
            <p:cNvGrpSpPr/>
            <p:nvPr/>
          </p:nvGrpSpPr>
          <p:grpSpPr>
            <a:xfrm>
              <a:off x="152875" y="1132408"/>
              <a:ext cx="222300" cy="2892800"/>
              <a:chOff x="131925" y="1058325"/>
              <a:chExt cx="222300" cy="2892800"/>
            </a:xfrm>
          </p:grpSpPr>
          <p:sp>
            <p:nvSpPr>
              <p:cNvPr id="721" name="Google Shape;721;p7"/>
              <p:cNvSpPr/>
              <p:nvPr/>
            </p:nvSpPr>
            <p:spPr>
              <a:xfrm>
                <a:off x="131925" y="1058325"/>
                <a:ext cx="222300" cy="2223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131925" y="3728825"/>
                <a:ext cx="222300" cy="2223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</p:grpSp>
      </p:grpSp>
      <p:sp>
        <p:nvSpPr>
          <p:cNvPr id="723" name="Google Shape;723;p7"/>
          <p:cNvSpPr txBox="1">
            <a:spLocks noGrp="1"/>
          </p:cNvSpPr>
          <p:nvPr>
            <p:ph type="title"/>
          </p:nvPr>
        </p:nvSpPr>
        <p:spPr>
          <a:xfrm>
            <a:off x="713225" y="1001375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24" name="Google Shape;724;p7"/>
          <p:cNvSpPr txBox="1">
            <a:spLocks noGrp="1"/>
          </p:cNvSpPr>
          <p:nvPr>
            <p:ph type="subTitle" idx="1"/>
          </p:nvPr>
        </p:nvSpPr>
        <p:spPr>
          <a:xfrm>
            <a:off x="713225" y="1790050"/>
            <a:ext cx="39540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25" name="Google Shape;725;p7"/>
          <p:cNvSpPr>
            <a:spLocks noGrp="1"/>
          </p:cNvSpPr>
          <p:nvPr>
            <p:ph type="pic" idx="2"/>
          </p:nvPr>
        </p:nvSpPr>
        <p:spPr>
          <a:xfrm>
            <a:off x="5168900" y="539500"/>
            <a:ext cx="3261900" cy="4064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6" name="Google Shape;726;p7"/>
          <p:cNvGrpSpPr/>
          <p:nvPr/>
        </p:nvGrpSpPr>
        <p:grpSpPr>
          <a:xfrm>
            <a:off x="2774039" y="170699"/>
            <a:ext cx="6287256" cy="2731340"/>
            <a:chOff x="2774039" y="170699"/>
            <a:chExt cx="6287256" cy="2731340"/>
          </a:xfrm>
        </p:grpSpPr>
        <p:grpSp>
          <p:nvGrpSpPr>
            <p:cNvPr id="727" name="Google Shape;727;p7"/>
            <p:cNvGrpSpPr/>
            <p:nvPr/>
          </p:nvGrpSpPr>
          <p:grpSpPr>
            <a:xfrm>
              <a:off x="2774039" y="170699"/>
              <a:ext cx="859734" cy="295356"/>
              <a:chOff x="2774039" y="170699"/>
              <a:chExt cx="859734" cy="295356"/>
            </a:xfrm>
          </p:grpSpPr>
          <p:grpSp>
            <p:nvGrpSpPr>
              <p:cNvPr id="728" name="Google Shape;728;p7"/>
              <p:cNvGrpSpPr/>
              <p:nvPr/>
            </p:nvGrpSpPr>
            <p:grpSpPr>
              <a:xfrm>
                <a:off x="3160867" y="294725"/>
                <a:ext cx="159568" cy="155238"/>
                <a:chOff x="2853720" y="3420720"/>
                <a:chExt cx="92880" cy="90360"/>
              </a:xfrm>
            </p:grpSpPr>
            <p:sp>
              <p:nvSpPr>
                <p:cNvPr id="729" name="Google Shape;729;p7"/>
                <p:cNvSpPr/>
                <p:nvPr/>
              </p:nvSpPr>
              <p:spPr>
                <a:xfrm>
                  <a:off x="2872800" y="3425760"/>
                  <a:ext cx="57960" cy="85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" h="237" fill="none" extrusionOk="0">
                      <a:moveTo>
                        <a:pt x="0" y="237"/>
                      </a:moveTo>
                      <a:cubicBezTo>
                        <a:pt x="62" y="164"/>
                        <a:pt x="116" y="86"/>
                        <a:pt x="161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33825" rIns="96475" bIns="33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0" name="Google Shape;730;p7"/>
                <p:cNvSpPr/>
                <p:nvPr/>
              </p:nvSpPr>
              <p:spPr>
                <a:xfrm>
                  <a:off x="2853720" y="3420720"/>
                  <a:ext cx="28080" cy="31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87" extrusionOk="0">
                      <a:moveTo>
                        <a:pt x="72" y="72"/>
                      </a:moveTo>
                      <a:cubicBezTo>
                        <a:pt x="59" y="87"/>
                        <a:pt x="37" y="91"/>
                        <a:pt x="20" y="81"/>
                      </a:cubicBezTo>
                      <a:cubicBezTo>
                        <a:pt x="3" y="72"/>
                        <a:pt x="-5" y="49"/>
                        <a:pt x="3" y="31"/>
                      </a:cubicBezTo>
                      <a:cubicBezTo>
                        <a:pt x="12" y="8"/>
                        <a:pt x="27" y="-7"/>
                        <a:pt x="50" y="3"/>
                      </a:cubicBezTo>
                      <a:cubicBezTo>
                        <a:pt x="72" y="10"/>
                        <a:pt x="87" y="53"/>
                        <a:pt x="72" y="72"/>
                      </a:cubicBezTo>
                      <a:close/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1" name="Google Shape;731;p7"/>
                <p:cNvSpPr/>
                <p:nvPr/>
              </p:nvSpPr>
              <p:spPr>
                <a:xfrm>
                  <a:off x="2917080" y="3480120"/>
                  <a:ext cx="29520" cy="26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73" fill="none" extrusionOk="0">
                      <a:moveTo>
                        <a:pt x="12" y="10"/>
                      </a:moveTo>
                      <a:cubicBezTo>
                        <a:pt x="3" y="13"/>
                        <a:pt x="-1" y="25"/>
                        <a:pt x="1" y="34"/>
                      </a:cubicBezTo>
                      <a:cubicBezTo>
                        <a:pt x="4" y="58"/>
                        <a:pt x="29" y="77"/>
                        <a:pt x="53" y="71"/>
                      </a:cubicBezTo>
                      <a:cubicBezTo>
                        <a:pt x="75" y="66"/>
                        <a:pt x="90" y="36"/>
                        <a:pt x="77" y="15"/>
                      </a:cubicBezTo>
                      <a:cubicBezTo>
                        <a:pt x="64" y="-5"/>
                        <a:pt x="31" y="-5"/>
                        <a:pt x="17" y="15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32" name="Google Shape;732;p7"/>
              <p:cNvGrpSpPr/>
              <p:nvPr/>
            </p:nvGrpSpPr>
            <p:grpSpPr>
              <a:xfrm>
                <a:off x="3470495" y="170699"/>
                <a:ext cx="163279" cy="134210"/>
                <a:chOff x="3292560" y="2517480"/>
                <a:chExt cx="95040" cy="78120"/>
              </a:xfrm>
            </p:grpSpPr>
            <p:sp>
              <p:nvSpPr>
                <p:cNvPr id="733" name="Google Shape;733;p7"/>
                <p:cNvSpPr/>
                <p:nvPr/>
              </p:nvSpPr>
              <p:spPr>
                <a:xfrm>
                  <a:off x="3332160" y="2517480"/>
                  <a:ext cx="5400" cy="78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217" fill="none" extrusionOk="0">
                      <a:moveTo>
                        <a:pt x="0" y="0"/>
                      </a:moveTo>
                      <a:cubicBezTo>
                        <a:pt x="6" y="73"/>
                        <a:pt x="10" y="144"/>
                        <a:pt x="15" y="217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26625" rIns="96475" bIns="266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4" name="Google Shape;734;p7"/>
                <p:cNvSpPr/>
                <p:nvPr/>
              </p:nvSpPr>
              <p:spPr>
                <a:xfrm>
                  <a:off x="3292560" y="2547000"/>
                  <a:ext cx="95040" cy="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" h="15" fill="none" extrusionOk="0">
                      <a:moveTo>
                        <a:pt x="0" y="15"/>
                      </a:moveTo>
                      <a:cubicBezTo>
                        <a:pt x="88" y="17"/>
                        <a:pt x="178" y="11"/>
                        <a:pt x="264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35" name="Google Shape;735;p7"/>
              <p:cNvSpPr/>
              <p:nvPr/>
            </p:nvSpPr>
            <p:spPr>
              <a:xfrm>
                <a:off x="2774039" y="278649"/>
                <a:ext cx="173183" cy="187405"/>
              </a:xfrm>
              <a:custGeom>
                <a:avLst/>
                <a:gdLst/>
                <a:ahLst/>
                <a:cxnLst/>
                <a:rect l="l" t="t" r="r" b="b"/>
                <a:pathLst>
                  <a:path w="280" h="303" fill="none" extrusionOk="0">
                    <a:moveTo>
                      <a:pt x="183" y="109"/>
                    </a:moveTo>
                    <a:cubicBezTo>
                      <a:pt x="146" y="139"/>
                      <a:pt x="110" y="171"/>
                      <a:pt x="73" y="201"/>
                    </a:cubicBezTo>
                    <a:cubicBezTo>
                      <a:pt x="62" y="210"/>
                      <a:pt x="49" y="221"/>
                      <a:pt x="34" y="219"/>
                    </a:cubicBezTo>
                    <a:cubicBezTo>
                      <a:pt x="8" y="218"/>
                      <a:pt x="-5" y="186"/>
                      <a:pt x="2" y="161"/>
                    </a:cubicBezTo>
                    <a:cubicBezTo>
                      <a:pt x="9" y="137"/>
                      <a:pt x="32" y="120"/>
                      <a:pt x="52" y="105"/>
                    </a:cubicBezTo>
                    <a:cubicBezTo>
                      <a:pt x="86" y="81"/>
                      <a:pt x="118" y="57"/>
                      <a:pt x="151" y="34"/>
                    </a:cubicBezTo>
                    <a:cubicBezTo>
                      <a:pt x="170" y="21"/>
                      <a:pt x="189" y="8"/>
                      <a:pt x="209" y="3"/>
                    </a:cubicBezTo>
                    <a:cubicBezTo>
                      <a:pt x="232" y="-3"/>
                      <a:pt x="256" y="3"/>
                      <a:pt x="271" y="19"/>
                    </a:cubicBezTo>
                    <a:cubicBezTo>
                      <a:pt x="282" y="34"/>
                      <a:pt x="282" y="57"/>
                      <a:pt x="275" y="76"/>
                    </a:cubicBezTo>
                    <a:cubicBezTo>
                      <a:pt x="267" y="94"/>
                      <a:pt x="254" y="109"/>
                      <a:pt x="239" y="122"/>
                    </a:cubicBezTo>
                    <a:cubicBezTo>
                      <a:pt x="170" y="193"/>
                      <a:pt x="92" y="253"/>
                      <a:pt x="6" y="303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6" name="Google Shape;736;p7"/>
            <p:cNvGrpSpPr/>
            <p:nvPr/>
          </p:nvGrpSpPr>
          <p:grpSpPr>
            <a:xfrm>
              <a:off x="8564078" y="1964269"/>
              <a:ext cx="497217" cy="937769"/>
              <a:chOff x="8564078" y="1964269"/>
              <a:chExt cx="497217" cy="937769"/>
            </a:xfrm>
          </p:grpSpPr>
          <p:grpSp>
            <p:nvGrpSpPr>
              <p:cNvPr id="737" name="Google Shape;737;p7"/>
              <p:cNvGrpSpPr/>
              <p:nvPr/>
            </p:nvGrpSpPr>
            <p:grpSpPr>
              <a:xfrm rot="-1078655">
                <a:off x="8658458" y="2012909"/>
                <a:ext cx="364050" cy="308924"/>
                <a:chOff x="2823480" y="2823840"/>
                <a:chExt cx="366120" cy="310680"/>
              </a:xfrm>
            </p:grpSpPr>
            <p:sp>
              <p:nvSpPr>
                <p:cNvPr id="738" name="Google Shape;738;p7"/>
                <p:cNvSpPr/>
                <p:nvPr/>
              </p:nvSpPr>
              <p:spPr>
                <a:xfrm>
                  <a:off x="2823480" y="2876400"/>
                  <a:ext cx="255960" cy="258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717" extrusionOk="0">
                      <a:moveTo>
                        <a:pt x="711" y="702"/>
                      </a:moveTo>
                      <a:cubicBezTo>
                        <a:pt x="513" y="717"/>
                        <a:pt x="242" y="721"/>
                        <a:pt x="12" y="711"/>
                      </a:cubicBezTo>
                      <a:cubicBezTo>
                        <a:pt x="-18" y="493"/>
                        <a:pt x="21" y="261"/>
                        <a:pt x="10" y="39"/>
                      </a:cubicBezTo>
                      <a:cubicBezTo>
                        <a:pt x="218" y="5"/>
                        <a:pt x="485" y="-21"/>
                        <a:pt x="690" y="22"/>
                      </a:cubicBezTo>
                      <a:cubicBezTo>
                        <a:pt x="698" y="222"/>
                        <a:pt x="703" y="502"/>
                        <a:pt x="711" y="702"/>
                      </a:cubicBezTo>
                      <a:close/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9" name="Google Shape;739;p7"/>
                <p:cNvSpPr/>
                <p:nvPr/>
              </p:nvSpPr>
              <p:spPr>
                <a:xfrm>
                  <a:off x="2827800" y="2823840"/>
                  <a:ext cx="361800" cy="30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" h="846" fill="none" extrusionOk="0">
                      <a:moveTo>
                        <a:pt x="0" y="172"/>
                      </a:moveTo>
                      <a:cubicBezTo>
                        <a:pt x="0" y="136"/>
                        <a:pt x="243" y="64"/>
                        <a:pt x="305" y="40"/>
                      </a:cubicBezTo>
                      <a:cubicBezTo>
                        <a:pt x="512" y="6"/>
                        <a:pt x="779" y="-20"/>
                        <a:pt x="985" y="23"/>
                      </a:cubicBezTo>
                      <a:cubicBezTo>
                        <a:pt x="992" y="222"/>
                        <a:pt x="996" y="502"/>
                        <a:pt x="1005" y="702"/>
                      </a:cubicBezTo>
                      <a:cubicBezTo>
                        <a:pt x="938" y="747"/>
                        <a:pt x="809" y="844"/>
                        <a:pt x="699" y="846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0" name="Google Shape;740;p7"/>
                <p:cNvSpPr/>
                <p:nvPr/>
              </p:nvSpPr>
              <p:spPr>
                <a:xfrm>
                  <a:off x="3067920" y="2831400"/>
                  <a:ext cx="109800" cy="54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151" fill="none" extrusionOk="0">
                      <a:moveTo>
                        <a:pt x="0" y="151"/>
                      </a:moveTo>
                      <a:cubicBezTo>
                        <a:pt x="47" y="138"/>
                        <a:pt x="90" y="113"/>
                        <a:pt x="133" y="92"/>
                      </a:cubicBezTo>
                      <a:cubicBezTo>
                        <a:pt x="191" y="62"/>
                        <a:pt x="247" y="30"/>
                        <a:pt x="305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2875" rIns="96475" bIns="28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1" name="Google Shape;741;p7"/>
                <p:cNvSpPr/>
                <p:nvPr/>
              </p:nvSpPr>
              <p:spPr>
                <a:xfrm>
                  <a:off x="2838600" y="3112920"/>
                  <a:ext cx="20880" cy="12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34" fill="none" extrusionOk="0">
                      <a:moveTo>
                        <a:pt x="0" y="34"/>
                      </a:moveTo>
                      <a:cubicBezTo>
                        <a:pt x="20" y="22"/>
                        <a:pt x="39" y="11"/>
                        <a:pt x="58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2" name="Google Shape;742;p7"/>
                <p:cNvSpPr/>
                <p:nvPr/>
              </p:nvSpPr>
              <p:spPr>
                <a:xfrm>
                  <a:off x="2880000" y="3087720"/>
                  <a:ext cx="20520" cy="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35" fill="none" extrusionOk="0">
                      <a:moveTo>
                        <a:pt x="0" y="35"/>
                      </a:moveTo>
                      <a:cubicBezTo>
                        <a:pt x="19" y="23"/>
                        <a:pt x="38" y="12"/>
                        <a:pt x="57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3" name="Google Shape;743;p7"/>
                <p:cNvSpPr/>
                <p:nvPr/>
              </p:nvSpPr>
              <p:spPr>
                <a:xfrm>
                  <a:off x="2920680" y="3061080"/>
                  <a:ext cx="19800" cy="13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" h="38" fill="none" extrusionOk="0">
                      <a:moveTo>
                        <a:pt x="0" y="38"/>
                      </a:moveTo>
                      <a:cubicBezTo>
                        <a:pt x="18" y="25"/>
                        <a:pt x="36" y="13"/>
                        <a:pt x="55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4" name="Google Shape;744;p7"/>
                <p:cNvSpPr/>
                <p:nvPr/>
              </p:nvSpPr>
              <p:spPr>
                <a:xfrm>
                  <a:off x="2958120" y="3023640"/>
                  <a:ext cx="2880" cy="2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65" fill="none" extrusionOk="0">
                      <a:moveTo>
                        <a:pt x="6" y="65"/>
                      </a:moveTo>
                      <a:cubicBezTo>
                        <a:pt x="6" y="64"/>
                        <a:pt x="7" y="64"/>
                        <a:pt x="8" y="63"/>
                      </a:cubicBezTo>
                      <a:cubicBezTo>
                        <a:pt x="5" y="43"/>
                        <a:pt x="2" y="22"/>
                        <a:pt x="0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5" name="Google Shape;745;p7"/>
                <p:cNvSpPr/>
                <p:nvPr/>
              </p:nvSpPr>
              <p:spPr>
                <a:xfrm>
                  <a:off x="2955240" y="2975400"/>
                  <a:ext cx="720" cy="24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" h="67" fill="none" extrusionOk="0">
                      <a:moveTo>
                        <a:pt x="2" y="67"/>
                      </a:moveTo>
                      <a:cubicBezTo>
                        <a:pt x="1" y="45"/>
                        <a:pt x="1" y="23"/>
                        <a:pt x="0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6" name="Google Shape;746;p7"/>
                <p:cNvSpPr/>
                <p:nvPr/>
              </p:nvSpPr>
              <p:spPr>
                <a:xfrm>
                  <a:off x="2955240" y="2927520"/>
                  <a:ext cx="0" cy="24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67" fill="none" extrusionOk="0">
                      <a:moveTo>
                        <a:pt x="0" y="67"/>
                      </a:moveTo>
                      <a:cubicBezTo>
                        <a:pt x="0" y="44"/>
                        <a:pt x="0" y="22"/>
                        <a:pt x="0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7"/>
                <p:cNvSpPr/>
                <p:nvPr/>
              </p:nvSpPr>
              <p:spPr>
                <a:xfrm>
                  <a:off x="2955960" y="2879640"/>
                  <a:ext cx="360" cy="2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66" fill="none" extrusionOk="0">
                      <a:moveTo>
                        <a:pt x="0" y="66"/>
                      </a:moveTo>
                      <a:cubicBezTo>
                        <a:pt x="0" y="43"/>
                        <a:pt x="1" y="21"/>
                        <a:pt x="1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8" name="Google Shape;748;p7"/>
                <p:cNvSpPr/>
                <p:nvPr/>
              </p:nvSpPr>
              <p:spPr>
                <a:xfrm>
                  <a:off x="2954880" y="3052440"/>
                  <a:ext cx="23760" cy="3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" h="11" fill="none" extrusionOk="0">
                      <a:moveTo>
                        <a:pt x="0" y="0"/>
                      </a:moveTo>
                      <a:cubicBezTo>
                        <a:pt x="22" y="4"/>
                        <a:pt x="44" y="8"/>
                        <a:pt x="66" y="11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9" name="Google Shape;749;p7"/>
                <p:cNvSpPr/>
                <p:nvPr/>
              </p:nvSpPr>
              <p:spPr>
                <a:xfrm>
                  <a:off x="3002400" y="3060000"/>
                  <a:ext cx="24120" cy="2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8" fill="none" extrusionOk="0">
                      <a:moveTo>
                        <a:pt x="0" y="0"/>
                      </a:moveTo>
                      <a:cubicBezTo>
                        <a:pt x="23" y="2"/>
                        <a:pt x="45" y="5"/>
                        <a:pt x="67" y="8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0" name="Google Shape;750;p7"/>
                <p:cNvSpPr/>
                <p:nvPr/>
              </p:nvSpPr>
              <p:spPr>
                <a:xfrm>
                  <a:off x="3050280" y="3065040"/>
                  <a:ext cx="24120" cy="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5" fill="none" extrusionOk="0">
                      <a:moveTo>
                        <a:pt x="0" y="0"/>
                      </a:moveTo>
                      <a:cubicBezTo>
                        <a:pt x="23" y="2"/>
                        <a:pt x="45" y="4"/>
                        <a:pt x="67" y="5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1" name="Google Shape;751;p7"/>
                <p:cNvSpPr/>
                <p:nvPr/>
              </p:nvSpPr>
              <p:spPr>
                <a:xfrm>
                  <a:off x="3098520" y="3068280"/>
                  <a:ext cx="24120" cy="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2" fill="none" extrusionOk="0">
                      <a:moveTo>
                        <a:pt x="0" y="0"/>
                      </a:moveTo>
                      <a:cubicBezTo>
                        <a:pt x="22" y="1"/>
                        <a:pt x="45" y="1"/>
                        <a:pt x="67" y="2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2" name="Google Shape;752;p7"/>
                <p:cNvSpPr/>
                <p:nvPr/>
              </p:nvSpPr>
              <p:spPr>
                <a:xfrm>
                  <a:off x="3146760" y="3069360"/>
                  <a:ext cx="2412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1" fill="none" extrusionOk="0">
                      <a:moveTo>
                        <a:pt x="0" y="0"/>
                      </a:moveTo>
                      <a:cubicBezTo>
                        <a:pt x="2" y="0"/>
                        <a:pt x="5" y="0"/>
                        <a:pt x="7" y="0"/>
                      </a:cubicBezTo>
                      <a:cubicBezTo>
                        <a:pt x="27" y="0"/>
                        <a:pt x="47" y="0"/>
                        <a:pt x="67" y="1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53" name="Google Shape;753;p7"/>
              <p:cNvGrpSpPr/>
              <p:nvPr/>
            </p:nvGrpSpPr>
            <p:grpSpPr>
              <a:xfrm rot="1093196">
                <a:off x="8622349" y="2445299"/>
                <a:ext cx="298545" cy="420612"/>
                <a:chOff x="2285640" y="2297520"/>
                <a:chExt cx="300240" cy="423000"/>
              </a:xfrm>
            </p:grpSpPr>
            <p:sp>
              <p:nvSpPr>
                <p:cNvPr id="754" name="Google Shape;754;p7"/>
                <p:cNvSpPr/>
                <p:nvPr/>
              </p:nvSpPr>
              <p:spPr>
                <a:xfrm>
                  <a:off x="2287080" y="2297520"/>
                  <a:ext cx="298800" cy="42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1175" extrusionOk="0">
                      <a:moveTo>
                        <a:pt x="755" y="1162"/>
                      </a:moveTo>
                      <a:cubicBezTo>
                        <a:pt x="807" y="785"/>
                        <a:pt x="794" y="379"/>
                        <a:pt x="830" y="0"/>
                      </a:cubicBezTo>
                      <a:cubicBezTo>
                        <a:pt x="546" y="258"/>
                        <a:pt x="262" y="486"/>
                        <a:pt x="0" y="768"/>
                      </a:cubicBezTo>
                      <a:cubicBezTo>
                        <a:pt x="116" y="1046"/>
                        <a:pt x="512" y="1229"/>
                        <a:pt x="755" y="1162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49675" rIns="94675" bIns="49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5" name="Google Shape;755;p7"/>
                <p:cNvSpPr/>
                <p:nvPr/>
              </p:nvSpPr>
              <p:spPr>
                <a:xfrm>
                  <a:off x="2289240" y="2571120"/>
                  <a:ext cx="16920" cy="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9" fill="none" extrusionOk="0">
                      <a:moveTo>
                        <a:pt x="0" y="0"/>
                      </a:moveTo>
                      <a:cubicBezTo>
                        <a:pt x="15" y="3"/>
                        <a:pt x="31" y="6"/>
                        <a:pt x="47" y="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6" name="Google Shape;756;p7"/>
                <p:cNvSpPr/>
                <p:nvPr/>
              </p:nvSpPr>
              <p:spPr>
                <a:xfrm>
                  <a:off x="2323080" y="2577960"/>
                  <a:ext cx="16920" cy="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2" fill="none" extrusionOk="0">
                      <a:moveTo>
                        <a:pt x="0" y="0"/>
                      </a:moveTo>
                      <a:cubicBezTo>
                        <a:pt x="16" y="4"/>
                        <a:pt x="31" y="7"/>
                        <a:pt x="47" y="12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" name="Google Shape;757;p7"/>
                <p:cNvSpPr/>
                <p:nvPr/>
              </p:nvSpPr>
              <p:spPr>
                <a:xfrm>
                  <a:off x="2356560" y="2586960"/>
                  <a:ext cx="16560" cy="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5" fill="none" extrusionOk="0">
                      <a:moveTo>
                        <a:pt x="0" y="0"/>
                      </a:moveTo>
                      <a:cubicBezTo>
                        <a:pt x="15" y="5"/>
                        <a:pt x="30" y="10"/>
                        <a:pt x="46" y="1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" name="Google Shape;758;p7"/>
                <p:cNvSpPr/>
                <p:nvPr/>
              </p:nvSpPr>
              <p:spPr>
                <a:xfrm>
                  <a:off x="2389320" y="2598480"/>
                  <a:ext cx="15840" cy="6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18" fill="none" extrusionOk="0">
                      <a:moveTo>
                        <a:pt x="0" y="0"/>
                      </a:moveTo>
                      <a:cubicBezTo>
                        <a:pt x="15" y="6"/>
                        <a:pt x="30" y="12"/>
                        <a:pt x="44" y="1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9" name="Google Shape;759;p7"/>
                <p:cNvSpPr/>
                <p:nvPr/>
              </p:nvSpPr>
              <p:spPr>
                <a:xfrm>
                  <a:off x="2421000" y="2612160"/>
                  <a:ext cx="15480" cy="7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21" fill="none" extrusionOk="0">
                      <a:moveTo>
                        <a:pt x="0" y="0"/>
                      </a:moveTo>
                      <a:cubicBezTo>
                        <a:pt x="15" y="7"/>
                        <a:pt x="29" y="14"/>
                        <a:pt x="43" y="2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0" name="Google Shape;760;p7"/>
                <p:cNvSpPr/>
                <p:nvPr/>
              </p:nvSpPr>
              <p:spPr>
                <a:xfrm>
                  <a:off x="2451960" y="2628000"/>
                  <a:ext cx="14760" cy="8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24" fill="none" extrusionOk="0">
                      <a:moveTo>
                        <a:pt x="0" y="0"/>
                      </a:moveTo>
                      <a:cubicBezTo>
                        <a:pt x="14" y="8"/>
                        <a:pt x="27" y="16"/>
                        <a:pt x="41" y="2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7"/>
                <p:cNvSpPr/>
                <p:nvPr/>
              </p:nvSpPr>
              <p:spPr>
                <a:xfrm>
                  <a:off x="2481480" y="2646000"/>
                  <a:ext cx="14400" cy="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27" fill="none" extrusionOk="0">
                      <a:moveTo>
                        <a:pt x="0" y="0"/>
                      </a:moveTo>
                      <a:cubicBezTo>
                        <a:pt x="13" y="9"/>
                        <a:pt x="27" y="18"/>
                        <a:pt x="40" y="27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2" name="Google Shape;762;p7"/>
                <p:cNvSpPr/>
                <p:nvPr/>
              </p:nvSpPr>
              <p:spPr>
                <a:xfrm>
                  <a:off x="2509560" y="2666160"/>
                  <a:ext cx="1368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30" fill="none" extrusionOk="0">
                      <a:moveTo>
                        <a:pt x="0" y="0"/>
                      </a:moveTo>
                      <a:cubicBezTo>
                        <a:pt x="13" y="9"/>
                        <a:pt x="26" y="19"/>
                        <a:pt x="38" y="3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3" name="Google Shape;763;p7"/>
                <p:cNvSpPr/>
                <p:nvPr/>
              </p:nvSpPr>
              <p:spPr>
                <a:xfrm>
                  <a:off x="2536560" y="2688120"/>
                  <a:ext cx="12600" cy="11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32" fill="none" extrusionOk="0">
                      <a:moveTo>
                        <a:pt x="0" y="0"/>
                      </a:moveTo>
                      <a:cubicBezTo>
                        <a:pt x="12" y="10"/>
                        <a:pt x="24" y="21"/>
                        <a:pt x="35" y="32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4" name="Google Shape;764;p7"/>
                <p:cNvSpPr/>
                <p:nvPr/>
              </p:nvSpPr>
              <p:spPr>
                <a:xfrm>
                  <a:off x="2413440" y="2631960"/>
                  <a:ext cx="7920" cy="1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43" fill="none" extrusionOk="0">
                      <a:moveTo>
                        <a:pt x="0" y="43"/>
                      </a:moveTo>
                      <a:cubicBezTo>
                        <a:pt x="8" y="28"/>
                        <a:pt x="15" y="14"/>
                        <a:pt x="22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5" name="Google Shape;765;p7"/>
                <p:cNvSpPr/>
                <p:nvPr/>
              </p:nvSpPr>
              <p:spPr>
                <a:xfrm>
                  <a:off x="2429280" y="2601000"/>
                  <a:ext cx="7920" cy="1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43" fill="none" extrusionOk="0">
                      <a:moveTo>
                        <a:pt x="0" y="43"/>
                      </a:moveTo>
                      <a:cubicBezTo>
                        <a:pt x="7" y="28"/>
                        <a:pt x="14" y="14"/>
                        <a:pt x="22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6" name="Google Shape;766;p7"/>
                <p:cNvSpPr/>
                <p:nvPr/>
              </p:nvSpPr>
              <p:spPr>
                <a:xfrm>
                  <a:off x="2445120" y="2570040"/>
                  <a:ext cx="7920" cy="1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43" fill="none" extrusionOk="0">
                      <a:moveTo>
                        <a:pt x="0" y="43"/>
                      </a:moveTo>
                      <a:cubicBezTo>
                        <a:pt x="7" y="29"/>
                        <a:pt x="14" y="14"/>
                        <a:pt x="22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7" name="Google Shape;767;p7"/>
                <p:cNvSpPr/>
                <p:nvPr/>
              </p:nvSpPr>
              <p:spPr>
                <a:xfrm>
                  <a:off x="2460600" y="2539080"/>
                  <a:ext cx="7920" cy="1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43" fill="none" extrusionOk="0">
                      <a:moveTo>
                        <a:pt x="0" y="43"/>
                      </a:moveTo>
                      <a:cubicBezTo>
                        <a:pt x="8" y="29"/>
                        <a:pt x="15" y="15"/>
                        <a:pt x="22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8" name="Google Shape;768;p7"/>
                <p:cNvSpPr/>
                <p:nvPr/>
              </p:nvSpPr>
              <p:spPr>
                <a:xfrm>
                  <a:off x="2476440" y="2508480"/>
                  <a:ext cx="7920" cy="1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43" fill="none" extrusionOk="0">
                      <a:moveTo>
                        <a:pt x="0" y="43"/>
                      </a:moveTo>
                      <a:cubicBezTo>
                        <a:pt x="7" y="28"/>
                        <a:pt x="15" y="14"/>
                        <a:pt x="22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9" name="Google Shape;769;p7"/>
                <p:cNvSpPr/>
                <p:nvPr/>
              </p:nvSpPr>
              <p:spPr>
                <a:xfrm>
                  <a:off x="2491920" y="2477520"/>
                  <a:ext cx="7920" cy="1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43" fill="none" extrusionOk="0">
                      <a:moveTo>
                        <a:pt x="0" y="43"/>
                      </a:moveTo>
                      <a:cubicBezTo>
                        <a:pt x="8" y="29"/>
                        <a:pt x="15" y="14"/>
                        <a:pt x="22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0" name="Google Shape;770;p7"/>
                <p:cNvSpPr/>
                <p:nvPr/>
              </p:nvSpPr>
              <p:spPr>
                <a:xfrm>
                  <a:off x="2507400" y="2446560"/>
                  <a:ext cx="7920" cy="1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43" fill="none" extrusionOk="0">
                      <a:moveTo>
                        <a:pt x="0" y="43"/>
                      </a:moveTo>
                      <a:cubicBezTo>
                        <a:pt x="8" y="28"/>
                        <a:pt x="15" y="14"/>
                        <a:pt x="22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1" name="Google Shape;771;p7"/>
                <p:cNvSpPr/>
                <p:nvPr/>
              </p:nvSpPr>
              <p:spPr>
                <a:xfrm>
                  <a:off x="2522880" y="2414880"/>
                  <a:ext cx="7200" cy="1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44" fill="none" extrusionOk="0">
                      <a:moveTo>
                        <a:pt x="0" y="44"/>
                      </a:moveTo>
                      <a:cubicBezTo>
                        <a:pt x="7" y="30"/>
                        <a:pt x="13" y="15"/>
                        <a:pt x="2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2" name="Google Shape;772;p7"/>
                <p:cNvSpPr/>
                <p:nvPr/>
              </p:nvSpPr>
              <p:spPr>
                <a:xfrm>
                  <a:off x="2536920" y="2383200"/>
                  <a:ext cx="6480" cy="1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44" fill="none" extrusionOk="0">
                      <a:moveTo>
                        <a:pt x="0" y="44"/>
                      </a:moveTo>
                      <a:cubicBezTo>
                        <a:pt x="6" y="29"/>
                        <a:pt x="12" y="14"/>
                        <a:pt x="18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3" name="Google Shape;773;p7"/>
                <p:cNvSpPr/>
                <p:nvPr/>
              </p:nvSpPr>
              <p:spPr>
                <a:xfrm>
                  <a:off x="2549880" y="2351160"/>
                  <a:ext cx="7200" cy="1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44" fill="none" extrusionOk="0">
                      <a:moveTo>
                        <a:pt x="0" y="44"/>
                      </a:moveTo>
                      <a:cubicBezTo>
                        <a:pt x="7" y="29"/>
                        <a:pt x="13" y="15"/>
                        <a:pt x="2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4" name="Google Shape;774;p7"/>
                <p:cNvSpPr/>
                <p:nvPr/>
              </p:nvSpPr>
              <p:spPr>
                <a:xfrm>
                  <a:off x="2564640" y="2320560"/>
                  <a:ext cx="8280" cy="15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42" fill="none" extrusionOk="0">
                      <a:moveTo>
                        <a:pt x="0" y="42"/>
                      </a:moveTo>
                      <a:cubicBezTo>
                        <a:pt x="7" y="28"/>
                        <a:pt x="15" y="14"/>
                        <a:pt x="23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5" name="Google Shape;775;p7"/>
                <p:cNvSpPr/>
                <p:nvPr/>
              </p:nvSpPr>
              <p:spPr>
                <a:xfrm>
                  <a:off x="2581920" y="2299680"/>
                  <a:ext cx="3960" cy="6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7" fill="none" extrusionOk="0">
                      <a:moveTo>
                        <a:pt x="0" y="17"/>
                      </a:moveTo>
                      <a:cubicBezTo>
                        <a:pt x="3" y="11"/>
                        <a:pt x="7" y="5"/>
                        <a:pt x="11" y="0"/>
                      </a:cubicBezTo>
                      <a:cubicBezTo>
                        <a:pt x="9" y="5"/>
                        <a:pt x="9" y="9"/>
                        <a:pt x="7" y="1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6" name="Google Shape;776;p7"/>
                <p:cNvSpPr/>
                <p:nvPr/>
              </p:nvSpPr>
              <p:spPr>
                <a:xfrm>
                  <a:off x="2285640" y="2577240"/>
                  <a:ext cx="15120" cy="8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24" fill="none" extrusionOk="0">
                      <a:moveTo>
                        <a:pt x="0" y="0"/>
                      </a:moveTo>
                      <a:cubicBezTo>
                        <a:pt x="14" y="8"/>
                        <a:pt x="28" y="16"/>
                        <a:pt x="42" y="2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7" name="Google Shape;777;p7"/>
                <p:cNvSpPr/>
                <p:nvPr/>
              </p:nvSpPr>
              <p:spPr>
                <a:xfrm>
                  <a:off x="2315880" y="2594520"/>
                  <a:ext cx="15120" cy="8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23" fill="none" extrusionOk="0">
                      <a:moveTo>
                        <a:pt x="0" y="0"/>
                      </a:moveTo>
                      <a:cubicBezTo>
                        <a:pt x="14" y="8"/>
                        <a:pt x="28" y="16"/>
                        <a:pt x="42" y="23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8" name="Google Shape;778;p7"/>
                <p:cNvSpPr/>
                <p:nvPr/>
              </p:nvSpPr>
              <p:spPr>
                <a:xfrm>
                  <a:off x="2346120" y="2611440"/>
                  <a:ext cx="15120" cy="8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23" fill="none" extrusionOk="0">
                      <a:moveTo>
                        <a:pt x="0" y="0"/>
                      </a:moveTo>
                      <a:cubicBezTo>
                        <a:pt x="14" y="7"/>
                        <a:pt x="28" y="15"/>
                        <a:pt x="42" y="23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9" name="Google Shape;779;p7"/>
                <p:cNvSpPr/>
                <p:nvPr/>
              </p:nvSpPr>
              <p:spPr>
                <a:xfrm>
                  <a:off x="2376720" y="2628000"/>
                  <a:ext cx="15120" cy="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22" fill="none" extrusionOk="0">
                      <a:moveTo>
                        <a:pt x="0" y="0"/>
                      </a:moveTo>
                      <a:cubicBezTo>
                        <a:pt x="14" y="7"/>
                        <a:pt x="28" y="15"/>
                        <a:pt x="42" y="22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0" name="Google Shape;780;p7"/>
                <p:cNvSpPr/>
                <p:nvPr/>
              </p:nvSpPr>
              <p:spPr>
                <a:xfrm>
                  <a:off x="2407320" y="2643840"/>
                  <a:ext cx="15120" cy="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22" fill="none" extrusionOk="0">
                      <a:moveTo>
                        <a:pt x="0" y="0"/>
                      </a:moveTo>
                      <a:cubicBezTo>
                        <a:pt x="14" y="8"/>
                        <a:pt x="28" y="15"/>
                        <a:pt x="42" y="22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1" name="Google Shape;781;p7"/>
                <p:cNvSpPr/>
                <p:nvPr/>
              </p:nvSpPr>
              <p:spPr>
                <a:xfrm>
                  <a:off x="2437920" y="2659680"/>
                  <a:ext cx="15480" cy="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22" fill="none" extrusionOk="0">
                      <a:moveTo>
                        <a:pt x="0" y="0"/>
                      </a:moveTo>
                      <a:cubicBezTo>
                        <a:pt x="15" y="7"/>
                        <a:pt x="29" y="14"/>
                        <a:pt x="43" y="22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2" name="Google Shape;782;p7"/>
                <p:cNvSpPr/>
                <p:nvPr/>
              </p:nvSpPr>
              <p:spPr>
                <a:xfrm>
                  <a:off x="2469240" y="2675160"/>
                  <a:ext cx="15480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20" fill="none" extrusionOk="0">
                      <a:moveTo>
                        <a:pt x="0" y="0"/>
                      </a:moveTo>
                      <a:cubicBezTo>
                        <a:pt x="14" y="6"/>
                        <a:pt x="29" y="13"/>
                        <a:pt x="43" y="2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3" name="Google Shape;783;p7"/>
                <p:cNvSpPr/>
                <p:nvPr/>
              </p:nvSpPr>
              <p:spPr>
                <a:xfrm>
                  <a:off x="2500560" y="2689560"/>
                  <a:ext cx="15840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20" fill="none" extrusionOk="0">
                      <a:moveTo>
                        <a:pt x="0" y="0"/>
                      </a:moveTo>
                      <a:cubicBezTo>
                        <a:pt x="14" y="7"/>
                        <a:pt x="29" y="14"/>
                        <a:pt x="44" y="2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4" name="Google Shape;784;p7"/>
                <p:cNvSpPr/>
                <p:nvPr/>
              </p:nvSpPr>
              <p:spPr>
                <a:xfrm>
                  <a:off x="2532240" y="2703960"/>
                  <a:ext cx="15840" cy="6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19" fill="none" extrusionOk="0">
                      <a:moveTo>
                        <a:pt x="0" y="0"/>
                      </a:moveTo>
                      <a:cubicBezTo>
                        <a:pt x="14" y="6"/>
                        <a:pt x="29" y="13"/>
                        <a:pt x="44" y="1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4675" tIns="0" rIns="946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8"/>
          <p:cNvGrpSpPr/>
          <p:nvPr/>
        </p:nvGrpSpPr>
        <p:grpSpPr>
          <a:xfrm>
            <a:off x="-254010" y="25"/>
            <a:ext cx="9398175" cy="5143509"/>
            <a:chOff x="-254010" y="25"/>
            <a:chExt cx="9398175" cy="5143509"/>
          </a:xfrm>
        </p:grpSpPr>
        <p:grpSp>
          <p:nvGrpSpPr>
            <p:cNvPr id="787" name="Google Shape;787;p8"/>
            <p:cNvGrpSpPr/>
            <p:nvPr/>
          </p:nvGrpSpPr>
          <p:grpSpPr>
            <a:xfrm>
              <a:off x="-254010" y="25"/>
              <a:ext cx="9398175" cy="5143509"/>
              <a:chOff x="-230725" y="25"/>
              <a:chExt cx="9479700" cy="5143509"/>
            </a:xfrm>
          </p:grpSpPr>
          <p:sp>
            <p:nvSpPr>
              <p:cNvPr id="788" name="Google Shape;788;p8"/>
              <p:cNvSpPr/>
              <p:nvPr/>
            </p:nvSpPr>
            <p:spPr>
              <a:xfrm>
                <a:off x="2138587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8"/>
              <p:cNvSpPr/>
              <p:nvPr/>
            </p:nvSpPr>
            <p:spPr>
              <a:xfrm>
                <a:off x="1875330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8"/>
              <p:cNvSpPr/>
              <p:nvPr/>
            </p:nvSpPr>
            <p:spPr>
              <a:xfrm>
                <a:off x="1613161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8"/>
              <p:cNvSpPr/>
              <p:nvPr/>
            </p:nvSpPr>
            <p:spPr>
              <a:xfrm>
                <a:off x="1348816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8"/>
              <p:cNvSpPr/>
              <p:nvPr/>
            </p:nvSpPr>
            <p:spPr>
              <a:xfrm>
                <a:off x="1086647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8"/>
              <p:cNvSpPr/>
              <p:nvPr/>
            </p:nvSpPr>
            <p:spPr>
              <a:xfrm>
                <a:off x="822303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8"/>
              <p:cNvSpPr/>
              <p:nvPr/>
            </p:nvSpPr>
            <p:spPr>
              <a:xfrm>
                <a:off x="33620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795" name="Google Shape;795;p8"/>
              <p:cNvCxnSpPr/>
              <p:nvPr/>
            </p:nvCxnSpPr>
            <p:spPr>
              <a:xfrm rot="10800000">
                <a:off x="-230725" y="3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sp>
            <p:nvSpPr>
              <p:cNvPr id="796" name="Google Shape;796;p8"/>
              <p:cNvSpPr/>
              <p:nvPr/>
            </p:nvSpPr>
            <p:spPr>
              <a:xfrm>
                <a:off x="4771156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8"/>
              <p:cNvSpPr/>
              <p:nvPr/>
            </p:nvSpPr>
            <p:spPr>
              <a:xfrm>
                <a:off x="4508987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8"/>
              <p:cNvSpPr/>
              <p:nvPr/>
            </p:nvSpPr>
            <p:spPr>
              <a:xfrm>
                <a:off x="4244642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8"/>
              <p:cNvSpPr/>
              <p:nvPr/>
            </p:nvSpPr>
            <p:spPr>
              <a:xfrm>
                <a:off x="3982473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8"/>
              <p:cNvSpPr/>
              <p:nvPr/>
            </p:nvSpPr>
            <p:spPr>
              <a:xfrm>
                <a:off x="3718128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8"/>
              <p:cNvSpPr/>
              <p:nvPr/>
            </p:nvSpPr>
            <p:spPr>
              <a:xfrm>
                <a:off x="3455959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8"/>
              <p:cNvSpPr/>
              <p:nvPr/>
            </p:nvSpPr>
            <p:spPr>
              <a:xfrm>
                <a:off x="3191615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8"/>
              <p:cNvSpPr/>
              <p:nvPr/>
            </p:nvSpPr>
            <p:spPr>
              <a:xfrm>
                <a:off x="2929446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8"/>
              <p:cNvSpPr/>
              <p:nvPr/>
            </p:nvSpPr>
            <p:spPr>
              <a:xfrm>
                <a:off x="2665101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8"/>
              <p:cNvSpPr/>
              <p:nvPr/>
            </p:nvSpPr>
            <p:spPr>
              <a:xfrm>
                <a:off x="2401844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8"/>
              <p:cNvSpPr/>
              <p:nvPr/>
            </p:nvSpPr>
            <p:spPr>
              <a:xfrm>
                <a:off x="7404812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8"/>
              <p:cNvSpPr/>
              <p:nvPr/>
            </p:nvSpPr>
            <p:spPr>
              <a:xfrm>
                <a:off x="7140468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8"/>
              <p:cNvSpPr/>
              <p:nvPr/>
            </p:nvSpPr>
            <p:spPr>
              <a:xfrm>
                <a:off x="6878299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8"/>
              <p:cNvSpPr/>
              <p:nvPr/>
            </p:nvSpPr>
            <p:spPr>
              <a:xfrm>
                <a:off x="6615042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8"/>
              <p:cNvSpPr/>
              <p:nvPr/>
            </p:nvSpPr>
            <p:spPr>
              <a:xfrm>
                <a:off x="6352873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8"/>
              <p:cNvSpPr/>
              <p:nvPr/>
            </p:nvSpPr>
            <p:spPr>
              <a:xfrm>
                <a:off x="6088528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8"/>
              <p:cNvSpPr/>
              <p:nvPr/>
            </p:nvSpPr>
            <p:spPr>
              <a:xfrm>
                <a:off x="5826359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8"/>
              <p:cNvSpPr/>
              <p:nvPr/>
            </p:nvSpPr>
            <p:spPr>
              <a:xfrm>
                <a:off x="5562014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8"/>
              <p:cNvSpPr/>
              <p:nvPr/>
            </p:nvSpPr>
            <p:spPr>
              <a:xfrm>
                <a:off x="5297670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8"/>
              <p:cNvSpPr/>
              <p:nvPr/>
            </p:nvSpPr>
            <p:spPr>
              <a:xfrm>
                <a:off x="5035501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8"/>
              <p:cNvSpPr/>
              <p:nvPr/>
            </p:nvSpPr>
            <p:spPr>
              <a:xfrm>
                <a:off x="9248698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8"/>
              <p:cNvSpPr/>
              <p:nvPr/>
            </p:nvSpPr>
            <p:spPr>
              <a:xfrm>
                <a:off x="8984354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8"/>
              <p:cNvSpPr/>
              <p:nvPr/>
            </p:nvSpPr>
            <p:spPr>
              <a:xfrm>
                <a:off x="8722185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8"/>
              <p:cNvSpPr/>
              <p:nvPr/>
            </p:nvSpPr>
            <p:spPr>
              <a:xfrm>
                <a:off x="8457840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8"/>
              <p:cNvSpPr/>
              <p:nvPr/>
            </p:nvSpPr>
            <p:spPr>
              <a:xfrm>
                <a:off x="8193495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8"/>
              <p:cNvSpPr/>
              <p:nvPr/>
            </p:nvSpPr>
            <p:spPr>
              <a:xfrm>
                <a:off x="7931326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8"/>
              <p:cNvSpPr/>
              <p:nvPr/>
            </p:nvSpPr>
            <p:spPr>
              <a:xfrm>
                <a:off x="7666981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8"/>
              <p:cNvSpPr/>
              <p:nvPr/>
            </p:nvSpPr>
            <p:spPr>
              <a:xfrm>
                <a:off x="-230725" y="2314867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-230725" y="2057429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8"/>
              <p:cNvSpPr/>
              <p:nvPr/>
            </p:nvSpPr>
            <p:spPr>
              <a:xfrm>
                <a:off x="-230725" y="1799991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8"/>
              <p:cNvSpPr/>
              <p:nvPr/>
            </p:nvSpPr>
            <p:spPr>
              <a:xfrm>
                <a:off x="-230725" y="1542552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-230725" y="1286165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8"/>
              <p:cNvSpPr/>
              <p:nvPr/>
            </p:nvSpPr>
            <p:spPr>
              <a:xfrm>
                <a:off x="-230725" y="1028727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8"/>
              <p:cNvSpPr/>
              <p:nvPr/>
            </p:nvSpPr>
            <p:spPr>
              <a:xfrm>
                <a:off x="-230725" y="771289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-230725" y="513851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8"/>
              <p:cNvSpPr/>
              <p:nvPr/>
            </p:nvSpPr>
            <p:spPr>
              <a:xfrm>
                <a:off x="-230725" y="257463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32" name="Google Shape;832;p8"/>
              <p:cNvCxnSpPr/>
              <p:nvPr/>
            </p:nvCxnSpPr>
            <p:spPr>
              <a:xfrm>
                <a:off x="-230725" y="25"/>
                <a:ext cx="9479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sp>
            <p:nvSpPr>
              <p:cNvPr id="833" name="Google Shape;833;p8"/>
              <p:cNvSpPr/>
              <p:nvPr/>
            </p:nvSpPr>
            <p:spPr>
              <a:xfrm>
                <a:off x="-230725" y="4886096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8"/>
              <p:cNvSpPr/>
              <p:nvPr/>
            </p:nvSpPr>
            <p:spPr>
              <a:xfrm>
                <a:off x="-230725" y="5143534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8"/>
              <p:cNvSpPr/>
              <p:nvPr/>
            </p:nvSpPr>
            <p:spPr>
              <a:xfrm>
                <a:off x="-230725" y="4628658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8"/>
              <p:cNvSpPr/>
              <p:nvPr/>
            </p:nvSpPr>
            <p:spPr>
              <a:xfrm>
                <a:off x="-230725" y="4372271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8"/>
              <p:cNvSpPr/>
              <p:nvPr/>
            </p:nvSpPr>
            <p:spPr>
              <a:xfrm>
                <a:off x="-230725" y="4114832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8"/>
              <p:cNvSpPr/>
              <p:nvPr/>
            </p:nvSpPr>
            <p:spPr>
              <a:xfrm>
                <a:off x="-230725" y="3857394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-230725" y="3599956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-230725" y="3343569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-230725" y="3086131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8"/>
              <p:cNvSpPr/>
              <p:nvPr/>
            </p:nvSpPr>
            <p:spPr>
              <a:xfrm>
                <a:off x="-230725" y="2828692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8"/>
              <p:cNvSpPr/>
              <p:nvPr/>
            </p:nvSpPr>
            <p:spPr>
              <a:xfrm>
                <a:off x="-230725" y="2571254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295789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>
                <a:off x="560134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6" name="Google Shape;846;p8"/>
            <p:cNvGrpSpPr/>
            <p:nvPr/>
          </p:nvGrpSpPr>
          <p:grpSpPr>
            <a:xfrm>
              <a:off x="152875" y="1132408"/>
              <a:ext cx="222300" cy="2892800"/>
              <a:chOff x="131925" y="1058325"/>
              <a:chExt cx="222300" cy="2892800"/>
            </a:xfrm>
          </p:grpSpPr>
          <p:sp>
            <p:nvSpPr>
              <p:cNvPr id="847" name="Google Shape;847;p8"/>
              <p:cNvSpPr/>
              <p:nvPr/>
            </p:nvSpPr>
            <p:spPr>
              <a:xfrm>
                <a:off x="131925" y="1058325"/>
                <a:ext cx="222300" cy="2223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  <p:sp>
            <p:nvSpPr>
              <p:cNvPr id="848" name="Google Shape;848;p8"/>
              <p:cNvSpPr/>
              <p:nvPr/>
            </p:nvSpPr>
            <p:spPr>
              <a:xfrm>
                <a:off x="131925" y="3728825"/>
                <a:ext cx="222300" cy="2223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</p:grpSp>
      </p:grpSp>
      <p:sp>
        <p:nvSpPr>
          <p:cNvPr id="849" name="Google Shape;849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1" name="Google Shape;851;p9"/>
          <p:cNvGrpSpPr/>
          <p:nvPr/>
        </p:nvGrpSpPr>
        <p:grpSpPr>
          <a:xfrm>
            <a:off x="-254010" y="25"/>
            <a:ext cx="9398175" cy="5143509"/>
            <a:chOff x="-254010" y="25"/>
            <a:chExt cx="9398175" cy="5143509"/>
          </a:xfrm>
        </p:grpSpPr>
        <p:grpSp>
          <p:nvGrpSpPr>
            <p:cNvPr id="852" name="Google Shape;852;p9"/>
            <p:cNvGrpSpPr/>
            <p:nvPr/>
          </p:nvGrpSpPr>
          <p:grpSpPr>
            <a:xfrm>
              <a:off x="-254010" y="25"/>
              <a:ext cx="9398175" cy="5143509"/>
              <a:chOff x="-230725" y="25"/>
              <a:chExt cx="9479700" cy="5143509"/>
            </a:xfrm>
          </p:grpSpPr>
          <p:sp>
            <p:nvSpPr>
              <p:cNvPr id="853" name="Google Shape;853;p9"/>
              <p:cNvSpPr/>
              <p:nvPr/>
            </p:nvSpPr>
            <p:spPr>
              <a:xfrm>
                <a:off x="2138587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9"/>
              <p:cNvSpPr/>
              <p:nvPr/>
            </p:nvSpPr>
            <p:spPr>
              <a:xfrm>
                <a:off x="1875330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9"/>
              <p:cNvSpPr/>
              <p:nvPr/>
            </p:nvSpPr>
            <p:spPr>
              <a:xfrm>
                <a:off x="1613161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9"/>
              <p:cNvSpPr/>
              <p:nvPr/>
            </p:nvSpPr>
            <p:spPr>
              <a:xfrm>
                <a:off x="1348816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9"/>
              <p:cNvSpPr/>
              <p:nvPr/>
            </p:nvSpPr>
            <p:spPr>
              <a:xfrm>
                <a:off x="1086647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9"/>
              <p:cNvSpPr/>
              <p:nvPr/>
            </p:nvSpPr>
            <p:spPr>
              <a:xfrm>
                <a:off x="822303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9"/>
              <p:cNvSpPr/>
              <p:nvPr/>
            </p:nvSpPr>
            <p:spPr>
              <a:xfrm>
                <a:off x="33620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60" name="Google Shape;860;p9"/>
              <p:cNvCxnSpPr/>
              <p:nvPr/>
            </p:nvCxnSpPr>
            <p:spPr>
              <a:xfrm rot="10800000">
                <a:off x="-230725" y="3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sp>
            <p:nvSpPr>
              <p:cNvPr id="861" name="Google Shape;861;p9"/>
              <p:cNvSpPr/>
              <p:nvPr/>
            </p:nvSpPr>
            <p:spPr>
              <a:xfrm>
                <a:off x="4771156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9"/>
              <p:cNvSpPr/>
              <p:nvPr/>
            </p:nvSpPr>
            <p:spPr>
              <a:xfrm>
                <a:off x="4508987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9"/>
              <p:cNvSpPr/>
              <p:nvPr/>
            </p:nvSpPr>
            <p:spPr>
              <a:xfrm>
                <a:off x="4244642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9"/>
              <p:cNvSpPr/>
              <p:nvPr/>
            </p:nvSpPr>
            <p:spPr>
              <a:xfrm>
                <a:off x="3982473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9"/>
              <p:cNvSpPr/>
              <p:nvPr/>
            </p:nvSpPr>
            <p:spPr>
              <a:xfrm>
                <a:off x="3718128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9"/>
              <p:cNvSpPr/>
              <p:nvPr/>
            </p:nvSpPr>
            <p:spPr>
              <a:xfrm>
                <a:off x="3455959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9"/>
              <p:cNvSpPr/>
              <p:nvPr/>
            </p:nvSpPr>
            <p:spPr>
              <a:xfrm>
                <a:off x="3191615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9"/>
              <p:cNvSpPr/>
              <p:nvPr/>
            </p:nvSpPr>
            <p:spPr>
              <a:xfrm>
                <a:off x="2929446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9"/>
              <p:cNvSpPr/>
              <p:nvPr/>
            </p:nvSpPr>
            <p:spPr>
              <a:xfrm>
                <a:off x="2665101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9"/>
              <p:cNvSpPr/>
              <p:nvPr/>
            </p:nvSpPr>
            <p:spPr>
              <a:xfrm>
                <a:off x="2401844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9"/>
              <p:cNvSpPr/>
              <p:nvPr/>
            </p:nvSpPr>
            <p:spPr>
              <a:xfrm>
                <a:off x="7404812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9"/>
              <p:cNvSpPr/>
              <p:nvPr/>
            </p:nvSpPr>
            <p:spPr>
              <a:xfrm>
                <a:off x="7140468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9"/>
              <p:cNvSpPr/>
              <p:nvPr/>
            </p:nvSpPr>
            <p:spPr>
              <a:xfrm>
                <a:off x="6878299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9"/>
              <p:cNvSpPr/>
              <p:nvPr/>
            </p:nvSpPr>
            <p:spPr>
              <a:xfrm>
                <a:off x="6615042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9"/>
              <p:cNvSpPr/>
              <p:nvPr/>
            </p:nvSpPr>
            <p:spPr>
              <a:xfrm>
                <a:off x="6352873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9"/>
              <p:cNvSpPr/>
              <p:nvPr/>
            </p:nvSpPr>
            <p:spPr>
              <a:xfrm>
                <a:off x="6088528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9"/>
              <p:cNvSpPr/>
              <p:nvPr/>
            </p:nvSpPr>
            <p:spPr>
              <a:xfrm>
                <a:off x="5826359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9"/>
              <p:cNvSpPr/>
              <p:nvPr/>
            </p:nvSpPr>
            <p:spPr>
              <a:xfrm>
                <a:off x="5562014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9"/>
              <p:cNvSpPr/>
              <p:nvPr/>
            </p:nvSpPr>
            <p:spPr>
              <a:xfrm>
                <a:off x="5297670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9"/>
              <p:cNvSpPr/>
              <p:nvPr/>
            </p:nvSpPr>
            <p:spPr>
              <a:xfrm>
                <a:off x="5035501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9"/>
              <p:cNvSpPr/>
              <p:nvPr/>
            </p:nvSpPr>
            <p:spPr>
              <a:xfrm>
                <a:off x="9248698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9"/>
              <p:cNvSpPr/>
              <p:nvPr/>
            </p:nvSpPr>
            <p:spPr>
              <a:xfrm>
                <a:off x="8984354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9"/>
              <p:cNvSpPr/>
              <p:nvPr/>
            </p:nvSpPr>
            <p:spPr>
              <a:xfrm>
                <a:off x="8722185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9"/>
              <p:cNvSpPr/>
              <p:nvPr/>
            </p:nvSpPr>
            <p:spPr>
              <a:xfrm>
                <a:off x="8457840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9"/>
              <p:cNvSpPr/>
              <p:nvPr/>
            </p:nvSpPr>
            <p:spPr>
              <a:xfrm>
                <a:off x="8193495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9"/>
              <p:cNvSpPr/>
              <p:nvPr/>
            </p:nvSpPr>
            <p:spPr>
              <a:xfrm>
                <a:off x="7931326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9"/>
              <p:cNvSpPr/>
              <p:nvPr/>
            </p:nvSpPr>
            <p:spPr>
              <a:xfrm>
                <a:off x="7666981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9"/>
              <p:cNvSpPr/>
              <p:nvPr/>
            </p:nvSpPr>
            <p:spPr>
              <a:xfrm>
                <a:off x="-230725" y="2314867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9"/>
              <p:cNvSpPr/>
              <p:nvPr/>
            </p:nvSpPr>
            <p:spPr>
              <a:xfrm>
                <a:off x="-230725" y="2057429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9"/>
              <p:cNvSpPr/>
              <p:nvPr/>
            </p:nvSpPr>
            <p:spPr>
              <a:xfrm>
                <a:off x="-230725" y="1799991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9"/>
              <p:cNvSpPr/>
              <p:nvPr/>
            </p:nvSpPr>
            <p:spPr>
              <a:xfrm>
                <a:off x="-230725" y="1542552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9"/>
              <p:cNvSpPr/>
              <p:nvPr/>
            </p:nvSpPr>
            <p:spPr>
              <a:xfrm>
                <a:off x="-230725" y="1286165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9"/>
              <p:cNvSpPr/>
              <p:nvPr/>
            </p:nvSpPr>
            <p:spPr>
              <a:xfrm>
                <a:off x="-230725" y="1028727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9"/>
              <p:cNvSpPr/>
              <p:nvPr/>
            </p:nvSpPr>
            <p:spPr>
              <a:xfrm>
                <a:off x="-230725" y="771289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9"/>
              <p:cNvSpPr/>
              <p:nvPr/>
            </p:nvSpPr>
            <p:spPr>
              <a:xfrm>
                <a:off x="-230725" y="513851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9"/>
              <p:cNvSpPr/>
              <p:nvPr/>
            </p:nvSpPr>
            <p:spPr>
              <a:xfrm>
                <a:off x="-230725" y="257463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97" name="Google Shape;897;p9"/>
              <p:cNvCxnSpPr/>
              <p:nvPr/>
            </p:nvCxnSpPr>
            <p:spPr>
              <a:xfrm>
                <a:off x="-230725" y="25"/>
                <a:ext cx="9479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sp>
            <p:nvSpPr>
              <p:cNvPr id="898" name="Google Shape;898;p9"/>
              <p:cNvSpPr/>
              <p:nvPr/>
            </p:nvSpPr>
            <p:spPr>
              <a:xfrm>
                <a:off x="-230725" y="4886096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9"/>
              <p:cNvSpPr/>
              <p:nvPr/>
            </p:nvSpPr>
            <p:spPr>
              <a:xfrm>
                <a:off x="-230725" y="5143534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9"/>
              <p:cNvSpPr/>
              <p:nvPr/>
            </p:nvSpPr>
            <p:spPr>
              <a:xfrm>
                <a:off x="-230725" y="4628658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9"/>
              <p:cNvSpPr/>
              <p:nvPr/>
            </p:nvSpPr>
            <p:spPr>
              <a:xfrm>
                <a:off x="-230725" y="4372271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9"/>
              <p:cNvSpPr/>
              <p:nvPr/>
            </p:nvSpPr>
            <p:spPr>
              <a:xfrm>
                <a:off x="-230725" y="4114832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9"/>
              <p:cNvSpPr/>
              <p:nvPr/>
            </p:nvSpPr>
            <p:spPr>
              <a:xfrm>
                <a:off x="-230725" y="3857394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9"/>
              <p:cNvSpPr/>
              <p:nvPr/>
            </p:nvSpPr>
            <p:spPr>
              <a:xfrm>
                <a:off x="-230725" y="3599956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9"/>
              <p:cNvSpPr/>
              <p:nvPr/>
            </p:nvSpPr>
            <p:spPr>
              <a:xfrm>
                <a:off x="-230725" y="3343569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9"/>
              <p:cNvSpPr/>
              <p:nvPr/>
            </p:nvSpPr>
            <p:spPr>
              <a:xfrm>
                <a:off x="-230725" y="3086131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9"/>
              <p:cNvSpPr/>
              <p:nvPr/>
            </p:nvSpPr>
            <p:spPr>
              <a:xfrm>
                <a:off x="-230725" y="2828692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9"/>
              <p:cNvSpPr/>
              <p:nvPr/>
            </p:nvSpPr>
            <p:spPr>
              <a:xfrm>
                <a:off x="-230725" y="2571254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9"/>
              <p:cNvSpPr/>
              <p:nvPr/>
            </p:nvSpPr>
            <p:spPr>
              <a:xfrm>
                <a:off x="295789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9"/>
              <p:cNvSpPr/>
              <p:nvPr/>
            </p:nvSpPr>
            <p:spPr>
              <a:xfrm>
                <a:off x="560134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1" name="Google Shape;911;p9"/>
            <p:cNvGrpSpPr/>
            <p:nvPr/>
          </p:nvGrpSpPr>
          <p:grpSpPr>
            <a:xfrm>
              <a:off x="152875" y="1132408"/>
              <a:ext cx="222300" cy="2892800"/>
              <a:chOff x="131925" y="1058325"/>
              <a:chExt cx="222300" cy="2892800"/>
            </a:xfrm>
          </p:grpSpPr>
          <p:sp>
            <p:nvSpPr>
              <p:cNvPr id="912" name="Google Shape;912;p9"/>
              <p:cNvSpPr/>
              <p:nvPr/>
            </p:nvSpPr>
            <p:spPr>
              <a:xfrm>
                <a:off x="131925" y="1058325"/>
                <a:ext cx="222300" cy="2223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  <p:sp>
            <p:nvSpPr>
              <p:cNvPr id="913" name="Google Shape;913;p9"/>
              <p:cNvSpPr/>
              <p:nvPr/>
            </p:nvSpPr>
            <p:spPr>
              <a:xfrm>
                <a:off x="131925" y="3728825"/>
                <a:ext cx="222300" cy="2223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</p:grpSp>
      </p:grpSp>
      <p:sp>
        <p:nvSpPr>
          <p:cNvPr id="914" name="Google Shape;914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0" name="Google Shape;920;p11"/>
          <p:cNvGrpSpPr/>
          <p:nvPr/>
        </p:nvGrpSpPr>
        <p:grpSpPr>
          <a:xfrm>
            <a:off x="-254010" y="25"/>
            <a:ext cx="9398175" cy="5143509"/>
            <a:chOff x="-254010" y="25"/>
            <a:chExt cx="9398175" cy="5143509"/>
          </a:xfrm>
        </p:grpSpPr>
        <p:grpSp>
          <p:nvGrpSpPr>
            <p:cNvPr id="921" name="Google Shape;921;p11"/>
            <p:cNvGrpSpPr/>
            <p:nvPr/>
          </p:nvGrpSpPr>
          <p:grpSpPr>
            <a:xfrm>
              <a:off x="-254010" y="25"/>
              <a:ext cx="9398175" cy="5143509"/>
              <a:chOff x="-230725" y="25"/>
              <a:chExt cx="9479700" cy="5143509"/>
            </a:xfrm>
          </p:grpSpPr>
          <p:sp>
            <p:nvSpPr>
              <p:cNvPr id="922" name="Google Shape;922;p11"/>
              <p:cNvSpPr/>
              <p:nvPr/>
            </p:nvSpPr>
            <p:spPr>
              <a:xfrm>
                <a:off x="2138587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11"/>
              <p:cNvSpPr/>
              <p:nvPr/>
            </p:nvSpPr>
            <p:spPr>
              <a:xfrm>
                <a:off x="1875330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11"/>
              <p:cNvSpPr/>
              <p:nvPr/>
            </p:nvSpPr>
            <p:spPr>
              <a:xfrm>
                <a:off x="1613161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11"/>
              <p:cNvSpPr/>
              <p:nvPr/>
            </p:nvSpPr>
            <p:spPr>
              <a:xfrm>
                <a:off x="1348816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11"/>
              <p:cNvSpPr/>
              <p:nvPr/>
            </p:nvSpPr>
            <p:spPr>
              <a:xfrm>
                <a:off x="1086647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11"/>
              <p:cNvSpPr/>
              <p:nvPr/>
            </p:nvSpPr>
            <p:spPr>
              <a:xfrm>
                <a:off x="822303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11"/>
              <p:cNvSpPr/>
              <p:nvPr/>
            </p:nvSpPr>
            <p:spPr>
              <a:xfrm>
                <a:off x="33620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929" name="Google Shape;929;p11"/>
              <p:cNvCxnSpPr/>
              <p:nvPr/>
            </p:nvCxnSpPr>
            <p:spPr>
              <a:xfrm rot="10800000">
                <a:off x="-230725" y="3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sp>
            <p:nvSpPr>
              <p:cNvPr id="930" name="Google Shape;930;p11"/>
              <p:cNvSpPr/>
              <p:nvPr/>
            </p:nvSpPr>
            <p:spPr>
              <a:xfrm>
                <a:off x="4771156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11"/>
              <p:cNvSpPr/>
              <p:nvPr/>
            </p:nvSpPr>
            <p:spPr>
              <a:xfrm>
                <a:off x="4508987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11"/>
              <p:cNvSpPr/>
              <p:nvPr/>
            </p:nvSpPr>
            <p:spPr>
              <a:xfrm>
                <a:off x="4244642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11"/>
              <p:cNvSpPr/>
              <p:nvPr/>
            </p:nvSpPr>
            <p:spPr>
              <a:xfrm>
                <a:off x="3982473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11"/>
              <p:cNvSpPr/>
              <p:nvPr/>
            </p:nvSpPr>
            <p:spPr>
              <a:xfrm>
                <a:off x="3718128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11"/>
              <p:cNvSpPr/>
              <p:nvPr/>
            </p:nvSpPr>
            <p:spPr>
              <a:xfrm>
                <a:off x="3455959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11"/>
              <p:cNvSpPr/>
              <p:nvPr/>
            </p:nvSpPr>
            <p:spPr>
              <a:xfrm>
                <a:off x="3191615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11"/>
              <p:cNvSpPr/>
              <p:nvPr/>
            </p:nvSpPr>
            <p:spPr>
              <a:xfrm>
                <a:off x="2929446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11"/>
              <p:cNvSpPr/>
              <p:nvPr/>
            </p:nvSpPr>
            <p:spPr>
              <a:xfrm>
                <a:off x="2665101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11"/>
              <p:cNvSpPr/>
              <p:nvPr/>
            </p:nvSpPr>
            <p:spPr>
              <a:xfrm>
                <a:off x="2401844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11"/>
              <p:cNvSpPr/>
              <p:nvPr/>
            </p:nvSpPr>
            <p:spPr>
              <a:xfrm>
                <a:off x="7404812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11"/>
              <p:cNvSpPr/>
              <p:nvPr/>
            </p:nvSpPr>
            <p:spPr>
              <a:xfrm>
                <a:off x="7140468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11"/>
              <p:cNvSpPr/>
              <p:nvPr/>
            </p:nvSpPr>
            <p:spPr>
              <a:xfrm>
                <a:off x="6878299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11"/>
              <p:cNvSpPr/>
              <p:nvPr/>
            </p:nvSpPr>
            <p:spPr>
              <a:xfrm>
                <a:off x="6615042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11"/>
              <p:cNvSpPr/>
              <p:nvPr/>
            </p:nvSpPr>
            <p:spPr>
              <a:xfrm>
                <a:off x="6352873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11"/>
              <p:cNvSpPr/>
              <p:nvPr/>
            </p:nvSpPr>
            <p:spPr>
              <a:xfrm>
                <a:off x="6088528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11"/>
              <p:cNvSpPr/>
              <p:nvPr/>
            </p:nvSpPr>
            <p:spPr>
              <a:xfrm>
                <a:off x="5826359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11"/>
              <p:cNvSpPr/>
              <p:nvPr/>
            </p:nvSpPr>
            <p:spPr>
              <a:xfrm>
                <a:off x="5562014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11"/>
              <p:cNvSpPr/>
              <p:nvPr/>
            </p:nvSpPr>
            <p:spPr>
              <a:xfrm>
                <a:off x="5297670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11"/>
              <p:cNvSpPr/>
              <p:nvPr/>
            </p:nvSpPr>
            <p:spPr>
              <a:xfrm>
                <a:off x="5035501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11"/>
              <p:cNvSpPr/>
              <p:nvPr/>
            </p:nvSpPr>
            <p:spPr>
              <a:xfrm>
                <a:off x="9248698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11"/>
              <p:cNvSpPr/>
              <p:nvPr/>
            </p:nvSpPr>
            <p:spPr>
              <a:xfrm>
                <a:off x="8984354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11"/>
              <p:cNvSpPr/>
              <p:nvPr/>
            </p:nvSpPr>
            <p:spPr>
              <a:xfrm>
                <a:off x="8722185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11"/>
              <p:cNvSpPr/>
              <p:nvPr/>
            </p:nvSpPr>
            <p:spPr>
              <a:xfrm>
                <a:off x="8457840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11"/>
              <p:cNvSpPr/>
              <p:nvPr/>
            </p:nvSpPr>
            <p:spPr>
              <a:xfrm>
                <a:off x="8193495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11"/>
              <p:cNvSpPr/>
              <p:nvPr/>
            </p:nvSpPr>
            <p:spPr>
              <a:xfrm>
                <a:off x="7931326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11"/>
              <p:cNvSpPr/>
              <p:nvPr/>
            </p:nvSpPr>
            <p:spPr>
              <a:xfrm>
                <a:off x="7666981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11"/>
              <p:cNvSpPr/>
              <p:nvPr/>
            </p:nvSpPr>
            <p:spPr>
              <a:xfrm>
                <a:off x="-230725" y="2314867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11"/>
              <p:cNvSpPr/>
              <p:nvPr/>
            </p:nvSpPr>
            <p:spPr>
              <a:xfrm>
                <a:off x="-230725" y="2057429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11"/>
              <p:cNvSpPr/>
              <p:nvPr/>
            </p:nvSpPr>
            <p:spPr>
              <a:xfrm>
                <a:off x="-230725" y="1799991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11"/>
              <p:cNvSpPr/>
              <p:nvPr/>
            </p:nvSpPr>
            <p:spPr>
              <a:xfrm>
                <a:off x="-230725" y="1542552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11"/>
              <p:cNvSpPr/>
              <p:nvPr/>
            </p:nvSpPr>
            <p:spPr>
              <a:xfrm>
                <a:off x="-230725" y="1286165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11"/>
              <p:cNvSpPr/>
              <p:nvPr/>
            </p:nvSpPr>
            <p:spPr>
              <a:xfrm>
                <a:off x="-230725" y="1028727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11"/>
              <p:cNvSpPr/>
              <p:nvPr/>
            </p:nvSpPr>
            <p:spPr>
              <a:xfrm>
                <a:off x="-230725" y="771289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11"/>
              <p:cNvSpPr/>
              <p:nvPr/>
            </p:nvSpPr>
            <p:spPr>
              <a:xfrm>
                <a:off x="-230725" y="513851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11"/>
              <p:cNvSpPr/>
              <p:nvPr/>
            </p:nvSpPr>
            <p:spPr>
              <a:xfrm>
                <a:off x="-230725" y="257463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966" name="Google Shape;966;p11"/>
              <p:cNvCxnSpPr/>
              <p:nvPr/>
            </p:nvCxnSpPr>
            <p:spPr>
              <a:xfrm>
                <a:off x="-230725" y="25"/>
                <a:ext cx="9479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sp>
            <p:nvSpPr>
              <p:cNvPr id="967" name="Google Shape;967;p11"/>
              <p:cNvSpPr/>
              <p:nvPr/>
            </p:nvSpPr>
            <p:spPr>
              <a:xfrm>
                <a:off x="-230725" y="4886096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11"/>
              <p:cNvSpPr/>
              <p:nvPr/>
            </p:nvSpPr>
            <p:spPr>
              <a:xfrm>
                <a:off x="-230725" y="5143534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11"/>
              <p:cNvSpPr/>
              <p:nvPr/>
            </p:nvSpPr>
            <p:spPr>
              <a:xfrm>
                <a:off x="-230725" y="4628658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11"/>
              <p:cNvSpPr/>
              <p:nvPr/>
            </p:nvSpPr>
            <p:spPr>
              <a:xfrm>
                <a:off x="-230725" y="4372271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11"/>
              <p:cNvSpPr/>
              <p:nvPr/>
            </p:nvSpPr>
            <p:spPr>
              <a:xfrm>
                <a:off x="-230725" y="4114832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11"/>
              <p:cNvSpPr/>
              <p:nvPr/>
            </p:nvSpPr>
            <p:spPr>
              <a:xfrm>
                <a:off x="-230725" y="3857394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11"/>
              <p:cNvSpPr/>
              <p:nvPr/>
            </p:nvSpPr>
            <p:spPr>
              <a:xfrm>
                <a:off x="-230725" y="3599956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11"/>
              <p:cNvSpPr/>
              <p:nvPr/>
            </p:nvSpPr>
            <p:spPr>
              <a:xfrm>
                <a:off x="-230725" y="3343569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11"/>
              <p:cNvSpPr/>
              <p:nvPr/>
            </p:nvSpPr>
            <p:spPr>
              <a:xfrm>
                <a:off x="-230725" y="3086131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11"/>
              <p:cNvSpPr/>
              <p:nvPr/>
            </p:nvSpPr>
            <p:spPr>
              <a:xfrm>
                <a:off x="-230725" y="2828692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11"/>
              <p:cNvSpPr/>
              <p:nvPr/>
            </p:nvSpPr>
            <p:spPr>
              <a:xfrm>
                <a:off x="-230725" y="2571254"/>
                <a:ext cx="94794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0000" fill="none" extrusionOk="0">
                    <a:moveTo>
                      <a:pt x="0" y="0"/>
                    </a:moveTo>
                    <a:lnTo>
                      <a:pt x="8714" y="0"/>
                    </a:lnTo>
                    <a:lnTo>
                      <a:pt x="871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0" rIns="910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11"/>
              <p:cNvSpPr/>
              <p:nvPr/>
            </p:nvSpPr>
            <p:spPr>
              <a:xfrm>
                <a:off x="295789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11"/>
              <p:cNvSpPr/>
              <p:nvPr/>
            </p:nvSpPr>
            <p:spPr>
              <a:xfrm>
                <a:off x="560134" y="25"/>
                <a:ext cx="0" cy="514350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895" fill="none" extrusionOk="0">
                    <a:moveTo>
                      <a:pt x="0" y="489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075" tIns="46075" rIns="91075" bIns="46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0" name="Google Shape;980;p11"/>
            <p:cNvGrpSpPr/>
            <p:nvPr/>
          </p:nvGrpSpPr>
          <p:grpSpPr>
            <a:xfrm>
              <a:off x="152875" y="1132408"/>
              <a:ext cx="222300" cy="2892800"/>
              <a:chOff x="131925" y="1058325"/>
              <a:chExt cx="222300" cy="2892800"/>
            </a:xfrm>
          </p:grpSpPr>
          <p:sp>
            <p:nvSpPr>
              <p:cNvPr id="981" name="Google Shape;981;p11"/>
              <p:cNvSpPr/>
              <p:nvPr/>
            </p:nvSpPr>
            <p:spPr>
              <a:xfrm>
                <a:off x="131925" y="1058325"/>
                <a:ext cx="222300" cy="2223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  <p:sp>
            <p:nvSpPr>
              <p:cNvPr id="982" name="Google Shape;982;p11"/>
              <p:cNvSpPr/>
              <p:nvPr/>
            </p:nvSpPr>
            <p:spPr>
              <a:xfrm>
                <a:off x="131925" y="3728825"/>
                <a:ext cx="222300" cy="2223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</p:grpSp>
      </p:grpSp>
      <p:sp>
        <p:nvSpPr>
          <p:cNvPr id="983" name="Google Shape;983;p11"/>
          <p:cNvSpPr txBox="1">
            <a:spLocks noGrp="1"/>
          </p:cNvSpPr>
          <p:nvPr>
            <p:ph type="title" hasCustomPrompt="1"/>
          </p:nvPr>
        </p:nvSpPr>
        <p:spPr>
          <a:xfrm>
            <a:off x="3394725" y="1757063"/>
            <a:ext cx="2354400" cy="916200"/>
          </a:xfrm>
          <a:prstGeom prst="rect">
            <a:avLst/>
          </a:prstGeom>
          <a:solidFill>
            <a:schemeClr val="accent2"/>
          </a:solidFill>
          <a:effectLst>
            <a:outerShdw dist="76200" dir="30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84" name="Google Shape;984;p11"/>
          <p:cNvSpPr txBox="1">
            <a:spLocks noGrp="1"/>
          </p:cNvSpPr>
          <p:nvPr>
            <p:ph type="subTitle" idx="1"/>
          </p:nvPr>
        </p:nvSpPr>
        <p:spPr>
          <a:xfrm>
            <a:off x="3394850" y="2889338"/>
            <a:ext cx="23544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1"/>
        </a:solidFill>
        <a:effectLst/>
      </p:bgPr>
    </p:bg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1" name="Google Shape;2681;p28"/>
          <p:cNvGrpSpPr/>
          <p:nvPr/>
        </p:nvGrpSpPr>
        <p:grpSpPr>
          <a:xfrm>
            <a:off x="172" y="25"/>
            <a:ext cx="9144119" cy="5143509"/>
            <a:chOff x="-230725" y="25"/>
            <a:chExt cx="9479700" cy="5143509"/>
          </a:xfrm>
        </p:grpSpPr>
        <p:sp>
          <p:nvSpPr>
            <p:cNvPr id="2682" name="Google Shape;2682;p28"/>
            <p:cNvSpPr/>
            <p:nvPr/>
          </p:nvSpPr>
          <p:spPr>
            <a:xfrm>
              <a:off x="2138587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28"/>
            <p:cNvSpPr/>
            <p:nvPr/>
          </p:nvSpPr>
          <p:spPr>
            <a:xfrm>
              <a:off x="1875330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28"/>
            <p:cNvSpPr/>
            <p:nvPr/>
          </p:nvSpPr>
          <p:spPr>
            <a:xfrm>
              <a:off x="1613161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28"/>
            <p:cNvSpPr/>
            <p:nvPr/>
          </p:nvSpPr>
          <p:spPr>
            <a:xfrm>
              <a:off x="1348816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28"/>
            <p:cNvSpPr/>
            <p:nvPr/>
          </p:nvSpPr>
          <p:spPr>
            <a:xfrm>
              <a:off x="1086647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28"/>
            <p:cNvSpPr/>
            <p:nvPr/>
          </p:nvSpPr>
          <p:spPr>
            <a:xfrm>
              <a:off x="822303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28"/>
            <p:cNvSpPr/>
            <p:nvPr/>
          </p:nvSpPr>
          <p:spPr>
            <a:xfrm>
              <a:off x="33620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89" name="Google Shape;2689;p28"/>
            <p:cNvCxnSpPr/>
            <p:nvPr/>
          </p:nvCxnSpPr>
          <p:spPr>
            <a:xfrm rot="10800000">
              <a:off x="-230725" y="34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sp>
          <p:nvSpPr>
            <p:cNvPr id="2690" name="Google Shape;2690;p28"/>
            <p:cNvSpPr/>
            <p:nvPr/>
          </p:nvSpPr>
          <p:spPr>
            <a:xfrm>
              <a:off x="4771156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28"/>
            <p:cNvSpPr/>
            <p:nvPr/>
          </p:nvSpPr>
          <p:spPr>
            <a:xfrm>
              <a:off x="4508987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28"/>
            <p:cNvSpPr/>
            <p:nvPr/>
          </p:nvSpPr>
          <p:spPr>
            <a:xfrm>
              <a:off x="4244642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28"/>
            <p:cNvSpPr/>
            <p:nvPr/>
          </p:nvSpPr>
          <p:spPr>
            <a:xfrm>
              <a:off x="3982473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28"/>
            <p:cNvSpPr/>
            <p:nvPr/>
          </p:nvSpPr>
          <p:spPr>
            <a:xfrm>
              <a:off x="3718128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28"/>
            <p:cNvSpPr/>
            <p:nvPr/>
          </p:nvSpPr>
          <p:spPr>
            <a:xfrm>
              <a:off x="3455959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28"/>
            <p:cNvSpPr/>
            <p:nvPr/>
          </p:nvSpPr>
          <p:spPr>
            <a:xfrm>
              <a:off x="3191615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28"/>
            <p:cNvSpPr/>
            <p:nvPr/>
          </p:nvSpPr>
          <p:spPr>
            <a:xfrm>
              <a:off x="2929446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28"/>
            <p:cNvSpPr/>
            <p:nvPr/>
          </p:nvSpPr>
          <p:spPr>
            <a:xfrm>
              <a:off x="2665101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28"/>
            <p:cNvSpPr/>
            <p:nvPr/>
          </p:nvSpPr>
          <p:spPr>
            <a:xfrm>
              <a:off x="2401844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28"/>
            <p:cNvSpPr/>
            <p:nvPr/>
          </p:nvSpPr>
          <p:spPr>
            <a:xfrm>
              <a:off x="7404812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28"/>
            <p:cNvSpPr/>
            <p:nvPr/>
          </p:nvSpPr>
          <p:spPr>
            <a:xfrm>
              <a:off x="7140468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28"/>
            <p:cNvSpPr/>
            <p:nvPr/>
          </p:nvSpPr>
          <p:spPr>
            <a:xfrm>
              <a:off x="6878299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28"/>
            <p:cNvSpPr/>
            <p:nvPr/>
          </p:nvSpPr>
          <p:spPr>
            <a:xfrm>
              <a:off x="6615042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28"/>
            <p:cNvSpPr/>
            <p:nvPr/>
          </p:nvSpPr>
          <p:spPr>
            <a:xfrm>
              <a:off x="6352873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28"/>
            <p:cNvSpPr/>
            <p:nvPr/>
          </p:nvSpPr>
          <p:spPr>
            <a:xfrm>
              <a:off x="6088528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28"/>
            <p:cNvSpPr/>
            <p:nvPr/>
          </p:nvSpPr>
          <p:spPr>
            <a:xfrm>
              <a:off x="5826359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28"/>
            <p:cNvSpPr/>
            <p:nvPr/>
          </p:nvSpPr>
          <p:spPr>
            <a:xfrm>
              <a:off x="5562014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28"/>
            <p:cNvSpPr/>
            <p:nvPr/>
          </p:nvSpPr>
          <p:spPr>
            <a:xfrm>
              <a:off x="5297670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28"/>
            <p:cNvSpPr/>
            <p:nvPr/>
          </p:nvSpPr>
          <p:spPr>
            <a:xfrm>
              <a:off x="5035501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28"/>
            <p:cNvSpPr/>
            <p:nvPr/>
          </p:nvSpPr>
          <p:spPr>
            <a:xfrm>
              <a:off x="9248698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28"/>
            <p:cNvSpPr/>
            <p:nvPr/>
          </p:nvSpPr>
          <p:spPr>
            <a:xfrm>
              <a:off x="8984354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28"/>
            <p:cNvSpPr/>
            <p:nvPr/>
          </p:nvSpPr>
          <p:spPr>
            <a:xfrm>
              <a:off x="8722185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28"/>
            <p:cNvSpPr/>
            <p:nvPr/>
          </p:nvSpPr>
          <p:spPr>
            <a:xfrm>
              <a:off x="8457840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28"/>
            <p:cNvSpPr/>
            <p:nvPr/>
          </p:nvSpPr>
          <p:spPr>
            <a:xfrm>
              <a:off x="8193495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28"/>
            <p:cNvSpPr/>
            <p:nvPr/>
          </p:nvSpPr>
          <p:spPr>
            <a:xfrm>
              <a:off x="7931326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28"/>
            <p:cNvSpPr/>
            <p:nvPr/>
          </p:nvSpPr>
          <p:spPr>
            <a:xfrm>
              <a:off x="7666981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28"/>
            <p:cNvSpPr/>
            <p:nvPr/>
          </p:nvSpPr>
          <p:spPr>
            <a:xfrm>
              <a:off x="-230725" y="2314867"/>
              <a:ext cx="9479416" cy="0"/>
            </a:xfrm>
            <a:custGeom>
              <a:avLst/>
              <a:gdLst/>
              <a:ahLst/>
              <a:cxnLst/>
              <a:rect l="l" t="t" r="r" b="b"/>
              <a:pathLst>
                <a:path w="8714" h="120000" fill="none" extrusionOk="0">
                  <a:moveTo>
                    <a:pt x="0" y="0"/>
                  </a:moveTo>
                  <a:lnTo>
                    <a:pt x="8714" y="0"/>
                  </a:lnTo>
                  <a:lnTo>
                    <a:pt x="871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0" rIns="910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28"/>
            <p:cNvSpPr/>
            <p:nvPr/>
          </p:nvSpPr>
          <p:spPr>
            <a:xfrm>
              <a:off x="-230725" y="2057429"/>
              <a:ext cx="9479416" cy="0"/>
            </a:xfrm>
            <a:custGeom>
              <a:avLst/>
              <a:gdLst/>
              <a:ahLst/>
              <a:cxnLst/>
              <a:rect l="l" t="t" r="r" b="b"/>
              <a:pathLst>
                <a:path w="8714" h="120000" fill="none" extrusionOk="0">
                  <a:moveTo>
                    <a:pt x="0" y="0"/>
                  </a:moveTo>
                  <a:lnTo>
                    <a:pt x="8714" y="0"/>
                  </a:lnTo>
                  <a:lnTo>
                    <a:pt x="871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0" rIns="910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28"/>
            <p:cNvSpPr/>
            <p:nvPr/>
          </p:nvSpPr>
          <p:spPr>
            <a:xfrm>
              <a:off x="-230725" y="1799991"/>
              <a:ext cx="9479416" cy="0"/>
            </a:xfrm>
            <a:custGeom>
              <a:avLst/>
              <a:gdLst/>
              <a:ahLst/>
              <a:cxnLst/>
              <a:rect l="l" t="t" r="r" b="b"/>
              <a:pathLst>
                <a:path w="8714" h="120000" fill="none" extrusionOk="0">
                  <a:moveTo>
                    <a:pt x="0" y="0"/>
                  </a:moveTo>
                  <a:lnTo>
                    <a:pt x="8714" y="0"/>
                  </a:lnTo>
                  <a:lnTo>
                    <a:pt x="871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0" rIns="910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28"/>
            <p:cNvSpPr/>
            <p:nvPr/>
          </p:nvSpPr>
          <p:spPr>
            <a:xfrm>
              <a:off x="-230725" y="1542552"/>
              <a:ext cx="9479416" cy="0"/>
            </a:xfrm>
            <a:custGeom>
              <a:avLst/>
              <a:gdLst/>
              <a:ahLst/>
              <a:cxnLst/>
              <a:rect l="l" t="t" r="r" b="b"/>
              <a:pathLst>
                <a:path w="8714" h="120000" fill="none" extrusionOk="0">
                  <a:moveTo>
                    <a:pt x="0" y="0"/>
                  </a:moveTo>
                  <a:lnTo>
                    <a:pt x="8714" y="0"/>
                  </a:lnTo>
                  <a:lnTo>
                    <a:pt x="871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0" rIns="910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28"/>
            <p:cNvSpPr/>
            <p:nvPr/>
          </p:nvSpPr>
          <p:spPr>
            <a:xfrm>
              <a:off x="-230725" y="1286165"/>
              <a:ext cx="9479416" cy="0"/>
            </a:xfrm>
            <a:custGeom>
              <a:avLst/>
              <a:gdLst/>
              <a:ahLst/>
              <a:cxnLst/>
              <a:rect l="l" t="t" r="r" b="b"/>
              <a:pathLst>
                <a:path w="8714" h="120000" fill="none" extrusionOk="0">
                  <a:moveTo>
                    <a:pt x="0" y="0"/>
                  </a:moveTo>
                  <a:lnTo>
                    <a:pt x="8714" y="0"/>
                  </a:lnTo>
                  <a:lnTo>
                    <a:pt x="871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0" rIns="910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28"/>
            <p:cNvSpPr/>
            <p:nvPr/>
          </p:nvSpPr>
          <p:spPr>
            <a:xfrm>
              <a:off x="-230725" y="1028727"/>
              <a:ext cx="9479416" cy="0"/>
            </a:xfrm>
            <a:custGeom>
              <a:avLst/>
              <a:gdLst/>
              <a:ahLst/>
              <a:cxnLst/>
              <a:rect l="l" t="t" r="r" b="b"/>
              <a:pathLst>
                <a:path w="8714" h="120000" fill="none" extrusionOk="0">
                  <a:moveTo>
                    <a:pt x="0" y="0"/>
                  </a:moveTo>
                  <a:lnTo>
                    <a:pt x="8714" y="0"/>
                  </a:lnTo>
                  <a:lnTo>
                    <a:pt x="871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0" rIns="910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28"/>
            <p:cNvSpPr/>
            <p:nvPr/>
          </p:nvSpPr>
          <p:spPr>
            <a:xfrm>
              <a:off x="-230725" y="771289"/>
              <a:ext cx="9479416" cy="0"/>
            </a:xfrm>
            <a:custGeom>
              <a:avLst/>
              <a:gdLst/>
              <a:ahLst/>
              <a:cxnLst/>
              <a:rect l="l" t="t" r="r" b="b"/>
              <a:pathLst>
                <a:path w="8714" h="120000" fill="none" extrusionOk="0">
                  <a:moveTo>
                    <a:pt x="0" y="0"/>
                  </a:moveTo>
                  <a:lnTo>
                    <a:pt x="8714" y="0"/>
                  </a:lnTo>
                  <a:lnTo>
                    <a:pt x="871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0" rIns="910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28"/>
            <p:cNvSpPr/>
            <p:nvPr/>
          </p:nvSpPr>
          <p:spPr>
            <a:xfrm>
              <a:off x="-230725" y="513851"/>
              <a:ext cx="9479416" cy="0"/>
            </a:xfrm>
            <a:custGeom>
              <a:avLst/>
              <a:gdLst/>
              <a:ahLst/>
              <a:cxnLst/>
              <a:rect l="l" t="t" r="r" b="b"/>
              <a:pathLst>
                <a:path w="8714" h="120000" fill="none" extrusionOk="0">
                  <a:moveTo>
                    <a:pt x="0" y="0"/>
                  </a:moveTo>
                  <a:lnTo>
                    <a:pt x="8714" y="0"/>
                  </a:lnTo>
                  <a:lnTo>
                    <a:pt x="871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0" rIns="910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28"/>
            <p:cNvSpPr/>
            <p:nvPr/>
          </p:nvSpPr>
          <p:spPr>
            <a:xfrm>
              <a:off x="-230725" y="257463"/>
              <a:ext cx="9479416" cy="0"/>
            </a:xfrm>
            <a:custGeom>
              <a:avLst/>
              <a:gdLst/>
              <a:ahLst/>
              <a:cxnLst/>
              <a:rect l="l" t="t" r="r" b="b"/>
              <a:pathLst>
                <a:path w="8714" h="120000" fill="none" extrusionOk="0">
                  <a:moveTo>
                    <a:pt x="0" y="0"/>
                  </a:moveTo>
                  <a:lnTo>
                    <a:pt x="8714" y="0"/>
                  </a:lnTo>
                  <a:lnTo>
                    <a:pt x="871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0" rIns="910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26" name="Google Shape;2726;p28"/>
            <p:cNvCxnSpPr/>
            <p:nvPr/>
          </p:nvCxnSpPr>
          <p:spPr>
            <a:xfrm>
              <a:off x="-230725" y="25"/>
              <a:ext cx="94797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sp>
          <p:nvSpPr>
            <p:cNvPr id="2727" name="Google Shape;2727;p28"/>
            <p:cNvSpPr/>
            <p:nvPr/>
          </p:nvSpPr>
          <p:spPr>
            <a:xfrm>
              <a:off x="-230725" y="4886096"/>
              <a:ext cx="9479416" cy="0"/>
            </a:xfrm>
            <a:custGeom>
              <a:avLst/>
              <a:gdLst/>
              <a:ahLst/>
              <a:cxnLst/>
              <a:rect l="l" t="t" r="r" b="b"/>
              <a:pathLst>
                <a:path w="8714" h="120000" fill="none" extrusionOk="0">
                  <a:moveTo>
                    <a:pt x="0" y="0"/>
                  </a:moveTo>
                  <a:lnTo>
                    <a:pt x="8714" y="0"/>
                  </a:lnTo>
                  <a:lnTo>
                    <a:pt x="871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0" rIns="910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28"/>
            <p:cNvSpPr/>
            <p:nvPr/>
          </p:nvSpPr>
          <p:spPr>
            <a:xfrm>
              <a:off x="-230725" y="5143534"/>
              <a:ext cx="9479416" cy="0"/>
            </a:xfrm>
            <a:custGeom>
              <a:avLst/>
              <a:gdLst/>
              <a:ahLst/>
              <a:cxnLst/>
              <a:rect l="l" t="t" r="r" b="b"/>
              <a:pathLst>
                <a:path w="8714" h="120000" fill="none" extrusionOk="0">
                  <a:moveTo>
                    <a:pt x="0" y="0"/>
                  </a:moveTo>
                  <a:lnTo>
                    <a:pt x="8714" y="0"/>
                  </a:lnTo>
                  <a:lnTo>
                    <a:pt x="871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0" rIns="910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28"/>
            <p:cNvSpPr/>
            <p:nvPr/>
          </p:nvSpPr>
          <p:spPr>
            <a:xfrm>
              <a:off x="-230725" y="4628658"/>
              <a:ext cx="9479416" cy="0"/>
            </a:xfrm>
            <a:custGeom>
              <a:avLst/>
              <a:gdLst/>
              <a:ahLst/>
              <a:cxnLst/>
              <a:rect l="l" t="t" r="r" b="b"/>
              <a:pathLst>
                <a:path w="8714" h="120000" fill="none" extrusionOk="0">
                  <a:moveTo>
                    <a:pt x="0" y="0"/>
                  </a:moveTo>
                  <a:lnTo>
                    <a:pt x="8714" y="0"/>
                  </a:lnTo>
                  <a:lnTo>
                    <a:pt x="871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0" rIns="910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28"/>
            <p:cNvSpPr/>
            <p:nvPr/>
          </p:nvSpPr>
          <p:spPr>
            <a:xfrm>
              <a:off x="-230725" y="4372271"/>
              <a:ext cx="9479416" cy="0"/>
            </a:xfrm>
            <a:custGeom>
              <a:avLst/>
              <a:gdLst/>
              <a:ahLst/>
              <a:cxnLst/>
              <a:rect l="l" t="t" r="r" b="b"/>
              <a:pathLst>
                <a:path w="8714" h="120000" fill="none" extrusionOk="0">
                  <a:moveTo>
                    <a:pt x="0" y="0"/>
                  </a:moveTo>
                  <a:lnTo>
                    <a:pt x="8714" y="0"/>
                  </a:lnTo>
                  <a:lnTo>
                    <a:pt x="871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0" rIns="910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28"/>
            <p:cNvSpPr/>
            <p:nvPr/>
          </p:nvSpPr>
          <p:spPr>
            <a:xfrm>
              <a:off x="-230725" y="4114832"/>
              <a:ext cx="9479416" cy="0"/>
            </a:xfrm>
            <a:custGeom>
              <a:avLst/>
              <a:gdLst/>
              <a:ahLst/>
              <a:cxnLst/>
              <a:rect l="l" t="t" r="r" b="b"/>
              <a:pathLst>
                <a:path w="8714" h="120000" fill="none" extrusionOk="0">
                  <a:moveTo>
                    <a:pt x="0" y="0"/>
                  </a:moveTo>
                  <a:lnTo>
                    <a:pt x="8714" y="0"/>
                  </a:lnTo>
                  <a:lnTo>
                    <a:pt x="871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0" rIns="910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28"/>
            <p:cNvSpPr/>
            <p:nvPr/>
          </p:nvSpPr>
          <p:spPr>
            <a:xfrm>
              <a:off x="-230725" y="3857394"/>
              <a:ext cx="9479416" cy="0"/>
            </a:xfrm>
            <a:custGeom>
              <a:avLst/>
              <a:gdLst/>
              <a:ahLst/>
              <a:cxnLst/>
              <a:rect l="l" t="t" r="r" b="b"/>
              <a:pathLst>
                <a:path w="8714" h="120000" fill="none" extrusionOk="0">
                  <a:moveTo>
                    <a:pt x="0" y="0"/>
                  </a:moveTo>
                  <a:lnTo>
                    <a:pt x="8714" y="0"/>
                  </a:lnTo>
                  <a:lnTo>
                    <a:pt x="871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0" rIns="910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28"/>
            <p:cNvSpPr/>
            <p:nvPr/>
          </p:nvSpPr>
          <p:spPr>
            <a:xfrm>
              <a:off x="-230725" y="3599956"/>
              <a:ext cx="9479416" cy="0"/>
            </a:xfrm>
            <a:custGeom>
              <a:avLst/>
              <a:gdLst/>
              <a:ahLst/>
              <a:cxnLst/>
              <a:rect l="l" t="t" r="r" b="b"/>
              <a:pathLst>
                <a:path w="8714" h="120000" fill="none" extrusionOk="0">
                  <a:moveTo>
                    <a:pt x="0" y="0"/>
                  </a:moveTo>
                  <a:lnTo>
                    <a:pt x="8714" y="0"/>
                  </a:lnTo>
                  <a:lnTo>
                    <a:pt x="871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0" rIns="910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28"/>
            <p:cNvSpPr/>
            <p:nvPr/>
          </p:nvSpPr>
          <p:spPr>
            <a:xfrm>
              <a:off x="-230725" y="3343569"/>
              <a:ext cx="9479416" cy="0"/>
            </a:xfrm>
            <a:custGeom>
              <a:avLst/>
              <a:gdLst/>
              <a:ahLst/>
              <a:cxnLst/>
              <a:rect l="l" t="t" r="r" b="b"/>
              <a:pathLst>
                <a:path w="8714" h="120000" fill="none" extrusionOk="0">
                  <a:moveTo>
                    <a:pt x="0" y="0"/>
                  </a:moveTo>
                  <a:lnTo>
                    <a:pt x="8714" y="0"/>
                  </a:lnTo>
                  <a:lnTo>
                    <a:pt x="871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0" rIns="910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28"/>
            <p:cNvSpPr/>
            <p:nvPr/>
          </p:nvSpPr>
          <p:spPr>
            <a:xfrm>
              <a:off x="-230725" y="3086131"/>
              <a:ext cx="9479416" cy="0"/>
            </a:xfrm>
            <a:custGeom>
              <a:avLst/>
              <a:gdLst/>
              <a:ahLst/>
              <a:cxnLst/>
              <a:rect l="l" t="t" r="r" b="b"/>
              <a:pathLst>
                <a:path w="8714" h="120000" fill="none" extrusionOk="0">
                  <a:moveTo>
                    <a:pt x="0" y="0"/>
                  </a:moveTo>
                  <a:lnTo>
                    <a:pt x="8714" y="0"/>
                  </a:lnTo>
                  <a:lnTo>
                    <a:pt x="871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0" rIns="910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28"/>
            <p:cNvSpPr/>
            <p:nvPr/>
          </p:nvSpPr>
          <p:spPr>
            <a:xfrm>
              <a:off x="-230725" y="2828692"/>
              <a:ext cx="9479416" cy="0"/>
            </a:xfrm>
            <a:custGeom>
              <a:avLst/>
              <a:gdLst/>
              <a:ahLst/>
              <a:cxnLst/>
              <a:rect l="l" t="t" r="r" b="b"/>
              <a:pathLst>
                <a:path w="8714" h="120000" fill="none" extrusionOk="0">
                  <a:moveTo>
                    <a:pt x="0" y="0"/>
                  </a:moveTo>
                  <a:lnTo>
                    <a:pt x="8714" y="0"/>
                  </a:lnTo>
                  <a:lnTo>
                    <a:pt x="871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0" rIns="910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28"/>
            <p:cNvSpPr/>
            <p:nvPr/>
          </p:nvSpPr>
          <p:spPr>
            <a:xfrm>
              <a:off x="-230725" y="2571254"/>
              <a:ext cx="9479416" cy="0"/>
            </a:xfrm>
            <a:custGeom>
              <a:avLst/>
              <a:gdLst/>
              <a:ahLst/>
              <a:cxnLst/>
              <a:rect l="l" t="t" r="r" b="b"/>
              <a:pathLst>
                <a:path w="8714" h="120000" fill="none" extrusionOk="0">
                  <a:moveTo>
                    <a:pt x="0" y="0"/>
                  </a:moveTo>
                  <a:lnTo>
                    <a:pt x="8714" y="0"/>
                  </a:lnTo>
                  <a:lnTo>
                    <a:pt x="871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0" rIns="910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28"/>
            <p:cNvSpPr/>
            <p:nvPr/>
          </p:nvSpPr>
          <p:spPr>
            <a:xfrm>
              <a:off x="295789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28"/>
            <p:cNvSpPr/>
            <p:nvPr/>
          </p:nvSpPr>
          <p:spPr>
            <a:xfrm>
              <a:off x="560134" y="25"/>
              <a:ext cx="0" cy="5143507"/>
            </a:xfrm>
            <a:custGeom>
              <a:avLst/>
              <a:gdLst/>
              <a:ahLst/>
              <a:cxnLst/>
              <a:rect l="l" t="t" r="r" b="b"/>
              <a:pathLst>
                <a:path w="120000" h="4895" fill="none" extrusionOk="0">
                  <a:moveTo>
                    <a:pt x="0" y="48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075" tIns="46075" rIns="91075" bIns="46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0" name="Google Shape;2740;p28"/>
          <p:cNvSpPr/>
          <p:nvPr/>
        </p:nvSpPr>
        <p:spPr>
          <a:xfrm>
            <a:off x="512675" y="522700"/>
            <a:ext cx="8127000" cy="40998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  <p:grpSp>
        <p:nvGrpSpPr>
          <p:cNvPr id="2741" name="Google Shape;2741;p28"/>
          <p:cNvGrpSpPr/>
          <p:nvPr/>
        </p:nvGrpSpPr>
        <p:grpSpPr>
          <a:xfrm>
            <a:off x="-298509" y="-326422"/>
            <a:ext cx="9914998" cy="5808244"/>
            <a:chOff x="-298509" y="-326422"/>
            <a:chExt cx="9914998" cy="5808244"/>
          </a:xfrm>
        </p:grpSpPr>
        <p:sp>
          <p:nvSpPr>
            <p:cNvPr id="2742" name="Google Shape;2742;p28"/>
            <p:cNvSpPr/>
            <p:nvPr/>
          </p:nvSpPr>
          <p:spPr>
            <a:xfrm rot="1858599">
              <a:off x="-312936" y="4706945"/>
              <a:ext cx="1606676" cy="389159"/>
            </a:xfrm>
            <a:custGeom>
              <a:avLst/>
              <a:gdLst/>
              <a:ahLst/>
              <a:cxnLst/>
              <a:rect l="l" t="t" r="r" b="b"/>
              <a:pathLst>
                <a:path w="4463" h="1081" extrusionOk="0">
                  <a:moveTo>
                    <a:pt x="11" y="1007"/>
                  </a:moveTo>
                  <a:lnTo>
                    <a:pt x="392" y="558"/>
                  </a:lnTo>
                  <a:cubicBezTo>
                    <a:pt x="407" y="541"/>
                    <a:pt x="407" y="515"/>
                    <a:pt x="392" y="500"/>
                  </a:cubicBezTo>
                  <a:lnTo>
                    <a:pt x="15" y="74"/>
                  </a:lnTo>
                  <a:cubicBezTo>
                    <a:pt x="-11" y="44"/>
                    <a:pt x="10" y="0"/>
                    <a:pt x="49" y="0"/>
                  </a:cubicBezTo>
                  <a:lnTo>
                    <a:pt x="3874" y="0"/>
                  </a:lnTo>
                  <a:cubicBezTo>
                    <a:pt x="3885" y="0"/>
                    <a:pt x="3897" y="3"/>
                    <a:pt x="3904" y="11"/>
                  </a:cubicBezTo>
                  <a:lnTo>
                    <a:pt x="4448" y="497"/>
                  </a:lnTo>
                  <a:cubicBezTo>
                    <a:pt x="4468" y="513"/>
                    <a:pt x="4468" y="545"/>
                    <a:pt x="4448" y="562"/>
                  </a:cubicBezTo>
                  <a:lnTo>
                    <a:pt x="3904" y="1070"/>
                  </a:lnTo>
                  <a:cubicBezTo>
                    <a:pt x="3897" y="1078"/>
                    <a:pt x="3885" y="1081"/>
                    <a:pt x="3874" y="1081"/>
                  </a:cubicBezTo>
                  <a:lnTo>
                    <a:pt x="45" y="1081"/>
                  </a:lnTo>
                  <a:cubicBezTo>
                    <a:pt x="8" y="1081"/>
                    <a:pt x="-13" y="1036"/>
                    <a:pt x="11" y="10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28575" dir="3840000" algn="bl" rotWithShape="0">
                <a:schemeClr val="dk1"/>
              </a:outerShdw>
            </a:effectLst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28"/>
            <p:cNvSpPr/>
            <p:nvPr/>
          </p:nvSpPr>
          <p:spPr>
            <a:xfrm rot="1858599">
              <a:off x="8024239" y="59295"/>
              <a:ext cx="1606676" cy="389159"/>
            </a:xfrm>
            <a:custGeom>
              <a:avLst/>
              <a:gdLst/>
              <a:ahLst/>
              <a:cxnLst/>
              <a:rect l="l" t="t" r="r" b="b"/>
              <a:pathLst>
                <a:path w="4463" h="1081" extrusionOk="0">
                  <a:moveTo>
                    <a:pt x="11" y="1007"/>
                  </a:moveTo>
                  <a:lnTo>
                    <a:pt x="392" y="558"/>
                  </a:lnTo>
                  <a:cubicBezTo>
                    <a:pt x="407" y="541"/>
                    <a:pt x="407" y="515"/>
                    <a:pt x="392" y="500"/>
                  </a:cubicBezTo>
                  <a:lnTo>
                    <a:pt x="15" y="74"/>
                  </a:lnTo>
                  <a:cubicBezTo>
                    <a:pt x="-11" y="44"/>
                    <a:pt x="10" y="0"/>
                    <a:pt x="49" y="0"/>
                  </a:cubicBezTo>
                  <a:lnTo>
                    <a:pt x="3874" y="0"/>
                  </a:lnTo>
                  <a:cubicBezTo>
                    <a:pt x="3885" y="0"/>
                    <a:pt x="3897" y="3"/>
                    <a:pt x="3904" y="11"/>
                  </a:cubicBezTo>
                  <a:lnTo>
                    <a:pt x="4448" y="497"/>
                  </a:lnTo>
                  <a:cubicBezTo>
                    <a:pt x="4468" y="513"/>
                    <a:pt x="4468" y="545"/>
                    <a:pt x="4448" y="562"/>
                  </a:cubicBezTo>
                  <a:lnTo>
                    <a:pt x="3904" y="1070"/>
                  </a:lnTo>
                  <a:cubicBezTo>
                    <a:pt x="3897" y="1078"/>
                    <a:pt x="3885" y="1081"/>
                    <a:pt x="3874" y="1081"/>
                  </a:cubicBezTo>
                  <a:lnTo>
                    <a:pt x="45" y="1081"/>
                  </a:lnTo>
                  <a:cubicBezTo>
                    <a:pt x="8" y="1081"/>
                    <a:pt x="-13" y="1036"/>
                    <a:pt x="11" y="10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28575" dir="3840000" algn="bl" rotWithShape="0">
                <a:schemeClr val="dk1"/>
              </a:outerShdw>
            </a:effectLst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lack Han Sans"/>
              <a:buNone/>
              <a:defRPr sz="32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 b="1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 b="1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 b="1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 b="1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 b="1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 b="1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 b="1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 b="1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Char char="●"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Char char="○"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Char char="■"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Char char="●"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Char char="○"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Char char="■"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Char char="●"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Char char="○"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Char char="■"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7" r:id="rId5"/>
    <p:sldLayoutId id="2147483658" r:id="rId6"/>
    <p:sldLayoutId id="214748367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4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video" Target="../media/media2.mp4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0.png"/><Relationship Id="rId7" Type="http://schemas.openxmlformats.org/officeDocument/2006/relationships/image" Target="../media/image1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1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p46"/>
          <p:cNvSpPr txBox="1">
            <a:spLocks noGrp="1"/>
          </p:cNvSpPr>
          <p:nvPr>
            <p:ph type="title"/>
          </p:nvPr>
        </p:nvSpPr>
        <p:spPr>
          <a:xfrm>
            <a:off x="3329904" y="128746"/>
            <a:ext cx="2778669" cy="540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mở đầu</a:t>
            </a:r>
            <a:endParaRPr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24" name="Google Shape;3024;p46"/>
          <p:cNvSpPr txBox="1">
            <a:spLocks noGrp="1"/>
          </p:cNvSpPr>
          <p:nvPr>
            <p:ph type="subTitle" idx="1"/>
          </p:nvPr>
        </p:nvSpPr>
        <p:spPr>
          <a:xfrm>
            <a:off x="646703" y="717144"/>
            <a:ext cx="7552917" cy="1551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Tòa tháp Capital Gate (thuộc Các Tiểu vương quốc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A-rập Thống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nhất)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nghiêng 18</a:t>
            </a:r>
            <a:r>
              <a:rPr lang="vi-V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so với phương thẳng đứng (góc nghiêng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như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1). Tính đến ngày 01/6/2020, tòa tháp này là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tòa tháp nghiêng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nhất trên thế giới.</a:t>
            </a:r>
          </a:p>
          <a:p>
            <a:pPr algn="l"/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25" name="Google Shape;3025;p46"/>
          <p:cNvSpPr/>
          <p:nvPr/>
        </p:nvSpPr>
        <p:spPr>
          <a:xfrm rot="-1621951">
            <a:off x="-257355" y="40822"/>
            <a:ext cx="2257905" cy="301318"/>
          </a:xfrm>
          <a:custGeom>
            <a:avLst/>
            <a:gdLst/>
            <a:ahLst/>
            <a:cxnLst/>
            <a:rect l="l" t="t" r="r" b="b"/>
            <a:pathLst>
              <a:path w="6272" h="837" extrusionOk="0">
                <a:moveTo>
                  <a:pt x="0" y="419"/>
                </a:moveTo>
                <a:lnTo>
                  <a:pt x="0" y="419"/>
                </a:lnTo>
                <a:cubicBezTo>
                  <a:pt x="0" y="187"/>
                  <a:pt x="187" y="0"/>
                  <a:pt x="418" y="0"/>
                </a:cubicBezTo>
                <a:lnTo>
                  <a:pt x="5853" y="0"/>
                </a:lnTo>
                <a:cubicBezTo>
                  <a:pt x="6085" y="0"/>
                  <a:pt x="6272" y="187"/>
                  <a:pt x="6272" y="419"/>
                </a:cubicBezTo>
                <a:lnTo>
                  <a:pt x="6272" y="419"/>
                </a:lnTo>
                <a:cubicBezTo>
                  <a:pt x="6272" y="650"/>
                  <a:pt x="6085" y="837"/>
                  <a:pt x="5853" y="837"/>
                </a:cubicBezTo>
                <a:lnTo>
                  <a:pt x="418" y="837"/>
                </a:lnTo>
                <a:cubicBezTo>
                  <a:pt x="189" y="839"/>
                  <a:pt x="0" y="650"/>
                  <a:pt x="0" y="41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dist="28575" dir="3840000" algn="bl" rotWithShape="0">
              <a:schemeClr val="dk1"/>
            </a:outerShdw>
          </a:effectLst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6" name="Google Shape;3026;p46"/>
          <p:cNvSpPr/>
          <p:nvPr/>
        </p:nvSpPr>
        <p:spPr>
          <a:xfrm rot="-2346964">
            <a:off x="7812396" y="4564091"/>
            <a:ext cx="1810508" cy="404471"/>
          </a:xfrm>
          <a:custGeom>
            <a:avLst/>
            <a:gdLst/>
            <a:ahLst/>
            <a:cxnLst/>
            <a:rect l="l" t="t" r="r" b="b"/>
            <a:pathLst>
              <a:path w="4463" h="1081" extrusionOk="0">
                <a:moveTo>
                  <a:pt x="11" y="1007"/>
                </a:moveTo>
                <a:lnTo>
                  <a:pt x="392" y="558"/>
                </a:lnTo>
                <a:cubicBezTo>
                  <a:pt x="407" y="541"/>
                  <a:pt x="407" y="515"/>
                  <a:pt x="392" y="500"/>
                </a:cubicBezTo>
                <a:lnTo>
                  <a:pt x="15" y="74"/>
                </a:lnTo>
                <a:cubicBezTo>
                  <a:pt x="-11" y="44"/>
                  <a:pt x="10" y="0"/>
                  <a:pt x="49" y="0"/>
                </a:cubicBezTo>
                <a:lnTo>
                  <a:pt x="3874" y="0"/>
                </a:lnTo>
                <a:cubicBezTo>
                  <a:pt x="3885" y="0"/>
                  <a:pt x="3897" y="3"/>
                  <a:pt x="3904" y="11"/>
                </a:cubicBezTo>
                <a:lnTo>
                  <a:pt x="4448" y="497"/>
                </a:lnTo>
                <a:cubicBezTo>
                  <a:pt x="4468" y="513"/>
                  <a:pt x="4468" y="545"/>
                  <a:pt x="4448" y="562"/>
                </a:cubicBezTo>
                <a:lnTo>
                  <a:pt x="3904" y="1070"/>
                </a:lnTo>
                <a:cubicBezTo>
                  <a:pt x="3897" y="1078"/>
                  <a:pt x="3885" y="1081"/>
                  <a:pt x="3874" y="1081"/>
                </a:cubicBezTo>
                <a:lnTo>
                  <a:pt x="45" y="1081"/>
                </a:lnTo>
                <a:cubicBezTo>
                  <a:pt x="8" y="1081"/>
                  <a:pt x="-13" y="1036"/>
                  <a:pt x="11" y="10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dist="28575" dir="3840000" algn="bl" rotWithShape="0">
              <a:schemeClr val="dk1"/>
            </a:outerShdw>
          </a:effectLst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7" name="Google Shape;3027;p46"/>
          <p:cNvGrpSpPr/>
          <p:nvPr/>
        </p:nvGrpSpPr>
        <p:grpSpPr>
          <a:xfrm>
            <a:off x="8041520" y="-202449"/>
            <a:ext cx="2204959" cy="2218453"/>
            <a:chOff x="7166770" y="1362516"/>
            <a:chExt cx="2204959" cy="2218453"/>
          </a:xfrm>
        </p:grpSpPr>
        <p:grpSp>
          <p:nvGrpSpPr>
            <p:cNvPr id="3028" name="Google Shape;3028;p46"/>
            <p:cNvGrpSpPr/>
            <p:nvPr/>
          </p:nvGrpSpPr>
          <p:grpSpPr>
            <a:xfrm>
              <a:off x="7887696" y="2694836"/>
              <a:ext cx="1484033" cy="886134"/>
              <a:chOff x="2462760" y="3946680"/>
              <a:chExt cx="997200" cy="595440"/>
            </a:xfrm>
          </p:grpSpPr>
          <p:sp>
            <p:nvSpPr>
              <p:cNvPr id="3029" name="Google Shape;3029;p46"/>
              <p:cNvSpPr/>
              <p:nvPr/>
            </p:nvSpPr>
            <p:spPr>
              <a:xfrm>
                <a:off x="2467440" y="4083480"/>
                <a:ext cx="992520" cy="458640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1274" extrusionOk="0">
                    <a:moveTo>
                      <a:pt x="756" y="1147"/>
                    </a:moveTo>
                    <a:cubicBezTo>
                      <a:pt x="913" y="1071"/>
                      <a:pt x="1078" y="931"/>
                      <a:pt x="1306" y="925"/>
                    </a:cubicBezTo>
                    <a:cubicBezTo>
                      <a:pt x="1545" y="919"/>
                      <a:pt x="1694" y="1039"/>
                      <a:pt x="1694" y="1039"/>
                    </a:cubicBezTo>
                    <a:cubicBezTo>
                      <a:pt x="1713" y="1033"/>
                      <a:pt x="1876" y="860"/>
                      <a:pt x="2105" y="761"/>
                    </a:cubicBezTo>
                    <a:cubicBezTo>
                      <a:pt x="2287" y="682"/>
                      <a:pt x="2522" y="667"/>
                      <a:pt x="2662" y="693"/>
                    </a:cubicBezTo>
                    <a:cubicBezTo>
                      <a:pt x="2677" y="695"/>
                      <a:pt x="2705" y="686"/>
                      <a:pt x="2716" y="695"/>
                    </a:cubicBezTo>
                    <a:cubicBezTo>
                      <a:pt x="2728" y="704"/>
                      <a:pt x="2757" y="770"/>
                      <a:pt x="2757" y="770"/>
                    </a:cubicBezTo>
                    <a:cubicBezTo>
                      <a:pt x="2348" y="697"/>
                      <a:pt x="1988" y="867"/>
                      <a:pt x="1709" y="1112"/>
                    </a:cubicBezTo>
                    <a:cubicBezTo>
                      <a:pt x="1588" y="1058"/>
                      <a:pt x="1427" y="983"/>
                      <a:pt x="1294" y="998"/>
                    </a:cubicBezTo>
                    <a:cubicBezTo>
                      <a:pt x="1233" y="1005"/>
                      <a:pt x="930" y="1144"/>
                      <a:pt x="728" y="1274"/>
                    </a:cubicBezTo>
                    <a:cubicBezTo>
                      <a:pt x="542" y="923"/>
                      <a:pt x="252" y="484"/>
                      <a:pt x="0" y="60"/>
                    </a:cubicBezTo>
                    <a:cubicBezTo>
                      <a:pt x="41" y="43"/>
                      <a:pt x="26" y="17"/>
                      <a:pt x="67" y="0"/>
                    </a:cubicBezTo>
                    <a:cubicBezTo>
                      <a:pt x="336" y="432"/>
                      <a:pt x="525" y="775"/>
                      <a:pt x="756" y="1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30" name="Google Shape;3030;p46"/>
              <p:cNvGrpSpPr/>
              <p:nvPr/>
            </p:nvGrpSpPr>
            <p:grpSpPr>
              <a:xfrm>
                <a:off x="2462760" y="3946680"/>
                <a:ext cx="993960" cy="552600"/>
                <a:chOff x="2462760" y="3946680"/>
                <a:chExt cx="993960" cy="552600"/>
              </a:xfrm>
            </p:grpSpPr>
            <p:sp>
              <p:nvSpPr>
                <p:cNvPr id="3031" name="Google Shape;3031;p46"/>
                <p:cNvSpPr/>
                <p:nvPr/>
              </p:nvSpPr>
              <p:spPr>
                <a:xfrm>
                  <a:off x="2489040" y="3946680"/>
                  <a:ext cx="957600" cy="5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0" h="1535" extrusionOk="0">
                      <a:moveTo>
                        <a:pt x="2660" y="1081"/>
                      </a:moveTo>
                      <a:cubicBezTo>
                        <a:pt x="2322" y="993"/>
                        <a:pt x="1868" y="1159"/>
                        <a:pt x="1634" y="1417"/>
                      </a:cubicBezTo>
                      <a:cubicBezTo>
                        <a:pt x="1485" y="1296"/>
                        <a:pt x="1270" y="1260"/>
                        <a:pt x="1089" y="1327"/>
                      </a:cubicBezTo>
                      <a:cubicBezTo>
                        <a:pt x="949" y="1380"/>
                        <a:pt x="827" y="1462"/>
                        <a:pt x="698" y="1535"/>
                      </a:cubicBezTo>
                      <a:cubicBezTo>
                        <a:pt x="463" y="1150"/>
                        <a:pt x="235" y="776"/>
                        <a:pt x="0" y="393"/>
                      </a:cubicBezTo>
                      <a:cubicBezTo>
                        <a:pt x="153" y="180"/>
                        <a:pt x="463" y="126"/>
                        <a:pt x="706" y="184"/>
                      </a:cubicBezTo>
                      <a:cubicBezTo>
                        <a:pt x="861" y="221"/>
                        <a:pt x="1005" y="296"/>
                        <a:pt x="1143" y="380"/>
                      </a:cubicBezTo>
                      <a:cubicBezTo>
                        <a:pt x="1163" y="326"/>
                        <a:pt x="1315" y="117"/>
                        <a:pt x="1644" y="49"/>
                      </a:cubicBezTo>
                      <a:cubicBezTo>
                        <a:pt x="1788" y="20"/>
                        <a:pt x="1941" y="-31"/>
                        <a:pt x="2077" y="25"/>
                      </a:cubicBezTo>
                      <a:cubicBezTo>
                        <a:pt x="2314" y="356"/>
                        <a:pt x="2451" y="730"/>
                        <a:pt x="2660" y="1081"/>
                      </a:cubicBezTo>
                      <a:close/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2" name="Google Shape;3032;p46"/>
                <p:cNvSpPr/>
                <p:nvPr/>
              </p:nvSpPr>
              <p:spPr>
                <a:xfrm>
                  <a:off x="2715480" y="4283640"/>
                  <a:ext cx="705600" cy="172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479" fill="none" extrusionOk="0">
                      <a:moveTo>
                        <a:pt x="1960" y="25"/>
                      </a:moveTo>
                      <a:cubicBezTo>
                        <a:pt x="1622" y="-63"/>
                        <a:pt x="1200" y="83"/>
                        <a:pt x="966" y="341"/>
                      </a:cubicBezTo>
                      <a:cubicBezTo>
                        <a:pt x="817" y="219"/>
                        <a:pt x="570" y="206"/>
                        <a:pt x="391" y="272"/>
                      </a:cubicBezTo>
                      <a:cubicBezTo>
                        <a:pt x="250" y="324"/>
                        <a:pt x="129" y="406"/>
                        <a:pt x="0" y="479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3" name="Google Shape;3033;p46"/>
                <p:cNvSpPr/>
                <p:nvPr/>
              </p:nvSpPr>
              <p:spPr>
                <a:xfrm>
                  <a:off x="2901960" y="4083480"/>
                  <a:ext cx="165240" cy="31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888" fill="none" extrusionOk="0">
                      <a:moveTo>
                        <a:pt x="0" y="0"/>
                      </a:moveTo>
                      <a:cubicBezTo>
                        <a:pt x="160" y="344"/>
                        <a:pt x="299" y="544"/>
                        <a:pt x="459" y="888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4" name="Google Shape;3034;p46"/>
                <p:cNvSpPr/>
                <p:nvPr/>
              </p:nvSpPr>
              <p:spPr>
                <a:xfrm>
                  <a:off x="2462760" y="4088880"/>
                  <a:ext cx="118080" cy="205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572" fill="none" extrusionOk="0">
                      <a:moveTo>
                        <a:pt x="61" y="0"/>
                      </a:moveTo>
                      <a:cubicBezTo>
                        <a:pt x="39" y="8"/>
                        <a:pt x="16" y="19"/>
                        <a:pt x="0" y="37"/>
                      </a:cubicBezTo>
                      <a:cubicBezTo>
                        <a:pt x="106" y="217"/>
                        <a:pt x="216" y="396"/>
                        <a:pt x="328" y="572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5" name="Google Shape;3035;p46"/>
                <p:cNvSpPr/>
                <p:nvPr/>
              </p:nvSpPr>
              <p:spPr>
                <a:xfrm>
                  <a:off x="2630160" y="4373280"/>
                  <a:ext cx="3960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" h="187" fill="none" extrusionOk="0">
                      <a:moveTo>
                        <a:pt x="0" y="0"/>
                      </a:moveTo>
                      <a:cubicBezTo>
                        <a:pt x="39" y="60"/>
                        <a:pt x="76" y="124"/>
                        <a:pt x="110" y="187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15825" rIns="96475" bIns="15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6" name="Google Shape;3036;p46"/>
                <p:cNvSpPr/>
                <p:nvPr/>
              </p:nvSpPr>
              <p:spPr>
                <a:xfrm>
                  <a:off x="3366000" y="4321080"/>
                  <a:ext cx="90720" cy="40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112" fill="none" extrusionOk="0">
                      <a:moveTo>
                        <a:pt x="205" y="0"/>
                      </a:moveTo>
                      <a:cubicBezTo>
                        <a:pt x="224" y="43"/>
                        <a:pt x="233" y="71"/>
                        <a:pt x="252" y="112"/>
                      </a:cubicBezTo>
                      <a:cubicBezTo>
                        <a:pt x="168" y="99"/>
                        <a:pt x="84" y="93"/>
                        <a:pt x="0" y="97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7" name="Google Shape;3037;p46"/>
                <p:cNvSpPr/>
                <p:nvPr/>
              </p:nvSpPr>
              <p:spPr>
                <a:xfrm>
                  <a:off x="2966400" y="4028400"/>
                  <a:ext cx="151920" cy="7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" h="211" fill="none" extrusionOk="0">
                      <a:moveTo>
                        <a:pt x="0" y="211"/>
                      </a:moveTo>
                      <a:cubicBezTo>
                        <a:pt x="118" y="103"/>
                        <a:pt x="265" y="28"/>
                        <a:pt x="422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24475" rIns="96475" bIns="24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8" name="Google Shape;3038;p46"/>
                <p:cNvSpPr/>
                <p:nvPr/>
              </p:nvSpPr>
              <p:spPr>
                <a:xfrm>
                  <a:off x="3156120" y="4014360"/>
                  <a:ext cx="34920" cy="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" h="15" fill="none" extrusionOk="0">
                      <a:moveTo>
                        <a:pt x="0" y="15"/>
                      </a:moveTo>
                      <a:cubicBezTo>
                        <a:pt x="34" y="13"/>
                        <a:pt x="65" y="7"/>
                        <a:pt x="97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9" name="Google Shape;3039;p46"/>
                <p:cNvSpPr/>
                <p:nvPr/>
              </p:nvSpPr>
              <p:spPr>
                <a:xfrm>
                  <a:off x="2999520" y="4066200"/>
                  <a:ext cx="245880" cy="88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246" fill="none" extrusionOk="0">
                      <a:moveTo>
                        <a:pt x="0" y="246"/>
                      </a:moveTo>
                      <a:cubicBezTo>
                        <a:pt x="196" y="99"/>
                        <a:pt x="439" y="11"/>
                        <a:pt x="683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37075" rIns="96475" bIns="370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0" name="Google Shape;3040;p46"/>
                <p:cNvSpPr/>
                <p:nvPr/>
              </p:nvSpPr>
              <p:spPr>
                <a:xfrm>
                  <a:off x="3169440" y="4122000"/>
                  <a:ext cx="81360" cy="1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44" fill="none" extrusionOk="0">
                      <a:moveTo>
                        <a:pt x="0" y="44"/>
                      </a:moveTo>
                      <a:cubicBezTo>
                        <a:pt x="71" y="15"/>
                        <a:pt x="148" y="0"/>
                        <a:pt x="226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1" name="Google Shape;3041;p46"/>
                <p:cNvSpPr/>
                <p:nvPr/>
              </p:nvSpPr>
              <p:spPr>
                <a:xfrm>
                  <a:off x="3061800" y="4218840"/>
                  <a:ext cx="76680" cy="38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" h="106" fill="none" extrusionOk="0">
                      <a:moveTo>
                        <a:pt x="0" y="106"/>
                      </a:moveTo>
                      <a:cubicBezTo>
                        <a:pt x="66" y="61"/>
                        <a:pt x="137" y="26"/>
                        <a:pt x="213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2" name="Google Shape;3042;p46"/>
                <p:cNvSpPr/>
                <p:nvPr/>
              </p:nvSpPr>
              <p:spPr>
                <a:xfrm>
                  <a:off x="3191040" y="4174200"/>
                  <a:ext cx="94680" cy="24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69" fill="none" extrusionOk="0">
                      <a:moveTo>
                        <a:pt x="0" y="69"/>
                      </a:moveTo>
                      <a:cubicBezTo>
                        <a:pt x="80" y="25"/>
                        <a:pt x="172" y="2"/>
                        <a:pt x="263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3" name="Google Shape;3043;p46"/>
                <p:cNvSpPr/>
                <p:nvPr/>
              </p:nvSpPr>
              <p:spPr>
                <a:xfrm>
                  <a:off x="3099600" y="4220640"/>
                  <a:ext cx="247680" cy="9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260" fill="none" extrusionOk="0">
                      <a:moveTo>
                        <a:pt x="0" y="260"/>
                      </a:moveTo>
                      <a:cubicBezTo>
                        <a:pt x="19" y="247"/>
                        <a:pt x="35" y="234"/>
                        <a:pt x="54" y="223"/>
                      </a:cubicBezTo>
                      <a:cubicBezTo>
                        <a:pt x="243" y="97"/>
                        <a:pt x="463" y="19"/>
                        <a:pt x="688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42100" rIns="96475" bIns="42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4" name="Google Shape;3044;p46"/>
                <p:cNvSpPr/>
                <p:nvPr/>
              </p:nvSpPr>
              <p:spPr>
                <a:xfrm>
                  <a:off x="2566080" y="4075560"/>
                  <a:ext cx="293400" cy="42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" h="119" fill="none" extrusionOk="0">
                      <a:moveTo>
                        <a:pt x="0" y="99"/>
                      </a:moveTo>
                      <a:cubicBezTo>
                        <a:pt x="249" y="-40"/>
                        <a:pt x="574" y="-32"/>
                        <a:pt x="815" y="119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5" name="Google Shape;3045;p46"/>
                <p:cNvSpPr/>
                <p:nvPr/>
              </p:nvSpPr>
              <p:spPr>
                <a:xfrm>
                  <a:off x="2704680" y="4145040"/>
                  <a:ext cx="151920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" h="50" fill="none" extrusionOk="0">
                      <a:moveTo>
                        <a:pt x="0" y="10"/>
                      </a:moveTo>
                      <a:cubicBezTo>
                        <a:pt x="142" y="-12"/>
                        <a:pt x="288" y="3"/>
                        <a:pt x="422" y="5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6" name="Google Shape;3046;p46"/>
                <p:cNvSpPr/>
                <p:nvPr/>
              </p:nvSpPr>
              <p:spPr>
                <a:xfrm>
                  <a:off x="2664360" y="4223160"/>
                  <a:ext cx="26964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89" fill="none" extrusionOk="0">
                      <a:moveTo>
                        <a:pt x="0" y="89"/>
                      </a:moveTo>
                      <a:cubicBezTo>
                        <a:pt x="237" y="1"/>
                        <a:pt x="499" y="-22"/>
                        <a:pt x="749" y="21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7" name="Google Shape;3047;p46"/>
                <p:cNvSpPr/>
                <p:nvPr/>
              </p:nvSpPr>
              <p:spPr>
                <a:xfrm>
                  <a:off x="2795040" y="4316400"/>
                  <a:ext cx="70560" cy="19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54" fill="none" extrusionOk="0">
                      <a:moveTo>
                        <a:pt x="0" y="54"/>
                      </a:moveTo>
                      <a:cubicBezTo>
                        <a:pt x="61" y="24"/>
                        <a:pt x="129" y="7"/>
                        <a:pt x="196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048" name="Google Shape;3048;p46"/>
            <p:cNvGrpSpPr/>
            <p:nvPr/>
          </p:nvGrpSpPr>
          <p:grpSpPr>
            <a:xfrm rot="5116657">
              <a:off x="8198117" y="1421677"/>
              <a:ext cx="963289" cy="917210"/>
              <a:chOff x="610920" y="3189960"/>
              <a:chExt cx="556920" cy="530280"/>
            </a:xfrm>
          </p:grpSpPr>
          <p:grpSp>
            <p:nvGrpSpPr>
              <p:cNvPr id="3049" name="Google Shape;3049;p46"/>
              <p:cNvGrpSpPr/>
              <p:nvPr/>
            </p:nvGrpSpPr>
            <p:grpSpPr>
              <a:xfrm>
                <a:off x="631800" y="3189960"/>
                <a:ext cx="536040" cy="530280"/>
                <a:chOff x="631800" y="3189960"/>
                <a:chExt cx="536040" cy="530280"/>
              </a:xfrm>
            </p:grpSpPr>
            <p:sp>
              <p:nvSpPr>
                <p:cNvPr id="3050" name="Google Shape;3050;p46"/>
                <p:cNvSpPr/>
                <p:nvPr/>
              </p:nvSpPr>
              <p:spPr>
                <a:xfrm>
                  <a:off x="631800" y="3189960"/>
                  <a:ext cx="468000" cy="30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0" h="846" extrusionOk="0">
                      <a:moveTo>
                        <a:pt x="250" y="117"/>
                      </a:moveTo>
                      <a:cubicBezTo>
                        <a:pt x="574" y="356"/>
                        <a:pt x="899" y="603"/>
                        <a:pt x="1218" y="846"/>
                      </a:cubicBezTo>
                      <a:lnTo>
                        <a:pt x="1300" y="756"/>
                      </a:lnTo>
                      <a:cubicBezTo>
                        <a:pt x="979" y="509"/>
                        <a:pt x="650" y="261"/>
                        <a:pt x="323" y="20"/>
                      </a:cubicBezTo>
                      <a:cubicBezTo>
                        <a:pt x="278" y="-14"/>
                        <a:pt x="215" y="-5"/>
                        <a:pt x="179" y="38"/>
                      </a:cubicBezTo>
                      <a:cubicBezTo>
                        <a:pt x="131" y="98"/>
                        <a:pt x="75" y="160"/>
                        <a:pt x="22" y="214"/>
                      </a:cubicBezTo>
                      <a:cubicBezTo>
                        <a:pt x="11" y="227"/>
                        <a:pt x="4" y="240"/>
                        <a:pt x="0" y="257"/>
                      </a:cubicBezTo>
                      <a:cubicBezTo>
                        <a:pt x="37" y="216"/>
                        <a:pt x="73" y="175"/>
                        <a:pt x="107" y="134"/>
                      </a:cubicBezTo>
                      <a:cubicBezTo>
                        <a:pt x="144" y="93"/>
                        <a:pt x="206" y="85"/>
                        <a:pt x="250" y="11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1" name="Google Shape;3051;p46"/>
                <p:cNvSpPr/>
                <p:nvPr/>
              </p:nvSpPr>
              <p:spPr>
                <a:xfrm>
                  <a:off x="1089000" y="3645000"/>
                  <a:ext cx="78840" cy="75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9" extrusionOk="0">
                      <a:moveTo>
                        <a:pt x="0" y="138"/>
                      </a:moveTo>
                      <a:cubicBezTo>
                        <a:pt x="32" y="159"/>
                        <a:pt x="62" y="183"/>
                        <a:pt x="90" y="209"/>
                      </a:cubicBezTo>
                      <a:cubicBezTo>
                        <a:pt x="131" y="200"/>
                        <a:pt x="180" y="179"/>
                        <a:pt x="219" y="166"/>
                      </a:cubicBezTo>
                      <a:cubicBezTo>
                        <a:pt x="159" y="112"/>
                        <a:pt x="103" y="54"/>
                        <a:pt x="43" y="0"/>
                      </a:cubicBez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30225" rIns="90000" bIns="30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052" name="Google Shape;3052;p46"/>
              <p:cNvSpPr/>
              <p:nvPr/>
            </p:nvSpPr>
            <p:spPr>
              <a:xfrm>
                <a:off x="896760" y="3485520"/>
                <a:ext cx="228600" cy="22644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29" extrusionOk="0">
                    <a:moveTo>
                      <a:pt x="600" y="105"/>
                    </a:moveTo>
                    <a:cubicBezTo>
                      <a:pt x="564" y="71"/>
                      <a:pt x="508" y="32"/>
                      <a:pt x="462" y="0"/>
                    </a:cubicBezTo>
                    <a:cubicBezTo>
                      <a:pt x="387" y="60"/>
                      <a:pt x="86" y="400"/>
                      <a:pt x="0" y="503"/>
                    </a:cubicBezTo>
                    <a:cubicBezTo>
                      <a:pt x="36" y="546"/>
                      <a:pt x="120" y="635"/>
                      <a:pt x="176" y="628"/>
                    </a:cubicBezTo>
                    <a:cubicBezTo>
                      <a:pt x="202" y="624"/>
                      <a:pt x="247" y="564"/>
                      <a:pt x="271" y="553"/>
                    </a:cubicBezTo>
                    <a:cubicBezTo>
                      <a:pt x="359" y="510"/>
                      <a:pt x="469" y="525"/>
                      <a:pt x="544" y="589"/>
                    </a:cubicBezTo>
                    <a:cubicBezTo>
                      <a:pt x="587" y="555"/>
                      <a:pt x="594" y="525"/>
                      <a:pt x="635" y="492"/>
                    </a:cubicBezTo>
                    <a:cubicBezTo>
                      <a:pt x="585" y="443"/>
                      <a:pt x="551" y="393"/>
                      <a:pt x="536" y="325"/>
                    </a:cubicBezTo>
                    <a:cubicBezTo>
                      <a:pt x="525" y="273"/>
                      <a:pt x="553" y="241"/>
                      <a:pt x="602" y="189"/>
                    </a:cubicBezTo>
                    <a:cubicBezTo>
                      <a:pt x="624" y="165"/>
                      <a:pt x="624" y="127"/>
                      <a:pt x="600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53" name="Google Shape;3053;p46"/>
              <p:cNvGrpSpPr/>
              <p:nvPr/>
            </p:nvGrpSpPr>
            <p:grpSpPr>
              <a:xfrm>
                <a:off x="610920" y="3225240"/>
                <a:ext cx="468720" cy="454680"/>
                <a:chOff x="610920" y="3225240"/>
                <a:chExt cx="468720" cy="454680"/>
              </a:xfrm>
            </p:grpSpPr>
            <p:sp>
              <p:nvSpPr>
                <p:cNvPr id="3054" name="Google Shape;3054;p46"/>
                <p:cNvSpPr/>
                <p:nvPr/>
              </p:nvSpPr>
              <p:spPr>
                <a:xfrm>
                  <a:off x="610920" y="3225240"/>
                  <a:ext cx="468720" cy="45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1263" fill="none" extrusionOk="0">
                      <a:moveTo>
                        <a:pt x="833" y="1263"/>
                      </a:moveTo>
                      <a:cubicBezTo>
                        <a:pt x="555" y="938"/>
                        <a:pt x="293" y="665"/>
                        <a:pt x="21" y="335"/>
                      </a:cubicBezTo>
                      <a:cubicBezTo>
                        <a:pt x="-9" y="299"/>
                        <a:pt x="-7" y="247"/>
                        <a:pt x="24" y="213"/>
                      </a:cubicBezTo>
                      <a:cubicBezTo>
                        <a:pt x="77" y="157"/>
                        <a:pt x="131" y="96"/>
                        <a:pt x="181" y="38"/>
                      </a:cubicBezTo>
                      <a:cubicBezTo>
                        <a:pt x="217" y="-5"/>
                        <a:pt x="280" y="-13"/>
                        <a:pt x="325" y="19"/>
                      </a:cubicBezTo>
                      <a:cubicBezTo>
                        <a:pt x="652" y="260"/>
                        <a:pt x="979" y="508"/>
                        <a:pt x="1302" y="755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5" name="Google Shape;3055;p46"/>
                <p:cNvSpPr/>
                <p:nvPr/>
              </p:nvSpPr>
              <p:spPr>
                <a:xfrm>
                  <a:off x="703800" y="3312360"/>
                  <a:ext cx="216000" cy="21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590" extrusionOk="0">
                      <a:moveTo>
                        <a:pt x="484" y="563"/>
                      </a:moveTo>
                      <a:cubicBezTo>
                        <a:pt x="503" y="575"/>
                        <a:pt x="521" y="586"/>
                        <a:pt x="544" y="590"/>
                      </a:cubicBezTo>
                      <a:cubicBezTo>
                        <a:pt x="566" y="591"/>
                        <a:pt x="590" y="583"/>
                        <a:pt x="598" y="562"/>
                      </a:cubicBezTo>
                      <a:cubicBezTo>
                        <a:pt x="605" y="542"/>
                        <a:pt x="594" y="517"/>
                        <a:pt x="583" y="498"/>
                      </a:cubicBezTo>
                      <a:cubicBezTo>
                        <a:pt x="467" y="311"/>
                        <a:pt x="310" y="149"/>
                        <a:pt x="125" y="29"/>
                      </a:cubicBezTo>
                      <a:cubicBezTo>
                        <a:pt x="106" y="16"/>
                        <a:pt x="84" y="3"/>
                        <a:pt x="62" y="1"/>
                      </a:cubicBezTo>
                      <a:cubicBezTo>
                        <a:pt x="-105" y="-23"/>
                        <a:pt x="116" y="237"/>
                        <a:pt x="140" y="263"/>
                      </a:cubicBezTo>
                      <a:cubicBezTo>
                        <a:pt x="239" y="378"/>
                        <a:pt x="355" y="481"/>
                        <a:pt x="484" y="563"/>
                      </a:cubicBezTo>
                      <a:close/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6" name="Google Shape;3056;p46"/>
                <p:cNvSpPr/>
                <p:nvPr/>
              </p:nvSpPr>
              <p:spPr>
                <a:xfrm>
                  <a:off x="881280" y="3523320"/>
                  <a:ext cx="96840" cy="114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317" fill="none" extrusionOk="0">
                      <a:moveTo>
                        <a:pt x="0" y="317"/>
                      </a:moveTo>
                      <a:cubicBezTo>
                        <a:pt x="97" y="218"/>
                        <a:pt x="187" y="112"/>
                        <a:pt x="269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7" name="Google Shape;3057;p46"/>
                <p:cNvSpPr/>
                <p:nvPr/>
              </p:nvSpPr>
              <p:spPr>
                <a:xfrm>
                  <a:off x="992160" y="3475440"/>
                  <a:ext cx="28440" cy="3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86" fill="none" extrusionOk="0">
                      <a:moveTo>
                        <a:pt x="0" y="86"/>
                      </a:moveTo>
                      <a:cubicBezTo>
                        <a:pt x="27" y="58"/>
                        <a:pt x="53" y="28"/>
                        <a:pt x="79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8" name="Google Shape;3058;p46"/>
                <p:cNvSpPr/>
                <p:nvPr/>
              </p:nvSpPr>
              <p:spPr>
                <a:xfrm>
                  <a:off x="631080" y="3243600"/>
                  <a:ext cx="92160" cy="98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274" fill="none" extrusionOk="0">
                      <a:moveTo>
                        <a:pt x="0" y="274"/>
                      </a:moveTo>
                      <a:cubicBezTo>
                        <a:pt x="86" y="183"/>
                        <a:pt x="170" y="91"/>
                        <a:pt x="256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47150" rIns="96475" bIns="471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059" name="Google Shape;3059;p46"/>
            <p:cNvGrpSpPr/>
            <p:nvPr/>
          </p:nvGrpSpPr>
          <p:grpSpPr>
            <a:xfrm>
              <a:off x="7166770" y="1757075"/>
              <a:ext cx="879680" cy="963511"/>
              <a:chOff x="3620583" y="4245335"/>
              <a:chExt cx="760771" cy="833271"/>
            </a:xfrm>
          </p:grpSpPr>
          <p:sp>
            <p:nvSpPr>
              <p:cNvPr id="3060" name="Google Shape;3060;p46"/>
              <p:cNvSpPr/>
              <p:nvPr/>
            </p:nvSpPr>
            <p:spPr>
              <a:xfrm>
                <a:off x="3659617" y="4321979"/>
                <a:ext cx="657009" cy="756626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633" extrusionOk="0">
                    <a:moveTo>
                      <a:pt x="1418" y="1479"/>
                    </a:moveTo>
                    <a:cubicBezTo>
                      <a:pt x="1379" y="979"/>
                      <a:pt x="1317" y="500"/>
                      <a:pt x="1278" y="0"/>
                    </a:cubicBezTo>
                    <a:cubicBezTo>
                      <a:pt x="1084" y="5"/>
                      <a:pt x="888" y="11"/>
                      <a:pt x="693" y="17"/>
                    </a:cubicBezTo>
                    <a:cubicBezTo>
                      <a:pt x="647" y="18"/>
                      <a:pt x="602" y="18"/>
                      <a:pt x="555" y="20"/>
                    </a:cubicBezTo>
                    <a:cubicBezTo>
                      <a:pt x="353" y="26"/>
                      <a:pt x="200" y="119"/>
                      <a:pt x="0" y="125"/>
                    </a:cubicBezTo>
                    <a:cubicBezTo>
                      <a:pt x="68" y="628"/>
                      <a:pt x="133" y="1130"/>
                      <a:pt x="200" y="1633"/>
                    </a:cubicBezTo>
                    <a:cubicBezTo>
                      <a:pt x="613" y="1603"/>
                      <a:pt x="1011" y="1552"/>
                      <a:pt x="1418" y="147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61" name="Google Shape;3061;p46"/>
              <p:cNvGrpSpPr/>
              <p:nvPr/>
            </p:nvGrpSpPr>
            <p:grpSpPr>
              <a:xfrm>
                <a:off x="3620583" y="4245335"/>
                <a:ext cx="760771" cy="833049"/>
                <a:chOff x="2873520" y="4710240"/>
                <a:chExt cx="591120" cy="647280"/>
              </a:xfrm>
            </p:grpSpPr>
            <p:sp>
              <p:nvSpPr>
                <p:cNvPr id="3062" name="Google Shape;3062;p46"/>
                <p:cNvSpPr/>
                <p:nvPr/>
              </p:nvSpPr>
              <p:spPr>
                <a:xfrm>
                  <a:off x="2873520" y="4836960"/>
                  <a:ext cx="71280" cy="33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92" fill="none" extrusionOk="0">
                      <a:moveTo>
                        <a:pt x="49" y="5"/>
                      </a:moveTo>
                      <a:cubicBezTo>
                        <a:pt x="34" y="-8"/>
                        <a:pt x="8" y="5"/>
                        <a:pt x="2" y="26"/>
                      </a:cubicBezTo>
                      <a:cubicBezTo>
                        <a:pt x="-4" y="44"/>
                        <a:pt x="10" y="65"/>
                        <a:pt x="26" y="76"/>
                      </a:cubicBezTo>
                      <a:cubicBezTo>
                        <a:pt x="43" y="87"/>
                        <a:pt x="64" y="89"/>
                        <a:pt x="84" y="91"/>
                      </a:cubicBezTo>
                      <a:cubicBezTo>
                        <a:pt x="129" y="95"/>
                        <a:pt x="181" y="86"/>
                        <a:pt x="198" y="44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3" name="Google Shape;3063;p46"/>
                <p:cNvSpPr/>
                <p:nvPr/>
              </p:nvSpPr>
              <p:spPr>
                <a:xfrm>
                  <a:off x="2874240" y="4890600"/>
                  <a:ext cx="78120" cy="36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101" fill="none" extrusionOk="0">
                      <a:moveTo>
                        <a:pt x="19" y="0"/>
                      </a:moveTo>
                      <a:cubicBezTo>
                        <a:pt x="0" y="9"/>
                        <a:pt x="-4" y="34"/>
                        <a:pt x="4" y="51"/>
                      </a:cubicBezTo>
                      <a:cubicBezTo>
                        <a:pt x="11" y="69"/>
                        <a:pt x="30" y="80"/>
                        <a:pt x="47" y="88"/>
                      </a:cubicBezTo>
                      <a:cubicBezTo>
                        <a:pt x="105" y="114"/>
                        <a:pt x="187" y="103"/>
                        <a:pt x="217" y="45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4" name="Google Shape;3064;p46"/>
                <p:cNvSpPr/>
                <p:nvPr/>
              </p:nvSpPr>
              <p:spPr>
                <a:xfrm>
                  <a:off x="2873880" y="4957200"/>
                  <a:ext cx="87120" cy="31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88" fill="none" extrusionOk="0">
                      <a:moveTo>
                        <a:pt x="14" y="0"/>
                      </a:moveTo>
                      <a:cubicBezTo>
                        <a:pt x="-3" y="9"/>
                        <a:pt x="-3" y="36"/>
                        <a:pt x="9" y="50"/>
                      </a:cubicBezTo>
                      <a:cubicBezTo>
                        <a:pt x="20" y="65"/>
                        <a:pt x="40" y="73"/>
                        <a:pt x="59" y="78"/>
                      </a:cubicBezTo>
                      <a:cubicBezTo>
                        <a:pt x="93" y="88"/>
                        <a:pt x="128" y="92"/>
                        <a:pt x="162" y="82"/>
                      </a:cubicBezTo>
                      <a:cubicBezTo>
                        <a:pt x="195" y="75"/>
                        <a:pt x="227" y="52"/>
                        <a:pt x="242" y="22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5" name="Google Shape;3065;p46"/>
                <p:cNvSpPr/>
                <p:nvPr/>
              </p:nvSpPr>
              <p:spPr>
                <a:xfrm>
                  <a:off x="2886840" y="5020560"/>
                  <a:ext cx="78840" cy="26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74" fill="none" extrusionOk="0">
                      <a:moveTo>
                        <a:pt x="1" y="0"/>
                      </a:moveTo>
                      <a:cubicBezTo>
                        <a:pt x="-3" y="20"/>
                        <a:pt x="8" y="39"/>
                        <a:pt x="25" y="52"/>
                      </a:cubicBezTo>
                      <a:cubicBezTo>
                        <a:pt x="42" y="63"/>
                        <a:pt x="62" y="69"/>
                        <a:pt x="81" y="71"/>
                      </a:cubicBezTo>
                      <a:cubicBezTo>
                        <a:pt x="107" y="74"/>
                        <a:pt x="132" y="77"/>
                        <a:pt x="159" y="71"/>
                      </a:cubicBezTo>
                      <a:cubicBezTo>
                        <a:pt x="185" y="66"/>
                        <a:pt x="208" y="48"/>
                        <a:pt x="219" y="24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6" name="Google Shape;3066;p46"/>
                <p:cNvSpPr/>
                <p:nvPr/>
              </p:nvSpPr>
              <p:spPr>
                <a:xfrm>
                  <a:off x="2892600" y="5082480"/>
                  <a:ext cx="73800" cy="24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" h="67" fill="none" extrusionOk="0">
                      <a:moveTo>
                        <a:pt x="0" y="0"/>
                      </a:moveTo>
                      <a:cubicBezTo>
                        <a:pt x="11" y="39"/>
                        <a:pt x="52" y="65"/>
                        <a:pt x="93" y="67"/>
                      </a:cubicBezTo>
                      <a:cubicBezTo>
                        <a:pt x="134" y="69"/>
                        <a:pt x="175" y="50"/>
                        <a:pt x="205" y="22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7" name="Google Shape;3067;p46"/>
                <p:cNvSpPr/>
                <p:nvPr/>
              </p:nvSpPr>
              <p:spPr>
                <a:xfrm>
                  <a:off x="2900880" y="5154120"/>
                  <a:ext cx="81000" cy="30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" h="84" fill="none" extrusionOk="0">
                      <a:moveTo>
                        <a:pt x="1" y="0"/>
                      </a:moveTo>
                      <a:cubicBezTo>
                        <a:pt x="-5" y="28"/>
                        <a:pt x="14" y="56"/>
                        <a:pt x="38" y="71"/>
                      </a:cubicBezTo>
                      <a:cubicBezTo>
                        <a:pt x="62" y="85"/>
                        <a:pt x="92" y="86"/>
                        <a:pt x="120" y="83"/>
                      </a:cubicBezTo>
                      <a:cubicBezTo>
                        <a:pt x="158" y="77"/>
                        <a:pt x="193" y="62"/>
                        <a:pt x="225" y="4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8" name="Google Shape;3068;p46"/>
                <p:cNvSpPr/>
                <p:nvPr/>
              </p:nvSpPr>
              <p:spPr>
                <a:xfrm>
                  <a:off x="2912760" y="5220720"/>
                  <a:ext cx="67680" cy="31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87" fill="none" extrusionOk="0">
                      <a:moveTo>
                        <a:pt x="0" y="0"/>
                      </a:moveTo>
                      <a:cubicBezTo>
                        <a:pt x="3" y="40"/>
                        <a:pt x="37" y="70"/>
                        <a:pt x="74" y="81"/>
                      </a:cubicBezTo>
                      <a:cubicBezTo>
                        <a:pt x="112" y="92"/>
                        <a:pt x="151" y="86"/>
                        <a:pt x="188" y="77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9" name="Google Shape;3069;p46"/>
                <p:cNvSpPr/>
                <p:nvPr/>
              </p:nvSpPr>
              <p:spPr>
                <a:xfrm>
                  <a:off x="2926080" y="5286600"/>
                  <a:ext cx="78120" cy="21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61" fill="none" extrusionOk="0">
                      <a:moveTo>
                        <a:pt x="0" y="0"/>
                      </a:moveTo>
                      <a:cubicBezTo>
                        <a:pt x="4" y="36"/>
                        <a:pt x="43" y="57"/>
                        <a:pt x="78" y="60"/>
                      </a:cubicBezTo>
                      <a:cubicBezTo>
                        <a:pt x="127" y="66"/>
                        <a:pt x="177" y="51"/>
                        <a:pt x="217" y="19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0" name="Google Shape;3070;p46"/>
                <p:cNvSpPr/>
                <p:nvPr/>
              </p:nvSpPr>
              <p:spPr>
                <a:xfrm>
                  <a:off x="2913120" y="4744800"/>
                  <a:ext cx="414360" cy="33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" h="93" fill="none" extrusionOk="0">
                      <a:moveTo>
                        <a:pt x="0" y="93"/>
                      </a:moveTo>
                      <a:cubicBezTo>
                        <a:pt x="380" y="20"/>
                        <a:pt x="766" y="-12"/>
                        <a:pt x="1151" y="3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1" name="Google Shape;3071;p46"/>
                <p:cNvSpPr/>
                <p:nvPr/>
              </p:nvSpPr>
              <p:spPr>
                <a:xfrm>
                  <a:off x="2911320" y="4724640"/>
                  <a:ext cx="108360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50" fill="none" extrusionOk="0">
                      <a:moveTo>
                        <a:pt x="0" y="50"/>
                      </a:moveTo>
                      <a:cubicBezTo>
                        <a:pt x="101" y="39"/>
                        <a:pt x="202" y="22"/>
                        <a:pt x="301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2" name="Google Shape;3072;p46"/>
                <p:cNvSpPr/>
                <p:nvPr/>
              </p:nvSpPr>
              <p:spPr>
                <a:xfrm>
                  <a:off x="3137760" y="4710240"/>
                  <a:ext cx="260640" cy="8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" h="23" fill="none" extrusionOk="0">
                      <a:moveTo>
                        <a:pt x="0" y="0"/>
                      </a:moveTo>
                      <a:cubicBezTo>
                        <a:pt x="180" y="13"/>
                        <a:pt x="544" y="30"/>
                        <a:pt x="724" y="19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3" name="Google Shape;3073;p46"/>
                <p:cNvSpPr/>
                <p:nvPr/>
              </p:nvSpPr>
              <p:spPr>
                <a:xfrm>
                  <a:off x="3363840" y="4769640"/>
                  <a:ext cx="50400" cy="532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1479" fill="none" extrusionOk="0">
                      <a:moveTo>
                        <a:pt x="0" y="0"/>
                      </a:moveTo>
                      <a:cubicBezTo>
                        <a:pt x="43" y="491"/>
                        <a:pt x="82" y="992"/>
                        <a:pt x="140" y="1479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4" name="Google Shape;3074;p46"/>
                <p:cNvSpPr/>
                <p:nvPr/>
              </p:nvSpPr>
              <p:spPr>
                <a:xfrm>
                  <a:off x="2975760" y="4719240"/>
                  <a:ext cx="488880" cy="638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" h="1773" fill="none" extrusionOk="0">
                      <a:moveTo>
                        <a:pt x="1187" y="0"/>
                      </a:moveTo>
                      <a:cubicBezTo>
                        <a:pt x="1267" y="457"/>
                        <a:pt x="1325" y="1053"/>
                        <a:pt x="1358" y="1517"/>
                      </a:cubicBezTo>
                      <a:cubicBezTo>
                        <a:pt x="1360" y="1550"/>
                        <a:pt x="1267" y="1627"/>
                        <a:pt x="1218" y="1633"/>
                      </a:cubicBezTo>
                      <a:cubicBezTo>
                        <a:pt x="824" y="1677"/>
                        <a:pt x="417" y="1745"/>
                        <a:pt x="0" y="1773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5" name="Google Shape;3075;p46"/>
                <p:cNvSpPr/>
                <p:nvPr/>
              </p:nvSpPr>
              <p:spPr>
                <a:xfrm>
                  <a:off x="2999160" y="4847760"/>
                  <a:ext cx="299520" cy="108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02" fill="none" extrusionOk="0">
                      <a:moveTo>
                        <a:pt x="832" y="0"/>
                      </a:moveTo>
                      <a:cubicBezTo>
                        <a:pt x="554" y="7"/>
                        <a:pt x="275" y="46"/>
                        <a:pt x="1" y="82"/>
                      </a:cubicBezTo>
                      <a:cubicBezTo>
                        <a:pt x="-1" y="156"/>
                        <a:pt x="8" y="229"/>
                        <a:pt x="27" y="302"/>
                      </a:cubicBezTo>
                      <a:cubicBezTo>
                        <a:pt x="150" y="289"/>
                        <a:pt x="258" y="283"/>
                        <a:pt x="382" y="27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6" name="Google Shape;3076;p46"/>
                <p:cNvSpPr/>
                <p:nvPr/>
              </p:nvSpPr>
              <p:spPr>
                <a:xfrm>
                  <a:off x="3170880" y="4916160"/>
                  <a:ext cx="123120" cy="2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65" fill="none" extrusionOk="0">
                      <a:moveTo>
                        <a:pt x="0" y="65"/>
                      </a:moveTo>
                      <a:cubicBezTo>
                        <a:pt x="114" y="43"/>
                        <a:pt x="228" y="22"/>
                        <a:pt x="342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077" name="Google Shape;3077;p46"/>
          <p:cNvGrpSpPr/>
          <p:nvPr/>
        </p:nvGrpSpPr>
        <p:grpSpPr>
          <a:xfrm>
            <a:off x="0" y="2299858"/>
            <a:ext cx="1048665" cy="878012"/>
            <a:chOff x="326819" y="2673276"/>
            <a:chExt cx="1107121" cy="907694"/>
          </a:xfrm>
        </p:grpSpPr>
        <p:grpSp>
          <p:nvGrpSpPr>
            <p:cNvPr id="3078" name="Google Shape;3078;p46"/>
            <p:cNvGrpSpPr/>
            <p:nvPr/>
          </p:nvGrpSpPr>
          <p:grpSpPr>
            <a:xfrm>
              <a:off x="326819" y="2673276"/>
              <a:ext cx="386409" cy="544401"/>
              <a:chOff x="2285640" y="2297520"/>
              <a:chExt cx="300240" cy="423000"/>
            </a:xfrm>
          </p:grpSpPr>
          <p:sp>
            <p:nvSpPr>
              <p:cNvPr id="3079" name="Google Shape;3079;p46"/>
              <p:cNvSpPr/>
              <p:nvPr/>
            </p:nvSpPr>
            <p:spPr>
              <a:xfrm>
                <a:off x="2287080" y="2297520"/>
                <a:ext cx="298800" cy="42300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1175" extrusionOk="0">
                    <a:moveTo>
                      <a:pt x="755" y="1162"/>
                    </a:moveTo>
                    <a:cubicBezTo>
                      <a:pt x="807" y="785"/>
                      <a:pt x="794" y="379"/>
                      <a:pt x="830" y="0"/>
                    </a:cubicBezTo>
                    <a:cubicBezTo>
                      <a:pt x="546" y="258"/>
                      <a:pt x="262" y="486"/>
                      <a:pt x="0" y="768"/>
                    </a:cubicBezTo>
                    <a:cubicBezTo>
                      <a:pt x="116" y="1046"/>
                      <a:pt x="512" y="1229"/>
                      <a:pt x="755" y="1162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49675" rIns="94675" bIns="49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6"/>
              <p:cNvSpPr/>
              <p:nvPr/>
            </p:nvSpPr>
            <p:spPr>
              <a:xfrm>
                <a:off x="2289240" y="2571120"/>
                <a:ext cx="16920" cy="3240"/>
              </a:xfrm>
              <a:custGeom>
                <a:avLst/>
                <a:gdLst/>
                <a:ahLst/>
                <a:cxnLst/>
                <a:rect l="l" t="t" r="r" b="b"/>
                <a:pathLst>
                  <a:path w="47" h="9" fill="none" extrusionOk="0">
                    <a:moveTo>
                      <a:pt x="0" y="0"/>
                    </a:moveTo>
                    <a:cubicBezTo>
                      <a:pt x="15" y="3"/>
                      <a:pt x="31" y="6"/>
                      <a:pt x="47" y="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6"/>
              <p:cNvSpPr/>
              <p:nvPr/>
            </p:nvSpPr>
            <p:spPr>
              <a:xfrm>
                <a:off x="2323080" y="2577960"/>
                <a:ext cx="16920" cy="4320"/>
              </a:xfrm>
              <a:custGeom>
                <a:avLst/>
                <a:gdLst/>
                <a:ahLst/>
                <a:cxnLst/>
                <a:rect l="l" t="t" r="r" b="b"/>
                <a:pathLst>
                  <a:path w="47" h="12" fill="none" extrusionOk="0">
                    <a:moveTo>
                      <a:pt x="0" y="0"/>
                    </a:moveTo>
                    <a:cubicBezTo>
                      <a:pt x="16" y="4"/>
                      <a:pt x="31" y="7"/>
                      <a:pt x="47" y="1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6"/>
              <p:cNvSpPr/>
              <p:nvPr/>
            </p:nvSpPr>
            <p:spPr>
              <a:xfrm>
                <a:off x="2356560" y="2586960"/>
                <a:ext cx="16560" cy="54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15" fill="none" extrusionOk="0">
                    <a:moveTo>
                      <a:pt x="0" y="0"/>
                    </a:moveTo>
                    <a:cubicBezTo>
                      <a:pt x="15" y="5"/>
                      <a:pt x="30" y="10"/>
                      <a:pt x="46" y="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6"/>
              <p:cNvSpPr/>
              <p:nvPr/>
            </p:nvSpPr>
            <p:spPr>
              <a:xfrm>
                <a:off x="2389320" y="2598480"/>
                <a:ext cx="15840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44" h="18" fill="none" extrusionOk="0">
                    <a:moveTo>
                      <a:pt x="0" y="0"/>
                    </a:moveTo>
                    <a:cubicBezTo>
                      <a:pt x="15" y="6"/>
                      <a:pt x="30" y="12"/>
                      <a:pt x="44" y="1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6"/>
              <p:cNvSpPr/>
              <p:nvPr/>
            </p:nvSpPr>
            <p:spPr>
              <a:xfrm>
                <a:off x="2421000" y="261216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" fill="none" extrusionOk="0">
                    <a:moveTo>
                      <a:pt x="0" y="0"/>
                    </a:moveTo>
                    <a:cubicBezTo>
                      <a:pt x="15" y="7"/>
                      <a:pt x="29" y="14"/>
                      <a:pt x="43" y="2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6"/>
              <p:cNvSpPr/>
              <p:nvPr/>
            </p:nvSpPr>
            <p:spPr>
              <a:xfrm>
                <a:off x="2451960" y="2628000"/>
                <a:ext cx="14760" cy="8640"/>
              </a:xfrm>
              <a:custGeom>
                <a:avLst/>
                <a:gdLst/>
                <a:ahLst/>
                <a:cxnLst/>
                <a:rect l="l" t="t" r="r" b="b"/>
                <a:pathLst>
                  <a:path w="41" h="24" fill="none" extrusionOk="0">
                    <a:moveTo>
                      <a:pt x="0" y="0"/>
                    </a:moveTo>
                    <a:cubicBezTo>
                      <a:pt x="14" y="8"/>
                      <a:pt x="27" y="16"/>
                      <a:pt x="41" y="2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6"/>
              <p:cNvSpPr/>
              <p:nvPr/>
            </p:nvSpPr>
            <p:spPr>
              <a:xfrm>
                <a:off x="2481480" y="2646000"/>
                <a:ext cx="14400" cy="97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27" fill="none" extrusionOk="0">
                    <a:moveTo>
                      <a:pt x="0" y="0"/>
                    </a:moveTo>
                    <a:cubicBezTo>
                      <a:pt x="13" y="9"/>
                      <a:pt x="27" y="18"/>
                      <a:pt x="40" y="2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6"/>
              <p:cNvSpPr/>
              <p:nvPr/>
            </p:nvSpPr>
            <p:spPr>
              <a:xfrm>
                <a:off x="2509560" y="2666160"/>
                <a:ext cx="1368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38" h="30" fill="none" extrusionOk="0">
                    <a:moveTo>
                      <a:pt x="0" y="0"/>
                    </a:moveTo>
                    <a:cubicBezTo>
                      <a:pt x="13" y="9"/>
                      <a:pt x="26" y="19"/>
                      <a:pt x="38" y="3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6"/>
              <p:cNvSpPr/>
              <p:nvPr/>
            </p:nvSpPr>
            <p:spPr>
              <a:xfrm>
                <a:off x="2536560" y="2688120"/>
                <a:ext cx="12600" cy="11520"/>
              </a:xfrm>
              <a:custGeom>
                <a:avLst/>
                <a:gdLst/>
                <a:ahLst/>
                <a:cxnLst/>
                <a:rect l="l" t="t" r="r" b="b"/>
                <a:pathLst>
                  <a:path w="35" h="32" fill="none" extrusionOk="0">
                    <a:moveTo>
                      <a:pt x="0" y="0"/>
                    </a:moveTo>
                    <a:cubicBezTo>
                      <a:pt x="12" y="10"/>
                      <a:pt x="24" y="21"/>
                      <a:pt x="35" y="3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6"/>
              <p:cNvSpPr/>
              <p:nvPr/>
            </p:nvSpPr>
            <p:spPr>
              <a:xfrm>
                <a:off x="2413440" y="263196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8" y="28"/>
                      <a:pt x="15" y="14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6"/>
              <p:cNvSpPr/>
              <p:nvPr/>
            </p:nvSpPr>
            <p:spPr>
              <a:xfrm>
                <a:off x="2429280" y="260100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7" y="28"/>
                      <a:pt x="14" y="14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6"/>
              <p:cNvSpPr/>
              <p:nvPr/>
            </p:nvSpPr>
            <p:spPr>
              <a:xfrm>
                <a:off x="2445120" y="257004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7" y="29"/>
                      <a:pt x="14" y="14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6"/>
              <p:cNvSpPr/>
              <p:nvPr/>
            </p:nvSpPr>
            <p:spPr>
              <a:xfrm>
                <a:off x="2460600" y="253908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8" y="29"/>
                      <a:pt x="15" y="15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6"/>
              <p:cNvSpPr/>
              <p:nvPr/>
            </p:nvSpPr>
            <p:spPr>
              <a:xfrm>
                <a:off x="2476440" y="250848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7" y="28"/>
                      <a:pt x="15" y="14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6"/>
              <p:cNvSpPr/>
              <p:nvPr/>
            </p:nvSpPr>
            <p:spPr>
              <a:xfrm>
                <a:off x="2491920" y="247752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8" y="29"/>
                      <a:pt x="15" y="14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6"/>
              <p:cNvSpPr/>
              <p:nvPr/>
            </p:nvSpPr>
            <p:spPr>
              <a:xfrm>
                <a:off x="2507400" y="244656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8" y="28"/>
                      <a:pt x="15" y="14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6"/>
              <p:cNvSpPr/>
              <p:nvPr/>
            </p:nvSpPr>
            <p:spPr>
              <a:xfrm>
                <a:off x="2522880" y="2414880"/>
                <a:ext cx="720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20" h="44" fill="none" extrusionOk="0">
                    <a:moveTo>
                      <a:pt x="0" y="44"/>
                    </a:moveTo>
                    <a:cubicBezTo>
                      <a:pt x="7" y="30"/>
                      <a:pt x="13" y="15"/>
                      <a:pt x="2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6"/>
              <p:cNvSpPr/>
              <p:nvPr/>
            </p:nvSpPr>
            <p:spPr>
              <a:xfrm>
                <a:off x="2536920" y="2383200"/>
                <a:ext cx="648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18" h="44" fill="none" extrusionOk="0">
                    <a:moveTo>
                      <a:pt x="0" y="44"/>
                    </a:moveTo>
                    <a:cubicBezTo>
                      <a:pt x="6" y="29"/>
                      <a:pt x="12" y="14"/>
                      <a:pt x="1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6"/>
              <p:cNvSpPr/>
              <p:nvPr/>
            </p:nvSpPr>
            <p:spPr>
              <a:xfrm>
                <a:off x="2549880" y="2351160"/>
                <a:ext cx="720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20" h="44" fill="none" extrusionOk="0">
                    <a:moveTo>
                      <a:pt x="0" y="44"/>
                    </a:moveTo>
                    <a:cubicBezTo>
                      <a:pt x="7" y="29"/>
                      <a:pt x="13" y="15"/>
                      <a:pt x="2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6"/>
              <p:cNvSpPr/>
              <p:nvPr/>
            </p:nvSpPr>
            <p:spPr>
              <a:xfrm>
                <a:off x="2564640" y="2320560"/>
                <a:ext cx="828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23" h="42" fill="none" extrusionOk="0">
                    <a:moveTo>
                      <a:pt x="0" y="42"/>
                    </a:moveTo>
                    <a:cubicBezTo>
                      <a:pt x="7" y="28"/>
                      <a:pt x="15" y="14"/>
                      <a:pt x="23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6"/>
              <p:cNvSpPr/>
              <p:nvPr/>
            </p:nvSpPr>
            <p:spPr>
              <a:xfrm>
                <a:off x="2581920" y="2299680"/>
                <a:ext cx="3960" cy="612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7" fill="none" extrusionOk="0">
                    <a:moveTo>
                      <a:pt x="0" y="17"/>
                    </a:moveTo>
                    <a:cubicBezTo>
                      <a:pt x="3" y="11"/>
                      <a:pt x="7" y="5"/>
                      <a:pt x="11" y="0"/>
                    </a:cubicBezTo>
                    <a:cubicBezTo>
                      <a:pt x="9" y="5"/>
                      <a:pt x="9" y="9"/>
                      <a:pt x="7" y="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6"/>
              <p:cNvSpPr/>
              <p:nvPr/>
            </p:nvSpPr>
            <p:spPr>
              <a:xfrm>
                <a:off x="2285640" y="2577240"/>
                <a:ext cx="15120" cy="864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4" fill="none" extrusionOk="0">
                    <a:moveTo>
                      <a:pt x="0" y="0"/>
                    </a:moveTo>
                    <a:cubicBezTo>
                      <a:pt x="14" y="8"/>
                      <a:pt x="28" y="16"/>
                      <a:pt x="42" y="2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6"/>
              <p:cNvSpPr/>
              <p:nvPr/>
            </p:nvSpPr>
            <p:spPr>
              <a:xfrm>
                <a:off x="2315880" y="2594520"/>
                <a:ext cx="15120" cy="828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3" fill="none" extrusionOk="0">
                    <a:moveTo>
                      <a:pt x="0" y="0"/>
                    </a:moveTo>
                    <a:cubicBezTo>
                      <a:pt x="14" y="8"/>
                      <a:pt x="28" y="16"/>
                      <a:pt x="42" y="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6"/>
              <p:cNvSpPr/>
              <p:nvPr/>
            </p:nvSpPr>
            <p:spPr>
              <a:xfrm>
                <a:off x="2346120" y="2611440"/>
                <a:ext cx="15120" cy="828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3" fill="none" extrusionOk="0">
                    <a:moveTo>
                      <a:pt x="0" y="0"/>
                    </a:moveTo>
                    <a:cubicBezTo>
                      <a:pt x="14" y="7"/>
                      <a:pt x="28" y="15"/>
                      <a:pt x="42" y="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4" name="Google Shape;3104;p46"/>
              <p:cNvSpPr/>
              <p:nvPr/>
            </p:nvSpPr>
            <p:spPr>
              <a:xfrm>
                <a:off x="2376720" y="2628000"/>
                <a:ext cx="15120" cy="792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fill="none" extrusionOk="0">
                    <a:moveTo>
                      <a:pt x="0" y="0"/>
                    </a:moveTo>
                    <a:cubicBezTo>
                      <a:pt x="14" y="7"/>
                      <a:pt x="28" y="15"/>
                      <a:pt x="42" y="2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5" name="Google Shape;3105;p46"/>
              <p:cNvSpPr/>
              <p:nvPr/>
            </p:nvSpPr>
            <p:spPr>
              <a:xfrm>
                <a:off x="2407320" y="2643840"/>
                <a:ext cx="15120" cy="792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fill="none" extrusionOk="0">
                    <a:moveTo>
                      <a:pt x="0" y="0"/>
                    </a:moveTo>
                    <a:cubicBezTo>
                      <a:pt x="14" y="8"/>
                      <a:pt x="28" y="15"/>
                      <a:pt x="42" y="2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6" name="Google Shape;3106;p46"/>
              <p:cNvSpPr/>
              <p:nvPr/>
            </p:nvSpPr>
            <p:spPr>
              <a:xfrm>
                <a:off x="2437920" y="2659680"/>
                <a:ext cx="15480" cy="792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fill="none" extrusionOk="0">
                    <a:moveTo>
                      <a:pt x="0" y="0"/>
                    </a:moveTo>
                    <a:cubicBezTo>
                      <a:pt x="15" y="7"/>
                      <a:pt x="29" y="14"/>
                      <a:pt x="43" y="2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7" name="Google Shape;3107;p46"/>
              <p:cNvSpPr/>
              <p:nvPr/>
            </p:nvSpPr>
            <p:spPr>
              <a:xfrm>
                <a:off x="2469240" y="2675160"/>
                <a:ext cx="1548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0" fill="none" extrusionOk="0">
                    <a:moveTo>
                      <a:pt x="0" y="0"/>
                    </a:moveTo>
                    <a:cubicBezTo>
                      <a:pt x="14" y="6"/>
                      <a:pt x="29" y="13"/>
                      <a:pt x="43" y="2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8" name="Google Shape;3108;p46"/>
              <p:cNvSpPr/>
              <p:nvPr/>
            </p:nvSpPr>
            <p:spPr>
              <a:xfrm>
                <a:off x="2500560" y="2689560"/>
                <a:ext cx="1584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44" h="20" fill="none" extrusionOk="0">
                    <a:moveTo>
                      <a:pt x="0" y="0"/>
                    </a:moveTo>
                    <a:cubicBezTo>
                      <a:pt x="14" y="7"/>
                      <a:pt x="29" y="14"/>
                      <a:pt x="44" y="2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9" name="Google Shape;3109;p46"/>
              <p:cNvSpPr/>
              <p:nvPr/>
            </p:nvSpPr>
            <p:spPr>
              <a:xfrm>
                <a:off x="2532240" y="2703960"/>
                <a:ext cx="15840" cy="6840"/>
              </a:xfrm>
              <a:custGeom>
                <a:avLst/>
                <a:gdLst/>
                <a:ahLst/>
                <a:cxnLst/>
                <a:rect l="l" t="t" r="r" b="b"/>
                <a:pathLst>
                  <a:path w="44" h="19" fill="none" extrusionOk="0">
                    <a:moveTo>
                      <a:pt x="0" y="0"/>
                    </a:moveTo>
                    <a:cubicBezTo>
                      <a:pt x="14" y="6"/>
                      <a:pt x="29" y="13"/>
                      <a:pt x="44" y="1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10" name="Google Shape;3110;p46"/>
            <p:cNvGrpSpPr/>
            <p:nvPr/>
          </p:nvGrpSpPr>
          <p:grpSpPr>
            <a:xfrm>
              <a:off x="962744" y="3181125"/>
              <a:ext cx="471196" cy="399845"/>
              <a:chOff x="2823480" y="2823840"/>
              <a:chExt cx="366120" cy="310680"/>
            </a:xfrm>
          </p:grpSpPr>
          <p:sp>
            <p:nvSpPr>
              <p:cNvPr id="3111" name="Google Shape;3111;p46"/>
              <p:cNvSpPr/>
              <p:nvPr/>
            </p:nvSpPr>
            <p:spPr>
              <a:xfrm>
                <a:off x="2823480" y="2876400"/>
                <a:ext cx="255960" cy="25812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717" extrusionOk="0">
                    <a:moveTo>
                      <a:pt x="711" y="702"/>
                    </a:moveTo>
                    <a:cubicBezTo>
                      <a:pt x="513" y="717"/>
                      <a:pt x="242" y="721"/>
                      <a:pt x="12" y="711"/>
                    </a:cubicBezTo>
                    <a:cubicBezTo>
                      <a:pt x="-18" y="493"/>
                      <a:pt x="21" y="261"/>
                      <a:pt x="10" y="39"/>
                    </a:cubicBezTo>
                    <a:cubicBezTo>
                      <a:pt x="218" y="5"/>
                      <a:pt x="485" y="-21"/>
                      <a:pt x="690" y="22"/>
                    </a:cubicBezTo>
                    <a:cubicBezTo>
                      <a:pt x="698" y="222"/>
                      <a:pt x="703" y="502"/>
                      <a:pt x="711" y="702"/>
                    </a:cubicBezTo>
                    <a:close/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2" name="Google Shape;3112;p46"/>
              <p:cNvSpPr/>
              <p:nvPr/>
            </p:nvSpPr>
            <p:spPr>
              <a:xfrm>
                <a:off x="2827800" y="2823840"/>
                <a:ext cx="361800" cy="30456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46" fill="none" extrusionOk="0">
                    <a:moveTo>
                      <a:pt x="0" y="172"/>
                    </a:moveTo>
                    <a:cubicBezTo>
                      <a:pt x="0" y="136"/>
                      <a:pt x="243" y="64"/>
                      <a:pt x="305" y="40"/>
                    </a:cubicBezTo>
                    <a:cubicBezTo>
                      <a:pt x="512" y="6"/>
                      <a:pt x="779" y="-20"/>
                      <a:pt x="985" y="23"/>
                    </a:cubicBezTo>
                    <a:cubicBezTo>
                      <a:pt x="992" y="222"/>
                      <a:pt x="996" y="502"/>
                      <a:pt x="1005" y="702"/>
                    </a:cubicBezTo>
                    <a:cubicBezTo>
                      <a:pt x="938" y="747"/>
                      <a:pt x="809" y="844"/>
                      <a:pt x="699" y="846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3" name="Google Shape;3113;p46"/>
              <p:cNvSpPr/>
              <p:nvPr/>
            </p:nvSpPr>
            <p:spPr>
              <a:xfrm>
                <a:off x="3067920" y="2831400"/>
                <a:ext cx="109800" cy="5436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51" fill="none" extrusionOk="0">
                    <a:moveTo>
                      <a:pt x="0" y="151"/>
                    </a:moveTo>
                    <a:cubicBezTo>
                      <a:pt x="47" y="138"/>
                      <a:pt x="90" y="113"/>
                      <a:pt x="133" y="92"/>
                    </a:cubicBezTo>
                    <a:cubicBezTo>
                      <a:pt x="191" y="62"/>
                      <a:pt x="247" y="30"/>
                      <a:pt x="305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2875" rIns="96475" bIns="2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4" name="Google Shape;3114;p46"/>
              <p:cNvSpPr/>
              <p:nvPr/>
            </p:nvSpPr>
            <p:spPr>
              <a:xfrm>
                <a:off x="2838600" y="3112920"/>
                <a:ext cx="2088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58" h="34" fill="none" extrusionOk="0">
                    <a:moveTo>
                      <a:pt x="0" y="34"/>
                    </a:moveTo>
                    <a:cubicBezTo>
                      <a:pt x="20" y="22"/>
                      <a:pt x="39" y="11"/>
                      <a:pt x="58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5" name="Google Shape;3115;p46"/>
              <p:cNvSpPr/>
              <p:nvPr/>
            </p:nvSpPr>
            <p:spPr>
              <a:xfrm>
                <a:off x="2880000" y="3087720"/>
                <a:ext cx="20520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57" h="35" fill="none" extrusionOk="0">
                    <a:moveTo>
                      <a:pt x="0" y="35"/>
                    </a:moveTo>
                    <a:cubicBezTo>
                      <a:pt x="19" y="23"/>
                      <a:pt x="38" y="12"/>
                      <a:pt x="57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6" name="Google Shape;3116;p46"/>
              <p:cNvSpPr/>
              <p:nvPr/>
            </p:nvSpPr>
            <p:spPr>
              <a:xfrm>
                <a:off x="2920680" y="3061080"/>
                <a:ext cx="19800" cy="13680"/>
              </a:xfrm>
              <a:custGeom>
                <a:avLst/>
                <a:gdLst/>
                <a:ahLst/>
                <a:cxnLst/>
                <a:rect l="l" t="t" r="r" b="b"/>
                <a:pathLst>
                  <a:path w="55" h="38" fill="none" extrusionOk="0">
                    <a:moveTo>
                      <a:pt x="0" y="38"/>
                    </a:moveTo>
                    <a:cubicBezTo>
                      <a:pt x="18" y="25"/>
                      <a:pt x="36" y="13"/>
                      <a:pt x="55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7" name="Google Shape;3117;p46"/>
              <p:cNvSpPr/>
              <p:nvPr/>
            </p:nvSpPr>
            <p:spPr>
              <a:xfrm>
                <a:off x="2958120" y="3023640"/>
                <a:ext cx="288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8" h="65" fill="none" extrusionOk="0">
                    <a:moveTo>
                      <a:pt x="6" y="65"/>
                    </a:moveTo>
                    <a:cubicBezTo>
                      <a:pt x="6" y="64"/>
                      <a:pt x="7" y="64"/>
                      <a:pt x="8" y="63"/>
                    </a:cubicBezTo>
                    <a:cubicBezTo>
                      <a:pt x="5" y="43"/>
                      <a:pt x="2" y="22"/>
                      <a:pt x="0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8" name="Google Shape;3118;p46"/>
              <p:cNvSpPr/>
              <p:nvPr/>
            </p:nvSpPr>
            <p:spPr>
              <a:xfrm>
                <a:off x="2955240" y="2975400"/>
                <a:ext cx="720" cy="24120"/>
              </a:xfrm>
              <a:custGeom>
                <a:avLst/>
                <a:gdLst/>
                <a:ahLst/>
                <a:cxnLst/>
                <a:rect l="l" t="t" r="r" b="b"/>
                <a:pathLst>
                  <a:path w="2" h="67" fill="none" extrusionOk="0">
                    <a:moveTo>
                      <a:pt x="2" y="67"/>
                    </a:moveTo>
                    <a:cubicBezTo>
                      <a:pt x="1" y="45"/>
                      <a:pt x="1" y="23"/>
                      <a:pt x="0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9" name="Google Shape;3119;p46"/>
              <p:cNvSpPr/>
              <p:nvPr/>
            </p:nvSpPr>
            <p:spPr>
              <a:xfrm>
                <a:off x="2955240" y="2927520"/>
                <a:ext cx="0" cy="2412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67" fill="none" extrusionOk="0">
                    <a:moveTo>
                      <a:pt x="0" y="67"/>
                    </a:moveTo>
                    <a:cubicBezTo>
                      <a:pt x="0" y="44"/>
                      <a:pt x="0" y="22"/>
                      <a:pt x="0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0" name="Google Shape;3120;p46"/>
              <p:cNvSpPr/>
              <p:nvPr/>
            </p:nvSpPr>
            <p:spPr>
              <a:xfrm>
                <a:off x="2955960" y="2879640"/>
                <a:ext cx="360" cy="23760"/>
              </a:xfrm>
              <a:custGeom>
                <a:avLst/>
                <a:gdLst/>
                <a:ahLst/>
                <a:cxnLst/>
                <a:rect l="l" t="t" r="r" b="b"/>
                <a:pathLst>
                  <a:path w="1" h="66" fill="none" extrusionOk="0">
                    <a:moveTo>
                      <a:pt x="0" y="66"/>
                    </a:moveTo>
                    <a:cubicBezTo>
                      <a:pt x="0" y="43"/>
                      <a:pt x="1" y="21"/>
                      <a:pt x="1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1" name="Google Shape;3121;p46"/>
              <p:cNvSpPr/>
              <p:nvPr/>
            </p:nvSpPr>
            <p:spPr>
              <a:xfrm>
                <a:off x="2954880" y="3052440"/>
                <a:ext cx="23760" cy="3960"/>
              </a:xfrm>
              <a:custGeom>
                <a:avLst/>
                <a:gdLst/>
                <a:ahLst/>
                <a:cxnLst/>
                <a:rect l="l" t="t" r="r" b="b"/>
                <a:pathLst>
                  <a:path w="66" h="11" fill="none" extrusionOk="0">
                    <a:moveTo>
                      <a:pt x="0" y="0"/>
                    </a:moveTo>
                    <a:cubicBezTo>
                      <a:pt x="22" y="4"/>
                      <a:pt x="44" y="8"/>
                      <a:pt x="66" y="11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2" name="Google Shape;3122;p46"/>
              <p:cNvSpPr/>
              <p:nvPr/>
            </p:nvSpPr>
            <p:spPr>
              <a:xfrm>
                <a:off x="3002400" y="3060000"/>
                <a:ext cx="24120" cy="2880"/>
              </a:xfrm>
              <a:custGeom>
                <a:avLst/>
                <a:gdLst/>
                <a:ahLst/>
                <a:cxnLst/>
                <a:rect l="l" t="t" r="r" b="b"/>
                <a:pathLst>
                  <a:path w="67" h="8" fill="none" extrusionOk="0">
                    <a:moveTo>
                      <a:pt x="0" y="0"/>
                    </a:moveTo>
                    <a:cubicBezTo>
                      <a:pt x="23" y="2"/>
                      <a:pt x="45" y="5"/>
                      <a:pt x="67" y="8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3" name="Google Shape;3123;p46"/>
              <p:cNvSpPr/>
              <p:nvPr/>
            </p:nvSpPr>
            <p:spPr>
              <a:xfrm>
                <a:off x="3050280" y="3065040"/>
                <a:ext cx="2412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67" h="5" fill="none" extrusionOk="0">
                    <a:moveTo>
                      <a:pt x="0" y="0"/>
                    </a:moveTo>
                    <a:cubicBezTo>
                      <a:pt x="23" y="2"/>
                      <a:pt x="45" y="4"/>
                      <a:pt x="67" y="5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4" name="Google Shape;3124;p46"/>
              <p:cNvSpPr/>
              <p:nvPr/>
            </p:nvSpPr>
            <p:spPr>
              <a:xfrm>
                <a:off x="3098520" y="3068280"/>
                <a:ext cx="24120" cy="720"/>
              </a:xfrm>
              <a:custGeom>
                <a:avLst/>
                <a:gdLst/>
                <a:ahLst/>
                <a:cxnLst/>
                <a:rect l="l" t="t" r="r" b="b"/>
                <a:pathLst>
                  <a:path w="67" h="2" fill="none" extrusionOk="0">
                    <a:moveTo>
                      <a:pt x="0" y="0"/>
                    </a:moveTo>
                    <a:cubicBezTo>
                      <a:pt x="22" y="1"/>
                      <a:pt x="45" y="1"/>
                      <a:pt x="67" y="2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5" name="Google Shape;3125;p46"/>
              <p:cNvSpPr/>
              <p:nvPr/>
            </p:nvSpPr>
            <p:spPr>
              <a:xfrm>
                <a:off x="3146760" y="3069360"/>
                <a:ext cx="2412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67" h="1" fill="none" extrusionOk="0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27" y="0"/>
                      <a:pt x="47" y="0"/>
                      <a:pt x="67" y="1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26" name="Picture 2" descr="Khởi động trang 70 Toán 7 Tập 2 Cánh diều">
            <a:extLst>
              <a:ext uri="{FF2B5EF4-FFF2-40B4-BE49-F238E27FC236}">
                <a16:creationId xmlns:a16="http://schemas.microsoft.com/office/drawing/2014/main" id="{0840E773-0A91-1D7C-20F8-B55881231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828" y="2193988"/>
            <a:ext cx="2419992" cy="270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00084F-D1CA-307A-A6D1-860A41B4E1B8}"/>
              </a:ext>
            </a:extLst>
          </p:cNvPr>
          <p:cNvSpPr/>
          <p:nvPr/>
        </p:nvSpPr>
        <p:spPr>
          <a:xfrm>
            <a:off x="741605" y="3208711"/>
            <a:ext cx="5366968" cy="12658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52400" indent="0">
              <a:lnSpc>
                <a:spcPct val="150000"/>
              </a:lnSpc>
              <a:buNone/>
            </a:pPr>
            <a:r>
              <a:rPr lang="en-US" sz="20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0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biết được độ nghiêng của tòa tháp so với phương nằm ngang?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8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755;p32">
            <a:extLst>
              <a:ext uri="{FF2B5EF4-FFF2-40B4-BE49-F238E27FC236}">
                <a16:creationId xmlns:a16="http://schemas.microsoft.com/office/drawing/2014/main" id="{82D76049-766D-0202-E1E2-DB6CD40B388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07156" y="2283056"/>
            <a:ext cx="8078468" cy="577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onsolas" panose="020B0609020204030204" pitchFamily="49" charset="0"/>
              </a:rPr>
              <a:t>2.Góc ngoài của tam giác </a:t>
            </a:r>
            <a:endParaRPr lang="en-US" sz="2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0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4C902-315E-4209-BA5A-E3B79996C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8B7A-63CB-008C-7098-975568C7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41" y="161151"/>
            <a:ext cx="4294800" cy="572700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4E38E359-6C58-810A-FCD1-69FE0ACA682D}"/>
                  </a:ext>
                </a:extLst>
              </p:cNvPr>
              <p:cNvSpPr/>
              <p:nvPr/>
            </p:nvSpPr>
            <p:spPr>
              <a:xfrm>
                <a:off x="649712" y="671116"/>
                <a:ext cx="6830379" cy="962812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Cx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CB (H.4.5).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4E38E359-6C58-810A-FCD1-69FE0ACA6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12" y="671116"/>
                <a:ext cx="6830379" cy="962812"/>
              </a:xfrm>
              <a:prstGeom prst="roundRect">
                <a:avLst/>
              </a:prstGeom>
              <a:blipFill>
                <a:blip r:embed="rId2"/>
                <a:stretch>
                  <a:fillRect l="-89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317B2C-C76E-BBF7-3BF6-DBBA319871E1}"/>
                  </a:ext>
                </a:extLst>
              </p:cNvPr>
              <p:cNvSpPr txBox="1"/>
              <p:nvPr/>
            </p:nvSpPr>
            <p:spPr>
              <a:xfrm>
                <a:off x="649712" y="2024098"/>
                <a:ext cx="6080872" cy="2407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Cx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CB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(2)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𝐴𝐶𝑥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317B2C-C76E-BBF7-3BF6-DBBA31987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12" y="2024098"/>
                <a:ext cx="6080872" cy="2407390"/>
              </a:xfrm>
              <a:prstGeom prst="rect">
                <a:avLst/>
              </a:prstGeom>
              <a:blipFill>
                <a:blip r:embed="rId3"/>
                <a:stretch>
                  <a:fillRect l="-1103" r="-14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Vận dụng trang 62 Toán 7 Tập 1 | Kết nối tri thức Giải Toán 7">
            <a:extLst>
              <a:ext uri="{FF2B5EF4-FFF2-40B4-BE49-F238E27FC236}">
                <a16:creationId xmlns:a16="http://schemas.microsoft.com/office/drawing/2014/main" id="{CCAF0EA5-AEF8-B068-2BB6-D153917DF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85" y="2602333"/>
            <a:ext cx="32956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23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F1E81-2E36-1B1E-0208-F9E2BAD8B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3E48-BA17-A878-679A-13DA37ECA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41" y="161151"/>
            <a:ext cx="4294800" cy="572700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Vận dụng trang 62 Toán 7 Tập 1 | Kết nối tri thức Giải Toán 7">
            <a:extLst>
              <a:ext uri="{FF2B5EF4-FFF2-40B4-BE49-F238E27FC236}">
                <a16:creationId xmlns:a16="http://schemas.microsoft.com/office/drawing/2014/main" id="{46C884E1-5C31-6752-37AE-2F88253F5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16" y="447501"/>
            <a:ext cx="32956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FAD2FDF-7D34-5FB3-6564-9BA5ACC922A4}"/>
                  </a:ext>
                </a:extLst>
              </p:cNvPr>
              <p:cNvSpPr/>
              <p:nvPr/>
            </p:nvSpPr>
            <p:spPr>
              <a:xfrm>
                <a:off x="577121" y="2860161"/>
                <a:ext cx="8394491" cy="178859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0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tại đỉnh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endParaRPr lang="en-US" sz="2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FAD2FDF-7D34-5FB3-6564-9BA5ACC922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21" y="2860161"/>
                <a:ext cx="8394491" cy="1788599"/>
              </a:xfrm>
              <a:prstGeom prst="roundRect">
                <a:avLst/>
              </a:prstGeom>
              <a:blipFill>
                <a:blip r:embed="rId3"/>
                <a:stretch>
                  <a:fillRect r="-72" b="-8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>
            <a:extLst>
              <a:ext uri="{FF2B5EF4-FFF2-40B4-BE49-F238E27FC236}">
                <a16:creationId xmlns:a16="http://schemas.microsoft.com/office/drawing/2014/main" id="{211D1B2A-A545-C7EF-1E66-E436BFB6D779}"/>
              </a:ext>
            </a:extLst>
          </p:cNvPr>
          <p:cNvSpPr/>
          <p:nvPr/>
        </p:nvSpPr>
        <p:spPr>
          <a:xfrm>
            <a:off x="4991725" y="1752426"/>
            <a:ext cx="914400" cy="914400"/>
          </a:xfrm>
          <a:prstGeom prst="arc">
            <a:avLst>
              <a:gd name="adj1" fmla="val 15899208"/>
              <a:gd name="adj2" fmla="val 20458164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4CE27-B684-8DC8-C995-3AD5D4E65A24}"/>
              </a:ext>
            </a:extLst>
          </p:cNvPr>
          <p:cNvSpPr txBox="1"/>
          <p:nvPr/>
        </p:nvSpPr>
        <p:spPr>
          <a:xfrm>
            <a:off x="1491395" y="3847510"/>
            <a:ext cx="1266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góc ngoài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5C080-16D2-63D5-4A85-84D9AF8D5191}"/>
              </a:ext>
            </a:extLst>
          </p:cNvPr>
          <p:cNvSpPr txBox="1"/>
          <p:nvPr/>
        </p:nvSpPr>
        <p:spPr>
          <a:xfrm>
            <a:off x="5818555" y="3847510"/>
            <a:ext cx="149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tổng số đo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019589-DB93-1963-A750-A55FFD8EA5C6}"/>
              </a:ext>
            </a:extLst>
          </p:cNvPr>
          <p:cNvSpPr txBox="1"/>
          <p:nvPr/>
        </p:nvSpPr>
        <p:spPr>
          <a:xfrm>
            <a:off x="7355048" y="3847510"/>
            <a:ext cx="177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 góc trong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54CB8E-F490-1836-DC54-36319C52CF77}"/>
              </a:ext>
            </a:extLst>
          </p:cNvPr>
          <p:cNvSpPr txBox="1"/>
          <p:nvPr/>
        </p:nvSpPr>
        <p:spPr>
          <a:xfrm>
            <a:off x="2788171" y="3369340"/>
            <a:ext cx="1266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góc ngoài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09E38D-E96C-5DFB-3D9C-3268009D60F9}"/>
                  </a:ext>
                </a:extLst>
              </p:cNvPr>
              <p:cNvSpPr txBox="1"/>
              <p:nvPr/>
            </p:nvSpPr>
            <p:spPr>
              <a:xfrm>
                <a:off x="719465" y="3373388"/>
                <a:ext cx="1266796" cy="410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𝐴𝐶𝑥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0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09E38D-E96C-5DFB-3D9C-3268009D6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65" y="3373388"/>
                <a:ext cx="1266796" cy="410562"/>
              </a:xfrm>
              <a:prstGeom prst="rect">
                <a:avLst/>
              </a:prstGeom>
              <a:blipFill>
                <a:blip r:embed="rId4"/>
                <a:stretch>
                  <a:fillRect t="-7353" r="-24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758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DFDA3-1960-E5F6-3F0D-F0BC1B70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45" y="161151"/>
            <a:ext cx="6511075" cy="572700"/>
          </a:xfrm>
          <a:solidFill>
            <a:schemeClr val="bg1"/>
          </a:solidFill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E154CF-6B1B-AFD0-2268-535457468621}"/>
              </a:ext>
            </a:extLst>
          </p:cNvPr>
          <p:cNvSpPr txBox="1"/>
          <p:nvPr/>
        </p:nvSpPr>
        <p:spPr>
          <a:xfrm>
            <a:off x="3995853" y="211501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77A13F-6A83-C84D-527E-169A1EADF9B3}"/>
              </a:ext>
            </a:extLst>
          </p:cNvPr>
          <p:cNvSpPr/>
          <p:nvPr/>
        </p:nvSpPr>
        <p:spPr>
          <a:xfrm>
            <a:off x="474339" y="677570"/>
            <a:ext cx="6878335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Tòa tháp Capital Gate (thuộc Các Tiểu vương quốc </a:t>
            </a:r>
            <a:r>
              <a:rPr lang="vi-VN" sz="1800">
                <a:latin typeface="Times New Roman" panose="02020603050405020304" pitchFamily="18" charset="0"/>
                <a:cs typeface="Times New Roman" panose="02020603050405020304" pitchFamily="18" charset="0"/>
              </a:rPr>
              <a:t>A-rập Thống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>
                <a:latin typeface="Times New Roman" panose="02020603050405020304" pitchFamily="18" charset="0"/>
                <a:cs typeface="Times New Roman" panose="02020603050405020304" pitchFamily="18" charset="0"/>
              </a:rPr>
              <a:t>nhất)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1800">
                <a:latin typeface="Times New Roman" panose="02020603050405020304" pitchFamily="18" charset="0"/>
                <a:cs typeface="Times New Roman" panose="02020603050405020304" pitchFamily="18" charset="0"/>
              </a:rPr>
              <a:t>nghiêng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vi-VN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so với phương thẳng đứng (góc nghiêng </a:t>
            </a:r>
            <a:r>
              <a:rPr lang="vi-VN" sz="1800"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như 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180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1). Tính đến ngày 01/6/2020, tòa tháp này là </a:t>
            </a:r>
            <a:r>
              <a:rPr lang="vi-VN" sz="1800">
                <a:latin typeface="Times New Roman" panose="02020603050405020304" pitchFamily="18" charset="0"/>
                <a:cs typeface="Times New Roman" panose="02020603050405020304" pitchFamily="18" charset="0"/>
              </a:rPr>
              <a:t>tòa tháp nghiêng 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1800">
                <a:latin typeface="Times New Roman" panose="02020603050405020304" pitchFamily="18" charset="0"/>
                <a:cs typeface="Times New Roman" panose="02020603050405020304" pitchFamily="18" charset="0"/>
              </a:rPr>
              <a:t>nhiều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nhất trên thế giới.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thế nào để biết được độ </a:t>
            </a:r>
            <a:r>
              <a:rPr lang="vi-V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 của</a:t>
            </a:r>
            <a:endPara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 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 so với phương nằm ngang?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Khởi động trang 70 Toán 7 Tập 2 Cánh diều">
            <a:extLst>
              <a:ext uri="{FF2B5EF4-FFF2-40B4-BE49-F238E27FC236}">
                <a16:creationId xmlns:a16="http://schemas.microsoft.com/office/drawing/2014/main" id="{AD50CF29-5B52-CDB8-0B80-B4CFC4B4E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01" y="1791325"/>
            <a:ext cx="2317758" cy="259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457314-1DA0-F7DF-9E0C-2B7848250D3B}"/>
                  </a:ext>
                </a:extLst>
              </p:cNvPr>
              <p:cNvSpPr txBox="1"/>
              <p:nvPr/>
            </p:nvSpPr>
            <p:spPr>
              <a:xfrm>
                <a:off x="712031" y="3230381"/>
                <a:ext cx="5773376" cy="1366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 </a:t>
                </a:r>
                <a:r>
                  <a:rPr lang="en-US" sz="1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toà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tháp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𝐴𝐵𝐻</m:t>
                        </m:r>
                      </m:e>
                    </m:acc>
                  </m:oMath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𝐴𝐵𝐻</m:t>
                          </m:r>
                        </m:e>
                      </m:ac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𝐻𝐵</m:t>
                          </m:r>
                        </m:e>
                      </m:ac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𝐻𝐴𝐵</m:t>
                          </m:r>
                        </m:e>
                      </m:ac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°−90°−18°=72°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457314-1DA0-F7DF-9E0C-2B7848250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31" y="3230381"/>
                <a:ext cx="5773376" cy="1366784"/>
              </a:xfrm>
              <a:prstGeom prst="rect">
                <a:avLst/>
              </a:prstGeom>
              <a:blipFill>
                <a:blip r:embed="rId3"/>
                <a:stretch>
                  <a:fillRect l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88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F1E81-2E36-1B1E-0208-F9E2BAD8B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AD2FDF-7D34-5FB3-6564-9BA5ACC922A4}"/>
              </a:ext>
            </a:extLst>
          </p:cNvPr>
          <p:cNvSpPr/>
          <p:nvPr/>
        </p:nvSpPr>
        <p:spPr>
          <a:xfrm>
            <a:off x="620780" y="1677450"/>
            <a:ext cx="8394491" cy="17885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tx1"/>
                </a:solidFill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4.1; Bài 4.2 /SGK</a:t>
            </a:r>
            <a:endParaRPr lang="en-US" sz="2000" dirty="0">
              <a:solidFill>
                <a:schemeClr val="tx1"/>
              </a:solidFill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025;p46">
            <a:extLst>
              <a:ext uri="{FF2B5EF4-FFF2-40B4-BE49-F238E27FC236}">
                <a16:creationId xmlns:a16="http://schemas.microsoft.com/office/drawing/2014/main" id="{E2A052E4-B910-2DDA-D595-048E8C048BC7}"/>
              </a:ext>
            </a:extLst>
          </p:cNvPr>
          <p:cNvSpPr/>
          <p:nvPr/>
        </p:nvSpPr>
        <p:spPr>
          <a:xfrm rot="19978049">
            <a:off x="-508172" y="216576"/>
            <a:ext cx="2257905" cy="301318"/>
          </a:xfrm>
          <a:custGeom>
            <a:avLst/>
            <a:gdLst/>
            <a:ahLst/>
            <a:cxnLst/>
            <a:rect l="l" t="t" r="r" b="b"/>
            <a:pathLst>
              <a:path w="6272" h="837" extrusionOk="0">
                <a:moveTo>
                  <a:pt x="0" y="419"/>
                </a:moveTo>
                <a:lnTo>
                  <a:pt x="0" y="419"/>
                </a:lnTo>
                <a:cubicBezTo>
                  <a:pt x="0" y="187"/>
                  <a:pt x="187" y="0"/>
                  <a:pt x="418" y="0"/>
                </a:cubicBezTo>
                <a:lnTo>
                  <a:pt x="5853" y="0"/>
                </a:lnTo>
                <a:cubicBezTo>
                  <a:pt x="6085" y="0"/>
                  <a:pt x="6272" y="187"/>
                  <a:pt x="6272" y="419"/>
                </a:cubicBezTo>
                <a:lnTo>
                  <a:pt x="6272" y="419"/>
                </a:lnTo>
                <a:cubicBezTo>
                  <a:pt x="6272" y="650"/>
                  <a:pt x="6085" y="837"/>
                  <a:pt x="5853" y="837"/>
                </a:cubicBezTo>
                <a:lnTo>
                  <a:pt x="418" y="837"/>
                </a:lnTo>
                <a:cubicBezTo>
                  <a:pt x="189" y="839"/>
                  <a:pt x="0" y="650"/>
                  <a:pt x="0" y="41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dist="28575" dir="3840000" algn="bl" rotWithShape="0">
              <a:schemeClr val="dk1"/>
            </a:outerShdw>
          </a:effectLst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026;p46">
            <a:extLst>
              <a:ext uri="{FF2B5EF4-FFF2-40B4-BE49-F238E27FC236}">
                <a16:creationId xmlns:a16="http://schemas.microsoft.com/office/drawing/2014/main" id="{64B57785-DBD9-8CEB-4805-716B91FC8F66}"/>
              </a:ext>
            </a:extLst>
          </p:cNvPr>
          <p:cNvSpPr/>
          <p:nvPr/>
        </p:nvSpPr>
        <p:spPr>
          <a:xfrm rot="19253036">
            <a:off x="7812396" y="4564091"/>
            <a:ext cx="1810508" cy="404471"/>
          </a:xfrm>
          <a:custGeom>
            <a:avLst/>
            <a:gdLst/>
            <a:ahLst/>
            <a:cxnLst/>
            <a:rect l="l" t="t" r="r" b="b"/>
            <a:pathLst>
              <a:path w="4463" h="1081" extrusionOk="0">
                <a:moveTo>
                  <a:pt x="11" y="1007"/>
                </a:moveTo>
                <a:lnTo>
                  <a:pt x="392" y="558"/>
                </a:lnTo>
                <a:cubicBezTo>
                  <a:pt x="407" y="541"/>
                  <a:pt x="407" y="515"/>
                  <a:pt x="392" y="500"/>
                </a:cubicBezTo>
                <a:lnTo>
                  <a:pt x="15" y="74"/>
                </a:lnTo>
                <a:cubicBezTo>
                  <a:pt x="-11" y="44"/>
                  <a:pt x="10" y="0"/>
                  <a:pt x="49" y="0"/>
                </a:cubicBezTo>
                <a:lnTo>
                  <a:pt x="3874" y="0"/>
                </a:lnTo>
                <a:cubicBezTo>
                  <a:pt x="3885" y="0"/>
                  <a:pt x="3897" y="3"/>
                  <a:pt x="3904" y="11"/>
                </a:cubicBezTo>
                <a:lnTo>
                  <a:pt x="4448" y="497"/>
                </a:lnTo>
                <a:cubicBezTo>
                  <a:pt x="4468" y="513"/>
                  <a:pt x="4468" y="545"/>
                  <a:pt x="4448" y="562"/>
                </a:cubicBezTo>
                <a:lnTo>
                  <a:pt x="3904" y="1070"/>
                </a:lnTo>
                <a:cubicBezTo>
                  <a:pt x="3897" y="1078"/>
                  <a:pt x="3885" y="1081"/>
                  <a:pt x="3874" y="1081"/>
                </a:cubicBezTo>
                <a:lnTo>
                  <a:pt x="45" y="1081"/>
                </a:lnTo>
                <a:cubicBezTo>
                  <a:pt x="8" y="1081"/>
                  <a:pt x="-13" y="1036"/>
                  <a:pt x="11" y="10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dist="28575" dir="3840000" algn="bl" rotWithShape="0">
              <a:schemeClr val="dk1"/>
            </a:outerShdw>
          </a:effectLst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3027;p46">
            <a:extLst>
              <a:ext uri="{FF2B5EF4-FFF2-40B4-BE49-F238E27FC236}">
                <a16:creationId xmlns:a16="http://schemas.microsoft.com/office/drawing/2014/main" id="{7BDFFDE3-52A8-DDB9-F8BA-3EEC952BEED4}"/>
              </a:ext>
            </a:extLst>
          </p:cNvPr>
          <p:cNvGrpSpPr/>
          <p:nvPr/>
        </p:nvGrpSpPr>
        <p:grpSpPr>
          <a:xfrm>
            <a:off x="7249584" y="-153463"/>
            <a:ext cx="2204959" cy="2218453"/>
            <a:chOff x="7166770" y="1362516"/>
            <a:chExt cx="2204959" cy="2218453"/>
          </a:xfrm>
        </p:grpSpPr>
        <p:grpSp>
          <p:nvGrpSpPr>
            <p:cNvPr id="13" name="Google Shape;3028;p46">
              <a:extLst>
                <a:ext uri="{FF2B5EF4-FFF2-40B4-BE49-F238E27FC236}">
                  <a16:creationId xmlns:a16="http://schemas.microsoft.com/office/drawing/2014/main" id="{F04924FA-FB85-CA5A-294B-E4261E7C6D2F}"/>
                </a:ext>
              </a:extLst>
            </p:cNvPr>
            <p:cNvGrpSpPr/>
            <p:nvPr/>
          </p:nvGrpSpPr>
          <p:grpSpPr>
            <a:xfrm>
              <a:off x="7887696" y="2694836"/>
              <a:ext cx="1484033" cy="886134"/>
              <a:chOff x="2462760" y="3946680"/>
              <a:chExt cx="997200" cy="595440"/>
            </a:xfrm>
          </p:grpSpPr>
          <p:sp>
            <p:nvSpPr>
              <p:cNvPr id="43" name="Google Shape;3029;p46">
                <a:extLst>
                  <a:ext uri="{FF2B5EF4-FFF2-40B4-BE49-F238E27FC236}">
                    <a16:creationId xmlns:a16="http://schemas.microsoft.com/office/drawing/2014/main" id="{EDCF0897-992D-EF90-A547-6ADE2A0DFF34}"/>
                  </a:ext>
                </a:extLst>
              </p:cNvPr>
              <p:cNvSpPr/>
              <p:nvPr/>
            </p:nvSpPr>
            <p:spPr>
              <a:xfrm>
                <a:off x="2467440" y="4083480"/>
                <a:ext cx="992520" cy="458640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1274" extrusionOk="0">
                    <a:moveTo>
                      <a:pt x="756" y="1147"/>
                    </a:moveTo>
                    <a:cubicBezTo>
                      <a:pt x="913" y="1071"/>
                      <a:pt x="1078" y="931"/>
                      <a:pt x="1306" y="925"/>
                    </a:cubicBezTo>
                    <a:cubicBezTo>
                      <a:pt x="1545" y="919"/>
                      <a:pt x="1694" y="1039"/>
                      <a:pt x="1694" y="1039"/>
                    </a:cubicBezTo>
                    <a:cubicBezTo>
                      <a:pt x="1713" y="1033"/>
                      <a:pt x="1876" y="860"/>
                      <a:pt x="2105" y="761"/>
                    </a:cubicBezTo>
                    <a:cubicBezTo>
                      <a:pt x="2287" y="682"/>
                      <a:pt x="2522" y="667"/>
                      <a:pt x="2662" y="693"/>
                    </a:cubicBezTo>
                    <a:cubicBezTo>
                      <a:pt x="2677" y="695"/>
                      <a:pt x="2705" y="686"/>
                      <a:pt x="2716" y="695"/>
                    </a:cubicBezTo>
                    <a:cubicBezTo>
                      <a:pt x="2728" y="704"/>
                      <a:pt x="2757" y="770"/>
                      <a:pt x="2757" y="770"/>
                    </a:cubicBezTo>
                    <a:cubicBezTo>
                      <a:pt x="2348" y="697"/>
                      <a:pt x="1988" y="867"/>
                      <a:pt x="1709" y="1112"/>
                    </a:cubicBezTo>
                    <a:cubicBezTo>
                      <a:pt x="1588" y="1058"/>
                      <a:pt x="1427" y="983"/>
                      <a:pt x="1294" y="998"/>
                    </a:cubicBezTo>
                    <a:cubicBezTo>
                      <a:pt x="1233" y="1005"/>
                      <a:pt x="930" y="1144"/>
                      <a:pt x="728" y="1274"/>
                    </a:cubicBezTo>
                    <a:cubicBezTo>
                      <a:pt x="542" y="923"/>
                      <a:pt x="252" y="484"/>
                      <a:pt x="0" y="60"/>
                    </a:cubicBezTo>
                    <a:cubicBezTo>
                      <a:pt x="41" y="43"/>
                      <a:pt x="26" y="17"/>
                      <a:pt x="67" y="0"/>
                    </a:cubicBezTo>
                    <a:cubicBezTo>
                      <a:pt x="336" y="432"/>
                      <a:pt x="525" y="775"/>
                      <a:pt x="756" y="1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4" name="Google Shape;3030;p46">
                <a:extLst>
                  <a:ext uri="{FF2B5EF4-FFF2-40B4-BE49-F238E27FC236}">
                    <a16:creationId xmlns:a16="http://schemas.microsoft.com/office/drawing/2014/main" id="{8B4348D1-E646-8AB1-C4A8-DE8E4148B0E0}"/>
                  </a:ext>
                </a:extLst>
              </p:cNvPr>
              <p:cNvGrpSpPr/>
              <p:nvPr/>
            </p:nvGrpSpPr>
            <p:grpSpPr>
              <a:xfrm>
                <a:off x="2462760" y="3946680"/>
                <a:ext cx="993960" cy="552600"/>
                <a:chOff x="2462760" y="3946680"/>
                <a:chExt cx="993960" cy="552600"/>
              </a:xfrm>
            </p:grpSpPr>
            <p:sp>
              <p:nvSpPr>
                <p:cNvPr id="45" name="Google Shape;3031;p46">
                  <a:extLst>
                    <a:ext uri="{FF2B5EF4-FFF2-40B4-BE49-F238E27FC236}">
                      <a16:creationId xmlns:a16="http://schemas.microsoft.com/office/drawing/2014/main" id="{35CA2ACC-4829-9A25-4EF8-847387305EB0}"/>
                    </a:ext>
                  </a:extLst>
                </p:cNvPr>
                <p:cNvSpPr/>
                <p:nvPr/>
              </p:nvSpPr>
              <p:spPr>
                <a:xfrm>
                  <a:off x="2489040" y="3946680"/>
                  <a:ext cx="957600" cy="5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0" h="1535" extrusionOk="0">
                      <a:moveTo>
                        <a:pt x="2660" y="1081"/>
                      </a:moveTo>
                      <a:cubicBezTo>
                        <a:pt x="2322" y="993"/>
                        <a:pt x="1868" y="1159"/>
                        <a:pt x="1634" y="1417"/>
                      </a:cubicBezTo>
                      <a:cubicBezTo>
                        <a:pt x="1485" y="1296"/>
                        <a:pt x="1270" y="1260"/>
                        <a:pt x="1089" y="1327"/>
                      </a:cubicBezTo>
                      <a:cubicBezTo>
                        <a:pt x="949" y="1380"/>
                        <a:pt x="827" y="1462"/>
                        <a:pt x="698" y="1535"/>
                      </a:cubicBezTo>
                      <a:cubicBezTo>
                        <a:pt x="463" y="1150"/>
                        <a:pt x="235" y="776"/>
                        <a:pt x="0" y="393"/>
                      </a:cubicBezTo>
                      <a:cubicBezTo>
                        <a:pt x="153" y="180"/>
                        <a:pt x="463" y="126"/>
                        <a:pt x="706" y="184"/>
                      </a:cubicBezTo>
                      <a:cubicBezTo>
                        <a:pt x="861" y="221"/>
                        <a:pt x="1005" y="296"/>
                        <a:pt x="1143" y="380"/>
                      </a:cubicBezTo>
                      <a:cubicBezTo>
                        <a:pt x="1163" y="326"/>
                        <a:pt x="1315" y="117"/>
                        <a:pt x="1644" y="49"/>
                      </a:cubicBezTo>
                      <a:cubicBezTo>
                        <a:pt x="1788" y="20"/>
                        <a:pt x="1941" y="-31"/>
                        <a:pt x="2077" y="25"/>
                      </a:cubicBezTo>
                      <a:cubicBezTo>
                        <a:pt x="2314" y="356"/>
                        <a:pt x="2451" y="730"/>
                        <a:pt x="2660" y="1081"/>
                      </a:cubicBezTo>
                      <a:close/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3032;p46">
                  <a:extLst>
                    <a:ext uri="{FF2B5EF4-FFF2-40B4-BE49-F238E27FC236}">
                      <a16:creationId xmlns:a16="http://schemas.microsoft.com/office/drawing/2014/main" id="{FA50EF98-F153-F36A-6883-87AA4DD32E4F}"/>
                    </a:ext>
                  </a:extLst>
                </p:cNvPr>
                <p:cNvSpPr/>
                <p:nvPr/>
              </p:nvSpPr>
              <p:spPr>
                <a:xfrm>
                  <a:off x="2715480" y="4283640"/>
                  <a:ext cx="705600" cy="172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479" fill="none" extrusionOk="0">
                      <a:moveTo>
                        <a:pt x="1960" y="25"/>
                      </a:moveTo>
                      <a:cubicBezTo>
                        <a:pt x="1622" y="-63"/>
                        <a:pt x="1200" y="83"/>
                        <a:pt x="966" y="341"/>
                      </a:cubicBezTo>
                      <a:cubicBezTo>
                        <a:pt x="817" y="219"/>
                        <a:pt x="570" y="206"/>
                        <a:pt x="391" y="272"/>
                      </a:cubicBezTo>
                      <a:cubicBezTo>
                        <a:pt x="250" y="324"/>
                        <a:pt x="129" y="406"/>
                        <a:pt x="0" y="479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3033;p46">
                  <a:extLst>
                    <a:ext uri="{FF2B5EF4-FFF2-40B4-BE49-F238E27FC236}">
                      <a16:creationId xmlns:a16="http://schemas.microsoft.com/office/drawing/2014/main" id="{E9A95936-912D-5C22-6273-2C4029B5F3FE}"/>
                    </a:ext>
                  </a:extLst>
                </p:cNvPr>
                <p:cNvSpPr/>
                <p:nvPr/>
              </p:nvSpPr>
              <p:spPr>
                <a:xfrm>
                  <a:off x="2901960" y="4083480"/>
                  <a:ext cx="165240" cy="31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888" fill="none" extrusionOk="0">
                      <a:moveTo>
                        <a:pt x="0" y="0"/>
                      </a:moveTo>
                      <a:cubicBezTo>
                        <a:pt x="160" y="344"/>
                        <a:pt x="299" y="544"/>
                        <a:pt x="459" y="888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3034;p46">
                  <a:extLst>
                    <a:ext uri="{FF2B5EF4-FFF2-40B4-BE49-F238E27FC236}">
                      <a16:creationId xmlns:a16="http://schemas.microsoft.com/office/drawing/2014/main" id="{F143AD58-0E17-D051-3E93-38E9A2F24C47}"/>
                    </a:ext>
                  </a:extLst>
                </p:cNvPr>
                <p:cNvSpPr/>
                <p:nvPr/>
              </p:nvSpPr>
              <p:spPr>
                <a:xfrm>
                  <a:off x="2462760" y="4088880"/>
                  <a:ext cx="118080" cy="205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572" fill="none" extrusionOk="0">
                      <a:moveTo>
                        <a:pt x="61" y="0"/>
                      </a:moveTo>
                      <a:cubicBezTo>
                        <a:pt x="39" y="8"/>
                        <a:pt x="16" y="19"/>
                        <a:pt x="0" y="37"/>
                      </a:cubicBezTo>
                      <a:cubicBezTo>
                        <a:pt x="106" y="217"/>
                        <a:pt x="216" y="396"/>
                        <a:pt x="328" y="572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3035;p46">
                  <a:extLst>
                    <a:ext uri="{FF2B5EF4-FFF2-40B4-BE49-F238E27FC236}">
                      <a16:creationId xmlns:a16="http://schemas.microsoft.com/office/drawing/2014/main" id="{402494A8-534B-1B64-B66B-D90A2FA0DD09}"/>
                    </a:ext>
                  </a:extLst>
                </p:cNvPr>
                <p:cNvSpPr/>
                <p:nvPr/>
              </p:nvSpPr>
              <p:spPr>
                <a:xfrm>
                  <a:off x="2630160" y="4373280"/>
                  <a:ext cx="3960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" h="187" fill="none" extrusionOk="0">
                      <a:moveTo>
                        <a:pt x="0" y="0"/>
                      </a:moveTo>
                      <a:cubicBezTo>
                        <a:pt x="39" y="60"/>
                        <a:pt x="76" y="124"/>
                        <a:pt x="110" y="187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15825" rIns="96475" bIns="15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3036;p46">
                  <a:extLst>
                    <a:ext uri="{FF2B5EF4-FFF2-40B4-BE49-F238E27FC236}">
                      <a16:creationId xmlns:a16="http://schemas.microsoft.com/office/drawing/2014/main" id="{F757EE55-20DE-FC81-7070-2FDE5829CC8E}"/>
                    </a:ext>
                  </a:extLst>
                </p:cNvPr>
                <p:cNvSpPr/>
                <p:nvPr/>
              </p:nvSpPr>
              <p:spPr>
                <a:xfrm>
                  <a:off x="3366000" y="4321080"/>
                  <a:ext cx="90720" cy="40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112" fill="none" extrusionOk="0">
                      <a:moveTo>
                        <a:pt x="205" y="0"/>
                      </a:moveTo>
                      <a:cubicBezTo>
                        <a:pt x="224" y="43"/>
                        <a:pt x="233" y="71"/>
                        <a:pt x="252" y="112"/>
                      </a:cubicBezTo>
                      <a:cubicBezTo>
                        <a:pt x="168" y="99"/>
                        <a:pt x="84" y="93"/>
                        <a:pt x="0" y="97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3037;p46">
                  <a:extLst>
                    <a:ext uri="{FF2B5EF4-FFF2-40B4-BE49-F238E27FC236}">
                      <a16:creationId xmlns:a16="http://schemas.microsoft.com/office/drawing/2014/main" id="{E2D138DF-3397-C127-4C5B-1D6309C649B9}"/>
                    </a:ext>
                  </a:extLst>
                </p:cNvPr>
                <p:cNvSpPr/>
                <p:nvPr/>
              </p:nvSpPr>
              <p:spPr>
                <a:xfrm>
                  <a:off x="2966400" y="4028400"/>
                  <a:ext cx="151920" cy="7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" h="211" fill="none" extrusionOk="0">
                      <a:moveTo>
                        <a:pt x="0" y="211"/>
                      </a:moveTo>
                      <a:cubicBezTo>
                        <a:pt x="118" y="103"/>
                        <a:pt x="265" y="28"/>
                        <a:pt x="422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24475" rIns="96475" bIns="24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3038;p46">
                  <a:extLst>
                    <a:ext uri="{FF2B5EF4-FFF2-40B4-BE49-F238E27FC236}">
                      <a16:creationId xmlns:a16="http://schemas.microsoft.com/office/drawing/2014/main" id="{09803888-8A13-0F80-6F0C-282B4CF4BEBE}"/>
                    </a:ext>
                  </a:extLst>
                </p:cNvPr>
                <p:cNvSpPr/>
                <p:nvPr/>
              </p:nvSpPr>
              <p:spPr>
                <a:xfrm>
                  <a:off x="3156120" y="4014360"/>
                  <a:ext cx="34920" cy="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" h="15" fill="none" extrusionOk="0">
                      <a:moveTo>
                        <a:pt x="0" y="15"/>
                      </a:moveTo>
                      <a:cubicBezTo>
                        <a:pt x="34" y="13"/>
                        <a:pt x="65" y="7"/>
                        <a:pt x="97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3039;p46">
                  <a:extLst>
                    <a:ext uri="{FF2B5EF4-FFF2-40B4-BE49-F238E27FC236}">
                      <a16:creationId xmlns:a16="http://schemas.microsoft.com/office/drawing/2014/main" id="{9B5976BA-C80A-1133-64D8-EB644D5DC36F}"/>
                    </a:ext>
                  </a:extLst>
                </p:cNvPr>
                <p:cNvSpPr/>
                <p:nvPr/>
              </p:nvSpPr>
              <p:spPr>
                <a:xfrm>
                  <a:off x="2999520" y="4066200"/>
                  <a:ext cx="245880" cy="88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246" fill="none" extrusionOk="0">
                      <a:moveTo>
                        <a:pt x="0" y="246"/>
                      </a:moveTo>
                      <a:cubicBezTo>
                        <a:pt x="196" y="99"/>
                        <a:pt x="439" y="11"/>
                        <a:pt x="683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37075" rIns="96475" bIns="370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3040;p46">
                  <a:extLst>
                    <a:ext uri="{FF2B5EF4-FFF2-40B4-BE49-F238E27FC236}">
                      <a16:creationId xmlns:a16="http://schemas.microsoft.com/office/drawing/2014/main" id="{902597DF-5525-73DF-2C80-7B4FBB661C40}"/>
                    </a:ext>
                  </a:extLst>
                </p:cNvPr>
                <p:cNvSpPr/>
                <p:nvPr/>
              </p:nvSpPr>
              <p:spPr>
                <a:xfrm>
                  <a:off x="3169440" y="4122000"/>
                  <a:ext cx="81360" cy="1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44" fill="none" extrusionOk="0">
                      <a:moveTo>
                        <a:pt x="0" y="44"/>
                      </a:moveTo>
                      <a:cubicBezTo>
                        <a:pt x="71" y="15"/>
                        <a:pt x="148" y="0"/>
                        <a:pt x="226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3041;p46">
                  <a:extLst>
                    <a:ext uri="{FF2B5EF4-FFF2-40B4-BE49-F238E27FC236}">
                      <a16:creationId xmlns:a16="http://schemas.microsoft.com/office/drawing/2014/main" id="{66497756-A1A2-CF36-C871-F6C4163FA86D}"/>
                    </a:ext>
                  </a:extLst>
                </p:cNvPr>
                <p:cNvSpPr/>
                <p:nvPr/>
              </p:nvSpPr>
              <p:spPr>
                <a:xfrm>
                  <a:off x="3061800" y="4218840"/>
                  <a:ext cx="76680" cy="38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" h="106" fill="none" extrusionOk="0">
                      <a:moveTo>
                        <a:pt x="0" y="106"/>
                      </a:moveTo>
                      <a:cubicBezTo>
                        <a:pt x="66" y="61"/>
                        <a:pt x="137" y="26"/>
                        <a:pt x="213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3042;p46">
                  <a:extLst>
                    <a:ext uri="{FF2B5EF4-FFF2-40B4-BE49-F238E27FC236}">
                      <a16:creationId xmlns:a16="http://schemas.microsoft.com/office/drawing/2014/main" id="{676B9E25-CE40-7FA8-9794-6E58152B7709}"/>
                    </a:ext>
                  </a:extLst>
                </p:cNvPr>
                <p:cNvSpPr/>
                <p:nvPr/>
              </p:nvSpPr>
              <p:spPr>
                <a:xfrm>
                  <a:off x="3191040" y="4174200"/>
                  <a:ext cx="94680" cy="24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69" fill="none" extrusionOk="0">
                      <a:moveTo>
                        <a:pt x="0" y="69"/>
                      </a:moveTo>
                      <a:cubicBezTo>
                        <a:pt x="80" y="25"/>
                        <a:pt x="172" y="2"/>
                        <a:pt x="263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3043;p46">
                  <a:extLst>
                    <a:ext uri="{FF2B5EF4-FFF2-40B4-BE49-F238E27FC236}">
                      <a16:creationId xmlns:a16="http://schemas.microsoft.com/office/drawing/2014/main" id="{690AE871-F6FE-E412-C289-E213DF39FB48}"/>
                    </a:ext>
                  </a:extLst>
                </p:cNvPr>
                <p:cNvSpPr/>
                <p:nvPr/>
              </p:nvSpPr>
              <p:spPr>
                <a:xfrm>
                  <a:off x="3099600" y="4220640"/>
                  <a:ext cx="247680" cy="9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260" fill="none" extrusionOk="0">
                      <a:moveTo>
                        <a:pt x="0" y="260"/>
                      </a:moveTo>
                      <a:cubicBezTo>
                        <a:pt x="19" y="247"/>
                        <a:pt x="35" y="234"/>
                        <a:pt x="54" y="223"/>
                      </a:cubicBezTo>
                      <a:cubicBezTo>
                        <a:pt x="243" y="97"/>
                        <a:pt x="463" y="19"/>
                        <a:pt x="688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42100" rIns="96475" bIns="42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3044;p46">
                  <a:extLst>
                    <a:ext uri="{FF2B5EF4-FFF2-40B4-BE49-F238E27FC236}">
                      <a16:creationId xmlns:a16="http://schemas.microsoft.com/office/drawing/2014/main" id="{D0CD40E2-A85C-2443-F6DE-C879C42BB83E}"/>
                    </a:ext>
                  </a:extLst>
                </p:cNvPr>
                <p:cNvSpPr/>
                <p:nvPr/>
              </p:nvSpPr>
              <p:spPr>
                <a:xfrm>
                  <a:off x="2566080" y="4075560"/>
                  <a:ext cx="293400" cy="42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" h="119" fill="none" extrusionOk="0">
                      <a:moveTo>
                        <a:pt x="0" y="99"/>
                      </a:moveTo>
                      <a:cubicBezTo>
                        <a:pt x="249" y="-40"/>
                        <a:pt x="574" y="-32"/>
                        <a:pt x="815" y="119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3045;p46">
                  <a:extLst>
                    <a:ext uri="{FF2B5EF4-FFF2-40B4-BE49-F238E27FC236}">
                      <a16:creationId xmlns:a16="http://schemas.microsoft.com/office/drawing/2014/main" id="{B94342FC-8F7D-11D7-7F3B-9883744ABA4A}"/>
                    </a:ext>
                  </a:extLst>
                </p:cNvPr>
                <p:cNvSpPr/>
                <p:nvPr/>
              </p:nvSpPr>
              <p:spPr>
                <a:xfrm>
                  <a:off x="2704680" y="4145040"/>
                  <a:ext cx="151920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" h="50" fill="none" extrusionOk="0">
                      <a:moveTo>
                        <a:pt x="0" y="10"/>
                      </a:moveTo>
                      <a:cubicBezTo>
                        <a:pt x="142" y="-12"/>
                        <a:pt x="288" y="3"/>
                        <a:pt x="422" y="5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3046;p46">
                  <a:extLst>
                    <a:ext uri="{FF2B5EF4-FFF2-40B4-BE49-F238E27FC236}">
                      <a16:creationId xmlns:a16="http://schemas.microsoft.com/office/drawing/2014/main" id="{7BAAF44E-24B8-9BEB-8720-B3507D6D5252}"/>
                    </a:ext>
                  </a:extLst>
                </p:cNvPr>
                <p:cNvSpPr/>
                <p:nvPr/>
              </p:nvSpPr>
              <p:spPr>
                <a:xfrm>
                  <a:off x="2664360" y="4223160"/>
                  <a:ext cx="26964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89" fill="none" extrusionOk="0">
                      <a:moveTo>
                        <a:pt x="0" y="89"/>
                      </a:moveTo>
                      <a:cubicBezTo>
                        <a:pt x="237" y="1"/>
                        <a:pt x="499" y="-22"/>
                        <a:pt x="749" y="21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3047;p46">
                  <a:extLst>
                    <a:ext uri="{FF2B5EF4-FFF2-40B4-BE49-F238E27FC236}">
                      <a16:creationId xmlns:a16="http://schemas.microsoft.com/office/drawing/2014/main" id="{B5FF7E7D-7546-2B41-D854-1DE2B14867BE}"/>
                    </a:ext>
                  </a:extLst>
                </p:cNvPr>
                <p:cNvSpPr/>
                <p:nvPr/>
              </p:nvSpPr>
              <p:spPr>
                <a:xfrm>
                  <a:off x="2795040" y="4316400"/>
                  <a:ext cx="70560" cy="19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54" fill="none" extrusionOk="0">
                      <a:moveTo>
                        <a:pt x="0" y="54"/>
                      </a:moveTo>
                      <a:cubicBezTo>
                        <a:pt x="61" y="24"/>
                        <a:pt x="129" y="7"/>
                        <a:pt x="196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" name="Google Shape;3048;p46">
              <a:extLst>
                <a:ext uri="{FF2B5EF4-FFF2-40B4-BE49-F238E27FC236}">
                  <a16:creationId xmlns:a16="http://schemas.microsoft.com/office/drawing/2014/main" id="{6E8A1785-5A4B-2CE0-996C-CF3279FBEA42}"/>
                </a:ext>
              </a:extLst>
            </p:cNvPr>
            <p:cNvGrpSpPr/>
            <p:nvPr/>
          </p:nvGrpSpPr>
          <p:grpSpPr>
            <a:xfrm rot="5116657">
              <a:off x="8198117" y="1421677"/>
              <a:ext cx="963289" cy="917210"/>
              <a:chOff x="610920" y="3189960"/>
              <a:chExt cx="556920" cy="530280"/>
            </a:xfrm>
          </p:grpSpPr>
          <p:grpSp>
            <p:nvGrpSpPr>
              <p:cNvPr id="33" name="Google Shape;3049;p46">
                <a:extLst>
                  <a:ext uri="{FF2B5EF4-FFF2-40B4-BE49-F238E27FC236}">
                    <a16:creationId xmlns:a16="http://schemas.microsoft.com/office/drawing/2014/main" id="{DAAC2D07-253C-4061-35E1-F4A2B1D856AD}"/>
                  </a:ext>
                </a:extLst>
              </p:cNvPr>
              <p:cNvGrpSpPr/>
              <p:nvPr/>
            </p:nvGrpSpPr>
            <p:grpSpPr>
              <a:xfrm>
                <a:off x="631800" y="3189960"/>
                <a:ext cx="536040" cy="530280"/>
                <a:chOff x="631800" y="3189960"/>
                <a:chExt cx="536040" cy="530280"/>
              </a:xfrm>
            </p:grpSpPr>
            <p:sp>
              <p:nvSpPr>
                <p:cNvPr id="41" name="Google Shape;3050;p46">
                  <a:extLst>
                    <a:ext uri="{FF2B5EF4-FFF2-40B4-BE49-F238E27FC236}">
                      <a16:creationId xmlns:a16="http://schemas.microsoft.com/office/drawing/2014/main" id="{4D37CC51-A9E2-483E-C574-780055C44BB6}"/>
                    </a:ext>
                  </a:extLst>
                </p:cNvPr>
                <p:cNvSpPr/>
                <p:nvPr/>
              </p:nvSpPr>
              <p:spPr>
                <a:xfrm>
                  <a:off x="631800" y="3189960"/>
                  <a:ext cx="468000" cy="30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0" h="846" extrusionOk="0">
                      <a:moveTo>
                        <a:pt x="250" y="117"/>
                      </a:moveTo>
                      <a:cubicBezTo>
                        <a:pt x="574" y="356"/>
                        <a:pt x="899" y="603"/>
                        <a:pt x="1218" y="846"/>
                      </a:cubicBezTo>
                      <a:lnTo>
                        <a:pt x="1300" y="756"/>
                      </a:lnTo>
                      <a:cubicBezTo>
                        <a:pt x="979" y="509"/>
                        <a:pt x="650" y="261"/>
                        <a:pt x="323" y="20"/>
                      </a:cubicBezTo>
                      <a:cubicBezTo>
                        <a:pt x="278" y="-14"/>
                        <a:pt x="215" y="-5"/>
                        <a:pt x="179" y="38"/>
                      </a:cubicBezTo>
                      <a:cubicBezTo>
                        <a:pt x="131" y="98"/>
                        <a:pt x="75" y="160"/>
                        <a:pt x="22" y="214"/>
                      </a:cubicBezTo>
                      <a:cubicBezTo>
                        <a:pt x="11" y="227"/>
                        <a:pt x="4" y="240"/>
                        <a:pt x="0" y="257"/>
                      </a:cubicBezTo>
                      <a:cubicBezTo>
                        <a:pt x="37" y="216"/>
                        <a:pt x="73" y="175"/>
                        <a:pt x="107" y="134"/>
                      </a:cubicBezTo>
                      <a:cubicBezTo>
                        <a:pt x="144" y="93"/>
                        <a:pt x="206" y="85"/>
                        <a:pt x="250" y="11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3051;p46">
                  <a:extLst>
                    <a:ext uri="{FF2B5EF4-FFF2-40B4-BE49-F238E27FC236}">
                      <a16:creationId xmlns:a16="http://schemas.microsoft.com/office/drawing/2014/main" id="{1D0D6277-1DF3-E784-A76E-933E8064D6C1}"/>
                    </a:ext>
                  </a:extLst>
                </p:cNvPr>
                <p:cNvSpPr/>
                <p:nvPr/>
              </p:nvSpPr>
              <p:spPr>
                <a:xfrm>
                  <a:off x="1089000" y="3645000"/>
                  <a:ext cx="78840" cy="75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9" extrusionOk="0">
                      <a:moveTo>
                        <a:pt x="0" y="138"/>
                      </a:moveTo>
                      <a:cubicBezTo>
                        <a:pt x="32" y="159"/>
                        <a:pt x="62" y="183"/>
                        <a:pt x="90" y="209"/>
                      </a:cubicBezTo>
                      <a:cubicBezTo>
                        <a:pt x="131" y="200"/>
                        <a:pt x="180" y="179"/>
                        <a:pt x="219" y="166"/>
                      </a:cubicBezTo>
                      <a:cubicBezTo>
                        <a:pt x="159" y="112"/>
                        <a:pt x="103" y="54"/>
                        <a:pt x="43" y="0"/>
                      </a:cubicBez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30225" rIns="90000" bIns="30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" name="Google Shape;3052;p46">
                <a:extLst>
                  <a:ext uri="{FF2B5EF4-FFF2-40B4-BE49-F238E27FC236}">
                    <a16:creationId xmlns:a16="http://schemas.microsoft.com/office/drawing/2014/main" id="{02C5630F-7236-4BF4-0366-4E3933F67672}"/>
                  </a:ext>
                </a:extLst>
              </p:cNvPr>
              <p:cNvSpPr/>
              <p:nvPr/>
            </p:nvSpPr>
            <p:spPr>
              <a:xfrm>
                <a:off x="896760" y="3485520"/>
                <a:ext cx="228600" cy="22644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29" extrusionOk="0">
                    <a:moveTo>
                      <a:pt x="600" y="105"/>
                    </a:moveTo>
                    <a:cubicBezTo>
                      <a:pt x="564" y="71"/>
                      <a:pt x="508" y="32"/>
                      <a:pt x="462" y="0"/>
                    </a:cubicBezTo>
                    <a:cubicBezTo>
                      <a:pt x="387" y="60"/>
                      <a:pt x="86" y="400"/>
                      <a:pt x="0" y="503"/>
                    </a:cubicBezTo>
                    <a:cubicBezTo>
                      <a:pt x="36" y="546"/>
                      <a:pt x="120" y="635"/>
                      <a:pt x="176" y="628"/>
                    </a:cubicBezTo>
                    <a:cubicBezTo>
                      <a:pt x="202" y="624"/>
                      <a:pt x="247" y="564"/>
                      <a:pt x="271" y="553"/>
                    </a:cubicBezTo>
                    <a:cubicBezTo>
                      <a:pt x="359" y="510"/>
                      <a:pt x="469" y="525"/>
                      <a:pt x="544" y="589"/>
                    </a:cubicBezTo>
                    <a:cubicBezTo>
                      <a:pt x="587" y="555"/>
                      <a:pt x="594" y="525"/>
                      <a:pt x="635" y="492"/>
                    </a:cubicBezTo>
                    <a:cubicBezTo>
                      <a:pt x="585" y="443"/>
                      <a:pt x="551" y="393"/>
                      <a:pt x="536" y="325"/>
                    </a:cubicBezTo>
                    <a:cubicBezTo>
                      <a:pt x="525" y="273"/>
                      <a:pt x="553" y="241"/>
                      <a:pt x="602" y="189"/>
                    </a:cubicBezTo>
                    <a:cubicBezTo>
                      <a:pt x="624" y="165"/>
                      <a:pt x="624" y="127"/>
                      <a:pt x="600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5" name="Google Shape;3053;p46">
                <a:extLst>
                  <a:ext uri="{FF2B5EF4-FFF2-40B4-BE49-F238E27FC236}">
                    <a16:creationId xmlns:a16="http://schemas.microsoft.com/office/drawing/2014/main" id="{9C99434F-7040-6298-AAA8-05B7EA540A05}"/>
                  </a:ext>
                </a:extLst>
              </p:cNvPr>
              <p:cNvGrpSpPr/>
              <p:nvPr/>
            </p:nvGrpSpPr>
            <p:grpSpPr>
              <a:xfrm>
                <a:off x="610920" y="3225240"/>
                <a:ext cx="468720" cy="454680"/>
                <a:chOff x="610920" y="3225240"/>
                <a:chExt cx="468720" cy="454680"/>
              </a:xfrm>
            </p:grpSpPr>
            <p:sp>
              <p:nvSpPr>
                <p:cNvPr id="36" name="Google Shape;3054;p46">
                  <a:extLst>
                    <a:ext uri="{FF2B5EF4-FFF2-40B4-BE49-F238E27FC236}">
                      <a16:creationId xmlns:a16="http://schemas.microsoft.com/office/drawing/2014/main" id="{7C1D4BBE-4A7B-E289-6C34-BDE796593DC9}"/>
                    </a:ext>
                  </a:extLst>
                </p:cNvPr>
                <p:cNvSpPr/>
                <p:nvPr/>
              </p:nvSpPr>
              <p:spPr>
                <a:xfrm>
                  <a:off x="610920" y="3225240"/>
                  <a:ext cx="468720" cy="45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1263" fill="none" extrusionOk="0">
                      <a:moveTo>
                        <a:pt x="833" y="1263"/>
                      </a:moveTo>
                      <a:cubicBezTo>
                        <a:pt x="555" y="938"/>
                        <a:pt x="293" y="665"/>
                        <a:pt x="21" y="335"/>
                      </a:cubicBezTo>
                      <a:cubicBezTo>
                        <a:pt x="-9" y="299"/>
                        <a:pt x="-7" y="247"/>
                        <a:pt x="24" y="213"/>
                      </a:cubicBezTo>
                      <a:cubicBezTo>
                        <a:pt x="77" y="157"/>
                        <a:pt x="131" y="96"/>
                        <a:pt x="181" y="38"/>
                      </a:cubicBezTo>
                      <a:cubicBezTo>
                        <a:pt x="217" y="-5"/>
                        <a:pt x="280" y="-13"/>
                        <a:pt x="325" y="19"/>
                      </a:cubicBezTo>
                      <a:cubicBezTo>
                        <a:pt x="652" y="260"/>
                        <a:pt x="979" y="508"/>
                        <a:pt x="1302" y="755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3055;p46">
                  <a:extLst>
                    <a:ext uri="{FF2B5EF4-FFF2-40B4-BE49-F238E27FC236}">
                      <a16:creationId xmlns:a16="http://schemas.microsoft.com/office/drawing/2014/main" id="{DF3B16B7-95D1-6DB5-7655-15D62B0F10AA}"/>
                    </a:ext>
                  </a:extLst>
                </p:cNvPr>
                <p:cNvSpPr/>
                <p:nvPr/>
              </p:nvSpPr>
              <p:spPr>
                <a:xfrm>
                  <a:off x="703800" y="3312360"/>
                  <a:ext cx="216000" cy="21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590" extrusionOk="0">
                      <a:moveTo>
                        <a:pt x="484" y="563"/>
                      </a:moveTo>
                      <a:cubicBezTo>
                        <a:pt x="503" y="575"/>
                        <a:pt x="521" y="586"/>
                        <a:pt x="544" y="590"/>
                      </a:cubicBezTo>
                      <a:cubicBezTo>
                        <a:pt x="566" y="591"/>
                        <a:pt x="590" y="583"/>
                        <a:pt x="598" y="562"/>
                      </a:cubicBezTo>
                      <a:cubicBezTo>
                        <a:pt x="605" y="542"/>
                        <a:pt x="594" y="517"/>
                        <a:pt x="583" y="498"/>
                      </a:cubicBezTo>
                      <a:cubicBezTo>
                        <a:pt x="467" y="311"/>
                        <a:pt x="310" y="149"/>
                        <a:pt x="125" y="29"/>
                      </a:cubicBezTo>
                      <a:cubicBezTo>
                        <a:pt x="106" y="16"/>
                        <a:pt x="84" y="3"/>
                        <a:pt x="62" y="1"/>
                      </a:cubicBezTo>
                      <a:cubicBezTo>
                        <a:pt x="-105" y="-23"/>
                        <a:pt x="116" y="237"/>
                        <a:pt x="140" y="263"/>
                      </a:cubicBezTo>
                      <a:cubicBezTo>
                        <a:pt x="239" y="378"/>
                        <a:pt x="355" y="481"/>
                        <a:pt x="484" y="563"/>
                      </a:cubicBezTo>
                      <a:close/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3056;p46">
                  <a:extLst>
                    <a:ext uri="{FF2B5EF4-FFF2-40B4-BE49-F238E27FC236}">
                      <a16:creationId xmlns:a16="http://schemas.microsoft.com/office/drawing/2014/main" id="{5F84EF9C-FC6F-2092-A9FF-77147B40397E}"/>
                    </a:ext>
                  </a:extLst>
                </p:cNvPr>
                <p:cNvSpPr/>
                <p:nvPr/>
              </p:nvSpPr>
              <p:spPr>
                <a:xfrm>
                  <a:off x="881280" y="3523320"/>
                  <a:ext cx="96840" cy="114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317" fill="none" extrusionOk="0">
                      <a:moveTo>
                        <a:pt x="0" y="317"/>
                      </a:moveTo>
                      <a:cubicBezTo>
                        <a:pt x="97" y="218"/>
                        <a:pt x="187" y="112"/>
                        <a:pt x="269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3057;p46">
                  <a:extLst>
                    <a:ext uri="{FF2B5EF4-FFF2-40B4-BE49-F238E27FC236}">
                      <a16:creationId xmlns:a16="http://schemas.microsoft.com/office/drawing/2014/main" id="{FB95EC6F-446A-FCF8-83F6-31EDB0F94BEC}"/>
                    </a:ext>
                  </a:extLst>
                </p:cNvPr>
                <p:cNvSpPr/>
                <p:nvPr/>
              </p:nvSpPr>
              <p:spPr>
                <a:xfrm>
                  <a:off x="992160" y="3475440"/>
                  <a:ext cx="28440" cy="3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86" fill="none" extrusionOk="0">
                      <a:moveTo>
                        <a:pt x="0" y="86"/>
                      </a:moveTo>
                      <a:cubicBezTo>
                        <a:pt x="27" y="58"/>
                        <a:pt x="53" y="28"/>
                        <a:pt x="79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3058;p46">
                  <a:extLst>
                    <a:ext uri="{FF2B5EF4-FFF2-40B4-BE49-F238E27FC236}">
                      <a16:creationId xmlns:a16="http://schemas.microsoft.com/office/drawing/2014/main" id="{3696EACD-CA80-5CF5-9394-B9E37F952B2C}"/>
                    </a:ext>
                  </a:extLst>
                </p:cNvPr>
                <p:cNvSpPr/>
                <p:nvPr/>
              </p:nvSpPr>
              <p:spPr>
                <a:xfrm>
                  <a:off x="631080" y="3243600"/>
                  <a:ext cx="92160" cy="98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274" fill="none" extrusionOk="0">
                      <a:moveTo>
                        <a:pt x="0" y="274"/>
                      </a:moveTo>
                      <a:cubicBezTo>
                        <a:pt x="86" y="183"/>
                        <a:pt x="170" y="91"/>
                        <a:pt x="256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47150" rIns="96475" bIns="471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5" name="Google Shape;3059;p46">
              <a:extLst>
                <a:ext uri="{FF2B5EF4-FFF2-40B4-BE49-F238E27FC236}">
                  <a16:creationId xmlns:a16="http://schemas.microsoft.com/office/drawing/2014/main" id="{F9918E1D-2DCC-3F8B-6F37-6C5D0666FF64}"/>
                </a:ext>
              </a:extLst>
            </p:cNvPr>
            <p:cNvGrpSpPr/>
            <p:nvPr/>
          </p:nvGrpSpPr>
          <p:grpSpPr>
            <a:xfrm>
              <a:off x="7166770" y="1757075"/>
              <a:ext cx="879680" cy="963511"/>
              <a:chOff x="3620583" y="4245335"/>
              <a:chExt cx="760771" cy="833271"/>
            </a:xfrm>
          </p:grpSpPr>
          <p:sp>
            <p:nvSpPr>
              <p:cNvPr id="16" name="Google Shape;3060;p46">
                <a:extLst>
                  <a:ext uri="{FF2B5EF4-FFF2-40B4-BE49-F238E27FC236}">
                    <a16:creationId xmlns:a16="http://schemas.microsoft.com/office/drawing/2014/main" id="{4FACA896-963B-45DE-2662-D04A17755267}"/>
                  </a:ext>
                </a:extLst>
              </p:cNvPr>
              <p:cNvSpPr/>
              <p:nvPr/>
            </p:nvSpPr>
            <p:spPr>
              <a:xfrm>
                <a:off x="3659617" y="4321979"/>
                <a:ext cx="657009" cy="756626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633" extrusionOk="0">
                    <a:moveTo>
                      <a:pt x="1418" y="1479"/>
                    </a:moveTo>
                    <a:cubicBezTo>
                      <a:pt x="1379" y="979"/>
                      <a:pt x="1317" y="500"/>
                      <a:pt x="1278" y="0"/>
                    </a:cubicBezTo>
                    <a:cubicBezTo>
                      <a:pt x="1084" y="5"/>
                      <a:pt x="888" y="11"/>
                      <a:pt x="693" y="17"/>
                    </a:cubicBezTo>
                    <a:cubicBezTo>
                      <a:pt x="647" y="18"/>
                      <a:pt x="602" y="18"/>
                      <a:pt x="555" y="20"/>
                    </a:cubicBezTo>
                    <a:cubicBezTo>
                      <a:pt x="353" y="26"/>
                      <a:pt x="200" y="119"/>
                      <a:pt x="0" y="125"/>
                    </a:cubicBezTo>
                    <a:cubicBezTo>
                      <a:pt x="68" y="628"/>
                      <a:pt x="133" y="1130"/>
                      <a:pt x="200" y="1633"/>
                    </a:cubicBezTo>
                    <a:cubicBezTo>
                      <a:pt x="613" y="1603"/>
                      <a:pt x="1011" y="1552"/>
                      <a:pt x="1418" y="147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" name="Google Shape;3061;p46">
                <a:extLst>
                  <a:ext uri="{FF2B5EF4-FFF2-40B4-BE49-F238E27FC236}">
                    <a16:creationId xmlns:a16="http://schemas.microsoft.com/office/drawing/2014/main" id="{7A12443D-C515-0472-DB5B-1F2229BF7741}"/>
                  </a:ext>
                </a:extLst>
              </p:cNvPr>
              <p:cNvGrpSpPr/>
              <p:nvPr/>
            </p:nvGrpSpPr>
            <p:grpSpPr>
              <a:xfrm>
                <a:off x="3620583" y="4245335"/>
                <a:ext cx="760771" cy="833049"/>
                <a:chOff x="2873520" y="4710240"/>
                <a:chExt cx="591120" cy="647280"/>
              </a:xfrm>
            </p:grpSpPr>
            <p:sp>
              <p:nvSpPr>
                <p:cNvPr id="18" name="Google Shape;3062;p46">
                  <a:extLst>
                    <a:ext uri="{FF2B5EF4-FFF2-40B4-BE49-F238E27FC236}">
                      <a16:creationId xmlns:a16="http://schemas.microsoft.com/office/drawing/2014/main" id="{4C96A221-8F6C-B1CF-69C9-87893D420EB3}"/>
                    </a:ext>
                  </a:extLst>
                </p:cNvPr>
                <p:cNvSpPr/>
                <p:nvPr/>
              </p:nvSpPr>
              <p:spPr>
                <a:xfrm>
                  <a:off x="2873520" y="4836960"/>
                  <a:ext cx="71280" cy="33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92" fill="none" extrusionOk="0">
                      <a:moveTo>
                        <a:pt x="49" y="5"/>
                      </a:moveTo>
                      <a:cubicBezTo>
                        <a:pt x="34" y="-8"/>
                        <a:pt x="8" y="5"/>
                        <a:pt x="2" y="26"/>
                      </a:cubicBezTo>
                      <a:cubicBezTo>
                        <a:pt x="-4" y="44"/>
                        <a:pt x="10" y="65"/>
                        <a:pt x="26" y="76"/>
                      </a:cubicBezTo>
                      <a:cubicBezTo>
                        <a:pt x="43" y="87"/>
                        <a:pt x="64" y="89"/>
                        <a:pt x="84" y="91"/>
                      </a:cubicBezTo>
                      <a:cubicBezTo>
                        <a:pt x="129" y="95"/>
                        <a:pt x="181" y="86"/>
                        <a:pt x="198" y="44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3063;p46">
                  <a:extLst>
                    <a:ext uri="{FF2B5EF4-FFF2-40B4-BE49-F238E27FC236}">
                      <a16:creationId xmlns:a16="http://schemas.microsoft.com/office/drawing/2014/main" id="{F8ED5785-BF13-6B87-E36E-1EECF37B1659}"/>
                    </a:ext>
                  </a:extLst>
                </p:cNvPr>
                <p:cNvSpPr/>
                <p:nvPr/>
              </p:nvSpPr>
              <p:spPr>
                <a:xfrm>
                  <a:off x="2874240" y="4890600"/>
                  <a:ext cx="78120" cy="36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101" fill="none" extrusionOk="0">
                      <a:moveTo>
                        <a:pt x="19" y="0"/>
                      </a:moveTo>
                      <a:cubicBezTo>
                        <a:pt x="0" y="9"/>
                        <a:pt x="-4" y="34"/>
                        <a:pt x="4" y="51"/>
                      </a:cubicBezTo>
                      <a:cubicBezTo>
                        <a:pt x="11" y="69"/>
                        <a:pt x="30" y="80"/>
                        <a:pt x="47" y="88"/>
                      </a:cubicBezTo>
                      <a:cubicBezTo>
                        <a:pt x="105" y="114"/>
                        <a:pt x="187" y="103"/>
                        <a:pt x="217" y="45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3064;p46">
                  <a:extLst>
                    <a:ext uri="{FF2B5EF4-FFF2-40B4-BE49-F238E27FC236}">
                      <a16:creationId xmlns:a16="http://schemas.microsoft.com/office/drawing/2014/main" id="{71AAFA32-3B07-23B9-C60A-4BE65888F372}"/>
                    </a:ext>
                  </a:extLst>
                </p:cNvPr>
                <p:cNvSpPr/>
                <p:nvPr/>
              </p:nvSpPr>
              <p:spPr>
                <a:xfrm>
                  <a:off x="2873880" y="4957200"/>
                  <a:ext cx="87120" cy="31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88" fill="none" extrusionOk="0">
                      <a:moveTo>
                        <a:pt x="14" y="0"/>
                      </a:moveTo>
                      <a:cubicBezTo>
                        <a:pt x="-3" y="9"/>
                        <a:pt x="-3" y="36"/>
                        <a:pt x="9" y="50"/>
                      </a:cubicBezTo>
                      <a:cubicBezTo>
                        <a:pt x="20" y="65"/>
                        <a:pt x="40" y="73"/>
                        <a:pt x="59" y="78"/>
                      </a:cubicBezTo>
                      <a:cubicBezTo>
                        <a:pt x="93" y="88"/>
                        <a:pt x="128" y="92"/>
                        <a:pt x="162" y="82"/>
                      </a:cubicBezTo>
                      <a:cubicBezTo>
                        <a:pt x="195" y="75"/>
                        <a:pt x="227" y="52"/>
                        <a:pt x="242" y="22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3065;p46">
                  <a:extLst>
                    <a:ext uri="{FF2B5EF4-FFF2-40B4-BE49-F238E27FC236}">
                      <a16:creationId xmlns:a16="http://schemas.microsoft.com/office/drawing/2014/main" id="{EDA02D1D-AE86-78B0-F4AD-DF3441AC6F9E}"/>
                    </a:ext>
                  </a:extLst>
                </p:cNvPr>
                <p:cNvSpPr/>
                <p:nvPr/>
              </p:nvSpPr>
              <p:spPr>
                <a:xfrm>
                  <a:off x="2886840" y="5020560"/>
                  <a:ext cx="78840" cy="26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74" fill="none" extrusionOk="0">
                      <a:moveTo>
                        <a:pt x="1" y="0"/>
                      </a:moveTo>
                      <a:cubicBezTo>
                        <a:pt x="-3" y="20"/>
                        <a:pt x="8" y="39"/>
                        <a:pt x="25" y="52"/>
                      </a:cubicBezTo>
                      <a:cubicBezTo>
                        <a:pt x="42" y="63"/>
                        <a:pt x="62" y="69"/>
                        <a:pt x="81" y="71"/>
                      </a:cubicBezTo>
                      <a:cubicBezTo>
                        <a:pt x="107" y="74"/>
                        <a:pt x="132" y="77"/>
                        <a:pt x="159" y="71"/>
                      </a:cubicBezTo>
                      <a:cubicBezTo>
                        <a:pt x="185" y="66"/>
                        <a:pt x="208" y="48"/>
                        <a:pt x="219" y="24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3066;p46">
                  <a:extLst>
                    <a:ext uri="{FF2B5EF4-FFF2-40B4-BE49-F238E27FC236}">
                      <a16:creationId xmlns:a16="http://schemas.microsoft.com/office/drawing/2014/main" id="{52DF612B-C870-0724-1C00-18D83E5C027D}"/>
                    </a:ext>
                  </a:extLst>
                </p:cNvPr>
                <p:cNvSpPr/>
                <p:nvPr/>
              </p:nvSpPr>
              <p:spPr>
                <a:xfrm>
                  <a:off x="2892600" y="5082480"/>
                  <a:ext cx="73800" cy="24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" h="67" fill="none" extrusionOk="0">
                      <a:moveTo>
                        <a:pt x="0" y="0"/>
                      </a:moveTo>
                      <a:cubicBezTo>
                        <a:pt x="11" y="39"/>
                        <a:pt x="52" y="65"/>
                        <a:pt x="93" y="67"/>
                      </a:cubicBezTo>
                      <a:cubicBezTo>
                        <a:pt x="134" y="69"/>
                        <a:pt x="175" y="50"/>
                        <a:pt x="205" y="22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3067;p46">
                  <a:extLst>
                    <a:ext uri="{FF2B5EF4-FFF2-40B4-BE49-F238E27FC236}">
                      <a16:creationId xmlns:a16="http://schemas.microsoft.com/office/drawing/2014/main" id="{6D3CC038-A8FF-4005-92B2-11424CABBA07}"/>
                    </a:ext>
                  </a:extLst>
                </p:cNvPr>
                <p:cNvSpPr/>
                <p:nvPr/>
              </p:nvSpPr>
              <p:spPr>
                <a:xfrm>
                  <a:off x="2900880" y="5154120"/>
                  <a:ext cx="81000" cy="30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" h="84" fill="none" extrusionOk="0">
                      <a:moveTo>
                        <a:pt x="1" y="0"/>
                      </a:moveTo>
                      <a:cubicBezTo>
                        <a:pt x="-5" y="28"/>
                        <a:pt x="14" y="56"/>
                        <a:pt x="38" y="71"/>
                      </a:cubicBezTo>
                      <a:cubicBezTo>
                        <a:pt x="62" y="85"/>
                        <a:pt x="92" y="86"/>
                        <a:pt x="120" y="83"/>
                      </a:cubicBezTo>
                      <a:cubicBezTo>
                        <a:pt x="158" y="77"/>
                        <a:pt x="193" y="62"/>
                        <a:pt x="225" y="4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3068;p46">
                  <a:extLst>
                    <a:ext uri="{FF2B5EF4-FFF2-40B4-BE49-F238E27FC236}">
                      <a16:creationId xmlns:a16="http://schemas.microsoft.com/office/drawing/2014/main" id="{77D8DCAF-90E8-8942-A328-0C7EA5FE8F99}"/>
                    </a:ext>
                  </a:extLst>
                </p:cNvPr>
                <p:cNvSpPr/>
                <p:nvPr/>
              </p:nvSpPr>
              <p:spPr>
                <a:xfrm>
                  <a:off x="2912760" y="5220720"/>
                  <a:ext cx="67680" cy="31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87" fill="none" extrusionOk="0">
                      <a:moveTo>
                        <a:pt x="0" y="0"/>
                      </a:moveTo>
                      <a:cubicBezTo>
                        <a:pt x="3" y="40"/>
                        <a:pt x="37" y="70"/>
                        <a:pt x="74" y="81"/>
                      </a:cubicBezTo>
                      <a:cubicBezTo>
                        <a:pt x="112" y="92"/>
                        <a:pt x="151" y="86"/>
                        <a:pt x="188" y="77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3069;p46">
                  <a:extLst>
                    <a:ext uri="{FF2B5EF4-FFF2-40B4-BE49-F238E27FC236}">
                      <a16:creationId xmlns:a16="http://schemas.microsoft.com/office/drawing/2014/main" id="{CD68276C-76AD-D35D-53FA-A650CF933867}"/>
                    </a:ext>
                  </a:extLst>
                </p:cNvPr>
                <p:cNvSpPr/>
                <p:nvPr/>
              </p:nvSpPr>
              <p:spPr>
                <a:xfrm>
                  <a:off x="2926080" y="5286600"/>
                  <a:ext cx="78120" cy="21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61" fill="none" extrusionOk="0">
                      <a:moveTo>
                        <a:pt x="0" y="0"/>
                      </a:moveTo>
                      <a:cubicBezTo>
                        <a:pt x="4" y="36"/>
                        <a:pt x="43" y="57"/>
                        <a:pt x="78" y="60"/>
                      </a:cubicBezTo>
                      <a:cubicBezTo>
                        <a:pt x="127" y="66"/>
                        <a:pt x="177" y="51"/>
                        <a:pt x="217" y="19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3070;p46">
                  <a:extLst>
                    <a:ext uri="{FF2B5EF4-FFF2-40B4-BE49-F238E27FC236}">
                      <a16:creationId xmlns:a16="http://schemas.microsoft.com/office/drawing/2014/main" id="{8FA3425F-B333-868C-5C40-1633208752BB}"/>
                    </a:ext>
                  </a:extLst>
                </p:cNvPr>
                <p:cNvSpPr/>
                <p:nvPr/>
              </p:nvSpPr>
              <p:spPr>
                <a:xfrm>
                  <a:off x="2913120" y="4744800"/>
                  <a:ext cx="414360" cy="33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" h="93" fill="none" extrusionOk="0">
                      <a:moveTo>
                        <a:pt x="0" y="93"/>
                      </a:moveTo>
                      <a:cubicBezTo>
                        <a:pt x="380" y="20"/>
                        <a:pt x="766" y="-12"/>
                        <a:pt x="1151" y="3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3071;p46">
                  <a:extLst>
                    <a:ext uri="{FF2B5EF4-FFF2-40B4-BE49-F238E27FC236}">
                      <a16:creationId xmlns:a16="http://schemas.microsoft.com/office/drawing/2014/main" id="{95571CD9-3B92-0631-4E89-DE957C1B2BA3}"/>
                    </a:ext>
                  </a:extLst>
                </p:cNvPr>
                <p:cNvSpPr/>
                <p:nvPr/>
              </p:nvSpPr>
              <p:spPr>
                <a:xfrm>
                  <a:off x="2911320" y="4724640"/>
                  <a:ext cx="108360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50" fill="none" extrusionOk="0">
                      <a:moveTo>
                        <a:pt x="0" y="50"/>
                      </a:moveTo>
                      <a:cubicBezTo>
                        <a:pt x="101" y="39"/>
                        <a:pt x="202" y="22"/>
                        <a:pt x="301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3072;p46">
                  <a:extLst>
                    <a:ext uri="{FF2B5EF4-FFF2-40B4-BE49-F238E27FC236}">
                      <a16:creationId xmlns:a16="http://schemas.microsoft.com/office/drawing/2014/main" id="{FFE5ABF2-5BAB-476F-4627-519E53691251}"/>
                    </a:ext>
                  </a:extLst>
                </p:cNvPr>
                <p:cNvSpPr/>
                <p:nvPr/>
              </p:nvSpPr>
              <p:spPr>
                <a:xfrm>
                  <a:off x="3137760" y="4710240"/>
                  <a:ext cx="260640" cy="8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" h="23" fill="none" extrusionOk="0">
                      <a:moveTo>
                        <a:pt x="0" y="0"/>
                      </a:moveTo>
                      <a:cubicBezTo>
                        <a:pt x="180" y="13"/>
                        <a:pt x="544" y="30"/>
                        <a:pt x="724" y="19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3073;p46">
                  <a:extLst>
                    <a:ext uri="{FF2B5EF4-FFF2-40B4-BE49-F238E27FC236}">
                      <a16:creationId xmlns:a16="http://schemas.microsoft.com/office/drawing/2014/main" id="{356F345A-299A-00B3-9E33-95FEDC139EC9}"/>
                    </a:ext>
                  </a:extLst>
                </p:cNvPr>
                <p:cNvSpPr/>
                <p:nvPr/>
              </p:nvSpPr>
              <p:spPr>
                <a:xfrm>
                  <a:off x="3363840" y="4769640"/>
                  <a:ext cx="50400" cy="532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1479" fill="none" extrusionOk="0">
                      <a:moveTo>
                        <a:pt x="0" y="0"/>
                      </a:moveTo>
                      <a:cubicBezTo>
                        <a:pt x="43" y="491"/>
                        <a:pt x="82" y="992"/>
                        <a:pt x="140" y="1479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74;p46">
                  <a:extLst>
                    <a:ext uri="{FF2B5EF4-FFF2-40B4-BE49-F238E27FC236}">
                      <a16:creationId xmlns:a16="http://schemas.microsoft.com/office/drawing/2014/main" id="{53F20B2F-A276-4D2F-A000-A9B5D53E7D4C}"/>
                    </a:ext>
                  </a:extLst>
                </p:cNvPr>
                <p:cNvSpPr/>
                <p:nvPr/>
              </p:nvSpPr>
              <p:spPr>
                <a:xfrm>
                  <a:off x="2975760" y="4719240"/>
                  <a:ext cx="488880" cy="638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" h="1773" fill="none" extrusionOk="0">
                      <a:moveTo>
                        <a:pt x="1187" y="0"/>
                      </a:moveTo>
                      <a:cubicBezTo>
                        <a:pt x="1267" y="457"/>
                        <a:pt x="1325" y="1053"/>
                        <a:pt x="1358" y="1517"/>
                      </a:cubicBezTo>
                      <a:cubicBezTo>
                        <a:pt x="1360" y="1550"/>
                        <a:pt x="1267" y="1627"/>
                        <a:pt x="1218" y="1633"/>
                      </a:cubicBezTo>
                      <a:cubicBezTo>
                        <a:pt x="824" y="1677"/>
                        <a:pt x="417" y="1745"/>
                        <a:pt x="0" y="1773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075;p46">
                  <a:extLst>
                    <a:ext uri="{FF2B5EF4-FFF2-40B4-BE49-F238E27FC236}">
                      <a16:creationId xmlns:a16="http://schemas.microsoft.com/office/drawing/2014/main" id="{FCC84CEC-0AA8-D031-B04A-487D59BD7B77}"/>
                    </a:ext>
                  </a:extLst>
                </p:cNvPr>
                <p:cNvSpPr/>
                <p:nvPr/>
              </p:nvSpPr>
              <p:spPr>
                <a:xfrm>
                  <a:off x="2999160" y="4847760"/>
                  <a:ext cx="299520" cy="108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02" fill="none" extrusionOk="0">
                      <a:moveTo>
                        <a:pt x="832" y="0"/>
                      </a:moveTo>
                      <a:cubicBezTo>
                        <a:pt x="554" y="7"/>
                        <a:pt x="275" y="46"/>
                        <a:pt x="1" y="82"/>
                      </a:cubicBezTo>
                      <a:cubicBezTo>
                        <a:pt x="-1" y="156"/>
                        <a:pt x="8" y="229"/>
                        <a:pt x="27" y="302"/>
                      </a:cubicBezTo>
                      <a:cubicBezTo>
                        <a:pt x="150" y="289"/>
                        <a:pt x="258" y="283"/>
                        <a:pt x="382" y="27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076;p46">
                  <a:extLst>
                    <a:ext uri="{FF2B5EF4-FFF2-40B4-BE49-F238E27FC236}">
                      <a16:creationId xmlns:a16="http://schemas.microsoft.com/office/drawing/2014/main" id="{CA99094E-2376-00F1-E9E2-7CEA188E7804}"/>
                    </a:ext>
                  </a:extLst>
                </p:cNvPr>
                <p:cNvSpPr/>
                <p:nvPr/>
              </p:nvSpPr>
              <p:spPr>
                <a:xfrm>
                  <a:off x="3170880" y="4916160"/>
                  <a:ext cx="123120" cy="2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65" fill="none" extrusionOk="0">
                      <a:moveTo>
                        <a:pt x="0" y="65"/>
                      </a:moveTo>
                      <a:cubicBezTo>
                        <a:pt x="114" y="43"/>
                        <a:pt x="228" y="22"/>
                        <a:pt x="342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62" name="Google Shape;3077;p46">
            <a:extLst>
              <a:ext uri="{FF2B5EF4-FFF2-40B4-BE49-F238E27FC236}">
                <a16:creationId xmlns:a16="http://schemas.microsoft.com/office/drawing/2014/main" id="{4F89091B-B29A-AEFA-87CB-C34AFA961AF1}"/>
              </a:ext>
            </a:extLst>
          </p:cNvPr>
          <p:cNvGrpSpPr/>
          <p:nvPr/>
        </p:nvGrpSpPr>
        <p:grpSpPr>
          <a:xfrm>
            <a:off x="47562" y="4182551"/>
            <a:ext cx="1048665" cy="878012"/>
            <a:chOff x="326819" y="2673276"/>
            <a:chExt cx="1107121" cy="907694"/>
          </a:xfrm>
        </p:grpSpPr>
        <p:grpSp>
          <p:nvGrpSpPr>
            <p:cNvPr id="63" name="Google Shape;3078;p46">
              <a:extLst>
                <a:ext uri="{FF2B5EF4-FFF2-40B4-BE49-F238E27FC236}">
                  <a16:creationId xmlns:a16="http://schemas.microsoft.com/office/drawing/2014/main" id="{87D9E0BF-8B37-8D53-3704-BDFD8C9D8B29}"/>
                </a:ext>
              </a:extLst>
            </p:cNvPr>
            <p:cNvGrpSpPr/>
            <p:nvPr/>
          </p:nvGrpSpPr>
          <p:grpSpPr>
            <a:xfrm>
              <a:off x="326819" y="2673276"/>
              <a:ext cx="386409" cy="544401"/>
              <a:chOff x="2285640" y="2297520"/>
              <a:chExt cx="300240" cy="423000"/>
            </a:xfrm>
          </p:grpSpPr>
          <p:sp>
            <p:nvSpPr>
              <p:cNvPr id="2065" name="Google Shape;3079;p46">
                <a:extLst>
                  <a:ext uri="{FF2B5EF4-FFF2-40B4-BE49-F238E27FC236}">
                    <a16:creationId xmlns:a16="http://schemas.microsoft.com/office/drawing/2014/main" id="{631B091E-55F3-1E7C-8BF3-3845E5140B71}"/>
                  </a:ext>
                </a:extLst>
              </p:cNvPr>
              <p:cNvSpPr/>
              <p:nvPr/>
            </p:nvSpPr>
            <p:spPr>
              <a:xfrm>
                <a:off x="2287080" y="2297520"/>
                <a:ext cx="298800" cy="42300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1175" extrusionOk="0">
                    <a:moveTo>
                      <a:pt x="755" y="1162"/>
                    </a:moveTo>
                    <a:cubicBezTo>
                      <a:pt x="807" y="785"/>
                      <a:pt x="794" y="379"/>
                      <a:pt x="830" y="0"/>
                    </a:cubicBezTo>
                    <a:cubicBezTo>
                      <a:pt x="546" y="258"/>
                      <a:pt x="262" y="486"/>
                      <a:pt x="0" y="768"/>
                    </a:cubicBezTo>
                    <a:cubicBezTo>
                      <a:pt x="116" y="1046"/>
                      <a:pt x="512" y="1229"/>
                      <a:pt x="755" y="1162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49675" rIns="94675" bIns="49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6" name="Google Shape;3080;p46">
                <a:extLst>
                  <a:ext uri="{FF2B5EF4-FFF2-40B4-BE49-F238E27FC236}">
                    <a16:creationId xmlns:a16="http://schemas.microsoft.com/office/drawing/2014/main" id="{3B01B314-2825-024F-EC9E-5F335535B087}"/>
                  </a:ext>
                </a:extLst>
              </p:cNvPr>
              <p:cNvSpPr/>
              <p:nvPr/>
            </p:nvSpPr>
            <p:spPr>
              <a:xfrm>
                <a:off x="2289240" y="2571120"/>
                <a:ext cx="16920" cy="3240"/>
              </a:xfrm>
              <a:custGeom>
                <a:avLst/>
                <a:gdLst/>
                <a:ahLst/>
                <a:cxnLst/>
                <a:rect l="l" t="t" r="r" b="b"/>
                <a:pathLst>
                  <a:path w="47" h="9" fill="none" extrusionOk="0">
                    <a:moveTo>
                      <a:pt x="0" y="0"/>
                    </a:moveTo>
                    <a:cubicBezTo>
                      <a:pt x="15" y="3"/>
                      <a:pt x="31" y="6"/>
                      <a:pt x="47" y="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7" name="Google Shape;3081;p46">
                <a:extLst>
                  <a:ext uri="{FF2B5EF4-FFF2-40B4-BE49-F238E27FC236}">
                    <a16:creationId xmlns:a16="http://schemas.microsoft.com/office/drawing/2014/main" id="{074FDF81-1BFC-606D-E35E-912146D1CD02}"/>
                  </a:ext>
                </a:extLst>
              </p:cNvPr>
              <p:cNvSpPr/>
              <p:nvPr/>
            </p:nvSpPr>
            <p:spPr>
              <a:xfrm>
                <a:off x="2323080" y="2577960"/>
                <a:ext cx="16920" cy="4320"/>
              </a:xfrm>
              <a:custGeom>
                <a:avLst/>
                <a:gdLst/>
                <a:ahLst/>
                <a:cxnLst/>
                <a:rect l="l" t="t" r="r" b="b"/>
                <a:pathLst>
                  <a:path w="47" h="12" fill="none" extrusionOk="0">
                    <a:moveTo>
                      <a:pt x="0" y="0"/>
                    </a:moveTo>
                    <a:cubicBezTo>
                      <a:pt x="16" y="4"/>
                      <a:pt x="31" y="7"/>
                      <a:pt x="47" y="1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8" name="Google Shape;3082;p46">
                <a:extLst>
                  <a:ext uri="{FF2B5EF4-FFF2-40B4-BE49-F238E27FC236}">
                    <a16:creationId xmlns:a16="http://schemas.microsoft.com/office/drawing/2014/main" id="{B9FA85EA-5CD2-432C-9F0E-2E51B6BC1898}"/>
                  </a:ext>
                </a:extLst>
              </p:cNvPr>
              <p:cNvSpPr/>
              <p:nvPr/>
            </p:nvSpPr>
            <p:spPr>
              <a:xfrm>
                <a:off x="2356560" y="2586960"/>
                <a:ext cx="16560" cy="54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15" fill="none" extrusionOk="0">
                    <a:moveTo>
                      <a:pt x="0" y="0"/>
                    </a:moveTo>
                    <a:cubicBezTo>
                      <a:pt x="15" y="5"/>
                      <a:pt x="30" y="10"/>
                      <a:pt x="46" y="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9" name="Google Shape;3083;p46">
                <a:extLst>
                  <a:ext uri="{FF2B5EF4-FFF2-40B4-BE49-F238E27FC236}">
                    <a16:creationId xmlns:a16="http://schemas.microsoft.com/office/drawing/2014/main" id="{50126725-55AC-212E-ECCF-94C9D9DB11C6}"/>
                  </a:ext>
                </a:extLst>
              </p:cNvPr>
              <p:cNvSpPr/>
              <p:nvPr/>
            </p:nvSpPr>
            <p:spPr>
              <a:xfrm>
                <a:off x="2389320" y="2598480"/>
                <a:ext cx="15840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44" h="18" fill="none" extrusionOk="0">
                    <a:moveTo>
                      <a:pt x="0" y="0"/>
                    </a:moveTo>
                    <a:cubicBezTo>
                      <a:pt x="15" y="6"/>
                      <a:pt x="30" y="12"/>
                      <a:pt x="44" y="1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0" name="Google Shape;3084;p46">
                <a:extLst>
                  <a:ext uri="{FF2B5EF4-FFF2-40B4-BE49-F238E27FC236}">
                    <a16:creationId xmlns:a16="http://schemas.microsoft.com/office/drawing/2014/main" id="{C02D5D67-9BDF-4CCF-7382-8B4D154FD32A}"/>
                  </a:ext>
                </a:extLst>
              </p:cNvPr>
              <p:cNvSpPr/>
              <p:nvPr/>
            </p:nvSpPr>
            <p:spPr>
              <a:xfrm>
                <a:off x="2421000" y="261216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" fill="none" extrusionOk="0">
                    <a:moveTo>
                      <a:pt x="0" y="0"/>
                    </a:moveTo>
                    <a:cubicBezTo>
                      <a:pt x="15" y="7"/>
                      <a:pt x="29" y="14"/>
                      <a:pt x="43" y="2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1" name="Google Shape;3085;p46">
                <a:extLst>
                  <a:ext uri="{FF2B5EF4-FFF2-40B4-BE49-F238E27FC236}">
                    <a16:creationId xmlns:a16="http://schemas.microsoft.com/office/drawing/2014/main" id="{7E06C023-3987-3BB8-18B6-0AEB59CE8653}"/>
                  </a:ext>
                </a:extLst>
              </p:cNvPr>
              <p:cNvSpPr/>
              <p:nvPr/>
            </p:nvSpPr>
            <p:spPr>
              <a:xfrm>
                <a:off x="2451960" y="2628000"/>
                <a:ext cx="14760" cy="8640"/>
              </a:xfrm>
              <a:custGeom>
                <a:avLst/>
                <a:gdLst/>
                <a:ahLst/>
                <a:cxnLst/>
                <a:rect l="l" t="t" r="r" b="b"/>
                <a:pathLst>
                  <a:path w="41" h="24" fill="none" extrusionOk="0">
                    <a:moveTo>
                      <a:pt x="0" y="0"/>
                    </a:moveTo>
                    <a:cubicBezTo>
                      <a:pt x="14" y="8"/>
                      <a:pt x="27" y="16"/>
                      <a:pt x="41" y="2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2" name="Google Shape;3086;p46">
                <a:extLst>
                  <a:ext uri="{FF2B5EF4-FFF2-40B4-BE49-F238E27FC236}">
                    <a16:creationId xmlns:a16="http://schemas.microsoft.com/office/drawing/2014/main" id="{E760472A-5159-C5B3-7A3E-0737A3E04920}"/>
                  </a:ext>
                </a:extLst>
              </p:cNvPr>
              <p:cNvSpPr/>
              <p:nvPr/>
            </p:nvSpPr>
            <p:spPr>
              <a:xfrm>
                <a:off x="2481480" y="2646000"/>
                <a:ext cx="14400" cy="97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27" fill="none" extrusionOk="0">
                    <a:moveTo>
                      <a:pt x="0" y="0"/>
                    </a:moveTo>
                    <a:cubicBezTo>
                      <a:pt x="13" y="9"/>
                      <a:pt x="27" y="18"/>
                      <a:pt x="40" y="2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3" name="Google Shape;3087;p46">
                <a:extLst>
                  <a:ext uri="{FF2B5EF4-FFF2-40B4-BE49-F238E27FC236}">
                    <a16:creationId xmlns:a16="http://schemas.microsoft.com/office/drawing/2014/main" id="{5DECC53D-5716-83DC-8D1A-7597AE26F76E}"/>
                  </a:ext>
                </a:extLst>
              </p:cNvPr>
              <p:cNvSpPr/>
              <p:nvPr/>
            </p:nvSpPr>
            <p:spPr>
              <a:xfrm>
                <a:off x="2509560" y="2666160"/>
                <a:ext cx="1368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38" h="30" fill="none" extrusionOk="0">
                    <a:moveTo>
                      <a:pt x="0" y="0"/>
                    </a:moveTo>
                    <a:cubicBezTo>
                      <a:pt x="13" y="9"/>
                      <a:pt x="26" y="19"/>
                      <a:pt x="38" y="3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4" name="Google Shape;3088;p46">
                <a:extLst>
                  <a:ext uri="{FF2B5EF4-FFF2-40B4-BE49-F238E27FC236}">
                    <a16:creationId xmlns:a16="http://schemas.microsoft.com/office/drawing/2014/main" id="{41F06809-7509-43B5-B23A-AB609657369D}"/>
                  </a:ext>
                </a:extLst>
              </p:cNvPr>
              <p:cNvSpPr/>
              <p:nvPr/>
            </p:nvSpPr>
            <p:spPr>
              <a:xfrm>
                <a:off x="2536560" y="2688120"/>
                <a:ext cx="12600" cy="11520"/>
              </a:xfrm>
              <a:custGeom>
                <a:avLst/>
                <a:gdLst/>
                <a:ahLst/>
                <a:cxnLst/>
                <a:rect l="l" t="t" r="r" b="b"/>
                <a:pathLst>
                  <a:path w="35" h="32" fill="none" extrusionOk="0">
                    <a:moveTo>
                      <a:pt x="0" y="0"/>
                    </a:moveTo>
                    <a:cubicBezTo>
                      <a:pt x="12" y="10"/>
                      <a:pt x="24" y="21"/>
                      <a:pt x="35" y="3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5" name="Google Shape;3089;p46">
                <a:extLst>
                  <a:ext uri="{FF2B5EF4-FFF2-40B4-BE49-F238E27FC236}">
                    <a16:creationId xmlns:a16="http://schemas.microsoft.com/office/drawing/2014/main" id="{1EEE7231-2A53-08CE-E65B-21824FC831CF}"/>
                  </a:ext>
                </a:extLst>
              </p:cNvPr>
              <p:cNvSpPr/>
              <p:nvPr/>
            </p:nvSpPr>
            <p:spPr>
              <a:xfrm>
                <a:off x="2413440" y="263196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8" y="28"/>
                      <a:pt x="15" y="14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6" name="Google Shape;3090;p46">
                <a:extLst>
                  <a:ext uri="{FF2B5EF4-FFF2-40B4-BE49-F238E27FC236}">
                    <a16:creationId xmlns:a16="http://schemas.microsoft.com/office/drawing/2014/main" id="{DD2DBC85-E907-1A82-4AA1-4410D8CD61F1}"/>
                  </a:ext>
                </a:extLst>
              </p:cNvPr>
              <p:cNvSpPr/>
              <p:nvPr/>
            </p:nvSpPr>
            <p:spPr>
              <a:xfrm>
                <a:off x="2429280" y="260100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7" y="28"/>
                      <a:pt x="14" y="14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3091;p46">
                <a:extLst>
                  <a:ext uri="{FF2B5EF4-FFF2-40B4-BE49-F238E27FC236}">
                    <a16:creationId xmlns:a16="http://schemas.microsoft.com/office/drawing/2014/main" id="{C52C2C0A-AD21-879A-89F6-FA0955194679}"/>
                  </a:ext>
                </a:extLst>
              </p:cNvPr>
              <p:cNvSpPr/>
              <p:nvPr/>
            </p:nvSpPr>
            <p:spPr>
              <a:xfrm>
                <a:off x="2445120" y="257004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7" y="29"/>
                      <a:pt x="14" y="14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8" name="Google Shape;3092;p46">
                <a:extLst>
                  <a:ext uri="{FF2B5EF4-FFF2-40B4-BE49-F238E27FC236}">
                    <a16:creationId xmlns:a16="http://schemas.microsoft.com/office/drawing/2014/main" id="{CA133E11-F5B9-9984-F09E-D129D6AB2475}"/>
                  </a:ext>
                </a:extLst>
              </p:cNvPr>
              <p:cNvSpPr/>
              <p:nvPr/>
            </p:nvSpPr>
            <p:spPr>
              <a:xfrm>
                <a:off x="2460600" y="253908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8" y="29"/>
                      <a:pt x="15" y="15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9" name="Google Shape;3093;p46">
                <a:extLst>
                  <a:ext uri="{FF2B5EF4-FFF2-40B4-BE49-F238E27FC236}">
                    <a16:creationId xmlns:a16="http://schemas.microsoft.com/office/drawing/2014/main" id="{F2026C41-A33A-A19A-4EA7-539D4ECBBFCC}"/>
                  </a:ext>
                </a:extLst>
              </p:cNvPr>
              <p:cNvSpPr/>
              <p:nvPr/>
            </p:nvSpPr>
            <p:spPr>
              <a:xfrm>
                <a:off x="2476440" y="250848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7" y="28"/>
                      <a:pt x="15" y="14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0" name="Google Shape;3094;p46">
                <a:extLst>
                  <a:ext uri="{FF2B5EF4-FFF2-40B4-BE49-F238E27FC236}">
                    <a16:creationId xmlns:a16="http://schemas.microsoft.com/office/drawing/2014/main" id="{E07493EB-BC84-CCCA-2AE0-7B6DC37234E4}"/>
                  </a:ext>
                </a:extLst>
              </p:cNvPr>
              <p:cNvSpPr/>
              <p:nvPr/>
            </p:nvSpPr>
            <p:spPr>
              <a:xfrm>
                <a:off x="2491920" y="247752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8" y="29"/>
                      <a:pt x="15" y="14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1" name="Google Shape;3095;p46">
                <a:extLst>
                  <a:ext uri="{FF2B5EF4-FFF2-40B4-BE49-F238E27FC236}">
                    <a16:creationId xmlns:a16="http://schemas.microsoft.com/office/drawing/2014/main" id="{1D1F0CF0-3B28-E9A7-7F11-51D1B098DACB}"/>
                  </a:ext>
                </a:extLst>
              </p:cNvPr>
              <p:cNvSpPr/>
              <p:nvPr/>
            </p:nvSpPr>
            <p:spPr>
              <a:xfrm>
                <a:off x="2507400" y="244656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8" y="28"/>
                      <a:pt x="15" y="14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2" name="Google Shape;3096;p46">
                <a:extLst>
                  <a:ext uri="{FF2B5EF4-FFF2-40B4-BE49-F238E27FC236}">
                    <a16:creationId xmlns:a16="http://schemas.microsoft.com/office/drawing/2014/main" id="{9D6346FF-7279-6448-7600-DC021E905810}"/>
                  </a:ext>
                </a:extLst>
              </p:cNvPr>
              <p:cNvSpPr/>
              <p:nvPr/>
            </p:nvSpPr>
            <p:spPr>
              <a:xfrm>
                <a:off x="2522880" y="2414880"/>
                <a:ext cx="720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20" h="44" fill="none" extrusionOk="0">
                    <a:moveTo>
                      <a:pt x="0" y="44"/>
                    </a:moveTo>
                    <a:cubicBezTo>
                      <a:pt x="7" y="30"/>
                      <a:pt x="13" y="15"/>
                      <a:pt x="2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3" name="Google Shape;3097;p46">
                <a:extLst>
                  <a:ext uri="{FF2B5EF4-FFF2-40B4-BE49-F238E27FC236}">
                    <a16:creationId xmlns:a16="http://schemas.microsoft.com/office/drawing/2014/main" id="{307BF0F2-3768-70FF-8D38-90B553FC7EDD}"/>
                  </a:ext>
                </a:extLst>
              </p:cNvPr>
              <p:cNvSpPr/>
              <p:nvPr/>
            </p:nvSpPr>
            <p:spPr>
              <a:xfrm>
                <a:off x="2536920" y="2383200"/>
                <a:ext cx="648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18" h="44" fill="none" extrusionOk="0">
                    <a:moveTo>
                      <a:pt x="0" y="44"/>
                    </a:moveTo>
                    <a:cubicBezTo>
                      <a:pt x="6" y="29"/>
                      <a:pt x="12" y="14"/>
                      <a:pt x="1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4" name="Google Shape;3098;p46">
                <a:extLst>
                  <a:ext uri="{FF2B5EF4-FFF2-40B4-BE49-F238E27FC236}">
                    <a16:creationId xmlns:a16="http://schemas.microsoft.com/office/drawing/2014/main" id="{6BB019D8-3BFD-E488-8069-534EA98F6A97}"/>
                  </a:ext>
                </a:extLst>
              </p:cNvPr>
              <p:cNvSpPr/>
              <p:nvPr/>
            </p:nvSpPr>
            <p:spPr>
              <a:xfrm>
                <a:off x="2549880" y="2351160"/>
                <a:ext cx="720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20" h="44" fill="none" extrusionOk="0">
                    <a:moveTo>
                      <a:pt x="0" y="44"/>
                    </a:moveTo>
                    <a:cubicBezTo>
                      <a:pt x="7" y="29"/>
                      <a:pt x="13" y="15"/>
                      <a:pt x="2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5" name="Google Shape;3099;p46">
                <a:extLst>
                  <a:ext uri="{FF2B5EF4-FFF2-40B4-BE49-F238E27FC236}">
                    <a16:creationId xmlns:a16="http://schemas.microsoft.com/office/drawing/2014/main" id="{E4515EBB-5E67-7273-6AEC-9E22D1C8970C}"/>
                  </a:ext>
                </a:extLst>
              </p:cNvPr>
              <p:cNvSpPr/>
              <p:nvPr/>
            </p:nvSpPr>
            <p:spPr>
              <a:xfrm>
                <a:off x="2564640" y="2320560"/>
                <a:ext cx="828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23" h="42" fill="none" extrusionOk="0">
                    <a:moveTo>
                      <a:pt x="0" y="42"/>
                    </a:moveTo>
                    <a:cubicBezTo>
                      <a:pt x="7" y="28"/>
                      <a:pt x="15" y="14"/>
                      <a:pt x="23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6" name="Google Shape;3100;p46">
                <a:extLst>
                  <a:ext uri="{FF2B5EF4-FFF2-40B4-BE49-F238E27FC236}">
                    <a16:creationId xmlns:a16="http://schemas.microsoft.com/office/drawing/2014/main" id="{F471E43A-0161-5BCD-C804-3E446E8ED034}"/>
                  </a:ext>
                </a:extLst>
              </p:cNvPr>
              <p:cNvSpPr/>
              <p:nvPr/>
            </p:nvSpPr>
            <p:spPr>
              <a:xfrm>
                <a:off x="2581920" y="2299680"/>
                <a:ext cx="3960" cy="612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7" fill="none" extrusionOk="0">
                    <a:moveTo>
                      <a:pt x="0" y="17"/>
                    </a:moveTo>
                    <a:cubicBezTo>
                      <a:pt x="3" y="11"/>
                      <a:pt x="7" y="5"/>
                      <a:pt x="11" y="0"/>
                    </a:cubicBezTo>
                    <a:cubicBezTo>
                      <a:pt x="9" y="5"/>
                      <a:pt x="9" y="9"/>
                      <a:pt x="7" y="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7" name="Google Shape;3101;p46">
                <a:extLst>
                  <a:ext uri="{FF2B5EF4-FFF2-40B4-BE49-F238E27FC236}">
                    <a16:creationId xmlns:a16="http://schemas.microsoft.com/office/drawing/2014/main" id="{53FF72D1-7A81-A9CC-1D28-CD9B6821E741}"/>
                  </a:ext>
                </a:extLst>
              </p:cNvPr>
              <p:cNvSpPr/>
              <p:nvPr/>
            </p:nvSpPr>
            <p:spPr>
              <a:xfrm>
                <a:off x="2285640" y="2577240"/>
                <a:ext cx="15120" cy="864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4" fill="none" extrusionOk="0">
                    <a:moveTo>
                      <a:pt x="0" y="0"/>
                    </a:moveTo>
                    <a:cubicBezTo>
                      <a:pt x="14" y="8"/>
                      <a:pt x="28" y="16"/>
                      <a:pt x="42" y="2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8" name="Google Shape;3102;p46">
                <a:extLst>
                  <a:ext uri="{FF2B5EF4-FFF2-40B4-BE49-F238E27FC236}">
                    <a16:creationId xmlns:a16="http://schemas.microsoft.com/office/drawing/2014/main" id="{389E2B27-80B6-FC71-332D-B138051C676B}"/>
                  </a:ext>
                </a:extLst>
              </p:cNvPr>
              <p:cNvSpPr/>
              <p:nvPr/>
            </p:nvSpPr>
            <p:spPr>
              <a:xfrm>
                <a:off x="2315880" y="2594520"/>
                <a:ext cx="15120" cy="828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3" fill="none" extrusionOk="0">
                    <a:moveTo>
                      <a:pt x="0" y="0"/>
                    </a:moveTo>
                    <a:cubicBezTo>
                      <a:pt x="14" y="8"/>
                      <a:pt x="28" y="16"/>
                      <a:pt x="42" y="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9" name="Google Shape;3103;p46">
                <a:extLst>
                  <a:ext uri="{FF2B5EF4-FFF2-40B4-BE49-F238E27FC236}">
                    <a16:creationId xmlns:a16="http://schemas.microsoft.com/office/drawing/2014/main" id="{1713D1D6-0B0F-C6BC-879A-A402673555EB}"/>
                  </a:ext>
                </a:extLst>
              </p:cNvPr>
              <p:cNvSpPr/>
              <p:nvPr/>
            </p:nvSpPr>
            <p:spPr>
              <a:xfrm>
                <a:off x="2346120" y="2611440"/>
                <a:ext cx="15120" cy="828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3" fill="none" extrusionOk="0">
                    <a:moveTo>
                      <a:pt x="0" y="0"/>
                    </a:moveTo>
                    <a:cubicBezTo>
                      <a:pt x="14" y="7"/>
                      <a:pt x="28" y="15"/>
                      <a:pt x="42" y="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0" name="Google Shape;3104;p46">
                <a:extLst>
                  <a:ext uri="{FF2B5EF4-FFF2-40B4-BE49-F238E27FC236}">
                    <a16:creationId xmlns:a16="http://schemas.microsoft.com/office/drawing/2014/main" id="{2B35E3BC-7647-E07B-1415-3DFB7FCCF8FF}"/>
                  </a:ext>
                </a:extLst>
              </p:cNvPr>
              <p:cNvSpPr/>
              <p:nvPr/>
            </p:nvSpPr>
            <p:spPr>
              <a:xfrm>
                <a:off x="2376720" y="2628000"/>
                <a:ext cx="15120" cy="792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fill="none" extrusionOk="0">
                    <a:moveTo>
                      <a:pt x="0" y="0"/>
                    </a:moveTo>
                    <a:cubicBezTo>
                      <a:pt x="14" y="7"/>
                      <a:pt x="28" y="15"/>
                      <a:pt x="42" y="2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1" name="Google Shape;3105;p46">
                <a:extLst>
                  <a:ext uri="{FF2B5EF4-FFF2-40B4-BE49-F238E27FC236}">
                    <a16:creationId xmlns:a16="http://schemas.microsoft.com/office/drawing/2014/main" id="{81AEC4D2-DB05-CCE3-B277-2725290C330D}"/>
                  </a:ext>
                </a:extLst>
              </p:cNvPr>
              <p:cNvSpPr/>
              <p:nvPr/>
            </p:nvSpPr>
            <p:spPr>
              <a:xfrm>
                <a:off x="2407320" y="2643840"/>
                <a:ext cx="15120" cy="792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fill="none" extrusionOk="0">
                    <a:moveTo>
                      <a:pt x="0" y="0"/>
                    </a:moveTo>
                    <a:cubicBezTo>
                      <a:pt x="14" y="8"/>
                      <a:pt x="28" y="15"/>
                      <a:pt x="42" y="2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2" name="Google Shape;3106;p46">
                <a:extLst>
                  <a:ext uri="{FF2B5EF4-FFF2-40B4-BE49-F238E27FC236}">
                    <a16:creationId xmlns:a16="http://schemas.microsoft.com/office/drawing/2014/main" id="{C4A43F98-AD37-00D6-CDAB-96BF948607EA}"/>
                  </a:ext>
                </a:extLst>
              </p:cNvPr>
              <p:cNvSpPr/>
              <p:nvPr/>
            </p:nvSpPr>
            <p:spPr>
              <a:xfrm>
                <a:off x="2437920" y="2659680"/>
                <a:ext cx="15480" cy="792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fill="none" extrusionOk="0">
                    <a:moveTo>
                      <a:pt x="0" y="0"/>
                    </a:moveTo>
                    <a:cubicBezTo>
                      <a:pt x="15" y="7"/>
                      <a:pt x="29" y="14"/>
                      <a:pt x="43" y="2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3" name="Google Shape;3107;p46">
                <a:extLst>
                  <a:ext uri="{FF2B5EF4-FFF2-40B4-BE49-F238E27FC236}">
                    <a16:creationId xmlns:a16="http://schemas.microsoft.com/office/drawing/2014/main" id="{AB6204E1-B3E0-0555-A195-C3EAB3CC2628}"/>
                  </a:ext>
                </a:extLst>
              </p:cNvPr>
              <p:cNvSpPr/>
              <p:nvPr/>
            </p:nvSpPr>
            <p:spPr>
              <a:xfrm>
                <a:off x="2469240" y="2675160"/>
                <a:ext cx="1548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0" fill="none" extrusionOk="0">
                    <a:moveTo>
                      <a:pt x="0" y="0"/>
                    </a:moveTo>
                    <a:cubicBezTo>
                      <a:pt x="14" y="6"/>
                      <a:pt x="29" y="13"/>
                      <a:pt x="43" y="2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4" name="Google Shape;3108;p46">
                <a:extLst>
                  <a:ext uri="{FF2B5EF4-FFF2-40B4-BE49-F238E27FC236}">
                    <a16:creationId xmlns:a16="http://schemas.microsoft.com/office/drawing/2014/main" id="{7B6E4CE3-260F-B60C-22E3-90951C8A3F00}"/>
                  </a:ext>
                </a:extLst>
              </p:cNvPr>
              <p:cNvSpPr/>
              <p:nvPr/>
            </p:nvSpPr>
            <p:spPr>
              <a:xfrm>
                <a:off x="2500560" y="2689560"/>
                <a:ext cx="1584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44" h="20" fill="none" extrusionOk="0">
                    <a:moveTo>
                      <a:pt x="0" y="0"/>
                    </a:moveTo>
                    <a:cubicBezTo>
                      <a:pt x="14" y="7"/>
                      <a:pt x="29" y="14"/>
                      <a:pt x="44" y="2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5" name="Google Shape;3109;p46">
                <a:extLst>
                  <a:ext uri="{FF2B5EF4-FFF2-40B4-BE49-F238E27FC236}">
                    <a16:creationId xmlns:a16="http://schemas.microsoft.com/office/drawing/2014/main" id="{E12DBBFB-278F-EBD4-18F4-2E96D5E07990}"/>
                  </a:ext>
                </a:extLst>
              </p:cNvPr>
              <p:cNvSpPr/>
              <p:nvPr/>
            </p:nvSpPr>
            <p:spPr>
              <a:xfrm>
                <a:off x="2532240" y="2703960"/>
                <a:ext cx="15840" cy="6840"/>
              </a:xfrm>
              <a:custGeom>
                <a:avLst/>
                <a:gdLst/>
                <a:ahLst/>
                <a:cxnLst/>
                <a:rect l="l" t="t" r="r" b="b"/>
                <a:pathLst>
                  <a:path w="44" h="19" fill="none" extrusionOk="0">
                    <a:moveTo>
                      <a:pt x="0" y="0"/>
                    </a:moveTo>
                    <a:cubicBezTo>
                      <a:pt x="14" y="6"/>
                      <a:pt x="29" y="13"/>
                      <a:pt x="44" y="1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8" name="Google Shape;3110;p46">
              <a:extLst>
                <a:ext uri="{FF2B5EF4-FFF2-40B4-BE49-F238E27FC236}">
                  <a16:creationId xmlns:a16="http://schemas.microsoft.com/office/drawing/2014/main" id="{428859CB-A7EC-B862-9FCE-1D19CE232CBC}"/>
                </a:ext>
              </a:extLst>
            </p:cNvPr>
            <p:cNvGrpSpPr/>
            <p:nvPr/>
          </p:nvGrpSpPr>
          <p:grpSpPr>
            <a:xfrm>
              <a:off x="962744" y="3181125"/>
              <a:ext cx="471196" cy="399845"/>
              <a:chOff x="2823480" y="2823840"/>
              <a:chExt cx="366120" cy="310680"/>
            </a:xfrm>
          </p:grpSpPr>
          <p:sp>
            <p:nvSpPr>
              <p:cNvPr id="2049" name="Google Shape;3111;p46">
                <a:extLst>
                  <a:ext uri="{FF2B5EF4-FFF2-40B4-BE49-F238E27FC236}">
                    <a16:creationId xmlns:a16="http://schemas.microsoft.com/office/drawing/2014/main" id="{59DC08F6-F91E-E580-3C79-DEEFE47420D1}"/>
                  </a:ext>
                </a:extLst>
              </p:cNvPr>
              <p:cNvSpPr/>
              <p:nvPr/>
            </p:nvSpPr>
            <p:spPr>
              <a:xfrm>
                <a:off x="2823480" y="2876400"/>
                <a:ext cx="255960" cy="25812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717" extrusionOk="0">
                    <a:moveTo>
                      <a:pt x="711" y="702"/>
                    </a:moveTo>
                    <a:cubicBezTo>
                      <a:pt x="513" y="717"/>
                      <a:pt x="242" y="721"/>
                      <a:pt x="12" y="711"/>
                    </a:cubicBezTo>
                    <a:cubicBezTo>
                      <a:pt x="-18" y="493"/>
                      <a:pt x="21" y="261"/>
                      <a:pt x="10" y="39"/>
                    </a:cubicBezTo>
                    <a:cubicBezTo>
                      <a:pt x="218" y="5"/>
                      <a:pt x="485" y="-21"/>
                      <a:pt x="690" y="22"/>
                    </a:cubicBezTo>
                    <a:cubicBezTo>
                      <a:pt x="698" y="222"/>
                      <a:pt x="703" y="502"/>
                      <a:pt x="711" y="702"/>
                    </a:cubicBezTo>
                    <a:close/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3112;p46">
                <a:extLst>
                  <a:ext uri="{FF2B5EF4-FFF2-40B4-BE49-F238E27FC236}">
                    <a16:creationId xmlns:a16="http://schemas.microsoft.com/office/drawing/2014/main" id="{E703927A-4836-DA2B-3C79-7671308E473D}"/>
                  </a:ext>
                </a:extLst>
              </p:cNvPr>
              <p:cNvSpPr/>
              <p:nvPr/>
            </p:nvSpPr>
            <p:spPr>
              <a:xfrm>
                <a:off x="2827800" y="2823840"/>
                <a:ext cx="361800" cy="30456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46" fill="none" extrusionOk="0">
                    <a:moveTo>
                      <a:pt x="0" y="172"/>
                    </a:moveTo>
                    <a:cubicBezTo>
                      <a:pt x="0" y="136"/>
                      <a:pt x="243" y="64"/>
                      <a:pt x="305" y="40"/>
                    </a:cubicBezTo>
                    <a:cubicBezTo>
                      <a:pt x="512" y="6"/>
                      <a:pt x="779" y="-20"/>
                      <a:pt x="985" y="23"/>
                    </a:cubicBezTo>
                    <a:cubicBezTo>
                      <a:pt x="992" y="222"/>
                      <a:pt x="996" y="502"/>
                      <a:pt x="1005" y="702"/>
                    </a:cubicBezTo>
                    <a:cubicBezTo>
                      <a:pt x="938" y="747"/>
                      <a:pt x="809" y="844"/>
                      <a:pt x="699" y="846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3113;p46">
                <a:extLst>
                  <a:ext uri="{FF2B5EF4-FFF2-40B4-BE49-F238E27FC236}">
                    <a16:creationId xmlns:a16="http://schemas.microsoft.com/office/drawing/2014/main" id="{1CEA99F8-4410-0F59-4929-5D0077BBEA70}"/>
                  </a:ext>
                </a:extLst>
              </p:cNvPr>
              <p:cNvSpPr/>
              <p:nvPr/>
            </p:nvSpPr>
            <p:spPr>
              <a:xfrm>
                <a:off x="3067920" y="2831400"/>
                <a:ext cx="109800" cy="5436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51" fill="none" extrusionOk="0">
                    <a:moveTo>
                      <a:pt x="0" y="151"/>
                    </a:moveTo>
                    <a:cubicBezTo>
                      <a:pt x="47" y="138"/>
                      <a:pt x="90" y="113"/>
                      <a:pt x="133" y="92"/>
                    </a:cubicBezTo>
                    <a:cubicBezTo>
                      <a:pt x="191" y="62"/>
                      <a:pt x="247" y="30"/>
                      <a:pt x="305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2875" rIns="96475" bIns="2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3114;p46">
                <a:extLst>
                  <a:ext uri="{FF2B5EF4-FFF2-40B4-BE49-F238E27FC236}">
                    <a16:creationId xmlns:a16="http://schemas.microsoft.com/office/drawing/2014/main" id="{095C425A-3990-515C-7BD4-48C6B84ACB7E}"/>
                  </a:ext>
                </a:extLst>
              </p:cNvPr>
              <p:cNvSpPr/>
              <p:nvPr/>
            </p:nvSpPr>
            <p:spPr>
              <a:xfrm>
                <a:off x="2838600" y="3112920"/>
                <a:ext cx="2088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58" h="34" fill="none" extrusionOk="0">
                    <a:moveTo>
                      <a:pt x="0" y="34"/>
                    </a:moveTo>
                    <a:cubicBezTo>
                      <a:pt x="20" y="22"/>
                      <a:pt x="39" y="11"/>
                      <a:pt x="58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3115;p46">
                <a:extLst>
                  <a:ext uri="{FF2B5EF4-FFF2-40B4-BE49-F238E27FC236}">
                    <a16:creationId xmlns:a16="http://schemas.microsoft.com/office/drawing/2014/main" id="{C2E40D97-4AC7-44CE-67A1-B9F5FC12A59D}"/>
                  </a:ext>
                </a:extLst>
              </p:cNvPr>
              <p:cNvSpPr/>
              <p:nvPr/>
            </p:nvSpPr>
            <p:spPr>
              <a:xfrm>
                <a:off x="2880000" y="3087720"/>
                <a:ext cx="20520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57" h="35" fill="none" extrusionOk="0">
                    <a:moveTo>
                      <a:pt x="0" y="35"/>
                    </a:moveTo>
                    <a:cubicBezTo>
                      <a:pt x="19" y="23"/>
                      <a:pt x="38" y="12"/>
                      <a:pt x="57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5" name="Google Shape;3116;p46">
                <a:extLst>
                  <a:ext uri="{FF2B5EF4-FFF2-40B4-BE49-F238E27FC236}">
                    <a16:creationId xmlns:a16="http://schemas.microsoft.com/office/drawing/2014/main" id="{EFD87A5D-A710-7DF2-5B22-025163C1B5A4}"/>
                  </a:ext>
                </a:extLst>
              </p:cNvPr>
              <p:cNvSpPr/>
              <p:nvPr/>
            </p:nvSpPr>
            <p:spPr>
              <a:xfrm>
                <a:off x="2920680" y="3061080"/>
                <a:ext cx="19800" cy="13680"/>
              </a:xfrm>
              <a:custGeom>
                <a:avLst/>
                <a:gdLst/>
                <a:ahLst/>
                <a:cxnLst/>
                <a:rect l="l" t="t" r="r" b="b"/>
                <a:pathLst>
                  <a:path w="55" h="38" fill="none" extrusionOk="0">
                    <a:moveTo>
                      <a:pt x="0" y="38"/>
                    </a:moveTo>
                    <a:cubicBezTo>
                      <a:pt x="18" y="25"/>
                      <a:pt x="36" y="13"/>
                      <a:pt x="55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3117;p46">
                <a:extLst>
                  <a:ext uri="{FF2B5EF4-FFF2-40B4-BE49-F238E27FC236}">
                    <a16:creationId xmlns:a16="http://schemas.microsoft.com/office/drawing/2014/main" id="{3B01128E-74E7-D743-21DC-9417FD56AFDA}"/>
                  </a:ext>
                </a:extLst>
              </p:cNvPr>
              <p:cNvSpPr/>
              <p:nvPr/>
            </p:nvSpPr>
            <p:spPr>
              <a:xfrm>
                <a:off x="2958120" y="3023640"/>
                <a:ext cx="288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8" h="65" fill="none" extrusionOk="0">
                    <a:moveTo>
                      <a:pt x="6" y="65"/>
                    </a:moveTo>
                    <a:cubicBezTo>
                      <a:pt x="6" y="64"/>
                      <a:pt x="7" y="64"/>
                      <a:pt x="8" y="63"/>
                    </a:cubicBezTo>
                    <a:cubicBezTo>
                      <a:pt x="5" y="43"/>
                      <a:pt x="2" y="22"/>
                      <a:pt x="0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3118;p46">
                <a:extLst>
                  <a:ext uri="{FF2B5EF4-FFF2-40B4-BE49-F238E27FC236}">
                    <a16:creationId xmlns:a16="http://schemas.microsoft.com/office/drawing/2014/main" id="{86E155E0-B705-7D50-C089-A4C5167E4B22}"/>
                  </a:ext>
                </a:extLst>
              </p:cNvPr>
              <p:cNvSpPr/>
              <p:nvPr/>
            </p:nvSpPr>
            <p:spPr>
              <a:xfrm>
                <a:off x="2955240" y="2975400"/>
                <a:ext cx="720" cy="24120"/>
              </a:xfrm>
              <a:custGeom>
                <a:avLst/>
                <a:gdLst/>
                <a:ahLst/>
                <a:cxnLst/>
                <a:rect l="l" t="t" r="r" b="b"/>
                <a:pathLst>
                  <a:path w="2" h="67" fill="none" extrusionOk="0">
                    <a:moveTo>
                      <a:pt x="2" y="67"/>
                    </a:moveTo>
                    <a:cubicBezTo>
                      <a:pt x="1" y="45"/>
                      <a:pt x="1" y="23"/>
                      <a:pt x="0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8" name="Google Shape;3119;p46">
                <a:extLst>
                  <a:ext uri="{FF2B5EF4-FFF2-40B4-BE49-F238E27FC236}">
                    <a16:creationId xmlns:a16="http://schemas.microsoft.com/office/drawing/2014/main" id="{BCD92CBB-C769-9E89-8DA2-58C8319A9C3F}"/>
                  </a:ext>
                </a:extLst>
              </p:cNvPr>
              <p:cNvSpPr/>
              <p:nvPr/>
            </p:nvSpPr>
            <p:spPr>
              <a:xfrm>
                <a:off x="2955240" y="2927520"/>
                <a:ext cx="0" cy="2412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67" fill="none" extrusionOk="0">
                    <a:moveTo>
                      <a:pt x="0" y="67"/>
                    </a:moveTo>
                    <a:cubicBezTo>
                      <a:pt x="0" y="44"/>
                      <a:pt x="0" y="22"/>
                      <a:pt x="0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3120;p46">
                <a:extLst>
                  <a:ext uri="{FF2B5EF4-FFF2-40B4-BE49-F238E27FC236}">
                    <a16:creationId xmlns:a16="http://schemas.microsoft.com/office/drawing/2014/main" id="{58A1B19C-2ABB-66AB-C512-4E4B6E7AFC85}"/>
                  </a:ext>
                </a:extLst>
              </p:cNvPr>
              <p:cNvSpPr/>
              <p:nvPr/>
            </p:nvSpPr>
            <p:spPr>
              <a:xfrm>
                <a:off x="2955960" y="2879640"/>
                <a:ext cx="360" cy="23760"/>
              </a:xfrm>
              <a:custGeom>
                <a:avLst/>
                <a:gdLst/>
                <a:ahLst/>
                <a:cxnLst/>
                <a:rect l="l" t="t" r="r" b="b"/>
                <a:pathLst>
                  <a:path w="1" h="66" fill="none" extrusionOk="0">
                    <a:moveTo>
                      <a:pt x="0" y="66"/>
                    </a:moveTo>
                    <a:cubicBezTo>
                      <a:pt x="0" y="43"/>
                      <a:pt x="1" y="21"/>
                      <a:pt x="1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3121;p46">
                <a:extLst>
                  <a:ext uri="{FF2B5EF4-FFF2-40B4-BE49-F238E27FC236}">
                    <a16:creationId xmlns:a16="http://schemas.microsoft.com/office/drawing/2014/main" id="{D4790BB4-F8E6-5AC7-0E0A-A1C63EE2970F}"/>
                  </a:ext>
                </a:extLst>
              </p:cNvPr>
              <p:cNvSpPr/>
              <p:nvPr/>
            </p:nvSpPr>
            <p:spPr>
              <a:xfrm>
                <a:off x="2954880" y="3052440"/>
                <a:ext cx="23760" cy="3960"/>
              </a:xfrm>
              <a:custGeom>
                <a:avLst/>
                <a:gdLst/>
                <a:ahLst/>
                <a:cxnLst/>
                <a:rect l="l" t="t" r="r" b="b"/>
                <a:pathLst>
                  <a:path w="66" h="11" fill="none" extrusionOk="0">
                    <a:moveTo>
                      <a:pt x="0" y="0"/>
                    </a:moveTo>
                    <a:cubicBezTo>
                      <a:pt x="22" y="4"/>
                      <a:pt x="44" y="8"/>
                      <a:pt x="66" y="11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1" name="Google Shape;3122;p46">
                <a:extLst>
                  <a:ext uri="{FF2B5EF4-FFF2-40B4-BE49-F238E27FC236}">
                    <a16:creationId xmlns:a16="http://schemas.microsoft.com/office/drawing/2014/main" id="{9DF86840-8139-AA67-3DAD-201AAD8F0F36}"/>
                  </a:ext>
                </a:extLst>
              </p:cNvPr>
              <p:cNvSpPr/>
              <p:nvPr/>
            </p:nvSpPr>
            <p:spPr>
              <a:xfrm>
                <a:off x="3002400" y="3060000"/>
                <a:ext cx="24120" cy="2880"/>
              </a:xfrm>
              <a:custGeom>
                <a:avLst/>
                <a:gdLst/>
                <a:ahLst/>
                <a:cxnLst/>
                <a:rect l="l" t="t" r="r" b="b"/>
                <a:pathLst>
                  <a:path w="67" h="8" fill="none" extrusionOk="0">
                    <a:moveTo>
                      <a:pt x="0" y="0"/>
                    </a:moveTo>
                    <a:cubicBezTo>
                      <a:pt x="23" y="2"/>
                      <a:pt x="45" y="5"/>
                      <a:pt x="67" y="8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3123;p46">
                <a:extLst>
                  <a:ext uri="{FF2B5EF4-FFF2-40B4-BE49-F238E27FC236}">
                    <a16:creationId xmlns:a16="http://schemas.microsoft.com/office/drawing/2014/main" id="{75985A4A-6713-1D14-C047-EF2E39DE4C34}"/>
                  </a:ext>
                </a:extLst>
              </p:cNvPr>
              <p:cNvSpPr/>
              <p:nvPr/>
            </p:nvSpPr>
            <p:spPr>
              <a:xfrm>
                <a:off x="3050280" y="3065040"/>
                <a:ext cx="2412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67" h="5" fill="none" extrusionOk="0">
                    <a:moveTo>
                      <a:pt x="0" y="0"/>
                    </a:moveTo>
                    <a:cubicBezTo>
                      <a:pt x="23" y="2"/>
                      <a:pt x="45" y="4"/>
                      <a:pt x="67" y="5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3124;p46">
                <a:extLst>
                  <a:ext uri="{FF2B5EF4-FFF2-40B4-BE49-F238E27FC236}">
                    <a16:creationId xmlns:a16="http://schemas.microsoft.com/office/drawing/2014/main" id="{989FB7BF-9B06-3D3C-A9FB-8F76E5B5618A}"/>
                  </a:ext>
                </a:extLst>
              </p:cNvPr>
              <p:cNvSpPr/>
              <p:nvPr/>
            </p:nvSpPr>
            <p:spPr>
              <a:xfrm>
                <a:off x="3098520" y="3068280"/>
                <a:ext cx="24120" cy="720"/>
              </a:xfrm>
              <a:custGeom>
                <a:avLst/>
                <a:gdLst/>
                <a:ahLst/>
                <a:cxnLst/>
                <a:rect l="l" t="t" r="r" b="b"/>
                <a:pathLst>
                  <a:path w="67" h="2" fill="none" extrusionOk="0">
                    <a:moveTo>
                      <a:pt x="0" y="0"/>
                    </a:moveTo>
                    <a:cubicBezTo>
                      <a:pt x="22" y="1"/>
                      <a:pt x="45" y="1"/>
                      <a:pt x="67" y="2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4" name="Google Shape;3125;p46">
                <a:extLst>
                  <a:ext uri="{FF2B5EF4-FFF2-40B4-BE49-F238E27FC236}">
                    <a16:creationId xmlns:a16="http://schemas.microsoft.com/office/drawing/2014/main" id="{5C9AD8FB-FBE1-C242-5D8F-C5AE6C819FCA}"/>
                  </a:ext>
                </a:extLst>
              </p:cNvPr>
              <p:cNvSpPr/>
              <p:nvPr/>
            </p:nvSpPr>
            <p:spPr>
              <a:xfrm>
                <a:off x="3146760" y="3069360"/>
                <a:ext cx="2412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67" h="1" fill="none" extrusionOk="0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27" y="0"/>
                      <a:pt x="47" y="0"/>
                      <a:pt x="67" y="1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553E48-BA17-A878-679A-13DA37ECA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01" y="95006"/>
            <a:ext cx="4294800" cy="572700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32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F1E81-2E36-1B1E-0208-F9E2BAD8B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AD2FDF-7D34-5FB3-6564-9BA5ACC922A4}"/>
              </a:ext>
            </a:extLst>
          </p:cNvPr>
          <p:cNvSpPr/>
          <p:nvPr/>
        </p:nvSpPr>
        <p:spPr>
          <a:xfrm>
            <a:off x="947894" y="1882886"/>
            <a:ext cx="3404213" cy="17885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tx1"/>
                </a:solidFill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thiện các bài tập</a:t>
            </a:r>
          </a:p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tx1"/>
                </a:solidFill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SGK</a:t>
            </a:r>
            <a:endParaRPr lang="en-US" sz="2000" dirty="0">
              <a:solidFill>
                <a:schemeClr val="tx1"/>
              </a:solidFill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025;p46">
            <a:extLst>
              <a:ext uri="{FF2B5EF4-FFF2-40B4-BE49-F238E27FC236}">
                <a16:creationId xmlns:a16="http://schemas.microsoft.com/office/drawing/2014/main" id="{E2A052E4-B910-2DDA-D595-048E8C048BC7}"/>
              </a:ext>
            </a:extLst>
          </p:cNvPr>
          <p:cNvSpPr/>
          <p:nvPr/>
        </p:nvSpPr>
        <p:spPr>
          <a:xfrm rot="19978049">
            <a:off x="-447884" y="315269"/>
            <a:ext cx="2257905" cy="301318"/>
          </a:xfrm>
          <a:custGeom>
            <a:avLst/>
            <a:gdLst/>
            <a:ahLst/>
            <a:cxnLst/>
            <a:rect l="l" t="t" r="r" b="b"/>
            <a:pathLst>
              <a:path w="6272" h="837" extrusionOk="0">
                <a:moveTo>
                  <a:pt x="0" y="419"/>
                </a:moveTo>
                <a:lnTo>
                  <a:pt x="0" y="419"/>
                </a:lnTo>
                <a:cubicBezTo>
                  <a:pt x="0" y="187"/>
                  <a:pt x="187" y="0"/>
                  <a:pt x="418" y="0"/>
                </a:cubicBezTo>
                <a:lnTo>
                  <a:pt x="5853" y="0"/>
                </a:lnTo>
                <a:cubicBezTo>
                  <a:pt x="6085" y="0"/>
                  <a:pt x="6272" y="187"/>
                  <a:pt x="6272" y="419"/>
                </a:cubicBezTo>
                <a:lnTo>
                  <a:pt x="6272" y="419"/>
                </a:lnTo>
                <a:cubicBezTo>
                  <a:pt x="6272" y="650"/>
                  <a:pt x="6085" y="837"/>
                  <a:pt x="5853" y="837"/>
                </a:cubicBezTo>
                <a:lnTo>
                  <a:pt x="418" y="837"/>
                </a:lnTo>
                <a:cubicBezTo>
                  <a:pt x="189" y="839"/>
                  <a:pt x="0" y="650"/>
                  <a:pt x="0" y="41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dist="28575" dir="3840000" algn="bl" rotWithShape="0">
              <a:schemeClr val="dk1"/>
            </a:outerShdw>
          </a:effectLst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026;p46">
            <a:extLst>
              <a:ext uri="{FF2B5EF4-FFF2-40B4-BE49-F238E27FC236}">
                <a16:creationId xmlns:a16="http://schemas.microsoft.com/office/drawing/2014/main" id="{64B57785-DBD9-8CEB-4805-716B91FC8F66}"/>
              </a:ext>
            </a:extLst>
          </p:cNvPr>
          <p:cNvSpPr/>
          <p:nvPr/>
        </p:nvSpPr>
        <p:spPr>
          <a:xfrm rot="19253036">
            <a:off x="7812396" y="4564091"/>
            <a:ext cx="1810508" cy="404471"/>
          </a:xfrm>
          <a:custGeom>
            <a:avLst/>
            <a:gdLst/>
            <a:ahLst/>
            <a:cxnLst/>
            <a:rect l="l" t="t" r="r" b="b"/>
            <a:pathLst>
              <a:path w="4463" h="1081" extrusionOk="0">
                <a:moveTo>
                  <a:pt x="11" y="1007"/>
                </a:moveTo>
                <a:lnTo>
                  <a:pt x="392" y="558"/>
                </a:lnTo>
                <a:cubicBezTo>
                  <a:pt x="407" y="541"/>
                  <a:pt x="407" y="515"/>
                  <a:pt x="392" y="500"/>
                </a:cubicBezTo>
                <a:lnTo>
                  <a:pt x="15" y="74"/>
                </a:lnTo>
                <a:cubicBezTo>
                  <a:pt x="-11" y="44"/>
                  <a:pt x="10" y="0"/>
                  <a:pt x="49" y="0"/>
                </a:cubicBezTo>
                <a:lnTo>
                  <a:pt x="3874" y="0"/>
                </a:lnTo>
                <a:cubicBezTo>
                  <a:pt x="3885" y="0"/>
                  <a:pt x="3897" y="3"/>
                  <a:pt x="3904" y="11"/>
                </a:cubicBezTo>
                <a:lnTo>
                  <a:pt x="4448" y="497"/>
                </a:lnTo>
                <a:cubicBezTo>
                  <a:pt x="4468" y="513"/>
                  <a:pt x="4468" y="545"/>
                  <a:pt x="4448" y="562"/>
                </a:cubicBezTo>
                <a:lnTo>
                  <a:pt x="3904" y="1070"/>
                </a:lnTo>
                <a:cubicBezTo>
                  <a:pt x="3897" y="1078"/>
                  <a:pt x="3885" y="1081"/>
                  <a:pt x="3874" y="1081"/>
                </a:cubicBezTo>
                <a:lnTo>
                  <a:pt x="45" y="1081"/>
                </a:lnTo>
                <a:cubicBezTo>
                  <a:pt x="8" y="1081"/>
                  <a:pt x="-13" y="1036"/>
                  <a:pt x="11" y="10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dist="28575" dir="3840000" algn="bl" rotWithShape="0">
              <a:schemeClr val="dk1"/>
            </a:outerShdw>
          </a:effectLst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3027;p46">
            <a:extLst>
              <a:ext uri="{FF2B5EF4-FFF2-40B4-BE49-F238E27FC236}">
                <a16:creationId xmlns:a16="http://schemas.microsoft.com/office/drawing/2014/main" id="{7BDFFDE3-52A8-DDB9-F8BA-3EEC952BEED4}"/>
              </a:ext>
            </a:extLst>
          </p:cNvPr>
          <p:cNvGrpSpPr/>
          <p:nvPr/>
        </p:nvGrpSpPr>
        <p:grpSpPr>
          <a:xfrm>
            <a:off x="7093626" y="-280069"/>
            <a:ext cx="2204959" cy="2218453"/>
            <a:chOff x="7166770" y="1362516"/>
            <a:chExt cx="2204959" cy="2218453"/>
          </a:xfrm>
        </p:grpSpPr>
        <p:grpSp>
          <p:nvGrpSpPr>
            <p:cNvPr id="13" name="Google Shape;3028;p46">
              <a:extLst>
                <a:ext uri="{FF2B5EF4-FFF2-40B4-BE49-F238E27FC236}">
                  <a16:creationId xmlns:a16="http://schemas.microsoft.com/office/drawing/2014/main" id="{F04924FA-FB85-CA5A-294B-E4261E7C6D2F}"/>
                </a:ext>
              </a:extLst>
            </p:cNvPr>
            <p:cNvGrpSpPr/>
            <p:nvPr/>
          </p:nvGrpSpPr>
          <p:grpSpPr>
            <a:xfrm>
              <a:off x="7887696" y="2694836"/>
              <a:ext cx="1484033" cy="886134"/>
              <a:chOff x="2462760" y="3946680"/>
              <a:chExt cx="997200" cy="595440"/>
            </a:xfrm>
          </p:grpSpPr>
          <p:sp>
            <p:nvSpPr>
              <p:cNvPr id="43" name="Google Shape;3029;p46">
                <a:extLst>
                  <a:ext uri="{FF2B5EF4-FFF2-40B4-BE49-F238E27FC236}">
                    <a16:creationId xmlns:a16="http://schemas.microsoft.com/office/drawing/2014/main" id="{EDCF0897-992D-EF90-A547-6ADE2A0DFF34}"/>
                  </a:ext>
                </a:extLst>
              </p:cNvPr>
              <p:cNvSpPr/>
              <p:nvPr/>
            </p:nvSpPr>
            <p:spPr>
              <a:xfrm>
                <a:off x="2467440" y="4083480"/>
                <a:ext cx="992520" cy="458640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1274" extrusionOk="0">
                    <a:moveTo>
                      <a:pt x="756" y="1147"/>
                    </a:moveTo>
                    <a:cubicBezTo>
                      <a:pt x="913" y="1071"/>
                      <a:pt x="1078" y="931"/>
                      <a:pt x="1306" y="925"/>
                    </a:cubicBezTo>
                    <a:cubicBezTo>
                      <a:pt x="1545" y="919"/>
                      <a:pt x="1694" y="1039"/>
                      <a:pt x="1694" y="1039"/>
                    </a:cubicBezTo>
                    <a:cubicBezTo>
                      <a:pt x="1713" y="1033"/>
                      <a:pt x="1876" y="860"/>
                      <a:pt x="2105" y="761"/>
                    </a:cubicBezTo>
                    <a:cubicBezTo>
                      <a:pt x="2287" y="682"/>
                      <a:pt x="2522" y="667"/>
                      <a:pt x="2662" y="693"/>
                    </a:cubicBezTo>
                    <a:cubicBezTo>
                      <a:pt x="2677" y="695"/>
                      <a:pt x="2705" y="686"/>
                      <a:pt x="2716" y="695"/>
                    </a:cubicBezTo>
                    <a:cubicBezTo>
                      <a:pt x="2728" y="704"/>
                      <a:pt x="2757" y="770"/>
                      <a:pt x="2757" y="770"/>
                    </a:cubicBezTo>
                    <a:cubicBezTo>
                      <a:pt x="2348" y="697"/>
                      <a:pt x="1988" y="867"/>
                      <a:pt x="1709" y="1112"/>
                    </a:cubicBezTo>
                    <a:cubicBezTo>
                      <a:pt x="1588" y="1058"/>
                      <a:pt x="1427" y="983"/>
                      <a:pt x="1294" y="998"/>
                    </a:cubicBezTo>
                    <a:cubicBezTo>
                      <a:pt x="1233" y="1005"/>
                      <a:pt x="930" y="1144"/>
                      <a:pt x="728" y="1274"/>
                    </a:cubicBezTo>
                    <a:cubicBezTo>
                      <a:pt x="542" y="923"/>
                      <a:pt x="252" y="484"/>
                      <a:pt x="0" y="60"/>
                    </a:cubicBezTo>
                    <a:cubicBezTo>
                      <a:pt x="41" y="43"/>
                      <a:pt x="26" y="17"/>
                      <a:pt x="67" y="0"/>
                    </a:cubicBezTo>
                    <a:cubicBezTo>
                      <a:pt x="336" y="432"/>
                      <a:pt x="525" y="775"/>
                      <a:pt x="756" y="1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4" name="Google Shape;3030;p46">
                <a:extLst>
                  <a:ext uri="{FF2B5EF4-FFF2-40B4-BE49-F238E27FC236}">
                    <a16:creationId xmlns:a16="http://schemas.microsoft.com/office/drawing/2014/main" id="{8B4348D1-E646-8AB1-C4A8-DE8E4148B0E0}"/>
                  </a:ext>
                </a:extLst>
              </p:cNvPr>
              <p:cNvGrpSpPr/>
              <p:nvPr/>
            </p:nvGrpSpPr>
            <p:grpSpPr>
              <a:xfrm>
                <a:off x="2462760" y="3946680"/>
                <a:ext cx="993960" cy="552600"/>
                <a:chOff x="2462760" y="3946680"/>
                <a:chExt cx="993960" cy="552600"/>
              </a:xfrm>
            </p:grpSpPr>
            <p:sp>
              <p:nvSpPr>
                <p:cNvPr id="45" name="Google Shape;3031;p46">
                  <a:extLst>
                    <a:ext uri="{FF2B5EF4-FFF2-40B4-BE49-F238E27FC236}">
                      <a16:creationId xmlns:a16="http://schemas.microsoft.com/office/drawing/2014/main" id="{35CA2ACC-4829-9A25-4EF8-847387305EB0}"/>
                    </a:ext>
                  </a:extLst>
                </p:cNvPr>
                <p:cNvSpPr/>
                <p:nvPr/>
              </p:nvSpPr>
              <p:spPr>
                <a:xfrm>
                  <a:off x="2489040" y="3946680"/>
                  <a:ext cx="957600" cy="5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0" h="1535" extrusionOk="0">
                      <a:moveTo>
                        <a:pt x="2660" y="1081"/>
                      </a:moveTo>
                      <a:cubicBezTo>
                        <a:pt x="2322" y="993"/>
                        <a:pt x="1868" y="1159"/>
                        <a:pt x="1634" y="1417"/>
                      </a:cubicBezTo>
                      <a:cubicBezTo>
                        <a:pt x="1485" y="1296"/>
                        <a:pt x="1270" y="1260"/>
                        <a:pt x="1089" y="1327"/>
                      </a:cubicBezTo>
                      <a:cubicBezTo>
                        <a:pt x="949" y="1380"/>
                        <a:pt x="827" y="1462"/>
                        <a:pt x="698" y="1535"/>
                      </a:cubicBezTo>
                      <a:cubicBezTo>
                        <a:pt x="463" y="1150"/>
                        <a:pt x="235" y="776"/>
                        <a:pt x="0" y="393"/>
                      </a:cubicBezTo>
                      <a:cubicBezTo>
                        <a:pt x="153" y="180"/>
                        <a:pt x="463" y="126"/>
                        <a:pt x="706" y="184"/>
                      </a:cubicBezTo>
                      <a:cubicBezTo>
                        <a:pt x="861" y="221"/>
                        <a:pt x="1005" y="296"/>
                        <a:pt x="1143" y="380"/>
                      </a:cubicBezTo>
                      <a:cubicBezTo>
                        <a:pt x="1163" y="326"/>
                        <a:pt x="1315" y="117"/>
                        <a:pt x="1644" y="49"/>
                      </a:cubicBezTo>
                      <a:cubicBezTo>
                        <a:pt x="1788" y="20"/>
                        <a:pt x="1941" y="-31"/>
                        <a:pt x="2077" y="25"/>
                      </a:cubicBezTo>
                      <a:cubicBezTo>
                        <a:pt x="2314" y="356"/>
                        <a:pt x="2451" y="730"/>
                        <a:pt x="2660" y="1081"/>
                      </a:cubicBezTo>
                      <a:close/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3032;p46">
                  <a:extLst>
                    <a:ext uri="{FF2B5EF4-FFF2-40B4-BE49-F238E27FC236}">
                      <a16:creationId xmlns:a16="http://schemas.microsoft.com/office/drawing/2014/main" id="{FA50EF98-F153-F36A-6883-87AA4DD32E4F}"/>
                    </a:ext>
                  </a:extLst>
                </p:cNvPr>
                <p:cNvSpPr/>
                <p:nvPr/>
              </p:nvSpPr>
              <p:spPr>
                <a:xfrm>
                  <a:off x="2715480" y="4283640"/>
                  <a:ext cx="705600" cy="172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479" fill="none" extrusionOk="0">
                      <a:moveTo>
                        <a:pt x="1960" y="25"/>
                      </a:moveTo>
                      <a:cubicBezTo>
                        <a:pt x="1622" y="-63"/>
                        <a:pt x="1200" y="83"/>
                        <a:pt x="966" y="341"/>
                      </a:cubicBezTo>
                      <a:cubicBezTo>
                        <a:pt x="817" y="219"/>
                        <a:pt x="570" y="206"/>
                        <a:pt x="391" y="272"/>
                      </a:cubicBezTo>
                      <a:cubicBezTo>
                        <a:pt x="250" y="324"/>
                        <a:pt x="129" y="406"/>
                        <a:pt x="0" y="479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3033;p46">
                  <a:extLst>
                    <a:ext uri="{FF2B5EF4-FFF2-40B4-BE49-F238E27FC236}">
                      <a16:creationId xmlns:a16="http://schemas.microsoft.com/office/drawing/2014/main" id="{E9A95936-912D-5C22-6273-2C4029B5F3FE}"/>
                    </a:ext>
                  </a:extLst>
                </p:cNvPr>
                <p:cNvSpPr/>
                <p:nvPr/>
              </p:nvSpPr>
              <p:spPr>
                <a:xfrm>
                  <a:off x="2901960" y="4083480"/>
                  <a:ext cx="165240" cy="31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888" fill="none" extrusionOk="0">
                      <a:moveTo>
                        <a:pt x="0" y="0"/>
                      </a:moveTo>
                      <a:cubicBezTo>
                        <a:pt x="160" y="344"/>
                        <a:pt x="299" y="544"/>
                        <a:pt x="459" y="888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3034;p46">
                  <a:extLst>
                    <a:ext uri="{FF2B5EF4-FFF2-40B4-BE49-F238E27FC236}">
                      <a16:creationId xmlns:a16="http://schemas.microsoft.com/office/drawing/2014/main" id="{F143AD58-0E17-D051-3E93-38E9A2F24C47}"/>
                    </a:ext>
                  </a:extLst>
                </p:cNvPr>
                <p:cNvSpPr/>
                <p:nvPr/>
              </p:nvSpPr>
              <p:spPr>
                <a:xfrm>
                  <a:off x="2462760" y="4088880"/>
                  <a:ext cx="118080" cy="205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572" fill="none" extrusionOk="0">
                      <a:moveTo>
                        <a:pt x="61" y="0"/>
                      </a:moveTo>
                      <a:cubicBezTo>
                        <a:pt x="39" y="8"/>
                        <a:pt x="16" y="19"/>
                        <a:pt x="0" y="37"/>
                      </a:cubicBezTo>
                      <a:cubicBezTo>
                        <a:pt x="106" y="217"/>
                        <a:pt x="216" y="396"/>
                        <a:pt x="328" y="572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3035;p46">
                  <a:extLst>
                    <a:ext uri="{FF2B5EF4-FFF2-40B4-BE49-F238E27FC236}">
                      <a16:creationId xmlns:a16="http://schemas.microsoft.com/office/drawing/2014/main" id="{402494A8-534B-1B64-B66B-D90A2FA0DD09}"/>
                    </a:ext>
                  </a:extLst>
                </p:cNvPr>
                <p:cNvSpPr/>
                <p:nvPr/>
              </p:nvSpPr>
              <p:spPr>
                <a:xfrm>
                  <a:off x="2630160" y="4373280"/>
                  <a:ext cx="3960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" h="187" fill="none" extrusionOk="0">
                      <a:moveTo>
                        <a:pt x="0" y="0"/>
                      </a:moveTo>
                      <a:cubicBezTo>
                        <a:pt x="39" y="60"/>
                        <a:pt x="76" y="124"/>
                        <a:pt x="110" y="187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15825" rIns="96475" bIns="15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3036;p46">
                  <a:extLst>
                    <a:ext uri="{FF2B5EF4-FFF2-40B4-BE49-F238E27FC236}">
                      <a16:creationId xmlns:a16="http://schemas.microsoft.com/office/drawing/2014/main" id="{F757EE55-20DE-FC81-7070-2FDE5829CC8E}"/>
                    </a:ext>
                  </a:extLst>
                </p:cNvPr>
                <p:cNvSpPr/>
                <p:nvPr/>
              </p:nvSpPr>
              <p:spPr>
                <a:xfrm>
                  <a:off x="3366000" y="4321080"/>
                  <a:ext cx="90720" cy="40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112" fill="none" extrusionOk="0">
                      <a:moveTo>
                        <a:pt x="205" y="0"/>
                      </a:moveTo>
                      <a:cubicBezTo>
                        <a:pt x="224" y="43"/>
                        <a:pt x="233" y="71"/>
                        <a:pt x="252" y="112"/>
                      </a:cubicBezTo>
                      <a:cubicBezTo>
                        <a:pt x="168" y="99"/>
                        <a:pt x="84" y="93"/>
                        <a:pt x="0" y="97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3037;p46">
                  <a:extLst>
                    <a:ext uri="{FF2B5EF4-FFF2-40B4-BE49-F238E27FC236}">
                      <a16:creationId xmlns:a16="http://schemas.microsoft.com/office/drawing/2014/main" id="{E2D138DF-3397-C127-4C5B-1D6309C649B9}"/>
                    </a:ext>
                  </a:extLst>
                </p:cNvPr>
                <p:cNvSpPr/>
                <p:nvPr/>
              </p:nvSpPr>
              <p:spPr>
                <a:xfrm>
                  <a:off x="2966400" y="4028400"/>
                  <a:ext cx="151920" cy="7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" h="211" fill="none" extrusionOk="0">
                      <a:moveTo>
                        <a:pt x="0" y="211"/>
                      </a:moveTo>
                      <a:cubicBezTo>
                        <a:pt x="118" y="103"/>
                        <a:pt x="265" y="28"/>
                        <a:pt x="422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24475" rIns="96475" bIns="24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3038;p46">
                  <a:extLst>
                    <a:ext uri="{FF2B5EF4-FFF2-40B4-BE49-F238E27FC236}">
                      <a16:creationId xmlns:a16="http://schemas.microsoft.com/office/drawing/2014/main" id="{09803888-8A13-0F80-6F0C-282B4CF4BEBE}"/>
                    </a:ext>
                  </a:extLst>
                </p:cNvPr>
                <p:cNvSpPr/>
                <p:nvPr/>
              </p:nvSpPr>
              <p:spPr>
                <a:xfrm>
                  <a:off x="3156120" y="4014360"/>
                  <a:ext cx="34920" cy="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" h="15" fill="none" extrusionOk="0">
                      <a:moveTo>
                        <a:pt x="0" y="15"/>
                      </a:moveTo>
                      <a:cubicBezTo>
                        <a:pt x="34" y="13"/>
                        <a:pt x="65" y="7"/>
                        <a:pt x="97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3039;p46">
                  <a:extLst>
                    <a:ext uri="{FF2B5EF4-FFF2-40B4-BE49-F238E27FC236}">
                      <a16:creationId xmlns:a16="http://schemas.microsoft.com/office/drawing/2014/main" id="{9B5976BA-C80A-1133-64D8-EB644D5DC36F}"/>
                    </a:ext>
                  </a:extLst>
                </p:cNvPr>
                <p:cNvSpPr/>
                <p:nvPr/>
              </p:nvSpPr>
              <p:spPr>
                <a:xfrm>
                  <a:off x="2999520" y="4066200"/>
                  <a:ext cx="245880" cy="88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246" fill="none" extrusionOk="0">
                      <a:moveTo>
                        <a:pt x="0" y="246"/>
                      </a:moveTo>
                      <a:cubicBezTo>
                        <a:pt x="196" y="99"/>
                        <a:pt x="439" y="11"/>
                        <a:pt x="683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37075" rIns="96475" bIns="370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3040;p46">
                  <a:extLst>
                    <a:ext uri="{FF2B5EF4-FFF2-40B4-BE49-F238E27FC236}">
                      <a16:creationId xmlns:a16="http://schemas.microsoft.com/office/drawing/2014/main" id="{902597DF-5525-73DF-2C80-7B4FBB661C40}"/>
                    </a:ext>
                  </a:extLst>
                </p:cNvPr>
                <p:cNvSpPr/>
                <p:nvPr/>
              </p:nvSpPr>
              <p:spPr>
                <a:xfrm>
                  <a:off x="3169440" y="4122000"/>
                  <a:ext cx="81360" cy="1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44" fill="none" extrusionOk="0">
                      <a:moveTo>
                        <a:pt x="0" y="44"/>
                      </a:moveTo>
                      <a:cubicBezTo>
                        <a:pt x="71" y="15"/>
                        <a:pt x="148" y="0"/>
                        <a:pt x="226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3041;p46">
                  <a:extLst>
                    <a:ext uri="{FF2B5EF4-FFF2-40B4-BE49-F238E27FC236}">
                      <a16:creationId xmlns:a16="http://schemas.microsoft.com/office/drawing/2014/main" id="{66497756-A1A2-CF36-C871-F6C4163FA86D}"/>
                    </a:ext>
                  </a:extLst>
                </p:cNvPr>
                <p:cNvSpPr/>
                <p:nvPr/>
              </p:nvSpPr>
              <p:spPr>
                <a:xfrm>
                  <a:off x="3061800" y="4218840"/>
                  <a:ext cx="76680" cy="38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" h="106" fill="none" extrusionOk="0">
                      <a:moveTo>
                        <a:pt x="0" y="106"/>
                      </a:moveTo>
                      <a:cubicBezTo>
                        <a:pt x="66" y="61"/>
                        <a:pt x="137" y="26"/>
                        <a:pt x="213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3042;p46">
                  <a:extLst>
                    <a:ext uri="{FF2B5EF4-FFF2-40B4-BE49-F238E27FC236}">
                      <a16:creationId xmlns:a16="http://schemas.microsoft.com/office/drawing/2014/main" id="{676B9E25-CE40-7FA8-9794-6E58152B7709}"/>
                    </a:ext>
                  </a:extLst>
                </p:cNvPr>
                <p:cNvSpPr/>
                <p:nvPr/>
              </p:nvSpPr>
              <p:spPr>
                <a:xfrm>
                  <a:off x="3191040" y="4174200"/>
                  <a:ext cx="94680" cy="24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69" fill="none" extrusionOk="0">
                      <a:moveTo>
                        <a:pt x="0" y="69"/>
                      </a:moveTo>
                      <a:cubicBezTo>
                        <a:pt x="80" y="25"/>
                        <a:pt x="172" y="2"/>
                        <a:pt x="263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3043;p46">
                  <a:extLst>
                    <a:ext uri="{FF2B5EF4-FFF2-40B4-BE49-F238E27FC236}">
                      <a16:creationId xmlns:a16="http://schemas.microsoft.com/office/drawing/2014/main" id="{690AE871-F6FE-E412-C289-E213DF39FB48}"/>
                    </a:ext>
                  </a:extLst>
                </p:cNvPr>
                <p:cNvSpPr/>
                <p:nvPr/>
              </p:nvSpPr>
              <p:spPr>
                <a:xfrm>
                  <a:off x="3099600" y="4220640"/>
                  <a:ext cx="247680" cy="9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260" fill="none" extrusionOk="0">
                      <a:moveTo>
                        <a:pt x="0" y="260"/>
                      </a:moveTo>
                      <a:cubicBezTo>
                        <a:pt x="19" y="247"/>
                        <a:pt x="35" y="234"/>
                        <a:pt x="54" y="223"/>
                      </a:cubicBezTo>
                      <a:cubicBezTo>
                        <a:pt x="243" y="97"/>
                        <a:pt x="463" y="19"/>
                        <a:pt x="688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42100" rIns="96475" bIns="42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3044;p46">
                  <a:extLst>
                    <a:ext uri="{FF2B5EF4-FFF2-40B4-BE49-F238E27FC236}">
                      <a16:creationId xmlns:a16="http://schemas.microsoft.com/office/drawing/2014/main" id="{D0CD40E2-A85C-2443-F6DE-C879C42BB83E}"/>
                    </a:ext>
                  </a:extLst>
                </p:cNvPr>
                <p:cNvSpPr/>
                <p:nvPr/>
              </p:nvSpPr>
              <p:spPr>
                <a:xfrm>
                  <a:off x="2566080" y="4075560"/>
                  <a:ext cx="293400" cy="42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" h="119" fill="none" extrusionOk="0">
                      <a:moveTo>
                        <a:pt x="0" y="99"/>
                      </a:moveTo>
                      <a:cubicBezTo>
                        <a:pt x="249" y="-40"/>
                        <a:pt x="574" y="-32"/>
                        <a:pt x="815" y="119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3045;p46">
                  <a:extLst>
                    <a:ext uri="{FF2B5EF4-FFF2-40B4-BE49-F238E27FC236}">
                      <a16:creationId xmlns:a16="http://schemas.microsoft.com/office/drawing/2014/main" id="{B94342FC-8F7D-11D7-7F3B-9883744ABA4A}"/>
                    </a:ext>
                  </a:extLst>
                </p:cNvPr>
                <p:cNvSpPr/>
                <p:nvPr/>
              </p:nvSpPr>
              <p:spPr>
                <a:xfrm>
                  <a:off x="2704680" y="4145040"/>
                  <a:ext cx="151920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" h="50" fill="none" extrusionOk="0">
                      <a:moveTo>
                        <a:pt x="0" y="10"/>
                      </a:moveTo>
                      <a:cubicBezTo>
                        <a:pt x="142" y="-12"/>
                        <a:pt x="288" y="3"/>
                        <a:pt x="422" y="5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3046;p46">
                  <a:extLst>
                    <a:ext uri="{FF2B5EF4-FFF2-40B4-BE49-F238E27FC236}">
                      <a16:creationId xmlns:a16="http://schemas.microsoft.com/office/drawing/2014/main" id="{7BAAF44E-24B8-9BEB-8720-B3507D6D5252}"/>
                    </a:ext>
                  </a:extLst>
                </p:cNvPr>
                <p:cNvSpPr/>
                <p:nvPr/>
              </p:nvSpPr>
              <p:spPr>
                <a:xfrm>
                  <a:off x="2664360" y="4223160"/>
                  <a:ext cx="26964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89" fill="none" extrusionOk="0">
                      <a:moveTo>
                        <a:pt x="0" y="89"/>
                      </a:moveTo>
                      <a:cubicBezTo>
                        <a:pt x="237" y="1"/>
                        <a:pt x="499" y="-22"/>
                        <a:pt x="749" y="21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3047;p46">
                  <a:extLst>
                    <a:ext uri="{FF2B5EF4-FFF2-40B4-BE49-F238E27FC236}">
                      <a16:creationId xmlns:a16="http://schemas.microsoft.com/office/drawing/2014/main" id="{B5FF7E7D-7546-2B41-D854-1DE2B14867BE}"/>
                    </a:ext>
                  </a:extLst>
                </p:cNvPr>
                <p:cNvSpPr/>
                <p:nvPr/>
              </p:nvSpPr>
              <p:spPr>
                <a:xfrm>
                  <a:off x="2795040" y="4316400"/>
                  <a:ext cx="70560" cy="19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54" fill="none" extrusionOk="0">
                      <a:moveTo>
                        <a:pt x="0" y="54"/>
                      </a:moveTo>
                      <a:cubicBezTo>
                        <a:pt x="61" y="24"/>
                        <a:pt x="129" y="7"/>
                        <a:pt x="196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" name="Google Shape;3048;p46">
              <a:extLst>
                <a:ext uri="{FF2B5EF4-FFF2-40B4-BE49-F238E27FC236}">
                  <a16:creationId xmlns:a16="http://schemas.microsoft.com/office/drawing/2014/main" id="{6E8A1785-5A4B-2CE0-996C-CF3279FBEA42}"/>
                </a:ext>
              </a:extLst>
            </p:cNvPr>
            <p:cNvGrpSpPr/>
            <p:nvPr/>
          </p:nvGrpSpPr>
          <p:grpSpPr>
            <a:xfrm rot="5116657">
              <a:off x="8198117" y="1421677"/>
              <a:ext cx="963289" cy="917210"/>
              <a:chOff x="610920" y="3189960"/>
              <a:chExt cx="556920" cy="530280"/>
            </a:xfrm>
          </p:grpSpPr>
          <p:grpSp>
            <p:nvGrpSpPr>
              <p:cNvPr id="33" name="Google Shape;3049;p46">
                <a:extLst>
                  <a:ext uri="{FF2B5EF4-FFF2-40B4-BE49-F238E27FC236}">
                    <a16:creationId xmlns:a16="http://schemas.microsoft.com/office/drawing/2014/main" id="{DAAC2D07-253C-4061-35E1-F4A2B1D856AD}"/>
                  </a:ext>
                </a:extLst>
              </p:cNvPr>
              <p:cNvGrpSpPr/>
              <p:nvPr/>
            </p:nvGrpSpPr>
            <p:grpSpPr>
              <a:xfrm>
                <a:off x="631800" y="3189960"/>
                <a:ext cx="536040" cy="530280"/>
                <a:chOff x="631800" y="3189960"/>
                <a:chExt cx="536040" cy="530280"/>
              </a:xfrm>
            </p:grpSpPr>
            <p:sp>
              <p:nvSpPr>
                <p:cNvPr id="41" name="Google Shape;3050;p46">
                  <a:extLst>
                    <a:ext uri="{FF2B5EF4-FFF2-40B4-BE49-F238E27FC236}">
                      <a16:creationId xmlns:a16="http://schemas.microsoft.com/office/drawing/2014/main" id="{4D37CC51-A9E2-483E-C574-780055C44BB6}"/>
                    </a:ext>
                  </a:extLst>
                </p:cNvPr>
                <p:cNvSpPr/>
                <p:nvPr/>
              </p:nvSpPr>
              <p:spPr>
                <a:xfrm>
                  <a:off x="631800" y="3189960"/>
                  <a:ext cx="468000" cy="30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0" h="846" extrusionOk="0">
                      <a:moveTo>
                        <a:pt x="250" y="117"/>
                      </a:moveTo>
                      <a:cubicBezTo>
                        <a:pt x="574" y="356"/>
                        <a:pt x="899" y="603"/>
                        <a:pt x="1218" y="846"/>
                      </a:cubicBezTo>
                      <a:lnTo>
                        <a:pt x="1300" y="756"/>
                      </a:lnTo>
                      <a:cubicBezTo>
                        <a:pt x="979" y="509"/>
                        <a:pt x="650" y="261"/>
                        <a:pt x="323" y="20"/>
                      </a:cubicBezTo>
                      <a:cubicBezTo>
                        <a:pt x="278" y="-14"/>
                        <a:pt x="215" y="-5"/>
                        <a:pt x="179" y="38"/>
                      </a:cubicBezTo>
                      <a:cubicBezTo>
                        <a:pt x="131" y="98"/>
                        <a:pt x="75" y="160"/>
                        <a:pt x="22" y="214"/>
                      </a:cubicBezTo>
                      <a:cubicBezTo>
                        <a:pt x="11" y="227"/>
                        <a:pt x="4" y="240"/>
                        <a:pt x="0" y="257"/>
                      </a:cubicBezTo>
                      <a:cubicBezTo>
                        <a:pt x="37" y="216"/>
                        <a:pt x="73" y="175"/>
                        <a:pt x="107" y="134"/>
                      </a:cubicBezTo>
                      <a:cubicBezTo>
                        <a:pt x="144" y="93"/>
                        <a:pt x="206" y="85"/>
                        <a:pt x="250" y="11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3051;p46">
                  <a:extLst>
                    <a:ext uri="{FF2B5EF4-FFF2-40B4-BE49-F238E27FC236}">
                      <a16:creationId xmlns:a16="http://schemas.microsoft.com/office/drawing/2014/main" id="{1D0D6277-1DF3-E784-A76E-933E8064D6C1}"/>
                    </a:ext>
                  </a:extLst>
                </p:cNvPr>
                <p:cNvSpPr/>
                <p:nvPr/>
              </p:nvSpPr>
              <p:spPr>
                <a:xfrm>
                  <a:off x="1089000" y="3645000"/>
                  <a:ext cx="78840" cy="75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9" extrusionOk="0">
                      <a:moveTo>
                        <a:pt x="0" y="138"/>
                      </a:moveTo>
                      <a:cubicBezTo>
                        <a:pt x="32" y="159"/>
                        <a:pt x="62" y="183"/>
                        <a:pt x="90" y="209"/>
                      </a:cubicBezTo>
                      <a:cubicBezTo>
                        <a:pt x="131" y="200"/>
                        <a:pt x="180" y="179"/>
                        <a:pt x="219" y="166"/>
                      </a:cubicBezTo>
                      <a:cubicBezTo>
                        <a:pt x="159" y="112"/>
                        <a:pt x="103" y="54"/>
                        <a:pt x="43" y="0"/>
                      </a:cubicBez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30225" rIns="90000" bIns="30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" name="Google Shape;3052;p46">
                <a:extLst>
                  <a:ext uri="{FF2B5EF4-FFF2-40B4-BE49-F238E27FC236}">
                    <a16:creationId xmlns:a16="http://schemas.microsoft.com/office/drawing/2014/main" id="{02C5630F-7236-4BF4-0366-4E3933F67672}"/>
                  </a:ext>
                </a:extLst>
              </p:cNvPr>
              <p:cNvSpPr/>
              <p:nvPr/>
            </p:nvSpPr>
            <p:spPr>
              <a:xfrm>
                <a:off x="896760" y="3485520"/>
                <a:ext cx="228600" cy="22644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29" extrusionOk="0">
                    <a:moveTo>
                      <a:pt x="600" y="105"/>
                    </a:moveTo>
                    <a:cubicBezTo>
                      <a:pt x="564" y="71"/>
                      <a:pt x="508" y="32"/>
                      <a:pt x="462" y="0"/>
                    </a:cubicBezTo>
                    <a:cubicBezTo>
                      <a:pt x="387" y="60"/>
                      <a:pt x="86" y="400"/>
                      <a:pt x="0" y="503"/>
                    </a:cubicBezTo>
                    <a:cubicBezTo>
                      <a:pt x="36" y="546"/>
                      <a:pt x="120" y="635"/>
                      <a:pt x="176" y="628"/>
                    </a:cubicBezTo>
                    <a:cubicBezTo>
                      <a:pt x="202" y="624"/>
                      <a:pt x="247" y="564"/>
                      <a:pt x="271" y="553"/>
                    </a:cubicBezTo>
                    <a:cubicBezTo>
                      <a:pt x="359" y="510"/>
                      <a:pt x="469" y="525"/>
                      <a:pt x="544" y="589"/>
                    </a:cubicBezTo>
                    <a:cubicBezTo>
                      <a:pt x="587" y="555"/>
                      <a:pt x="594" y="525"/>
                      <a:pt x="635" y="492"/>
                    </a:cubicBezTo>
                    <a:cubicBezTo>
                      <a:pt x="585" y="443"/>
                      <a:pt x="551" y="393"/>
                      <a:pt x="536" y="325"/>
                    </a:cubicBezTo>
                    <a:cubicBezTo>
                      <a:pt x="525" y="273"/>
                      <a:pt x="553" y="241"/>
                      <a:pt x="602" y="189"/>
                    </a:cubicBezTo>
                    <a:cubicBezTo>
                      <a:pt x="624" y="165"/>
                      <a:pt x="624" y="127"/>
                      <a:pt x="600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5" name="Google Shape;3053;p46">
                <a:extLst>
                  <a:ext uri="{FF2B5EF4-FFF2-40B4-BE49-F238E27FC236}">
                    <a16:creationId xmlns:a16="http://schemas.microsoft.com/office/drawing/2014/main" id="{9C99434F-7040-6298-AAA8-05B7EA540A05}"/>
                  </a:ext>
                </a:extLst>
              </p:cNvPr>
              <p:cNvGrpSpPr/>
              <p:nvPr/>
            </p:nvGrpSpPr>
            <p:grpSpPr>
              <a:xfrm>
                <a:off x="610920" y="3225240"/>
                <a:ext cx="468720" cy="454680"/>
                <a:chOff x="610920" y="3225240"/>
                <a:chExt cx="468720" cy="454680"/>
              </a:xfrm>
            </p:grpSpPr>
            <p:sp>
              <p:nvSpPr>
                <p:cNvPr id="36" name="Google Shape;3054;p46">
                  <a:extLst>
                    <a:ext uri="{FF2B5EF4-FFF2-40B4-BE49-F238E27FC236}">
                      <a16:creationId xmlns:a16="http://schemas.microsoft.com/office/drawing/2014/main" id="{7C1D4BBE-4A7B-E289-6C34-BDE796593DC9}"/>
                    </a:ext>
                  </a:extLst>
                </p:cNvPr>
                <p:cNvSpPr/>
                <p:nvPr/>
              </p:nvSpPr>
              <p:spPr>
                <a:xfrm>
                  <a:off x="610920" y="3225240"/>
                  <a:ext cx="468720" cy="45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1263" fill="none" extrusionOk="0">
                      <a:moveTo>
                        <a:pt x="833" y="1263"/>
                      </a:moveTo>
                      <a:cubicBezTo>
                        <a:pt x="555" y="938"/>
                        <a:pt x="293" y="665"/>
                        <a:pt x="21" y="335"/>
                      </a:cubicBezTo>
                      <a:cubicBezTo>
                        <a:pt x="-9" y="299"/>
                        <a:pt x="-7" y="247"/>
                        <a:pt x="24" y="213"/>
                      </a:cubicBezTo>
                      <a:cubicBezTo>
                        <a:pt x="77" y="157"/>
                        <a:pt x="131" y="96"/>
                        <a:pt x="181" y="38"/>
                      </a:cubicBezTo>
                      <a:cubicBezTo>
                        <a:pt x="217" y="-5"/>
                        <a:pt x="280" y="-13"/>
                        <a:pt x="325" y="19"/>
                      </a:cubicBezTo>
                      <a:cubicBezTo>
                        <a:pt x="652" y="260"/>
                        <a:pt x="979" y="508"/>
                        <a:pt x="1302" y="755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3055;p46">
                  <a:extLst>
                    <a:ext uri="{FF2B5EF4-FFF2-40B4-BE49-F238E27FC236}">
                      <a16:creationId xmlns:a16="http://schemas.microsoft.com/office/drawing/2014/main" id="{DF3B16B7-95D1-6DB5-7655-15D62B0F10AA}"/>
                    </a:ext>
                  </a:extLst>
                </p:cNvPr>
                <p:cNvSpPr/>
                <p:nvPr/>
              </p:nvSpPr>
              <p:spPr>
                <a:xfrm>
                  <a:off x="703800" y="3312360"/>
                  <a:ext cx="216000" cy="21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590" extrusionOk="0">
                      <a:moveTo>
                        <a:pt x="484" y="563"/>
                      </a:moveTo>
                      <a:cubicBezTo>
                        <a:pt x="503" y="575"/>
                        <a:pt x="521" y="586"/>
                        <a:pt x="544" y="590"/>
                      </a:cubicBezTo>
                      <a:cubicBezTo>
                        <a:pt x="566" y="591"/>
                        <a:pt x="590" y="583"/>
                        <a:pt x="598" y="562"/>
                      </a:cubicBezTo>
                      <a:cubicBezTo>
                        <a:pt x="605" y="542"/>
                        <a:pt x="594" y="517"/>
                        <a:pt x="583" y="498"/>
                      </a:cubicBezTo>
                      <a:cubicBezTo>
                        <a:pt x="467" y="311"/>
                        <a:pt x="310" y="149"/>
                        <a:pt x="125" y="29"/>
                      </a:cubicBezTo>
                      <a:cubicBezTo>
                        <a:pt x="106" y="16"/>
                        <a:pt x="84" y="3"/>
                        <a:pt x="62" y="1"/>
                      </a:cubicBezTo>
                      <a:cubicBezTo>
                        <a:pt x="-105" y="-23"/>
                        <a:pt x="116" y="237"/>
                        <a:pt x="140" y="263"/>
                      </a:cubicBezTo>
                      <a:cubicBezTo>
                        <a:pt x="239" y="378"/>
                        <a:pt x="355" y="481"/>
                        <a:pt x="484" y="563"/>
                      </a:cubicBezTo>
                      <a:close/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3056;p46">
                  <a:extLst>
                    <a:ext uri="{FF2B5EF4-FFF2-40B4-BE49-F238E27FC236}">
                      <a16:creationId xmlns:a16="http://schemas.microsoft.com/office/drawing/2014/main" id="{5F84EF9C-FC6F-2092-A9FF-77147B40397E}"/>
                    </a:ext>
                  </a:extLst>
                </p:cNvPr>
                <p:cNvSpPr/>
                <p:nvPr/>
              </p:nvSpPr>
              <p:spPr>
                <a:xfrm>
                  <a:off x="881280" y="3523320"/>
                  <a:ext cx="96840" cy="114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317" fill="none" extrusionOk="0">
                      <a:moveTo>
                        <a:pt x="0" y="317"/>
                      </a:moveTo>
                      <a:cubicBezTo>
                        <a:pt x="97" y="218"/>
                        <a:pt x="187" y="112"/>
                        <a:pt x="269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3057;p46">
                  <a:extLst>
                    <a:ext uri="{FF2B5EF4-FFF2-40B4-BE49-F238E27FC236}">
                      <a16:creationId xmlns:a16="http://schemas.microsoft.com/office/drawing/2014/main" id="{FB95EC6F-446A-FCF8-83F6-31EDB0F94BEC}"/>
                    </a:ext>
                  </a:extLst>
                </p:cNvPr>
                <p:cNvSpPr/>
                <p:nvPr/>
              </p:nvSpPr>
              <p:spPr>
                <a:xfrm>
                  <a:off x="992160" y="3475440"/>
                  <a:ext cx="28440" cy="3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86" fill="none" extrusionOk="0">
                      <a:moveTo>
                        <a:pt x="0" y="86"/>
                      </a:moveTo>
                      <a:cubicBezTo>
                        <a:pt x="27" y="58"/>
                        <a:pt x="53" y="28"/>
                        <a:pt x="79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3058;p46">
                  <a:extLst>
                    <a:ext uri="{FF2B5EF4-FFF2-40B4-BE49-F238E27FC236}">
                      <a16:creationId xmlns:a16="http://schemas.microsoft.com/office/drawing/2014/main" id="{3696EACD-CA80-5CF5-9394-B9E37F952B2C}"/>
                    </a:ext>
                  </a:extLst>
                </p:cNvPr>
                <p:cNvSpPr/>
                <p:nvPr/>
              </p:nvSpPr>
              <p:spPr>
                <a:xfrm>
                  <a:off x="631080" y="3243600"/>
                  <a:ext cx="92160" cy="98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274" fill="none" extrusionOk="0">
                      <a:moveTo>
                        <a:pt x="0" y="274"/>
                      </a:moveTo>
                      <a:cubicBezTo>
                        <a:pt x="86" y="183"/>
                        <a:pt x="170" y="91"/>
                        <a:pt x="256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47150" rIns="96475" bIns="471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5" name="Google Shape;3059;p46">
              <a:extLst>
                <a:ext uri="{FF2B5EF4-FFF2-40B4-BE49-F238E27FC236}">
                  <a16:creationId xmlns:a16="http://schemas.microsoft.com/office/drawing/2014/main" id="{F9918E1D-2DCC-3F8B-6F37-6C5D0666FF64}"/>
                </a:ext>
              </a:extLst>
            </p:cNvPr>
            <p:cNvGrpSpPr/>
            <p:nvPr/>
          </p:nvGrpSpPr>
          <p:grpSpPr>
            <a:xfrm>
              <a:off x="7166770" y="1757075"/>
              <a:ext cx="879680" cy="963511"/>
              <a:chOff x="3620583" y="4245335"/>
              <a:chExt cx="760771" cy="833271"/>
            </a:xfrm>
          </p:grpSpPr>
          <p:sp>
            <p:nvSpPr>
              <p:cNvPr id="16" name="Google Shape;3060;p46">
                <a:extLst>
                  <a:ext uri="{FF2B5EF4-FFF2-40B4-BE49-F238E27FC236}">
                    <a16:creationId xmlns:a16="http://schemas.microsoft.com/office/drawing/2014/main" id="{4FACA896-963B-45DE-2662-D04A17755267}"/>
                  </a:ext>
                </a:extLst>
              </p:cNvPr>
              <p:cNvSpPr/>
              <p:nvPr/>
            </p:nvSpPr>
            <p:spPr>
              <a:xfrm>
                <a:off x="3659617" y="4321979"/>
                <a:ext cx="657009" cy="756626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633" extrusionOk="0">
                    <a:moveTo>
                      <a:pt x="1418" y="1479"/>
                    </a:moveTo>
                    <a:cubicBezTo>
                      <a:pt x="1379" y="979"/>
                      <a:pt x="1317" y="500"/>
                      <a:pt x="1278" y="0"/>
                    </a:cubicBezTo>
                    <a:cubicBezTo>
                      <a:pt x="1084" y="5"/>
                      <a:pt x="888" y="11"/>
                      <a:pt x="693" y="17"/>
                    </a:cubicBezTo>
                    <a:cubicBezTo>
                      <a:pt x="647" y="18"/>
                      <a:pt x="602" y="18"/>
                      <a:pt x="555" y="20"/>
                    </a:cubicBezTo>
                    <a:cubicBezTo>
                      <a:pt x="353" y="26"/>
                      <a:pt x="200" y="119"/>
                      <a:pt x="0" y="125"/>
                    </a:cubicBezTo>
                    <a:cubicBezTo>
                      <a:pt x="68" y="628"/>
                      <a:pt x="133" y="1130"/>
                      <a:pt x="200" y="1633"/>
                    </a:cubicBezTo>
                    <a:cubicBezTo>
                      <a:pt x="613" y="1603"/>
                      <a:pt x="1011" y="1552"/>
                      <a:pt x="1418" y="147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" name="Google Shape;3061;p46">
                <a:extLst>
                  <a:ext uri="{FF2B5EF4-FFF2-40B4-BE49-F238E27FC236}">
                    <a16:creationId xmlns:a16="http://schemas.microsoft.com/office/drawing/2014/main" id="{7A12443D-C515-0472-DB5B-1F2229BF7741}"/>
                  </a:ext>
                </a:extLst>
              </p:cNvPr>
              <p:cNvGrpSpPr/>
              <p:nvPr/>
            </p:nvGrpSpPr>
            <p:grpSpPr>
              <a:xfrm>
                <a:off x="3620583" y="4245335"/>
                <a:ext cx="760771" cy="833049"/>
                <a:chOff x="2873520" y="4710240"/>
                <a:chExt cx="591120" cy="647280"/>
              </a:xfrm>
            </p:grpSpPr>
            <p:sp>
              <p:nvSpPr>
                <p:cNvPr id="18" name="Google Shape;3062;p46">
                  <a:extLst>
                    <a:ext uri="{FF2B5EF4-FFF2-40B4-BE49-F238E27FC236}">
                      <a16:creationId xmlns:a16="http://schemas.microsoft.com/office/drawing/2014/main" id="{4C96A221-8F6C-B1CF-69C9-87893D420EB3}"/>
                    </a:ext>
                  </a:extLst>
                </p:cNvPr>
                <p:cNvSpPr/>
                <p:nvPr/>
              </p:nvSpPr>
              <p:spPr>
                <a:xfrm>
                  <a:off x="2873520" y="4836960"/>
                  <a:ext cx="71280" cy="33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92" fill="none" extrusionOk="0">
                      <a:moveTo>
                        <a:pt x="49" y="5"/>
                      </a:moveTo>
                      <a:cubicBezTo>
                        <a:pt x="34" y="-8"/>
                        <a:pt x="8" y="5"/>
                        <a:pt x="2" y="26"/>
                      </a:cubicBezTo>
                      <a:cubicBezTo>
                        <a:pt x="-4" y="44"/>
                        <a:pt x="10" y="65"/>
                        <a:pt x="26" y="76"/>
                      </a:cubicBezTo>
                      <a:cubicBezTo>
                        <a:pt x="43" y="87"/>
                        <a:pt x="64" y="89"/>
                        <a:pt x="84" y="91"/>
                      </a:cubicBezTo>
                      <a:cubicBezTo>
                        <a:pt x="129" y="95"/>
                        <a:pt x="181" y="86"/>
                        <a:pt x="198" y="44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3063;p46">
                  <a:extLst>
                    <a:ext uri="{FF2B5EF4-FFF2-40B4-BE49-F238E27FC236}">
                      <a16:creationId xmlns:a16="http://schemas.microsoft.com/office/drawing/2014/main" id="{F8ED5785-BF13-6B87-E36E-1EECF37B1659}"/>
                    </a:ext>
                  </a:extLst>
                </p:cNvPr>
                <p:cNvSpPr/>
                <p:nvPr/>
              </p:nvSpPr>
              <p:spPr>
                <a:xfrm>
                  <a:off x="2874240" y="4890600"/>
                  <a:ext cx="78120" cy="36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101" fill="none" extrusionOk="0">
                      <a:moveTo>
                        <a:pt x="19" y="0"/>
                      </a:moveTo>
                      <a:cubicBezTo>
                        <a:pt x="0" y="9"/>
                        <a:pt x="-4" y="34"/>
                        <a:pt x="4" y="51"/>
                      </a:cubicBezTo>
                      <a:cubicBezTo>
                        <a:pt x="11" y="69"/>
                        <a:pt x="30" y="80"/>
                        <a:pt x="47" y="88"/>
                      </a:cubicBezTo>
                      <a:cubicBezTo>
                        <a:pt x="105" y="114"/>
                        <a:pt x="187" y="103"/>
                        <a:pt x="217" y="45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3064;p46">
                  <a:extLst>
                    <a:ext uri="{FF2B5EF4-FFF2-40B4-BE49-F238E27FC236}">
                      <a16:creationId xmlns:a16="http://schemas.microsoft.com/office/drawing/2014/main" id="{71AAFA32-3B07-23B9-C60A-4BE65888F372}"/>
                    </a:ext>
                  </a:extLst>
                </p:cNvPr>
                <p:cNvSpPr/>
                <p:nvPr/>
              </p:nvSpPr>
              <p:spPr>
                <a:xfrm>
                  <a:off x="2873880" y="4957200"/>
                  <a:ext cx="87120" cy="31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88" fill="none" extrusionOk="0">
                      <a:moveTo>
                        <a:pt x="14" y="0"/>
                      </a:moveTo>
                      <a:cubicBezTo>
                        <a:pt x="-3" y="9"/>
                        <a:pt x="-3" y="36"/>
                        <a:pt x="9" y="50"/>
                      </a:cubicBezTo>
                      <a:cubicBezTo>
                        <a:pt x="20" y="65"/>
                        <a:pt x="40" y="73"/>
                        <a:pt x="59" y="78"/>
                      </a:cubicBezTo>
                      <a:cubicBezTo>
                        <a:pt x="93" y="88"/>
                        <a:pt x="128" y="92"/>
                        <a:pt x="162" y="82"/>
                      </a:cubicBezTo>
                      <a:cubicBezTo>
                        <a:pt x="195" y="75"/>
                        <a:pt x="227" y="52"/>
                        <a:pt x="242" y="22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3065;p46">
                  <a:extLst>
                    <a:ext uri="{FF2B5EF4-FFF2-40B4-BE49-F238E27FC236}">
                      <a16:creationId xmlns:a16="http://schemas.microsoft.com/office/drawing/2014/main" id="{EDA02D1D-AE86-78B0-F4AD-DF3441AC6F9E}"/>
                    </a:ext>
                  </a:extLst>
                </p:cNvPr>
                <p:cNvSpPr/>
                <p:nvPr/>
              </p:nvSpPr>
              <p:spPr>
                <a:xfrm>
                  <a:off x="2886840" y="5020560"/>
                  <a:ext cx="78840" cy="26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74" fill="none" extrusionOk="0">
                      <a:moveTo>
                        <a:pt x="1" y="0"/>
                      </a:moveTo>
                      <a:cubicBezTo>
                        <a:pt x="-3" y="20"/>
                        <a:pt x="8" y="39"/>
                        <a:pt x="25" y="52"/>
                      </a:cubicBezTo>
                      <a:cubicBezTo>
                        <a:pt x="42" y="63"/>
                        <a:pt x="62" y="69"/>
                        <a:pt x="81" y="71"/>
                      </a:cubicBezTo>
                      <a:cubicBezTo>
                        <a:pt x="107" y="74"/>
                        <a:pt x="132" y="77"/>
                        <a:pt x="159" y="71"/>
                      </a:cubicBezTo>
                      <a:cubicBezTo>
                        <a:pt x="185" y="66"/>
                        <a:pt x="208" y="48"/>
                        <a:pt x="219" y="24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3066;p46">
                  <a:extLst>
                    <a:ext uri="{FF2B5EF4-FFF2-40B4-BE49-F238E27FC236}">
                      <a16:creationId xmlns:a16="http://schemas.microsoft.com/office/drawing/2014/main" id="{52DF612B-C870-0724-1C00-18D83E5C027D}"/>
                    </a:ext>
                  </a:extLst>
                </p:cNvPr>
                <p:cNvSpPr/>
                <p:nvPr/>
              </p:nvSpPr>
              <p:spPr>
                <a:xfrm>
                  <a:off x="2892600" y="5082480"/>
                  <a:ext cx="73800" cy="24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" h="67" fill="none" extrusionOk="0">
                      <a:moveTo>
                        <a:pt x="0" y="0"/>
                      </a:moveTo>
                      <a:cubicBezTo>
                        <a:pt x="11" y="39"/>
                        <a:pt x="52" y="65"/>
                        <a:pt x="93" y="67"/>
                      </a:cubicBezTo>
                      <a:cubicBezTo>
                        <a:pt x="134" y="69"/>
                        <a:pt x="175" y="50"/>
                        <a:pt x="205" y="22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3067;p46">
                  <a:extLst>
                    <a:ext uri="{FF2B5EF4-FFF2-40B4-BE49-F238E27FC236}">
                      <a16:creationId xmlns:a16="http://schemas.microsoft.com/office/drawing/2014/main" id="{6D3CC038-A8FF-4005-92B2-11424CABBA07}"/>
                    </a:ext>
                  </a:extLst>
                </p:cNvPr>
                <p:cNvSpPr/>
                <p:nvPr/>
              </p:nvSpPr>
              <p:spPr>
                <a:xfrm>
                  <a:off x="2900880" y="5154120"/>
                  <a:ext cx="81000" cy="30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" h="84" fill="none" extrusionOk="0">
                      <a:moveTo>
                        <a:pt x="1" y="0"/>
                      </a:moveTo>
                      <a:cubicBezTo>
                        <a:pt x="-5" y="28"/>
                        <a:pt x="14" y="56"/>
                        <a:pt x="38" y="71"/>
                      </a:cubicBezTo>
                      <a:cubicBezTo>
                        <a:pt x="62" y="85"/>
                        <a:pt x="92" y="86"/>
                        <a:pt x="120" y="83"/>
                      </a:cubicBezTo>
                      <a:cubicBezTo>
                        <a:pt x="158" y="77"/>
                        <a:pt x="193" y="62"/>
                        <a:pt x="225" y="4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3068;p46">
                  <a:extLst>
                    <a:ext uri="{FF2B5EF4-FFF2-40B4-BE49-F238E27FC236}">
                      <a16:creationId xmlns:a16="http://schemas.microsoft.com/office/drawing/2014/main" id="{77D8DCAF-90E8-8942-A328-0C7EA5FE8F99}"/>
                    </a:ext>
                  </a:extLst>
                </p:cNvPr>
                <p:cNvSpPr/>
                <p:nvPr/>
              </p:nvSpPr>
              <p:spPr>
                <a:xfrm>
                  <a:off x="2912760" y="5220720"/>
                  <a:ext cx="67680" cy="31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87" fill="none" extrusionOk="0">
                      <a:moveTo>
                        <a:pt x="0" y="0"/>
                      </a:moveTo>
                      <a:cubicBezTo>
                        <a:pt x="3" y="40"/>
                        <a:pt x="37" y="70"/>
                        <a:pt x="74" y="81"/>
                      </a:cubicBezTo>
                      <a:cubicBezTo>
                        <a:pt x="112" y="92"/>
                        <a:pt x="151" y="86"/>
                        <a:pt x="188" y="77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3069;p46">
                  <a:extLst>
                    <a:ext uri="{FF2B5EF4-FFF2-40B4-BE49-F238E27FC236}">
                      <a16:creationId xmlns:a16="http://schemas.microsoft.com/office/drawing/2014/main" id="{CD68276C-76AD-D35D-53FA-A650CF933867}"/>
                    </a:ext>
                  </a:extLst>
                </p:cNvPr>
                <p:cNvSpPr/>
                <p:nvPr/>
              </p:nvSpPr>
              <p:spPr>
                <a:xfrm>
                  <a:off x="2926080" y="5286600"/>
                  <a:ext cx="78120" cy="21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61" fill="none" extrusionOk="0">
                      <a:moveTo>
                        <a:pt x="0" y="0"/>
                      </a:moveTo>
                      <a:cubicBezTo>
                        <a:pt x="4" y="36"/>
                        <a:pt x="43" y="57"/>
                        <a:pt x="78" y="60"/>
                      </a:cubicBezTo>
                      <a:cubicBezTo>
                        <a:pt x="127" y="66"/>
                        <a:pt x="177" y="51"/>
                        <a:pt x="217" y="19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3070;p46">
                  <a:extLst>
                    <a:ext uri="{FF2B5EF4-FFF2-40B4-BE49-F238E27FC236}">
                      <a16:creationId xmlns:a16="http://schemas.microsoft.com/office/drawing/2014/main" id="{8FA3425F-B333-868C-5C40-1633208752BB}"/>
                    </a:ext>
                  </a:extLst>
                </p:cNvPr>
                <p:cNvSpPr/>
                <p:nvPr/>
              </p:nvSpPr>
              <p:spPr>
                <a:xfrm>
                  <a:off x="2913120" y="4744800"/>
                  <a:ext cx="414360" cy="33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" h="93" fill="none" extrusionOk="0">
                      <a:moveTo>
                        <a:pt x="0" y="93"/>
                      </a:moveTo>
                      <a:cubicBezTo>
                        <a:pt x="380" y="20"/>
                        <a:pt x="766" y="-12"/>
                        <a:pt x="1151" y="3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3071;p46">
                  <a:extLst>
                    <a:ext uri="{FF2B5EF4-FFF2-40B4-BE49-F238E27FC236}">
                      <a16:creationId xmlns:a16="http://schemas.microsoft.com/office/drawing/2014/main" id="{95571CD9-3B92-0631-4E89-DE957C1B2BA3}"/>
                    </a:ext>
                  </a:extLst>
                </p:cNvPr>
                <p:cNvSpPr/>
                <p:nvPr/>
              </p:nvSpPr>
              <p:spPr>
                <a:xfrm>
                  <a:off x="2911320" y="4724640"/>
                  <a:ext cx="108360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50" fill="none" extrusionOk="0">
                      <a:moveTo>
                        <a:pt x="0" y="50"/>
                      </a:moveTo>
                      <a:cubicBezTo>
                        <a:pt x="101" y="39"/>
                        <a:pt x="202" y="22"/>
                        <a:pt x="301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3072;p46">
                  <a:extLst>
                    <a:ext uri="{FF2B5EF4-FFF2-40B4-BE49-F238E27FC236}">
                      <a16:creationId xmlns:a16="http://schemas.microsoft.com/office/drawing/2014/main" id="{FFE5ABF2-5BAB-476F-4627-519E53691251}"/>
                    </a:ext>
                  </a:extLst>
                </p:cNvPr>
                <p:cNvSpPr/>
                <p:nvPr/>
              </p:nvSpPr>
              <p:spPr>
                <a:xfrm>
                  <a:off x="3137760" y="4710240"/>
                  <a:ext cx="260640" cy="8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" h="23" fill="none" extrusionOk="0">
                      <a:moveTo>
                        <a:pt x="0" y="0"/>
                      </a:moveTo>
                      <a:cubicBezTo>
                        <a:pt x="180" y="13"/>
                        <a:pt x="544" y="30"/>
                        <a:pt x="724" y="19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3073;p46">
                  <a:extLst>
                    <a:ext uri="{FF2B5EF4-FFF2-40B4-BE49-F238E27FC236}">
                      <a16:creationId xmlns:a16="http://schemas.microsoft.com/office/drawing/2014/main" id="{356F345A-299A-00B3-9E33-95FEDC139EC9}"/>
                    </a:ext>
                  </a:extLst>
                </p:cNvPr>
                <p:cNvSpPr/>
                <p:nvPr/>
              </p:nvSpPr>
              <p:spPr>
                <a:xfrm>
                  <a:off x="3363840" y="4769640"/>
                  <a:ext cx="50400" cy="532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1479" fill="none" extrusionOk="0">
                      <a:moveTo>
                        <a:pt x="0" y="0"/>
                      </a:moveTo>
                      <a:cubicBezTo>
                        <a:pt x="43" y="491"/>
                        <a:pt x="82" y="992"/>
                        <a:pt x="140" y="1479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74;p46">
                  <a:extLst>
                    <a:ext uri="{FF2B5EF4-FFF2-40B4-BE49-F238E27FC236}">
                      <a16:creationId xmlns:a16="http://schemas.microsoft.com/office/drawing/2014/main" id="{53F20B2F-A276-4D2F-A000-A9B5D53E7D4C}"/>
                    </a:ext>
                  </a:extLst>
                </p:cNvPr>
                <p:cNvSpPr/>
                <p:nvPr/>
              </p:nvSpPr>
              <p:spPr>
                <a:xfrm>
                  <a:off x="2975760" y="4719240"/>
                  <a:ext cx="488880" cy="638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" h="1773" fill="none" extrusionOk="0">
                      <a:moveTo>
                        <a:pt x="1187" y="0"/>
                      </a:moveTo>
                      <a:cubicBezTo>
                        <a:pt x="1267" y="457"/>
                        <a:pt x="1325" y="1053"/>
                        <a:pt x="1358" y="1517"/>
                      </a:cubicBezTo>
                      <a:cubicBezTo>
                        <a:pt x="1360" y="1550"/>
                        <a:pt x="1267" y="1627"/>
                        <a:pt x="1218" y="1633"/>
                      </a:cubicBezTo>
                      <a:cubicBezTo>
                        <a:pt x="824" y="1677"/>
                        <a:pt x="417" y="1745"/>
                        <a:pt x="0" y="1773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075;p46">
                  <a:extLst>
                    <a:ext uri="{FF2B5EF4-FFF2-40B4-BE49-F238E27FC236}">
                      <a16:creationId xmlns:a16="http://schemas.microsoft.com/office/drawing/2014/main" id="{FCC84CEC-0AA8-D031-B04A-487D59BD7B77}"/>
                    </a:ext>
                  </a:extLst>
                </p:cNvPr>
                <p:cNvSpPr/>
                <p:nvPr/>
              </p:nvSpPr>
              <p:spPr>
                <a:xfrm>
                  <a:off x="2999160" y="4847760"/>
                  <a:ext cx="299520" cy="108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02" fill="none" extrusionOk="0">
                      <a:moveTo>
                        <a:pt x="832" y="0"/>
                      </a:moveTo>
                      <a:cubicBezTo>
                        <a:pt x="554" y="7"/>
                        <a:pt x="275" y="46"/>
                        <a:pt x="1" y="82"/>
                      </a:cubicBezTo>
                      <a:cubicBezTo>
                        <a:pt x="-1" y="156"/>
                        <a:pt x="8" y="229"/>
                        <a:pt x="27" y="302"/>
                      </a:cubicBezTo>
                      <a:cubicBezTo>
                        <a:pt x="150" y="289"/>
                        <a:pt x="258" y="283"/>
                        <a:pt x="382" y="27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51475" rIns="96475" bIns="51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076;p46">
                  <a:extLst>
                    <a:ext uri="{FF2B5EF4-FFF2-40B4-BE49-F238E27FC236}">
                      <a16:creationId xmlns:a16="http://schemas.microsoft.com/office/drawing/2014/main" id="{CA99094E-2376-00F1-E9E2-7CEA188E7804}"/>
                    </a:ext>
                  </a:extLst>
                </p:cNvPr>
                <p:cNvSpPr/>
                <p:nvPr/>
              </p:nvSpPr>
              <p:spPr>
                <a:xfrm>
                  <a:off x="3170880" y="4916160"/>
                  <a:ext cx="123120" cy="2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65" fill="none" extrusionOk="0">
                      <a:moveTo>
                        <a:pt x="0" y="65"/>
                      </a:moveTo>
                      <a:cubicBezTo>
                        <a:pt x="114" y="43"/>
                        <a:pt x="228" y="22"/>
                        <a:pt x="342" y="0"/>
                      </a:cubicBezTo>
                    </a:path>
                  </a:pathLst>
                </a:custGeom>
                <a:noFill/>
                <a:ln w="12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6475" tIns="0" rIns="9647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62" name="Google Shape;3077;p46">
            <a:extLst>
              <a:ext uri="{FF2B5EF4-FFF2-40B4-BE49-F238E27FC236}">
                <a16:creationId xmlns:a16="http://schemas.microsoft.com/office/drawing/2014/main" id="{4F89091B-B29A-AEFA-87CB-C34AFA961AF1}"/>
              </a:ext>
            </a:extLst>
          </p:cNvPr>
          <p:cNvGrpSpPr/>
          <p:nvPr/>
        </p:nvGrpSpPr>
        <p:grpSpPr>
          <a:xfrm>
            <a:off x="47562" y="4182551"/>
            <a:ext cx="1048665" cy="878012"/>
            <a:chOff x="326819" y="2673276"/>
            <a:chExt cx="1107121" cy="907694"/>
          </a:xfrm>
        </p:grpSpPr>
        <p:grpSp>
          <p:nvGrpSpPr>
            <p:cNvPr id="63" name="Google Shape;3078;p46">
              <a:extLst>
                <a:ext uri="{FF2B5EF4-FFF2-40B4-BE49-F238E27FC236}">
                  <a16:creationId xmlns:a16="http://schemas.microsoft.com/office/drawing/2014/main" id="{87D9E0BF-8B37-8D53-3704-BDFD8C9D8B29}"/>
                </a:ext>
              </a:extLst>
            </p:cNvPr>
            <p:cNvGrpSpPr/>
            <p:nvPr/>
          </p:nvGrpSpPr>
          <p:grpSpPr>
            <a:xfrm>
              <a:off x="326819" y="2673276"/>
              <a:ext cx="386409" cy="544401"/>
              <a:chOff x="2285640" y="2297520"/>
              <a:chExt cx="300240" cy="423000"/>
            </a:xfrm>
          </p:grpSpPr>
          <p:sp>
            <p:nvSpPr>
              <p:cNvPr id="2065" name="Google Shape;3079;p46">
                <a:extLst>
                  <a:ext uri="{FF2B5EF4-FFF2-40B4-BE49-F238E27FC236}">
                    <a16:creationId xmlns:a16="http://schemas.microsoft.com/office/drawing/2014/main" id="{631B091E-55F3-1E7C-8BF3-3845E5140B71}"/>
                  </a:ext>
                </a:extLst>
              </p:cNvPr>
              <p:cNvSpPr/>
              <p:nvPr/>
            </p:nvSpPr>
            <p:spPr>
              <a:xfrm>
                <a:off x="2287080" y="2297520"/>
                <a:ext cx="298800" cy="42300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1175" extrusionOk="0">
                    <a:moveTo>
                      <a:pt x="755" y="1162"/>
                    </a:moveTo>
                    <a:cubicBezTo>
                      <a:pt x="807" y="785"/>
                      <a:pt x="794" y="379"/>
                      <a:pt x="830" y="0"/>
                    </a:cubicBezTo>
                    <a:cubicBezTo>
                      <a:pt x="546" y="258"/>
                      <a:pt x="262" y="486"/>
                      <a:pt x="0" y="768"/>
                    </a:cubicBezTo>
                    <a:cubicBezTo>
                      <a:pt x="116" y="1046"/>
                      <a:pt x="512" y="1229"/>
                      <a:pt x="755" y="1162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49675" rIns="94675" bIns="49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6" name="Google Shape;3080;p46">
                <a:extLst>
                  <a:ext uri="{FF2B5EF4-FFF2-40B4-BE49-F238E27FC236}">
                    <a16:creationId xmlns:a16="http://schemas.microsoft.com/office/drawing/2014/main" id="{3B01B314-2825-024F-EC9E-5F335535B087}"/>
                  </a:ext>
                </a:extLst>
              </p:cNvPr>
              <p:cNvSpPr/>
              <p:nvPr/>
            </p:nvSpPr>
            <p:spPr>
              <a:xfrm>
                <a:off x="2289240" y="2571120"/>
                <a:ext cx="16920" cy="3240"/>
              </a:xfrm>
              <a:custGeom>
                <a:avLst/>
                <a:gdLst/>
                <a:ahLst/>
                <a:cxnLst/>
                <a:rect l="l" t="t" r="r" b="b"/>
                <a:pathLst>
                  <a:path w="47" h="9" fill="none" extrusionOk="0">
                    <a:moveTo>
                      <a:pt x="0" y="0"/>
                    </a:moveTo>
                    <a:cubicBezTo>
                      <a:pt x="15" y="3"/>
                      <a:pt x="31" y="6"/>
                      <a:pt x="47" y="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7" name="Google Shape;3081;p46">
                <a:extLst>
                  <a:ext uri="{FF2B5EF4-FFF2-40B4-BE49-F238E27FC236}">
                    <a16:creationId xmlns:a16="http://schemas.microsoft.com/office/drawing/2014/main" id="{074FDF81-1BFC-606D-E35E-912146D1CD02}"/>
                  </a:ext>
                </a:extLst>
              </p:cNvPr>
              <p:cNvSpPr/>
              <p:nvPr/>
            </p:nvSpPr>
            <p:spPr>
              <a:xfrm>
                <a:off x="2323080" y="2577960"/>
                <a:ext cx="16920" cy="4320"/>
              </a:xfrm>
              <a:custGeom>
                <a:avLst/>
                <a:gdLst/>
                <a:ahLst/>
                <a:cxnLst/>
                <a:rect l="l" t="t" r="r" b="b"/>
                <a:pathLst>
                  <a:path w="47" h="12" fill="none" extrusionOk="0">
                    <a:moveTo>
                      <a:pt x="0" y="0"/>
                    </a:moveTo>
                    <a:cubicBezTo>
                      <a:pt x="16" y="4"/>
                      <a:pt x="31" y="7"/>
                      <a:pt x="47" y="1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8" name="Google Shape;3082;p46">
                <a:extLst>
                  <a:ext uri="{FF2B5EF4-FFF2-40B4-BE49-F238E27FC236}">
                    <a16:creationId xmlns:a16="http://schemas.microsoft.com/office/drawing/2014/main" id="{B9FA85EA-5CD2-432C-9F0E-2E51B6BC1898}"/>
                  </a:ext>
                </a:extLst>
              </p:cNvPr>
              <p:cNvSpPr/>
              <p:nvPr/>
            </p:nvSpPr>
            <p:spPr>
              <a:xfrm>
                <a:off x="2356560" y="2586960"/>
                <a:ext cx="16560" cy="54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15" fill="none" extrusionOk="0">
                    <a:moveTo>
                      <a:pt x="0" y="0"/>
                    </a:moveTo>
                    <a:cubicBezTo>
                      <a:pt x="15" y="5"/>
                      <a:pt x="30" y="10"/>
                      <a:pt x="46" y="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9" name="Google Shape;3083;p46">
                <a:extLst>
                  <a:ext uri="{FF2B5EF4-FFF2-40B4-BE49-F238E27FC236}">
                    <a16:creationId xmlns:a16="http://schemas.microsoft.com/office/drawing/2014/main" id="{50126725-55AC-212E-ECCF-94C9D9DB11C6}"/>
                  </a:ext>
                </a:extLst>
              </p:cNvPr>
              <p:cNvSpPr/>
              <p:nvPr/>
            </p:nvSpPr>
            <p:spPr>
              <a:xfrm>
                <a:off x="2389320" y="2598480"/>
                <a:ext cx="15840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44" h="18" fill="none" extrusionOk="0">
                    <a:moveTo>
                      <a:pt x="0" y="0"/>
                    </a:moveTo>
                    <a:cubicBezTo>
                      <a:pt x="15" y="6"/>
                      <a:pt x="30" y="12"/>
                      <a:pt x="44" y="1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0" name="Google Shape;3084;p46">
                <a:extLst>
                  <a:ext uri="{FF2B5EF4-FFF2-40B4-BE49-F238E27FC236}">
                    <a16:creationId xmlns:a16="http://schemas.microsoft.com/office/drawing/2014/main" id="{C02D5D67-9BDF-4CCF-7382-8B4D154FD32A}"/>
                  </a:ext>
                </a:extLst>
              </p:cNvPr>
              <p:cNvSpPr/>
              <p:nvPr/>
            </p:nvSpPr>
            <p:spPr>
              <a:xfrm>
                <a:off x="2421000" y="261216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" fill="none" extrusionOk="0">
                    <a:moveTo>
                      <a:pt x="0" y="0"/>
                    </a:moveTo>
                    <a:cubicBezTo>
                      <a:pt x="15" y="7"/>
                      <a:pt x="29" y="14"/>
                      <a:pt x="43" y="2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1" name="Google Shape;3085;p46">
                <a:extLst>
                  <a:ext uri="{FF2B5EF4-FFF2-40B4-BE49-F238E27FC236}">
                    <a16:creationId xmlns:a16="http://schemas.microsoft.com/office/drawing/2014/main" id="{7E06C023-3987-3BB8-18B6-0AEB59CE8653}"/>
                  </a:ext>
                </a:extLst>
              </p:cNvPr>
              <p:cNvSpPr/>
              <p:nvPr/>
            </p:nvSpPr>
            <p:spPr>
              <a:xfrm>
                <a:off x="2451960" y="2628000"/>
                <a:ext cx="14760" cy="8640"/>
              </a:xfrm>
              <a:custGeom>
                <a:avLst/>
                <a:gdLst/>
                <a:ahLst/>
                <a:cxnLst/>
                <a:rect l="l" t="t" r="r" b="b"/>
                <a:pathLst>
                  <a:path w="41" h="24" fill="none" extrusionOk="0">
                    <a:moveTo>
                      <a:pt x="0" y="0"/>
                    </a:moveTo>
                    <a:cubicBezTo>
                      <a:pt x="14" y="8"/>
                      <a:pt x="27" y="16"/>
                      <a:pt x="41" y="2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2" name="Google Shape;3086;p46">
                <a:extLst>
                  <a:ext uri="{FF2B5EF4-FFF2-40B4-BE49-F238E27FC236}">
                    <a16:creationId xmlns:a16="http://schemas.microsoft.com/office/drawing/2014/main" id="{E760472A-5159-C5B3-7A3E-0737A3E04920}"/>
                  </a:ext>
                </a:extLst>
              </p:cNvPr>
              <p:cNvSpPr/>
              <p:nvPr/>
            </p:nvSpPr>
            <p:spPr>
              <a:xfrm>
                <a:off x="2481480" y="2646000"/>
                <a:ext cx="14400" cy="97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27" fill="none" extrusionOk="0">
                    <a:moveTo>
                      <a:pt x="0" y="0"/>
                    </a:moveTo>
                    <a:cubicBezTo>
                      <a:pt x="13" y="9"/>
                      <a:pt x="27" y="18"/>
                      <a:pt x="40" y="2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3" name="Google Shape;3087;p46">
                <a:extLst>
                  <a:ext uri="{FF2B5EF4-FFF2-40B4-BE49-F238E27FC236}">
                    <a16:creationId xmlns:a16="http://schemas.microsoft.com/office/drawing/2014/main" id="{5DECC53D-5716-83DC-8D1A-7597AE26F76E}"/>
                  </a:ext>
                </a:extLst>
              </p:cNvPr>
              <p:cNvSpPr/>
              <p:nvPr/>
            </p:nvSpPr>
            <p:spPr>
              <a:xfrm>
                <a:off x="2509560" y="2666160"/>
                <a:ext cx="1368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38" h="30" fill="none" extrusionOk="0">
                    <a:moveTo>
                      <a:pt x="0" y="0"/>
                    </a:moveTo>
                    <a:cubicBezTo>
                      <a:pt x="13" y="9"/>
                      <a:pt x="26" y="19"/>
                      <a:pt x="38" y="3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4" name="Google Shape;3088;p46">
                <a:extLst>
                  <a:ext uri="{FF2B5EF4-FFF2-40B4-BE49-F238E27FC236}">
                    <a16:creationId xmlns:a16="http://schemas.microsoft.com/office/drawing/2014/main" id="{41F06809-7509-43B5-B23A-AB609657369D}"/>
                  </a:ext>
                </a:extLst>
              </p:cNvPr>
              <p:cNvSpPr/>
              <p:nvPr/>
            </p:nvSpPr>
            <p:spPr>
              <a:xfrm>
                <a:off x="2536560" y="2688120"/>
                <a:ext cx="12600" cy="11520"/>
              </a:xfrm>
              <a:custGeom>
                <a:avLst/>
                <a:gdLst/>
                <a:ahLst/>
                <a:cxnLst/>
                <a:rect l="l" t="t" r="r" b="b"/>
                <a:pathLst>
                  <a:path w="35" h="32" fill="none" extrusionOk="0">
                    <a:moveTo>
                      <a:pt x="0" y="0"/>
                    </a:moveTo>
                    <a:cubicBezTo>
                      <a:pt x="12" y="10"/>
                      <a:pt x="24" y="21"/>
                      <a:pt x="35" y="3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5" name="Google Shape;3089;p46">
                <a:extLst>
                  <a:ext uri="{FF2B5EF4-FFF2-40B4-BE49-F238E27FC236}">
                    <a16:creationId xmlns:a16="http://schemas.microsoft.com/office/drawing/2014/main" id="{1EEE7231-2A53-08CE-E65B-21824FC831CF}"/>
                  </a:ext>
                </a:extLst>
              </p:cNvPr>
              <p:cNvSpPr/>
              <p:nvPr/>
            </p:nvSpPr>
            <p:spPr>
              <a:xfrm>
                <a:off x="2413440" y="263196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8" y="28"/>
                      <a:pt x="15" y="14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6" name="Google Shape;3090;p46">
                <a:extLst>
                  <a:ext uri="{FF2B5EF4-FFF2-40B4-BE49-F238E27FC236}">
                    <a16:creationId xmlns:a16="http://schemas.microsoft.com/office/drawing/2014/main" id="{DD2DBC85-E907-1A82-4AA1-4410D8CD61F1}"/>
                  </a:ext>
                </a:extLst>
              </p:cNvPr>
              <p:cNvSpPr/>
              <p:nvPr/>
            </p:nvSpPr>
            <p:spPr>
              <a:xfrm>
                <a:off x="2429280" y="260100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7" y="28"/>
                      <a:pt x="14" y="14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3091;p46">
                <a:extLst>
                  <a:ext uri="{FF2B5EF4-FFF2-40B4-BE49-F238E27FC236}">
                    <a16:creationId xmlns:a16="http://schemas.microsoft.com/office/drawing/2014/main" id="{C52C2C0A-AD21-879A-89F6-FA0955194679}"/>
                  </a:ext>
                </a:extLst>
              </p:cNvPr>
              <p:cNvSpPr/>
              <p:nvPr/>
            </p:nvSpPr>
            <p:spPr>
              <a:xfrm>
                <a:off x="2445120" y="257004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7" y="29"/>
                      <a:pt x="14" y="14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8" name="Google Shape;3092;p46">
                <a:extLst>
                  <a:ext uri="{FF2B5EF4-FFF2-40B4-BE49-F238E27FC236}">
                    <a16:creationId xmlns:a16="http://schemas.microsoft.com/office/drawing/2014/main" id="{CA133E11-F5B9-9984-F09E-D129D6AB2475}"/>
                  </a:ext>
                </a:extLst>
              </p:cNvPr>
              <p:cNvSpPr/>
              <p:nvPr/>
            </p:nvSpPr>
            <p:spPr>
              <a:xfrm>
                <a:off x="2460600" y="253908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8" y="29"/>
                      <a:pt x="15" y="15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9" name="Google Shape;3093;p46">
                <a:extLst>
                  <a:ext uri="{FF2B5EF4-FFF2-40B4-BE49-F238E27FC236}">
                    <a16:creationId xmlns:a16="http://schemas.microsoft.com/office/drawing/2014/main" id="{F2026C41-A33A-A19A-4EA7-539D4ECBBFCC}"/>
                  </a:ext>
                </a:extLst>
              </p:cNvPr>
              <p:cNvSpPr/>
              <p:nvPr/>
            </p:nvSpPr>
            <p:spPr>
              <a:xfrm>
                <a:off x="2476440" y="250848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7" y="28"/>
                      <a:pt x="15" y="14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0" name="Google Shape;3094;p46">
                <a:extLst>
                  <a:ext uri="{FF2B5EF4-FFF2-40B4-BE49-F238E27FC236}">
                    <a16:creationId xmlns:a16="http://schemas.microsoft.com/office/drawing/2014/main" id="{E07493EB-BC84-CCCA-2AE0-7B6DC37234E4}"/>
                  </a:ext>
                </a:extLst>
              </p:cNvPr>
              <p:cNvSpPr/>
              <p:nvPr/>
            </p:nvSpPr>
            <p:spPr>
              <a:xfrm>
                <a:off x="2491920" y="247752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8" y="29"/>
                      <a:pt x="15" y="14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1" name="Google Shape;3095;p46">
                <a:extLst>
                  <a:ext uri="{FF2B5EF4-FFF2-40B4-BE49-F238E27FC236}">
                    <a16:creationId xmlns:a16="http://schemas.microsoft.com/office/drawing/2014/main" id="{1D1F0CF0-3B28-E9A7-7F11-51D1B098DACB}"/>
                  </a:ext>
                </a:extLst>
              </p:cNvPr>
              <p:cNvSpPr/>
              <p:nvPr/>
            </p:nvSpPr>
            <p:spPr>
              <a:xfrm>
                <a:off x="2507400" y="2446560"/>
                <a:ext cx="79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fill="none" extrusionOk="0">
                    <a:moveTo>
                      <a:pt x="0" y="43"/>
                    </a:moveTo>
                    <a:cubicBezTo>
                      <a:pt x="8" y="28"/>
                      <a:pt x="15" y="14"/>
                      <a:pt x="2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2" name="Google Shape;3096;p46">
                <a:extLst>
                  <a:ext uri="{FF2B5EF4-FFF2-40B4-BE49-F238E27FC236}">
                    <a16:creationId xmlns:a16="http://schemas.microsoft.com/office/drawing/2014/main" id="{9D6346FF-7279-6448-7600-DC021E905810}"/>
                  </a:ext>
                </a:extLst>
              </p:cNvPr>
              <p:cNvSpPr/>
              <p:nvPr/>
            </p:nvSpPr>
            <p:spPr>
              <a:xfrm>
                <a:off x="2522880" y="2414880"/>
                <a:ext cx="720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20" h="44" fill="none" extrusionOk="0">
                    <a:moveTo>
                      <a:pt x="0" y="44"/>
                    </a:moveTo>
                    <a:cubicBezTo>
                      <a:pt x="7" y="30"/>
                      <a:pt x="13" y="15"/>
                      <a:pt x="2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3" name="Google Shape;3097;p46">
                <a:extLst>
                  <a:ext uri="{FF2B5EF4-FFF2-40B4-BE49-F238E27FC236}">
                    <a16:creationId xmlns:a16="http://schemas.microsoft.com/office/drawing/2014/main" id="{307BF0F2-3768-70FF-8D38-90B553FC7EDD}"/>
                  </a:ext>
                </a:extLst>
              </p:cNvPr>
              <p:cNvSpPr/>
              <p:nvPr/>
            </p:nvSpPr>
            <p:spPr>
              <a:xfrm>
                <a:off x="2536920" y="2383200"/>
                <a:ext cx="648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18" h="44" fill="none" extrusionOk="0">
                    <a:moveTo>
                      <a:pt x="0" y="44"/>
                    </a:moveTo>
                    <a:cubicBezTo>
                      <a:pt x="6" y="29"/>
                      <a:pt x="12" y="14"/>
                      <a:pt x="1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4" name="Google Shape;3098;p46">
                <a:extLst>
                  <a:ext uri="{FF2B5EF4-FFF2-40B4-BE49-F238E27FC236}">
                    <a16:creationId xmlns:a16="http://schemas.microsoft.com/office/drawing/2014/main" id="{6BB019D8-3BFD-E488-8069-534EA98F6A97}"/>
                  </a:ext>
                </a:extLst>
              </p:cNvPr>
              <p:cNvSpPr/>
              <p:nvPr/>
            </p:nvSpPr>
            <p:spPr>
              <a:xfrm>
                <a:off x="2549880" y="2351160"/>
                <a:ext cx="720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20" h="44" fill="none" extrusionOk="0">
                    <a:moveTo>
                      <a:pt x="0" y="44"/>
                    </a:moveTo>
                    <a:cubicBezTo>
                      <a:pt x="7" y="29"/>
                      <a:pt x="13" y="15"/>
                      <a:pt x="2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5" name="Google Shape;3099;p46">
                <a:extLst>
                  <a:ext uri="{FF2B5EF4-FFF2-40B4-BE49-F238E27FC236}">
                    <a16:creationId xmlns:a16="http://schemas.microsoft.com/office/drawing/2014/main" id="{E4515EBB-5E67-7273-6AEC-9E22D1C8970C}"/>
                  </a:ext>
                </a:extLst>
              </p:cNvPr>
              <p:cNvSpPr/>
              <p:nvPr/>
            </p:nvSpPr>
            <p:spPr>
              <a:xfrm>
                <a:off x="2564640" y="2320560"/>
                <a:ext cx="828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23" h="42" fill="none" extrusionOk="0">
                    <a:moveTo>
                      <a:pt x="0" y="42"/>
                    </a:moveTo>
                    <a:cubicBezTo>
                      <a:pt x="7" y="28"/>
                      <a:pt x="15" y="14"/>
                      <a:pt x="23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6" name="Google Shape;3100;p46">
                <a:extLst>
                  <a:ext uri="{FF2B5EF4-FFF2-40B4-BE49-F238E27FC236}">
                    <a16:creationId xmlns:a16="http://schemas.microsoft.com/office/drawing/2014/main" id="{F471E43A-0161-5BCD-C804-3E446E8ED034}"/>
                  </a:ext>
                </a:extLst>
              </p:cNvPr>
              <p:cNvSpPr/>
              <p:nvPr/>
            </p:nvSpPr>
            <p:spPr>
              <a:xfrm>
                <a:off x="2581920" y="2299680"/>
                <a:ext cx="3960" cy="612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7" fill="none" extrusionOk="0">
                    <a:moveTo>
                      <a:pt x="0" y="17"/>
                    </a:moveTo>
                    <a:cubicBezTo>
                      <a:pt x="3" y="11"/>
                      <a:pt x="7" y="5"/>
                      <a:pt x="11" y="0"/>
                    </a:cubicBezTo>
                    <a:cubicBezTo>
                      <a:pt x="9" y="5"/>
                      <a:pt x="9" y="9"/>
                      <a:pt x="7" y="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7" name="Google Shape;3101;p46">
                <a:extLst>
                  <a:ext uri="{FF2B5EF4-FFF2-40B4-BE49-F238E27FC236}">
                    <a16:creationId xmlns:a16="http://schemas.microsoft.com/office/drawing/2014/main" id="{53FF72D1-7A81-A9CC-1D28-CD9B6821E741}"/>
                  </a:ext>
                </a:extLst>
              </p:cNvPr>
              <p:cNvSpPr/>
              <p:nvPr/>
            </p:nvSpPr>
            <p:spPr>
              <a:xfrm>
                <a:off x="2285640" y="2577240"/>
                <a:ext cx="15120" cy="864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4" fill="none" extrusionOk="0">
                    <a:moveTo>
                      <a:pt x="0" y="0"/>
                    </a:moveTo>
                    <a:cubicBezTo>
                      <a:pt x="14" y="8"/>
                      <a:pt x="28" y="16"/>
                      <a:pt x="42" y="2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8" name="Google Shape;3102;p46">
                <a:extLst>
                  <a:ext uri="{FF2B5EF4-FFF2-40B4-BE49-F238E27FC236}">
                    <a16:creationId xmlns:a16="http://schemas.microsoft.com/office/drawing/2014/main" id="{389E2B27-80B6-FC71-332D-B138051C676B}"/>
                  </a:ext>
                </a:extLst>
              </p:cNvPr>
              <p:cNvSpPr/>
              <p:nvPr/>
            </p:nvSpPr>
            <p:spPr>
              <a:xfrm>
                <a:off x="2315880" y="2594520"/>
                <a:ext cx="15120" cy="828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3" fill="none" extrusionOk="0">
                    <a:moveTo>
                      <a:pt x="0" y="0"/>
                    </a:moveTo>
                    <a:cubicBezTo>
                      <a:pt x="14" y="8"/>
                      <a:pt x="28" y="16"/>
                      <a:pt x="42" y="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9" name="Google Shape;3103;p46">
                <a:extLst>
                  <a:ext uri="{FF2B5EF4-FFF2-40B4-BE49-F238E27FC236}">
                    <a16:creationId xmlns:a16="http://schemas.microsoft.com/office/drawing/2014/main" id="{1713D1D6-0B0F-C6BC-879A-A402673555EB}"/>
                  </a:ext>
                </a:extLst>
              </p:cNvPr>
              <p:cNvSpPr/>
              <p:nvPr/>
            </p:nvSpPr>
            <p:spPr>
              <a:xfrm>
                <a:off x="2346120" y="2611440"/>
                <a:ext cx="15120" cy="828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3" fill="none" extrusionOk="0">
                    <a:moveTo>
                      <a:pt x="0" y="0"/>
                    </a:moveTo>
                    <a:cubicBezTo>
                      <a:pt x="14" y="7"/>
                      <a:pt x="28" y="15"/>
                      <a:pt x="42" y="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0" name="Google Shape;3104;p46">
                <a:extLst>
                  <a:ext uri="{FF2B5EF4-FFF2-40B4-BE49-F238E27FC236}">
                    <a16:creationId xmlns:a16="http://schemas.microsoft.com/office/drawing/2014/main" id="{2B35E3BC-7647-E07B-1415-3DFB7FCCF8FF}"/>
                  </a:ext>
                </a:extLst>
              </p:cNvPr>
              <p:cNvSpPr/>
              <p:nvPr/>
            </p:nvSpPr>
            <p:spPr>
              <a:xfrm>
                <a:off x="2376720" y="2628000"/>
                <a:ext cx="15120" cy="792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fill="none" extrusionOk="0">
                    <a:moveTo>
                      <a:pt x="0" y="0"/>
                    </a:moveTo>
                    <a:cubicBezTo>
                      <a:pt x="14" y="7"/>
                      <a:pt x="28" y="15"/>
                      <a:pt x="42" y="2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1" name="Google Shape;3105;p46">
                <a:extLst>
                  <a:ext uri="{FF2B5EF4-FFF2-40B4-BE49-F238E27FC236}">
                    <a16:creationId xmlns:a16="http://schemas.microsoft.com/office/drawing/2014/main" id="{81AEC4D2-DB05-CCE3-B277-2725290C330D}"/>
                  </a:ext>
                </a:extLst>
              </p:cNvPr>
              <p:cNvSpPr/>
              <p:nvPr/>
            </p:nvSpPr>
            <p:spPr>
              <a:xfrm>
                <a:off x="2407320" y="2643840"/>
                <a:ext cx="15120" cy="792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fill="none" extrusionOk="0">
                    <a:moveTo>
                      <a:pt x="0" y="0"/>
                    </a:moveTo>
                    <a:cubicBezTo>
                      <a:pt x="14" y="8"/>
                      <a:pt x="28" y="15"/>
                      <a:pt x="42" y="2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2" name="Google Shape;3106;p46">
                <a:extLst>
                  <a:ext uri="{FF2B5EF4-FFF2-40B4-BE49-F238E27FC236}">
                    <a16:creationId xmlns:a16="http://schemas.microsoft.com/office/drawing/2014/main" id="{C4A43F98-AD37-00D6-CDAB-96BF948607EA}"/>
                  </a:ext>
                </a:extLst>
              </p:cNvPr>
              <p:cNvSpPr/>
              <p:nvPr/>
            </p:nvSpPr>
            <p:spPr>
              <a:xfrm>
                <a:off x="2437920" y="2659680"/>
                <a:ext cx="15480" cy="792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fill="none" extrusionOk="0">
                    <a:moveTo>
                      <a:pt x="0" y="0"/>
                    </a:moveTo>
                    <a:cubicBezTo>
                      <a:pt x="15" y="7"/>
                      <a:pt x="29" y="14"/>
                      <a:pt x="43" y="2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3" name="Google Shape;3107;p46">
                <a:extLst>
                  <a:ext uri="{FF2B5EF4-FFF2-40B4-BE49-F238E27FC236}">
                    <a16:creationId xmlns:a16="http://schemas.microsoft.com/office/drawing/2014/main" id="{AB6204E1-B3E0-0555-A195-C3EAB3CC2628}"/>
                  </a:ext>
                </a:extLst>
              </p:cNvPr>
              <p:cNvSpPr/>
              <p:nvPr/>
            </p:nvSpPr>
            <p:spPr>
              <a:xfrm>
                <a:off x="2469240" y="2675160"/>
                <a:ext cx="1548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0" fill="none" extrusionOk="0">
                    <a:moveTo>
                      <a:pt x="0" y="0"/>
                    </a:moveTo>
                    <a:cubicBezTo>
                      <a:pt x="14" y="6"/>
                      <a:pt x="29" y="13"/>
                      <a:pt x="43" y="2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4" name="Google Shape;3108;p46">
                <a:extLst>
                  <a:ext uri="{FF2B5EF4-FFF2-40B4-BE49-F238E27FC236}">
                    <a16:creationId xmlns:a16="http://schemas.microsoft.com/office/drawing/2014/main" id="{7B6E4CE3-260F-B60C-22E3-90951C8A3F00}"/>
                  </a:ext>
                </a:extLst>
              </p:cNvPr>
              <p:cNvSpPr/>
              <p:nvPr/>
            </p:nvSpPr>
            <p:spPr>
              <a:xfrm>
                <a:off x="2500560" y="2689560"/>
                <a:ext cx="1584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44" h="20" fill="none" extrusionOk="0">
                    <a:moveTo>
                      <a:pt x="0" y="0"/>
                    </a:moveTo>
                    <a:cubicBezTo>
                      <a:pt x="14" y="7"/>
                      <a:pt x="29" y="14"/>
                      <a:pt x="44" y="2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5" name="Google Shape;3109;p46">
                <a:extLst>
                  <a:ext uri="{FF2B5EF4-FFF2-40B4-BE49-F238E27FC236}">
                    <a16:creationId xmlns:a16="http://schemas.microsoft.com/office/drawing/2014/main" id="{E12DBBFB-278F-EBD4-18F4-2E96D5E07990}"/>
                  </a:ext>
                </a:extLst>
              </p:cNvPr>
              <p:cNvSpPr/>
              <p:nvPr/>
            </p:nvSpPr>
            <p:spPr>
              <a:xfrm>
                <a:off x="2532240" y="2703960"/>
                <a:ext cx="15840" cy="6840"/>
              </a:xfrm>
              <a:custGeom>
                <a:avLst/>
                <a:gdLst/>
                <a:ahLst/>
                <a:cxnLst/>
                <a:rect l="l" t="t" r="r" b="b"/>
                <a:pathLst>
                  <a:path w="44" h="19" fill="none" extrusionOk="0">
                    <a:moveTo>
                      <a:pt x="0" y="0"/>
                    </a:moveTo>
                    <a:cubicBezTo>
                      <a:pt x="14" y="6"/>
                      <a:pt x="29" y="13"/>
                      <a:pt x="44" y="1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4675" tIns="0" rIns="946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8" name="Google Shape;3110;p46">
              <a:extLst>
                <a:ext uri="{FF2B5EF4-FFF2-40B4-BE49-F238E27FC236}">
                  <a16:creationId xmlns:a16="http://schemas.microsoft.com/office/drawing/2014/main" id="{428859CB-A7EC-B862-9FCE-1D19CE232CBC}"/>
                </a:ext>
              </a:extLst>
            </p:cNvPr>
            <p:cNvGrpSpPr/>
            <p:nvPr/>
          </p:nvGrpSpPr>
          <p:grpSpPr>
            <a:xfrm>
              <a:off x="962744" y="3181125"/>
              <a:ext cx="471196" cy="399845"/>
              <a:chOff x="2823480" y="2823840"/>
              <a:chExt cx="366120" cy="310680"/>
            </a:xfrm>
          </p:grpSpPr>
          <p:sp>
            <p:nvSpPr>
              <p:cNvPr id="2049" name="Google Shape;3111;p46">
                <a:extLst>
                  <a:ext uri="{FF2B5EF4-FFF2-40B4-BE49-F238E27FC236}">
                    <a16:creationId xmlns:a16="http://schemas.microsoft.com/office/drawing/2014/main" id="{59DC08F6-F91E-E580-3C79-DEEFE47420D1}"/>
                  </a:ext>
                </a:extLst>
              </p:cNvPr>
              <p:cNvSpPr/>
              <p:nvPr/>
            </p:nvSpPr>
            <p:spPr>
              <a:xfrm>
                <a:off x="2823480" y="2876400"/>
                <a:ext cx="255960" cy="25812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717" extrusionOk="0">
                    <a:moveTo>
                      <a:pt x="711" y="702"/>
                    </a:moveTo>
                    <a:cubicBezTo>
                      <a:pt x="513" y="717"/>
                      <a:pt x="242" y="721"/>
                      <a:pt x="12" y="711"/>
                    </a:cubicBezTo>
                    <a:cubicBezTo>
                      <a:pt x="-18" y="493"/>
                      <a:pt x="21" y="261"/>
                      <a:pt x="10" y="39"/>
                    </a:cubicBezTo>
                    <a:cubicBezTo>
                      <a:pt x="218" y="5"/>
                      <a:pt x="485" y="-21"/>
                      <a:pt x="690" y="22"/>
                    </a:cubicBezTo>
                    <a:cubicBezTo>
                      <a:pt x="698" y="222"/>
                      <a:pt x="703" y="502"/>
                      <a:pt x="711" y="702"/>
                    </a:cubicBezTo>
                    <a:close/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3112;p46">
                <a:extLst>
                  <a:ext uri="{FF2B5EF4-FFF2-40B4-BE49-F238E27FC236}">
                    <a16:creationId xmlns:a16="http://schemas.microsoft.com/office/drawing/2014/main" id="{E703927A-4836-DA2B-3C79-7671308E473D}"/>
                  </a:ext>
                </a:extLst>
              </p:cNvPr>
              <p:cNvSpPr/>
              <p:nvPr/>
            </p:nvSpPr>
            <p:spPr>
              <a:xfrm>
                <a:off x="2827800" y="2823840"/>
                <a:ext cx="361800" cy="30456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46" fill="none" extrusionOk="0">
                    <a:moveTo>
                      <a:pt x="0" y="172"/>
                    </a:moveTo>
                    <a:cubicBezTo>
                      <a:pt x="0" y="136"/>
                      <a:pt x="243" y="64"/>
                      <a:pt x="305" y="40"/>
                    </a:cubicBezTo>
                    <a:cubicBezTo>
                      <a:pt x="512" y="6"/>
                      <a:pt x="779" y="-20"/>
                      <a:pt x="985" y="23"/>
                    </a:cubicBezTo>
                    <a:cubicBezTo>
                      <a:pt x="992" y="222"/>
                      <a:pt x="996" y="502"/>
                      <a:pt x="1005" y="702"/>
                    </a:cubicBezTo>
                    <a:cubicBezTo>
                      <a:pt x="938" y="747"/>
                      <a:pt x="809" y="844"/>
                      <a:pt x="699" y="846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3113;p46">
                <a:extLst>
                  <a:ext uri="{FF2B5EF4-FFF2-40B4-BE49-F238E27FC236}">
                    <a16:creationId xmlns:a16="http://schemas.microsoft.com/office/drawing/2014/main" id="{1CEA99F8-4410-0F59-4929-5D0077BBEA70}"/>
                  </a:ext>
                </a:extLst>
              </p:cNvPr>
              <p:cNvSpPr/>
              <p:nvPr/>
            </p:nvSpPr>
            <p:spPr>
              <a:xfrm>
                <a:off x="3067920" y="2831400"/>
                <a:ext cx="109800" cy="5436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51" fill="none" extrusionOk="0">
                    <a:moveTo>
                      <a:pt x="0" y="151"/>
                    </a:moveTo>
                    <a:cubicBezTo>
                      <a:pt x="47" y="138"/>
                      <a:pt x="90" y="113"/>
                      <a:pt x="133" y="92"/>
                    </a:cubicBezTo>
                    <a:cubicBezTo>
                      <a:pt x="191" y="62"/>
                      <a:pt x="247" y="30"/>
                      <a:pt x="305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2875" rIns="96475" bIns="2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3114;p46">
                <a:extLst>
                  <a:ext uri="{FF2B5EF4-FFF2-40B4-BE49-F238E27FC236}">
                    <a16:creationId xmlns:a16="http://schemas.microsoft.com/office/drawing/2014/main" id="{095C425A-3990-515C-7BD4-48C6B84ACB7E}"/>
                  </a:ext>
                </a:extLst>
              </p:cNvPr>
              <p:cNvSpPr/>
              <p:nvPr/>
            </p:nvSpPr>
            <p:spPr>
              <a:xfrm>
                <a:off x="2838600" y="3112920"/>
                <a:ext cx="2088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58" h="34" fill="none" extrusionOk="0">
                    <a:moveTo>
                      <a:pt x="0" y="34"/>
                    </a:moveTo>
                    <a:cubicBezTo>
                      <a:pt x="20" y="22"/>
                      <a:pt x="39" y="11"/>
                      <a:pt x="58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3115;p46">
                <a:extLst>
                  <a:ext uri="{FF2B5EF4-FFF2-40B4-BE49-F238E27FC236}">
                    <a16:creationId xmlns:a16="http://schemas.microsoft.com/office/drawing/2014/main" id="{C2E40D97-4AC7-44CE-67A1-B9F5FC12A59D}"/>
                  </a:ext>
                </a:extLst>
              </p:cNvPr>
              <p:cNvSpPr/>
              <p:nvPr/>
            </p:nvSpPr>
            <p:spPr>
              <a:xfrm>
                <a:off x="2880000" y="3087720"/>
                <a:ext cx="20520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57" h="35" fill="none" extrusionOk="0">
                    <a:moveTo>
                      <a:pt x="0" y="35"/>
                    </a:moveTo>
                    <a:cubicBezTo>
                      <a:pt x="19" y="23"/>
                      <a:pt x="38" y="12"/>
                      <a:pt x="57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5" name="Google Shape;3116;p46">
                <a:extLst>
                  <a:ext uri="{FF2B5EF4-FFF2-40B4-BE49-F238E27FC236}">
                    <a16:creationId xmlns:a16="http://schemas.microsoft.com/office/drawing/2014/main" id="{EFD87A5D-A710-7DF2-5B22-025163C1B5A4}"/>
                  </a:ext>
                </a:extLst>
              </p:cNvPr>
              <p:cNvSpPr/>
              <p:nvPr/>
            </p:nvSpPr>
            <p:spPr>
              <a:xfrm>
                <a:off x="2920680" y="3061080"/>
                <a:ext cx="19800" cy="13680"/>
              </a:xfrm>
              <a:custGeom>
                <a:avLst/>
                <a:gdLst/>
                <a:ahLst/>
                <a:cxnLst/>
                <a:rect l="l" t="t" r="r" b="b"/>
                <a:pathLst>
                  <a:path w="55" h="38" fill="none" extrusionOk="0">
                    <a:moveTo>
                      <a:pt x="0" y="38"/>
                    </a:moveTo>
                    <a:cubicBezTo>
                      <a:pt x="18" y="25"/>
                      <a:pt x="36" y="13"/>
                      <a:pt x="55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3117;p46">
                <a:extLst>
                  <a:ext uri="{FF2B5EF4-FFF2-40B4-BE49-F238E27FC236}">
                    <a16:creationId xmlns:a16="http://schemas.microsoft.com/office/drawing/2014/main" id="{3B01128E-74E7-D743-21DC-9417FD56AFDA}"/>
                  </a:ext>
                </a:extLst>
              </p:cNvPr>
              <p:cNvSpPr/>
              <p:nvPr/>
            </p:nvSpPr>
            <p:spPr>
              <a:xfrm>
                <a:off x="2958120" y="3023640"/>
                <a:ext cx="288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8" h="65" fill="none" extrusionOk="0">
                    <a:moveTo>
                      <a:pt x="6" y="65"/>
                    </a:moveTo>
                    <a:cubicBezTo>
                      <a:pt x="6" y="64"/>
                      <a:pt x="7" y="64"/>
                      <a:pt x="8" y="63"/>
                    </a:cubicBezTo>
                    <a:cubicBezTo>
                      <a:pt x="5" y="43"/>
                      <a:pt x="2" y="22"/>
                      <a:pt x="0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3118;p46">
                <a:extLst>
                  <a:ext uri="{FF2B5EF4-FFF2-40B4-BE49-F238E27FC236}">
                    <a16:creationId xmlns:a16="http://schemas.microsoft.com/office/drawing/2014/main" id="{86E155E0-B705-7D50-C089-A4C5167E4B22}"/>
                  </a:ext>
                </a:extLst>
              </p:cNvPr>
              <p:cNvSpPr/>
              <p:nvPr/>
            </p:nvSpPr>
            <p:spPr>
              <a:xfrm>
                <a:off x="2955240" y="2975400"/>
                <a:ext cx="720" cy="24120"/>
              </a:xfrm>
              <a:custGeom>
                <a:avLst/>
                <a:gdLst/>
                <a:ahLst/>
                <a:cxnLst/>
                <a:rect l="l" t="t" r="r" b="b"/>
                <a:pathLst>
                  <a:path w="2" h="67" fill="none" extrusionOk="0">
                    <a:moveTo>
                      <a:pt x="2" y="67"/>
                    </a:moveTo>
                    <a:cubicBezTo>
                      <a:pt x="1" y="45"/>
                      <a:pt x="1" y="23"/>
                      <a:pt x="0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8" name="Google Shape;3119;p46">
                <a:extLst>
                  <a:ext uri="{FF2B5EF4-FFF2-40B4-BE49-F238E27FC236}">
                    <a16:creationId xmlns:a16="http://schemas.microsoft.com/office/drawing/2014/main" id="{BCD92CBB-C769-9E89-8DA2-58C8319A9C3F}"/>
                  </a:ext>
                </a:extLst>
              </p:cNvPr>
              <p:cNvSpPr/>
              <p:nvPr/>
            </p:nvSpPr>
            <p:spPr>
              <a:xfrm>
                <a:off x="2955240" y="2927520"/>
                <a:ext cx="0" cy="2412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67" fill="none" extrusionOk="0">
                    <a:moveTo>
                      <a:pt x="0" y="67"/>
                    </a:moveTo>
                    <a:cubicBezTo>
                      <a:pt x="0" y="44"/>
                      <a:pt x="0" y="22"/>
                      <a:pt x="0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3120;p46">
                <a:extLst>
                  <a:ext uri="{FF2B5EF4-FFF2-40B4-BE49-F238E27FC236}">
                    <a16:creationId xmlns:a16="http://schemas.microsoft.com/office/drawing/2014/main" id="{58A1B19C-2ABB-66AB-C512-4E4B6E7AFC85}"/>
                  </a:ext>
                </a:extLst>
              </p:cNvPr>
              <p:cNvSpPr/>
              <p:nvPr/>
            </p:nvSpPr>
            <p:spPr>
              <a:xfrm>
                <a:off x="2955960" y="2879640"/>
                <a:ext cx="360" cy="23760"/>
              </a:xfrm>
              <a:custGeom>
                <a:avLst/>
                <a:gdLst/>
                <a:ahLst/>
                <a:cxnLst/>
                <a:rect l="l" t="t" r="r" b="b"/>
                <a:pathLst>
                  <a:path w="1" h="66" fill="none" extrusionOk="0">
                    <a:moveTo>
                      <a:pt x="0" y="66"/>
                    </a:moveTo>
                    <a:cubicBezTo>
                      <a:pt x="0" y="43"/>
                      <a:pt x="1" y="21"/>
                      <a:pt x="1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3121;p46">
                <a:extLst>
                  <a:ext uri="{FF2B5EF4-FFF2-40B4-BE49-F238E27FC236}">
                    <a16:creationId xmlns:a16="http://schemas.microsoft.com/office/drawing/2014/main" id="{D4790BB4-F8E6-5AC7-0E0A-A1C63EE2970F}"/>
                  </a:ext>
                </a:extLst>
              </p:cNvPr>
              <p:cNvSpPr/>
              <p:nvPr/>
            </p:nvSpPr>
            <p:spPr>
              <a:xfrm>
                <a:off x="2954880" y="3052440"/>
                <a:ext cx="23760" cy="3960"/>
              </a:xfrm>
              <a:custGeom>
                <a:avLst/>
                <a:gdLst/>
                <a:ahLst/>
                <a:cxnLst/>
                <a:rect l="l" t="t" r="r" b="b"/>
                <a:pathLst>
                  <a:path w="66" h="11" fill="none" extrusionOk="0">
                    <a:moveTo>
                      <a:pt x="0" y="0"/>
                    </a:moveTo>
                    <a:cubicBezTo>
                      <a:pt x="22" y="4"/>
                      <a:pt x="44" y="8"/>
                      <a:pt x="66" y="11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1" name="Google Shape;3122;p46">
                <a:extLst>
                  <a:ext uri="{FF2B5EF4-FFF2-40B4-BE49-F238E27FC236}">
                    <a16:creationId xmlns:a16="http://schemas.microsoft.com/office/drawing/2014/main" id="{9DF86840-8139-AA67-3DAD-201AAD8F0F36}"/>
                  </a:ext>
                </a:extLst>
              </p:cNvPr>
              <p:cNvSpPr/>
              <p:nvPr/>
            </p:nvSpPr>
            <p:spPr>
              <a:xfrm>
                <a:off x="3002400" y="3060000"/>
                <a:ext cx="24120" cy="2880"/>
              </a:xfrm>
              <a:custGeom>
                <a:avLst/>
                <a:gdLst/>
                <a:ahLst/>
                <a:cxnLst/>
                <a:rect l="l" t="t" r="r" b="b"/>
                <a:pathLst>
                  <a:path w="67" h="8" fill="none" extrusionOk="0">
                    <a:moveTo>
                      <a:pt x="0" y="0"/>
                    </a:moveTo>
                    <a:cubicBezTo>
                      <a:pt x="23" y="2"/>
                      <a:pt x="45" y="5"/>
                      <a:pt x="67" y="8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3123;p46">
                <a:extLst>
                  <a:ext uri="{FF2B5EF4-FFF2-40B4-BE49-F238E27FC236}">
                    <a16:creationId xmlns:a16="http://schemas.microsoft.com/office/drawing/2014/main" id="{75985A4A-6713-1D14-C047-EF2E39DE4C34}"/>
                  </a:ext>
                </a:extLst>
              </p:cNvPr>
              <p:cNvSpPr/>
              <p:nvPr/>
            </p:nvSpPr>
            <p:spPr>
              <a:xfrm>
                <a:off x="3050280" y="3065040"/>
                <a:ext cx="2412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67" h="5" fill="none" extrusionOk="0">
                    <a:moveTo>
                      <a:pt x="0" y="0"/>
                    </a:moveTo>
                    <a:cubicBezTo>
                      <a:pt x="23" y="2"/>
                      <a:pt x="45" y="4"/>
                      <a:pt x="67" y="5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3124;p46">
                <a:extLst>
                  <a:ext uri="{FF2B5EF4-FFF2-40B4-BE49-F238E27FC236}">
                    <a16:creationId xmlns:a16="http://schemas.microsoft.com/office/drawing/2014/main" id="{989FB7BF-9B06-3D3C-A9FB-8F76E5B5618A}"/>
                  </a:ext>
                </a:extLst>
              </p:cNvPr>
              <p:cNvSpPr/>
              <p:nvPr/>
            </p:nvSpPr>
            <p:spPr>
              <a:xfrm>
                <a:off x="3098520" y="3068280"/>
                <a:ext cx="24120" cy="720"/>
              </a:xfrm>
              <a:custGeom>
                <a:avLst/>
                <a:gdLst/>
                <a:ahLst/>
                <a:cxnLst/>
                <a:rect l="l" t="t" r="r" b="b"/>
                <a:pathLst>
                  <a:path w="67" h="2" fill="none" extrusionOk="0">
                    <a:moveTo>
                      <a:pt x="0" y="0"/>
                    </a:moveTo>
                    <a:cubicBezTo>
                      <a:pt x="22" y="1"/>
                      <a:pt x="45" y="1"/>
                      <a:pt x="67" y="2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4" name="Google Shape;3125;p46">
                <a:extLst>
                  <a:ext uri="{FF2B5EF4-FFF2-40B4-BE49-F238E27FC236}">
                    <a16:creationId xmlns:a16="http://schemas.microsoft.com/office/drawing/2014/main" id="{5C9AD8FB-FBE1-C242-5D8F-C5AE6C819FCA}"/>
                  </a:ext>
                </a:extLst>
              </p:cNvPr>
              <p:cNvSpPr/>
              <p:nvPr/>
            </p:nvSpPr>
            <p:spPr>
              <a:xfrm>
                <a:off x="3146760" y="3069360"/>
                <a:ext cx="2412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67" h="1" fill="none" extrusionOk="0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27" y="0"/>
                      <a:pt x="47" y="0"/>
                      <a:pt x="67" y="1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553E48-BA17-A878-679A-13DA37ECA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150" y="818850"/>
            <a:ext cx="4294800" cy="572700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VỀ NHÀ ÔN TẬP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43FA797-9F5D-3CD4-A90C-6808B84EF6FC}"/>
              </a:ext>
            </a:extLst>
          </p:cNvPr>
          <p:cNvSpPr/>
          <p:nvPr/>
        </p:nvSpPr>
        <p:spPr>
          <a:xfrm>
            <a:off x="4884080" y="1882885"/>
            <a:ext cx="3404213" cy="17885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sơ đồ tư duy với các ND bài 12:</a:t>
            </a:r>
          </a:p>
          <a:p>
            <a:pPr marL="457200" indent="-457200" algn="just">
              <a:buAutoNum type="arabicPeriod"/>
            </a:pPr>
            <a:r>
              <a:rPr lang="en-US" sz="2000">
                <a:solidFill>
                  <a:schemeClr val="tx1"/>
                </a:solidFill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 lí </a:t>
            </a:r>
          </a:p>
          <a:p>
            <a:pPr marL="457200" indent="-457200" algn="just">
              <a:buAutoNum type="arabicPeriod"/>
            </a:pPr>
            <a:r>
              <a:rPr lang="en-US" sz="2000">
                <a:solidFill>
                  <a:schemeClr val="tx1"/>
                </a:solidFill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 về tam giác</a:t>
            </a:r>
          </a:p>
          <a:p>
            <a:pPr marL="457200" indent="-457200" algn="just">
              <a:buAutoNum type="arabicPeriod"/>
            </a:pPr>
            <a:r>
              <a:rPr lang="en-US" sz="2000">
                <a:solidFill>
                  <a:schemeClr val="tx1"/>
                </a:solidFill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 ngoài của tam giác</a:t>
            </a:r>
            <a:endParaRPr lang="en-US" sz="2000" dirty="0">
              <a:solidFill>
                <a:schemeClr val="tx1"/>
              </a:solidFill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19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BEE3511-DEBA-1425-53BB-AAE824D50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566737"/>
            <a:ext cx="860107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4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" name="Google Shape;2754;p32"/>
          <p:cNvSpPr txBox="1">
            <a:spLocks noGrp="1"/>
          </p:cNvSpPr>
          <p:nvPr>
            <p:ph type="ctrTitle"/>
          </p:nvPr>
        </p:nvSpPr>
        <p:spPr>
          <a:xfrm>
            <a:off x="1081094" y="1627820"/>
            <a:ext cx="7755608" cy="8709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Consolas" panose="020B0609020204030204" pitchFamily="49" charset="0"/>
              </a:rPr>
              <a:t>CHƯƠNG IV. TAM GIÁC BẰNG NHAU</a:t>
            </a:r>
            <a:endParaRPr sz="3600" b="1" dirty="0">
              <a:latin typeface="Consolas" panose="020B0609020204030204" pitchFamily="49" charset="0"/>
            </a:endParaRPr>
          </a:p>
        </p:txBody>
      </p:sp>
      <p:sp>
        <p:nvSpPr>
          <p:cNvPr id="2755" name="Google Shape;2755;p32"/>
          <p:cNvSpPr txBox="1">
            <a:spLocks noGrp="1"/>
          </p:cNvSpPr>
          <p:nvPr>
            <p:ph type="subTitle" idx="1"/>
          </p:nvPr>
        </p:nvSpPr>
        <p:spPr>
          <a:xfrm>
            <a:off x="825690" y="2750429"/>
            <a:ext cx="8078468" cy="577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onsolas" panose="020B0609020204030204" pitchFamily="49" charset="0"/>
              </a:rPr>
              <a:t>BÀI 12: TỔNG CÁC GÓC TRONG MỘT </a:t>
            </a:r>
            <a:r>
              <a:rPr lang="en-US" sz="2800">
                <a:latin typeface="Consolas" panose="020B0609020204030204" pitchFamily="49" charset="0"/>
              </a:rPr>
              <a:t>TAM GIÁC</a:t>
            </a:r>
            <a:endParaRPr lang="en-US" sz="2800" dirty="0">
              <a:latin typeface="Consolas" panose="020B0609020204030204" pitchFamily="49" charset="0"/>
            </a:endParaRPr>
          </a:p>
        </p:txBody>
      </p:sp>
      <p:sp>
        <p:nvSpPr>
          <p:cNvPr id="2" name="Google Shape;2754;p32">
            <a:extLst>
              <a:ext uri="{FF2B5EF4-FFF2-40B4-BE49-F238E27FC236}">
                <a16:creationId xmlns:a16="http://schemas.microsoft.com/office/drawing/2014/main" id="{2A2760A6-84DD-8152-1C4F-CFC254AC7428}"/>
              </a:ext>
            </a:extLst>
          </p:cNvPr>
          <p:cNvSpPr txBox="1">
            <a:spLocks/>
          </p:cNvSpPr>
          <p:nvPr/>
        </p:nvSpPr>
        <p:spPr>
          <a:xfrm>
            <a:off x="987120" y="3222886"/>
            <a:ext cx="7755608" cy="87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lack Han Sans"/>
              <a:buNone/>
              <a:defRPr sz="52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lack Han Sans"/>
              <a:buNone/>
              <a:defRPr sz="5200" b="1" i="0" u="none" strike="noStrike" cap="none">
                <a:solidFill>
                  <a:srgbClr val="191919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lack Han Sans"/>
              <a:buNone/>
              <a:defRPr sz="5200" b="1" i="0" u="none" strike="noStrike" cap="none">
                <a:solidFill>
                  <a:srgbClr val="191919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lack Han Sans"/>
              <a:buNone/>
              <a:defRPr sz="5200" b="1" i="0" u="none" strike="noStrike" cap="none">
                <a:solidFill>
                  <a:srgbClr val="191919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lack Han Sans"/>
              <a:buNone/>
              <a:defRPr sz="5200" b="1" i="0" u="none" strike="noStrike" cap="none">
                <a:solidFill>
                  <a:srgbClr val="191919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lack Han Sans"/>
              <a:buNone/>
              <a:defRPr sz="5200" b="1" i="0" u="none" strike="noStrike" cap="none">
                <a:solidFill>
                  <a:srgbClr val="191919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lack Han Sans"/>
              <a:buNone/>
              <a:defRPr sz="5200" b="1" i="0" u="none" strike="noStrike" cap="none">
                <a:solidFill>
                  <a:srgbClr val="191919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lack Han Sans"/>
              <a:buNone/>
              <a:defRPr sz="5200" b="1" i="0" u="none" strike="noStrike" cap="none">
                <a:solidFill>
                  <a:srgbClr val="191919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lack Han Sans"/>
              <a:buNone/>
              <a:defRPr sz="5200" b="1" i="0" u="none" strike="noStrike" cap="none">
                <a:solidFill>
                  <a:srgbClr val="191919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lang="en-US" sz="2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nsolas" panose="020B0609020204030204" pitchFamily="49" charset="0"/>
              </a:rPr>
              <a:t>GV: Nguyễn Phương Thảo</a:t>
            </a:r>
            <a:endParaRPr lang="vi-VN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Consolas" panose="020B06090202040302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755;p32">
            <a:extLst>
              <a:ext uri="{FF2B5EF4-FFF2-40B4-BE49-F238E27FC236}">
                <a16:creationId xmlns:a16="http://schemas.microsoft.com/office/drawing/2014/main" id="{82D76049-766D-0202-E1E2-DB6CD40B388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07156" y="2283056"/>
            <a:ext cx="8078468" cy="577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onsolas" panose="020B0609020204030204" pitchFamily="49" charset="0"/>
              </a:rPr>
              <a:t>1.Tổng các góc trong một tam giác </a:t>
            </a:r>
            <a:endParaRPr lang="en-US" sz="2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Google Shape;2822;p35"/>
          <p:cNvSpPr txBox="1">
            <a:spLocks noGrp="1"/>
          </p:cNvSpPr>
          <p:nvPr>
            <p:ph type="subTitle" idx="1"/>
          </p:nvPr>
        </p:nvSpPr>
        <p:spPr>
          <a:xfrm>
            <a:off x="437071" y="640068"/>
            <a:ext cx="6210575" cy="5536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just">
              <a:lnSpc>
                <a:spcPct val="150000"/>
              </a:lnSpc>
              <a:buNone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DBC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824" name="Google Shape;2824;p35"/>
          <p:cNvSpPr/>
          <p:nvPr/>
        </p:nvSpPr>
        <p:spPr>
          <a:xfrm>
            <a:off x="6023912" y="353225"/>
            <a:ext cx="1551845" cy="224649"/>
          </a:xfrm>
          <a:custGeom>
            <a:avLst/>
            <a:gdLst/>
            <a:ahLst/>
            <a:cxnLst/>
            <a:rect l="l" t="t" r="r" b="b"/>
            <a:pathLst>
              <a:path w="4650" h="624" extrusionOk="0">
                <a:moveTo>
                  <a:pt x="0" y="0"/>
                </a:moveTo>
                <a:lnTo>
                  <a:pt x="4650" y="0"/>
                </a:lnTo>
                <a:lnTo>
                  <a:pt x="4455" y="328"/>
                </a:lnTo>
                <a:lnTo>
                  <a:pt x="4650" y="624"/>
                </a:lnTo>
                <a:lnTo>
                  <a:pt x="0" y="624"/>
                </a:lnTo>
                <a:lnTo>
                  <a:pt x="227" y="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840000" algn="bl" rotWithShape="0">
              <a:schemeClr val="dk1"/>
            </a:outerShdw>
          </a:effectLst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5" name="Google Shape;2825;p35"/>
          <p:cNvGrpSpPr/>
          <p:nvPr/>
        </p:nvGrpSpPr>
        <p:grpSpPr>
          <a:xfrm rot="6000587">
            <a:off x="321044" y="4267650"/>
            <a:ext cx="469803" cy="1046169"/>
            <a:chOff x="1946160" y="4555800"/>
            <a:chExt cx="365040" cy="812880"/>
          </a:xfrm>
        </p:grpSpPr>
        <p:sp>
          <p:nvSpPr>
            <p:cNvPr id="2826" name="Google Shape;2826;p35"/>
            <p:cNvSpPr/>
            <p:nvPr/>
          </p:nvSpPr>
          <p:spPr>
            <a:xfrm>
              <a:off x="2023560" y="4584600"/>
              <a:ext cx="287640" cy="653760"/>
            </a:xfrm>
            <a:custGeom>
              <a:avLst/>
              <a:gdLst/>
              <a:ahLst/>
              <a:cxnLst/>
              <a:rect l="l" t="t" r="r" b="b"/>
              <a:pathLst>
                <a:path w="799" h="1816" extrusionOk="0">
                  <a:moveTo>
                    <a:pt x="655" y="0"/>
                  </a:moveTo>
                  <a:lnTo>
                    <a:pt x="799" y="62"/>
                  </a:lnTo>
                  <a:lnTo>
                    <a:pt x="132" y="1816"/>
                  </a:lnTo>
                  <a:lnTo>
                    <a:pt x="0" y="1738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35"/>
            <p:cNvSpPr/>
            <p:nvPr/>
          </p:nvSpPr>
          <p:spPr>
            <a:xfrm>
              <a:off x="1946160" y="5306400"/>
              <a:ext cx="42840" cy="62280"/>
            </a:xfrm>
            <a:custGeom>
              <a:avLst/>
              <a:gdLst/>
              <a:ahLst/>
              <a:cxnLst/>
              <a:rect l="l" t="t" r="r" b="b"/>
              <a:pathLst>
                <a:path w="119" h="173" extrusionOk="0">
                  <a:moveTo>
                    <a:pt x="119" y="48"/>
                  </a:moveTo>
                  <a:cubicBezTo>
                    <a:pt x="82" y="89"/>
                    <a:pt x="45" y="132"/>
                    <a:pt x="7" y="173"/>
                  </a:cubicBezTo>
                  <a:cubicBezTo>
                    <a:pt x="5" y="112"/>
                    <a:pt x="2" y="59"/>
                    <a:pt x="0" y="0"/>
                  </a:cubicBezTo>
                  <a:lnTo>
                    <a:pt x="119" y="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17275" rIns="90000" bIns="17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28" name="Google Shape;2828;p35"/>
            <p:cNvGrpSpPr/>
            <p:nvPr/>
          </p:nvGrpSpPr>
          <p:grpSpPr>
            <a:xfrm>
              <a:off x="1950840" y="4555800"/>
              <a:ext cx="334800" cy="761760"/>
              <a:chOff x="1950840" y="4555800"/>
              <a:chExt cx="334800" cy="761760"/>
            </a:xfrm>
          </p:grpSpPr>
          <p:sp>
            <p:nvSpPr>
              <p:cNvPr id="2829" name="Google Shape;2829;p35"/>
              <p:cNvSpPr/>
              <p:nvPr/>
            </p:nvSpPr>
            <p:spPr>
              <a:xfrm>
                <a:off x="1952280" y="4555800"/>
                <a:ext cx="333360" cy="68256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96" extrusionOk="0">
                    <a:moveTo>
                      <a:pt x="668" y="0"/>
                    </a:moveTo>
                    <a:cubicBezTo>
                      <a:pt x="452" y="609"/>
                      <a:pt x="166" y="1141"/>
                      <a:pt x="0" y="1814"/>
                    </a:cubicBezTo>
                    <a:cubicBezTo>
                      <a:pt x="114" y="1857"/>
                      <a:pt x="239" y="1896"/>
                      <a:pt x="239" y="1896"/>
                    </a:cubicBezTo>
                    <a:cubicBezTo>
                      <a:pt x="444" y="1311"/>
                      <a:pt x="698" y="689"/>
                      <a:pt x="926" y="112"/>
                    </a:cubicBezTo>
                    <a:lnTo>
                      <a:pt x="668" y="0"/>
                    </a:lnTo>
                    <a:close/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35"/>
              <p:cNvSpPr/>
              <p:nvPr/>
            </p:nvSpPr>
            <p:spPr>
              <a:xfrm>
                <a:off x="1998360" y="4586040"/>
                <a:ext cx="243000" cy="63468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763" fill="none" extrusionOk="0">
                    <a:moveTo>
                      <a:pt x="0" y="1763"/>
                    </a:moveTo>
                    <a:cubicBezTo>
                      <a:pt x="225" y="1175"/>
                      <a:pt x="451" y="588"/>
                      <a:pt x="675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1" name="Google Shape;2831;p35"/>
              <p:cNvSpPr/>
              <p:nvPr/>
            </p:nvSpPr>
            <p:spPr>
              <a:xfrm>
                <a:off x="1950840" y="5210280"/>
                <a:ext cx="86040" cy="10728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98" fill="none" extrusionOk="0">
                    <a:moveTo>
                      <a:pt x="239" y="85"/>
                    </a:moveTo>
                    <a:cubicBezTo>
                      <a:pt x="189" y="158"/>
                      <a:pt x="147" y="226"/>
                      <a:pt x="99" y="298"/>
                    </a:cubicBezTo>
                    <a:lnTo>
                      <a:pt x="2" y="265"/>
                    </a:lnTo>
                    <a:cubicBezTo>
                      <a:pt x="-4" y="173"/>
                      <a:pt x="4" y="91"/>
                      <a:pt x="4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32" name="Google Shape;2832;p35"/>
          <p:cNvGrpSpPr/>
          <p:nvPr/>
        </p:nvGrpSpPr>
        <p:grpSpPr>
          <a:xfrm rot="6000587">
            <a:off x="449891" y="4012075"/>
            <a:ext cx="268724" cy="711191"/>
            <a:chOff x="1684460" y="4511710"/>
            <a:chExt cx="208800" cy="552600"/>
          </a:xfrm>
        </p:grpSpPr>
        <p:sp>
          <p:nvSpPr>
            <p:cNvPr id="2833" name="Google Shape;2833;p35"/>
            <p:cNvSpPr/>
            <p:nvPr/>
          </p:nvSpPr>
          <p:spPr>
            <a:xfrm>
              <a:off x="1684460" y="4511710"/>
              <a:ext cx="137520" cy="77760"/>
            </a:xfrm>
            <a:custGeom>
              <a:avLst/>
              <a:gdLst/>
              <a:ahLst/>
              <a:cxnLst/>
              <a:rect l="l" t="t" r="r" b="b"/>
              <a:pathLst>
                <a:path w="382" h="216" extrusionOk="0">
                  <a:moveTo>
                    <a:pt x="15" y="216"/>
                  </a:moveTo>
                  <a:cubicBezTo>
                    <a:pt x="10" y="194"/>
                    <a:pt x="6" y="172"/>
                    <a:pt x="2" y="149"/>
                  </a:cubicBezTo>
                  <a:cubicBezTo>
                    <a:pt x="-7" y="103"/>
                    <a:pt x="25" y="58"/>
                    <a:pt x="72" y="48"/>
                  </a:cubicBezTo>
                  <a:cubicBezTo>
                    <a:pt x="133" y="37"/>
                    <a:pt x="195" y="20"/>
                    <a:pt x="256" y="3"/>
                  </a:cubicBezTo>
                  <a:cubicBezTo>
                    <a:pt x="299" y="-10"/>
                    <a:pt x="344" y="13"/>
                    <a:pt x="361" y="54"/>
                  </a:cubicBezTo>
                  <a:lnTo>
                    <a:pt x="382" y="127"/>
                  </a:lnTo>
                  <a:lnTo>
                    <a:pt x="15" y="2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32750" rIns="90000" bIns="32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34" name="Google Shape;2834;p35"/>
            <p:cNvGrpSpPr/>
            <p:nvPr/>
          </p:nvGrpSpPr>
          <p:grpSpPr>
            <a:xfrm>
              <a:off x="1689860" y="4558150"/>
              <a:ext cx="203400" cy="506160"/>
              <a:chOff x="1689860" y="4558150"/>
              <a:chExt cx="203400" cy="506160"/>
            </a:xfrm>
          </p:grpSpPr>
          <p:sp>
            <p:nvSpPr>
              <p:cNvPr id="2835" name="Google Shape;2835;p35"/>
              <p:cNvSpPr/>
              <p:nvPr/>
            </p:nvSpPr>
            <p:spPr>
              <a:xfrm>
                <a:off x="1689860" y="4558150"/>
                <a:ext cx="203400" cy="40356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121" extrusionOk="0">
                    <a:moveTo>
                      <a:pt x="236" y="1121"/>
                    </a:moveTo>
                    <a:cubicBezTo>
                      <a:pt x="159" y="794"/>
                      <a:pt x="36" y="422"/>
                      <a:pt x="0" y="87"/>
                    </a:cubicBezTo>
                    <a:cubicBezTo>
                      <a:pt x="86" y="65"/>
                      <a:pt x="344" y="-6"/>
                      <a:pt x="365" y="0"/>
                    </a:cubicBezTo>
                    <a:cubicBezTo>
                      <a:pt x="365" y="0"/>
                      <a:pt x="382" y="61"/>
                      <a:pt x="391" y="106"/>
                    </a:cubicBezTo>
                    <a:cubicBezTo>
                      <a:pt x="451" y="420"/>
                      <a:pt x="524" y="741"/>
                      <a:pt x="565" y="1059"/>
                    </a:cubicBezTo>
                    <a:cubicBezTo>
                      <a:pt x="567" y="1059"/>
                      <a:pt x="367" y="1121"/>
                      <a:pt x="236" y="1121"/>
                    </a:cubicBezTo>
                    <a:close/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6" name="Google Shape;2836;p35"/>
              <p:cNvSpPr/>
              <p:nvPr/>
            </p:nvSpPr>
            <p:spPr>
              <a:xfrm>
                <a:off x="1694900" y="4586950"/>
                <a:ext cx="128880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62" fill="none" extrusionOk="0">
                    <a:moveTo>
                      <a:pt x="0" y="62"/>
                    </a:moveTo>
                    <a:cubicBezTo>
                      <a:pt x="115" y="24"/>
                      <a:pt x="237" y="4"/>
                      <a:pt x="358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7" name="Google Shape;2837;p35"/>
              <p:cNvSpPr/>
              <p:nvPr/>
            </p:nvSpPr>
            <p:spPr>
              <a:xfrm>
                <a:off x="1740620" y="4594870"/>
                <a:ext cx="76680" cy="36072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002" fill="none" extrusionOk="0">
                    <a:moveTo>
                      <a:pt x="0" y="0"/>
                    </a:moveTo>
                    <a:cubicBezTo>
                      <a:pt x="71" y="335"/>
                      <a:pt x="142" y="669"/>
                      <a:pt x="213" y="1002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35"/>
              <p:cNvSpPr/>
              <p:nvPr/>
            </p:nvSpPr>
            <p:spPr>
              <a:xfrm>
                <a:off x="1769420" y="4598470"/>
                <a:ext cx="76680" cy="35424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984" fill="none" extrusionOk="0">
                    <a:moveTo>
                      <a:pt x="0" y="0"/>
                    </a:moveTo>
                    <a:cubicBezTo>
                      <a:pt x="71" y="329"/>
                      <a:pt x="142" y="656"/>
                      <a:pt x="213" y="984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35"/>
              <p:cNvSpPr/>
              <p:nvPr/>
            </p:nvSpPr>
            <p:spPr>
              <a:xfrm>
                <a:off x="1776260" y="4931830"/>
                <a:ext cx="111600" cy="11520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320" fill="none" extrusionOk="0">
                    <a:moveTo>
                      <a:pt x="0" y="86"/>
                    </a:moveTo>
                    <a:cubicBezTo>
                      <a:pt x="78" y="159"/>
                      <a:pt x="151" y="238"/>
                      <a:pt x="218" y="320"/>
                    </a:cubicBezTo>
                    <a:cubicBezTo>
                      <a:pt x="271" y="221"/>
                      <a:pt x="302" y="113"/>
                      <a:pt x="310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35"/>
              <p:cNvSpPr/>
              <p:nvPr/>
            </p:nvSpPr>
            <p:spPr>
              <a:xfrm>
                <a:off x="1853300" y="5053150"/>
                <a:ext cx="6120" cy="11160"/>
              </a:xfrm>
              <a:custGeom>
                <a:avLst/>
                <a:gdLst/>
                <a:ahLst/>
                <a:cxnLst/>
                <a:rect l="l" t="t" r="r" b="b"/>
                <a:pathLst>
                  <a:path w="17" h="31" fill="none" extrusionOk="0">
                    <a:moveTo>
                      <a:pt x="17" y="31"/>
                    </a:moveTo>
                    <a:cubicBezTo>
                      <a:pt x="12" y="2"/>
                      <a:pt x="6" y="30"/>
                      <a:pt x="0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FD93BD-3B9A-2496-B582-FCA6423C1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65" y="209036"/>
            <a:ext cx="4294800" cy="572700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E7E8FF-F966-222B-FE31-D1F929013084}"/>
              </a:ext>
            </a:extLst>
          </p:cNvPr>
          <p:cNvSpPr/>
          <p:nvPr/>
        </p:nvSpPr>
        <p:spPr>
          <a:xfrm>
            <a:off x="1061894" y="3662590"/>
            <a:ext cx="3756757" cy="8058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D, B, C ? 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DC381-576C-508B-7DAB-1A95836C68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683" y="1212768"/>
            <a:ext cx="3305636" cy="1752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F96E17-53E1-F555-AFFF-7A69A76442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1239" y="1193700"/>
            <a:ext cx="3873312" cy="1777608"/>
          </a:xfrm>
          <a:prstGeom prst="rect">
            <a:avLst/>
          </a:prstGeom>
        </p:spPr>
      </p:pic>
      <p:pic>
        <p:nvPicPr>
          <p:cNvPr id="8" name="6924463565935">
            <a:hlinkClick r:id="" action="ppaction://media"/>
            <a:extLst>
              <a:ext uri="{FF2B5EF4-FFF2-40B4-BE49-F238E27FC236}">
                <a16:creationId xmlns:a16="http://schemas.microsoft.com/office/drawing/2014/main" id="{AEE6B2C3-7220-ADA9-52D2-4D2CD8C609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41627" y="3133997"/>
            <a:ext cx="3453835" cy="1883705"/>
          </a:xfrm>
          <a:prstGeom prst="rect">
            <a:avLst/>
          </a:prstGeom>
        </p:spPr>
      </p:pic>
      <p:pic>
        <p:nvPicPr>
          <p:cNvPr id="6" name="Đồng hồ đếm ngược 3 phút gây sốc 3 Minutes">
            <a:hlinkClick r:id="" action="ppaction://media"/>
            <a:extLst>
              <a:ext uri="{FF2B5EF4-FFF2-40B4-BE49-F238E27FC236}">
                <a16:creationId xmlns:a16="http://schemas.microsoft.com/office/drawing/2014/main" id="{AEBB5189-29BF-4902-0E1F-74714EC3FF0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74093" y="353225"/>
            <a:ext cx="1135319" cy="63961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12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822" grpId="0" build="p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DFDA3-1960-E5F6-3F0D-F0BC1B70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78" y="219757"/>
            <a:ext cx="8040239" cy="915176"/>
          </a:xfrm>
        </p:spPr>
        <p:txBody>
          <a:bodyPr/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GeoGebra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32AB82-796E-1D17-80E3-5360F607C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67" y="1134933"/>
            <a:ext cx="7225259" cy="371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4994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5" name="Google Shape;2825;p35"/>
          <p:cNvGrpSpPr/>
          <p:nvPr/>
        </p:nvGrpSpPr>
        <p:grpSpPr>
          <a:xfrm rot="6000587">
            <a:off x="321044" y="4267650"/>
            <a:ext cx="469803" cy="1046169"/>
            <a:chOff x="1946160" y="4555800"/>
            <a:chExt cx="365040" cy="812880"/>
          </a:xfrm>
        </p:grpSpPr>
        <p:sp>
          <p:nvSpPr>
            <p:cNvPr id="2826" name="Google Shape;2826;p35"/>
            <p:cNvSpPr/>
            <p:nvPr/>
          </p:nvSpPr>
          <p:spPr>
            <a:xfrm>
              <a:off x="2023560" y="4584600"/>
              <a:ext cx="287640" cy="653760"/>
            </a:xfrm>
            <a:custGeom>
              <a:avLst/>
              <a:gdLst/>
              <a:ahLst/>
              <a:cxnLst/>
              <a:rect l="l" t="t" r="r" b="b"/>
              <a:pathLst>
                <a:path w="799" h="1816" extrusionOk="0">
                  <a:moveTo>
                    <a:pt x="655" y="0"/>
                  </a:moveTo>
                  <a:lnTo>
                    <a:pt x="799" y="62"/>
                  </a:lnTo>
                  <a:lnTo>
                    <a:pt x="132" y="1816"/>
                  </a:lnTo>
                  <a:lnTo>
                    <a:pt x="0" y="1738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35"/>
            <p:cNvSpPr/>
            <p:nvPr/>
          </p:nvSpPr>
          <p:spPr>
            <a:xfrm>
              <a:off x="1946160" y="5306400"/>
              <a:ext cx="42840" cy="62280"/>
            </a:xfrm>
            <a:custGeom>
              <a:avLst/>
              <a:gdLst/>
              <a:ahLst/>
              <a:cxnLst/>
              <a:rect l="l" t="t" r="r" b="b"/>
              <a:pathLst>
                <a:path w="119" h="173" extrusionOk="0">
                  <a:moveTo>
                    <a:pt x="119" y="48"/>
                  </a:moveTo>
                  <a:cubicBezTo>
                    <a:pt x="82" y="89"/>
                    <a:pt x="45" y="132"/>
                    <a:pt x="7" y="173"/>
                  </a:cubicBezTo>
                  <a:cubicBezTo>
                    <a:pt x="5" y="112"/>
                    <a:pt x="2" y="59"/>
                    <a:pt x="0" y="0"/>
                  </a:cubicBezTo>
                  <a:lnTo>
                    <a:pt x="119" y="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17275" rIns="90000" bIns="17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28" name="Google Shape;2828;p35"/>
            <p:cNvGrpSpPr/>
            <p:nvPr/>
          </p:nvGrpSpPr>
          <p:grpSpPr>
            <a:xfrm>
              <a:off x="1950840" y="4555800"/>
              <a:ext cx="334800" cy="761760"/>
              <a:chOff x="1950840" y="4555800"/>
              <a:chExt cx="334800" cy="761760"/>
            </a:xfrm>
          </p:grpSpPr>
          <p:sp>
            <p:nvSpPr>
              <p:cNvPr id="2829" name="Google Shape;2829;p35"/>
              <p:cNvSpPr/>
              <p:nvPr/>
            </p:nvSpPr>
            <p:spPr>
              <a:xfrm>
                <a:off x="1952280" y="4555800"/>
                <a:ext cx="333360" cy="68256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96" extrusionOk="0">
                    <a:moveTo>
                      <a:pt x="668" y="0"/>
                    </a:moveTo>
                    <a:cubicBezTo>
                      <a:pt x="452" y="609"/>
                      <a:pt x="166" y="1141"/>
                      <a:pt x="0" y="1814"/>
                    </a:cubicBezTo>
                    <a:cubicBezTo>
                      <a:pt x="114" y="1857"/>
                      <a:pt x="239" y="1896"/>
                      <a:pt x="239" y="1896"/>
                    </a:cubicBezTo>
                    <a:cubicBezTo>
                      <a:pt x="444" y="1311"/>
                      <a:pt x="698" y="689"/>
                      <a:pt x="926" y="112"/>
                    </a:cubicBezTo>
                    <a:lnTo>
                      <a:pt x="668" y="0"/>
                    </a:lnTo>
                    <a:close/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35"/>
              <p:cNvSpPr/>
              <p:nvPr/>
            </p:nvSpPr>
            <p:spPr>
              <a:xfrm>
                <a:off x="1998360" y="4586040"/>
                <a:ext cx="243000" cy="63468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763" fill="none" extrusionOk="0">
                    <a:moveTo>
                      <a:pt x="0" y="1763"/>
                    </a:moveTo>
                    <a:cubicBezTo>
                      <a:pt x="225" y="1175"/>
                      <a:pt x="451" y="588"/>
                      <a:pt x="675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1" name="Google Shape;2831;p35"/>
              <p:cNvSpPr/>
              <p:nvPr/>
            </p:nvSpPr>
            <p:spPr>
              <a:xfrm>
                <a:off x="1950840" y="5210280"/>
                <a:ext cx="86040" cy="10728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98" fill="none" extrusionOk="0">
                    <a:moveTo>
                      <a:pt x="239" y="85"/>
                    </a:moveTo>
                    <a:cubicBezTo>
                      <a:pt x="189" y="158"/>
                      <a:pt x="147" y="226"/>
                      <a:pt x="99" y="298"/>
                    </a:cubicBezTo>
                    <a:lnTo>
                      <a:pt x="2" y="265"/>
                    </a:lnTo>
                    <a:cubicBezTo>
                      <a:pt x="-4" y="173"/>
                      <a:pt x="4" y="91"/>
                      <a:pt x="4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32" name="Google Shape;2832;p35"/>
          <p:cNvGrpSpPr/>
          <p:nvPr/>
        </p:nvGrpSpPr>
        <p:grpSpPr>
          <a:xfrm rot="6000587">
            <a:off x="449891" y="4012075"/>
            <a:ext cx="268724" cy="711191"/>
            <a:chOff x="1684460" y="4511710"/>
            <a:chExt cx="208800" cy="552600"/>
          </a:xfrm>
        </p:grpSpPr>
        <p:sp>
          <p:nvSpPr>
            <p:cNvPr id="2833" name="Google Shape;2833;p35"/>
            <p:cNvSpPr/>
            <p:nvPr/>
          </p:nvSpPr>
          <p:spPr>
            <a:xfrm>
              <a:off x="1684460" y="4511710"/>
              <a:ext cx="137520" cy="77760"/>
            </a:xfrm>
            <a:custGeom>
              <a:avLst/>
              <a:gdLst/>
              <a:ahLst/>
              <a:cxnLst/>
              <a:rect l="l" t="t" r="r" b="b"/>
              <a:pathLst>
                <a:path w="382" h="216" extrusionOk="0">
                  <a:moveTo>
                    <a:pt x="15" y="216"/>
                  </a:moveTo>
                  <a:cubicBezTo>
                    <a:pt x="10" y="194"/>
                    <a:pt x="6" y="172"/>
                    <a:pt x="2" y="149"/>
                  </a:cubicBezTo>
                  <a:cubicBezTo>
                    <a:pt x="-7" y="103"/>
                    <a:pt x="25" y="58"/>
                    <a:pt x="72" y="48"/>
                  </a:cubicBezTo>
                  <a:cubicBezTo>
                    <a:pt x="133" y="37"/>
                    <a:pt x="195" y="20"/>
                    <a:pt x="256" y="3"/>
                  </a:cubicBezTo>
                  <a:cubicBezTo>
                    <a:pt x="299" y="-10"/>
                    <a:pt x="344" y="13"/>
                    <a:pt x="361" y="54"/>
                  </a:cubicBezTo>
                  <a:lnTo>
                    <a:pt x="382" y="127"/>
                  </a:lnTo>
                  <a:lnTo>
                    <a:pt x="15" y="2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32750" rIns="90000" bIns="32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34" name="Google Shape;2834;p35"/>
            <p:cNvGrpSpPr/>
            <p:nvPr/>
          </p:nvGrpSpPr>
          <p:grpSpPr>
            <a:xfrm>
              <a:off x="1689860" y="4558150"/>
              <a:ext cx="203400" cy="506160"/>
              <a:chOff x="1689860" y="4558150"/>
              <a:chExt cx="203400" cy="506160"/>
            </a:xfrm>
          </p:grpSpPr>
          <p:sp>
            <p:nvSpPr>
              <p:cNvPr id="2835" name="Google Shape;2835;p35"/>
              <p:cNvSpPr/>
              <p:nvPr/>
            </p:nvSpPr>
            <p:spPr>
              <a:xfrm>
                <a:off x="1689860" y="4558150"/>
                <a:ext cx="203400" cy="40356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121" extrusionOk="0">
                    <a:moveTo>
                      <a:pt x="236" y="1121"/>
                    </a:moveTo>
                    <a:cubicBezTo>
                      <a:pt x="159" y="794"/>
                      <a:pt x="36" y="422"/>
                      <a:pt x="0" y="87"/>
                    </a:cubicBezTo>
                    <a:cubicBezTo>
                      <a:pt x="86" y="65"/>
                      <a:pt x="344" y="-6"/>
                      <a:pt x="365" y="0"/>
                    </a:cubicBezTo>
                    <a:cubicBezTo>
                      <a:pt x="365" y="0"/>
                      <a:pt x="382" y="61"/>
                      <a:pt x="391" y="106"/>
                    </a:cubicBezTo>
                    <a:cubicBezTo>
                      <a:pt x="451" y="420"/>
                      <a:pt x="524" y="741"/>
                      <a:pt x="565" y="1059"/>
                    </a:cubicBezTo>
                    <a:cubicBezTo>
                      <a:pt x="567" y="1059"/>
                      <a:pt x="367" y="1121"/>
                      <a:pt x="236" y="1121"/>
                    </a:cubicBezTo>
                    <a:close/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6" name="Google Shape;2836;p35"/>
              <p:cNvSpPr/>
              <p:nvPr/>
            </p:nvSpPr>
            <p:spPr>
              <a:xfrm>
                <a:off x="1694900" y="4586950"/>
                <a:ext cx="128880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62" fill="none" extrusionOk="0">
                    <a:moveTo>
                      <a:pt x="0" y="62"/>
                    </a:moveTo>
                    <a:cubicBezTo>
                      <a:pt x="115" y="24"/>
                      <a:pt x="237" y="4"/>
                      <a:pt x="358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7" name="Google Shape;2837;p35"/>
              <p:cNvSpPr/>
              <p:nvPr/>
            </p:nvSpPr>
            <p:spPr>
              <a:xfrm>
                <a:off x="1740620" y="4594870"/>
                <a:ext cx="76680" cy="36072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002" fill="none" extrusionOk="0">
                    <a:moveTo>
                      <a:pt x="0" y="0"/>
                    </a:moveTo>
                    <a:cubicBezTo>
                      <a:pt x="71" y="335"/>
                      <a:pt x="142" y="669"/>
                      <a:pt x="213" y="1002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35"/>
              <p:cNvSpPr/>
              <p:nvPr/>
            </p:nvSpPr>
            <p:spPr>
              <a:xfrm>
                <a:off x="1769420" y="4598470"/>
                <a:ext cx="76680" cy="35424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984" fill="none" extrusionOk="0">
                    <a:moveTo>
                      <a:pt x="0" y="0"/>
                    </a:moveTo>
                    <a:cubicBezTo>
                      <a:pt x="71" y="329"/>
                      <a:pt x="142" y="656"/>
                      <a:pt x="213" y="984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35"/>
              <p:cNvSpPr/>
              <p:nvPr/>
            </p:nvSpPr>
            <p:spPr>
              <a:xfrm>
                <a:off x="1776260" y="4931830"/>
                <a:ext cx="111600" cy="11520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320" fill="none" extrusionOk="0">
                    <a:moveTo>
                      <a:pt x="0" y="86"/>
                    </a:moveTo>
                    <a:cubicBezTo>
                      <a:pt x="78" y="159"/>
                      <a:pt x="151" y="238"/>
                      <a:pt x="218" y="320"/>
                    </a:cubicBezTo>
                    <a:cubicBezTo>
                      <a:pt x="271" y="221"/>
                      <a:pt x="302" y="113"/>
                      <a:pt x="310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35"/>
              <p:cNvSpPr/>
              <p:nvPr/>
            </p:nvSpPr>
            <p:spPr>
              <a:xfrm>
                <a:off x="1853300" y="5053150"/>
                <a:ext cx="6120" cy="11160"/>
              </a:xfrm>
              <a:custGeom>
                <a:avLst/>
                <a:gdLst/>
                <a:ahLst/>
                <a:cxnLst/>
                <a:rect l="l" t="t" r="r" b="b"/>
                <a:pathLst>
                  <a:path w="17" h="31" fill="none" extrusionOk="0">
                    <a:moveTo>
                      <a:pt x="17" y="31"/>
                    </a:moveTo>
                    <a:cubicBezTo>
                      <a:pt x="12" y="2"/>
                      <a:pt x="6" y="30"/>
                      <a:pt x="0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175103-9900-A54F-9FF7-11259CC2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37" y="285284"/>
            <a:ext cx="7685311" cy="717065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37524AFF-2262-E95F-19C7-AF2BE0430456}"/>
                  </a:ext>
                </a:extLst>
              </p:cNvPr>
              <p:cNvSpPr/>
              <p:nvPr/>
            </p:nvSpPr>
            <p:spPr>
              <a:xfrm>
                <a:off x="716410" y="1439921"/>
                <a:ext cx="7685311" cy="1469037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300" dirty="0">
                    <a:solidFill>
                      <a:schemeClr val="accent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 </a:t>
                </a:r>
                <a:r>
                  <a:rPr lang="en-US" sz="3300" dirty="0" err="1">
                    <a:solidFill>
                      <a:schemeClr val="accent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3300" dirty="0">
                    <a:solidFill>
                      <a:schemeClr val="accent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300" dirty="0" err="1">
                    <a:solidFill>
                      <a:schemeClr val="accent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300" dirty="0">
                    <a:solidFill>
                      <a:schemeClr val="accent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300" dirty="0" err="1">
                    <a:solidFill>
                      <a:schemeClr val="accent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300" dirty="0">
                    <a:solidFill>
                      <a:schemeClr val="accent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300" dirty="0" err="1">
                    <a:solidFill>
                      <a:schemeClr val="accent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300" dirty="0">
                    <a:solidFill>
                      <a:schemeClr val="accent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300" dirty="0" err="1">
                    <a:solidFill>
                      <a:schemeClr val="accent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300" dirty="0">
                    <a:solidFill>
                      <a:schemeClr val="accent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300" dirty="0" err="1">
                    <a:solidFill>
                      <a:schemeClr val="accent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300" dirty="0">
                    <a:solidFill>
                      <a:schemeClr val="accent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3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33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300" dirty="0">
                    <a:solidFill>
                      <a:schemeClr val="accent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300" dirty="0">
                  <a:solidFill>
                    <a:schemeClr val="accent3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37524AFF-2262-E95F-19C7-AF2BE0430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0" y="1439921"/>
                <a:ext cx="7685311" cy="146903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oogle Shape;3470;p52">
            <a:extLst>
              <a:ext uri="{FF2B5EF4-FFF2-40B4-BE49-F238E27FC236}">
                <a16:creationId xmlns:a16="http://schemas.microsoft.com/office/drawing/2014/main" id="{B5D9A6E0-982A-83BC-0F23-78F02E4CEB04}"/>
              </a:ext>
            </a:extLst>
          </p:cNvPr>
          <p:cNvGrpSpPr/>
          <p:nvPr/>
        </p:nvGrpSpPr>
        <p:grpSpPr>
          <a:xfrm>
            <a:off x="206070" y="878871"/>
            <a:ext cx="556974" cy="498702"/>
            <a:chOff x="7137000" y="1723320"/>
            <a:chExt cx="533160" cy="547200"/>
          </a:xfrm>
        </p:grpSpPr>
        <p:sp>
          <p:nvSpPr>
            <p:cNvPr id="8" name="Google Shape;3471;p52">
              <a:extLst>
                <a:ext uri="{FF2B5EF4-FFF2-40B4-BE49-F238E27FC236}">
                  <a16:creationId xmlns:a16="http://schemas.microsoft.com/office/drawing/2014/main" id="{549A7A96-59C7-7FDC-B3AE-C040227946BC}"/>
                </a:ext>
              </a:extLst>
            </p:cNvPr>
            <p:cNvSpPr/>
            <p:nvPr/>
          </p:nvSpPr>
          <p:spPr>
            <a:xfrm>
              <a:off x="7139520" y="1733760"/>
              <a:ext cx="427680" cy="454680"/>
            </a:xfrm>
            <a:custGeom>
              <a:avLst/>
              <a:gdLst/>
              <a:ahLst/>
              <a:cxnLst/>
              <a:rect l="l" t="t" r="r" b="b"/>
              <a:pathLst>
                <a:path w="1188" h="1263" extrusionOk="0">
                  <a:moveTo>
                    <a:pt x="250" y="98"/>
                  </a:moveTo>
                  <a:cubicBezTo>
                    <a:pt x="236" y="12"/>
                    <a:pt x="140" y="-11"/>
                    <a:pt x="67" y="6"/>
                  </a:cubicBezTo>
                  <a:cubicBezTo>
                    <a:pt x="26" y="15"/>
                    <a:pt x="-5" y="47"/>
                    <a:pt x="0" y="92"/>
                  </a:cubicBezTo>
                  <a:cubicBezTo>
                    <a:pt x="2" y="103"/>
                    <a:pt x="6" y="112"/>
                    <a:pt x="9" y="122"/>
                  </a:cubicBezTo>
                  <a:cubicBezTo>
                    <a:pt x="6" y="133"/>
                    <a:pt x="2" y="144"/>
                    <a:pt x="2" y="155"/>
                  </a:cubicBezTo>
                  <a:cubicBezTo>
                    <a:pt x="2" y="213"/>
                    <a:pt x="34" y="249"/>
                    <a:pt x="84" y="271"/>
                  </a:cubicBezTo>
                  <a:cubicBezTo>
                    <a:pt x="107" y="283"/>
                    <a:pt x="140" y="279"/>
                    <a:pt x="159" y="262"/>
                  </a:cubicBezTo>
                  <a:cubicBezTo>
                    <a:pt x="209" y="225"/>
                    <a:pt x="262" y="165"/>
                    <a:pt x="250" y="98"/>
                  </a:cubicBezTo>
                  <a:moveTo>
                    <a:pt x="988" y="809"/>
                  </a:moveTo>
                  <a:cubicBezTo>
                    <a:pt x="854" y="665"/>
                    <a:pt x="658" y="417"/>
                    <a:pt x="491" y="309"/>
                  </a:cubicBezTo>
                  <a:cubicBezTo>
                    <a:pt x="445" y="277"/>
                    <a:pt x="381" y="288"/>
                    <a:pt x="357" y="342"/>
                  </a:cubicBezTo>
                  <a:cubicBezTo>
                    <a:pt x="349" y="359"/>
                    <a:pt x="346" y="376"/>
                    <a:pt x="344" y="393"/>
                  </a:cubicBezTo>
                  <a:cubicBezTo>
                    <a:pt x="329" y="383"/>
                    <a:pt x="316" y="374"/>
                    <a:pt x="301" y="365"/>
                  </a:cubicBezTo>
                  <a:cubicBezTo>
                    <a:pt x="228" y="325"/>
                    <a:pt x="159" y="443"/>
                    <a:pt x="226" y="490"/>
                  </a:cubicBezTo>
                  <a:cubicBezTo>
                    <a:pt x="527" y="697"/>
                    <a:pt x="962" y="1318"/>
                    <a:pt x="1134" y="1260"/>
                  </a:cubicBezTo>
                  <a:cubicBezTo>
                    <a:pt x="1160" y="1250"/>
                    <a:pt x="1187" y="1219"/>
                    <a:pt x="1187" y="1192"/>
                  </a:cubicBezTo>
                  <a:cubicBezTo>
                    <a:pt x="1194" y="996"/>
                    <a:pt x="1119" y="949"/>
                    <a:pt x="988" y="8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" name="Google Shape;3472;p52">
              <a:extLst>
                <a:ext uri="{FF2B5EF4-FFF2-40B4-BE49-F238E27FC236}">
                  <a16:creationId xmlns:a16="http://schemas.microsoft.com/office/drawing/2014/main" id="{F5870E5D-5CD2-DE5E-6929-EA439BE46C8C}"/>
                </a:ext>
              </a:extLst>
            </p:cNvPr>
            <p:cNvGrpSpPr/>
            <p:nvPr/>
          </p:nvGrpSpPr>
          <p:grpSpPr>
            <a:xfrm>
              <a:off x="7137000" y="1723320"/>
              <a:ext cx="533160" cy="547200"/>
              <a:chOff x="7137000" y="1723320"/>
              <a:chExt cx="533160" cy="547200"/>
            </a:xfrm>
          </p:grpSpPr>
          <p:sp>
            <p:nvSpPr>
              <p:cNvPr id="10" name="Google Shape;3473;p52">
                <a:extLst>
                  <a:ext uri="{FF2B5EF4-FFF2-40B4-BE49-F238E27FC236}">
                    <a16:creationId xmlns:a16="http://schemas.microsoft.com/office/drawing/2014/main" id="{AFDACB0A-D8C5-F6B4-17E9-83ECF2C036C5}"/>
                  </a:ext>
                </a:extLst>
              </p:cNvPr>
              <p:cNvSpPr/>
              <p:nvPr/>
            </p:nvSpPr>
            <p:spPr>
              <a:xfrm>
                <a:off x="7137000" y="1737360"/>
                <a:ext cx="333360" cy="32364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899" extrusionOk="0">
                    <a:moveTo>
                      <a:pt x="18" y="30"/>
                    </a:moveTo>
                    <a:cubicBezTo>
                      <a:pt x="-28" y="95"/>
                      <a:pt x="22" y="183"/>
                      <a:pt x="59" y="239"/>
                    </a:cubicBezTo>
                    <a:cubicBezTo>
                      <a:pt x="104" y="306"/>
                      <a:pt x="158" y="364"/>
                      <a:pt x="211" y="424"/>
                    </a:cubicBezTo>
                    <a:cubicBezTo>
                      <a:pt x="259" y="478"/>
                      <a:pt x="306" y="534"/>
                      <a:pt x="353" y="588"/>
                    </a:cubicBezTo>
                    <a:cubicBezTo>
                      <a:pt x="392" y="633"/>
                      <a:pt x="435" y="674"/>
                      <a:pt x="474" y="719"/>
                    </a:cubicBezTo>
                    <a:cubicBezTo>
                      <a:pt x="506" y="756"/>
                      <a:pt x="538" y="794"/>
                      <a:pt x="571" y="827"/>
                    </a:cubicBezTo>
                    <a:cubicBezTo>
                      <a:pt x="599" y="855"/>
                      <a:pt x="633" y="887"/>
                      <a:pt x="672" y="897"/>
                    </a:cubicBezTo>
                    <a:cubicBezTo>
                      <a:pt x="723" y="910"/>
                      <a:pt x="773" y="876"/>
                      <a:pt x="809" y="846"/>
                    </a:cubicBezTo>
                    <a:cubicBezTo>
                      <a:pt x="853" y="809"/>
                      <a:pt x="893" y="762"/>
                      <a:pt x="924" y="713"/>
                    </a:cubicBezTo>
                    <a:cubicBezTo>
                      <a:pt x="926" y="710"/>
                      <a:pt x="926" y="704"/>
                      <a:pt x="924" y="700"/>
                    </a:cubicBezTo>
                    <a:cubicBezTo>
                      <a:pt x="868" y="605"/>
                      <a:pt x="792" y="525"/>
                      <a:pt x="710" y="450"/>
                    </a:cubicBezTo>
                    <a:cubicBezTo>
                      <a:pt x="644" y="390"/>
                      <a:pt x="579" y="332"/>
                      <a:pt x="512" y="273"/>
                    </a:cubicBezTo>
                    <a:cubicBezTo>
                      <a:pt x="459" y="228"/>
                      <a:pt x="407" y="183"/>
                      <a:pt x="351" y="142"/>
                    </a:cubicBezTo>
                    <a:cubicBezTo>
                      <a:pt x="293" y="99"/>
                      <a:pt x="231" y="54"/>
                      <a:pt x="164" y="24"/>
                    </a:cubicBezTo>
                    <a:cubicBezTo>
                      <a:pt x="123" y="5"/>
                      <a:pt x="54" y="-19"/>
                      <a:pt x="18" y="24"/>
                    </a:cubicBezTo>
                    <a:cubicBezTo>
                      <a:pt x="7" y="37"/>
                      <a:pt x="26" y="56"/>
                      <a:pt x="37" y="43"/>
                    </a:cubicBezTo>
                    <a:cubicBezTo>
                      <a:pt x="65" y="7"/>
                      <a:pt x="127" y="35"/>
                      <a:pt x="158" y="50"/>
                    </a:cubicBezTo>
                    <a:cubicBezTo>
                      <a:pt x="222" y="80"/>
                      <a:pt x="280" y="121"/>
                      <a:pt x="336" y="162"/>
                    </a:cubicBezTo>
                    <a:cubicBezTo>
                      <a:pt x="454" y="250"/>
                      <a:pt x="560" y="349"/>
                      <a:pt x="668" y="446"/>
                    </a:cubicBezTo>
                    <a:cubicBezTo>
                      <a:pt x="756" y="525"/>
                      <a:pt x="840" y="609"/>
                      <a:pt x="900" y="712"/>
                    </a:cubicBezTo>
                    <a:cubicBezTo>
                      <a:pt x="900" y="708"/>
                      <a:pt x="900" y="702"/>
                      <a:pt x="900" y="698"/>
                    </a:cubicBezTo>
                    <a:cubicBezTo>
                      <a:pt x="874" y="740"/>
                      <a:pt x="842" y="777"/>
                      <a:pt x="807" y="811"/>
                    </a:cubicBezTo>
                    <a:cubicBezTo>
                      <a:pt x="775" y="839"/>
                      <a:pt x="728" y="880"/>
                      <a:pt x="682" y="872"/>
                    </a:cubicBezTo>
                    <a:cubicBezTo>
                      <a:pt x="644" y="865"/>
                      <a:pt x="611" y="831"/>
                      <a:pt x="584" y="805"/>
                    </a:cubicBezTo>
                    <a:cubicBezTo>
                      <a:pt x="553" y="773"/>
                      <a:pt x="525" y="740"/>
                      <a:pt x="497" y="706"/>
                    </a:cubicBezTo>
                    <a:cubicBezTo>
                      <a:pt x="465" y="669"/>
                      <a:pt x="429" y="635"/>
                      <a:pt x="398" y="598"/>
                    </a:cubicBezTo>
                    <a:cubicBezTo>
                      <a:pt x="353" y="547"/>
                      <a:pt x="310" y="497"/>
                      <a:pt x="267" y="446"/>
                    </a:cubicBezTo>
                    <a:cubicBezTo>
                      <a:pt x="214" y="386"/>
                      <a:pt x="158" y="329"/>
                      <a:pt x="110" y="265"/>
                    </a:cubicBezTo>
                    <a:cubicBezTo>
                      <a:pt x="71" y="213"/>
                      <a:pt x="-10" y="110"/>
                      <a:pt x="41" y="41"/>
                    </a:cubicBezTo>
                    <a:cubicBezTo>
                      <a:pt x="50" y="30"/>
                      <a:pt x="28" y="17"/>
                      <a:pt x="18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3474;p52">
                <a:extLst>
                  <a:ext uri="{FF2B5EF4-FFF2-40B4-BE49-F238E27FC236}">
                    <a16:creationId xmlns:a16="http://schemas.microsoft.com/office/drawing/2014/main" id="{E94FBCFB-597D-A087-A874-53075AB15393}"/>
                  </a:ext>
                </a:extLst>
              </p:cNvPr>
              <p:cNvSpPr/>
              <p:nvPr/>
            </p:nvSpPr>
            <p:spPr>
              <a:xfrm>
                <a:off x="7169760" y="1769760"/>
                <a:ext cx="70200" cy="7236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01" extrusionOk="0">
                    <a:moveTo>
                      <a:pt x="19" y="199"/>
                    </a:moveTo>
                    <a:cubicBezTo>
                      <a:pt x="54" y="179"/>
                      <a:pt x="92" y="156"/>
                      <a:pt x="122" y="126"/>
                    </a:cubicBezTo>
                    <a:cubicBezTo>
                      <a:pt x="152" y="97"/>
                      <a:pt x="174" y="59"/>
                      <a:pt x="193" y="20"/>
                    </a:cubicBezTo>
                    <a:cubicBezTo>
                      <a:pt x="200" y="5"/>
                      <a:pt x="178" y="-8"/>
                      <a:pt x="170" y="7"/>
                    </a:cubicBezTo>
                    <a:cubicBezTo>
                      <a:pt x="153" y="44"/>
                      <a:pt x="133" y="80"/>
                      <a:pt x="103" y="108"/>
                    </a:cubicBezTo>
                    <a:cubicBezTo>
                      <a:pt x="75" y="136"/>
                      <a:pt x="41" y="156"/>
                      <a:pt x="6" y="177"/>
                    </a:cubicBezTo>
                    <a:cubicBezTo>
                      <a:pt x="-9" y="186"/>
                      <a:pt x="4" y="209"/>
                      <a:pt x="19" y="1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7350" rIns="90000" bIns="273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3475;p52">
                <a:extLst>
                  <a:ext uri="{FF2B5EF4-FFF2-40B4-BE49-F238E27FC236}">
                    <a16:creationId xmlns:a16="http://schemas.microsoft.com/office/drawing/2014/main" id="{328107AC-46BB-E5F5-C22D-DD8E932F62AB}"/>
                  </a:ext>
                </a:extLst>
              </p:cNvPr>
              <p:cNvSpPr/>
              <p:nvPr/>
            </p:nvSpPr>
            <p:spPr>
              <a:xfrm>
                <a:off x="7208280" y="1803960"/>
                <a:ext cx="75960" cy="83880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33" extrusionOk="0">
                    <a:moveTo>
                      <a:pt x="16" y="233"/>
                    </a:moveTo>
                    <a:cubicBezTo>
                      <a:pt x="119" y="215"/>
                      <a:pt x="170" y="106"/>
                      <a:pt x="209" y="20"/>
                    </a:cubicBezTo>
                    <a:cubicBezTo>
                      <a:pt x="216" y="5"/>
                      <a:pt x="192" y="-8"/>
                      <a:pt x="187" y="7"/>
                    </a:cubicBezTo>
                    <a:cubicBezTo>
                      <a:pt x="151" y="86"/>
                      <a:pt x="104" y="190"/>
                      <a:pt x="11" y="207"/>
                    </a:cubicBezTo>
                    <a:cubicBezTo>
                      <a:pt x="-8" y="211"/>
                      <a:pt x="0" y="237"/>
                      <a:pt x="16" y="2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875" rIns="90000" bIns="38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3476;p52">
                <a:extLst>
                  <a:ext uri="{FF2B5EF4-FFF2-40B4-BE49-F238E27FC236}">
                    <a16:creationId xmlns:a16="http://schemas.microsoft.com/office/drawing/2014/main" id="{E4C88288-0CC1-90D0-8E12-905AF0F5D40F}"/>
                  </a:ext>
                </a:extLst>
              </p:cNvPr>
              <p:cNvSpPr/>
              <p:nvPr/>
            </p:nvSpPr>
            <p:spPr>
              <a:xfrm>
                <a:off x="7239960" y="1723320"/>
                <a:ext cx="247320" cy="23976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66" extrusionOk="0">
                    <a:moveTo>
                      <a:pt x="37" y="155"/>
                    </a:moveTo>
                    <a:cubicBezTo>
                      <a:pt x="11" y="97"/>
                      <a:pt x="70" y="16"/>
                      <a:pt x="132" y="28"/>
                    </a:cubicBezTo>
                    <a:cubicBezTo>
                      <a:pt x="186" y="39"/>
                      <a:pt x="224" y="91"/>
                      <a:pt x="250" y="136"/>
                    </a:cubicBezTo>
                    <a:cubicBezTo>
                      <a:pt x="278" y="183"/>
                      <a:pt x="298" y="233"/>
                      <a:pt x="325" y="280"/>
                    </a:cubicBezTo>
                    <a:cubicBezTo>
                      <a:pt x="356" y="338"/>
                      <a:pt x="399" y="396"/>
                      <a:pt x="446" y="444"/>
                    </a:cubicBezTo>
                    <a:cubicBezTo>
                      <a:pt x="493" y="491"/>
                      <a:pt x="545" y="517"/>
                      <a:pt x="610" y="526"/>
                    </a:cubicBezTo>
                    <a:cubicBezTo>
                      <a:pt x="661" y="534"/>
                      <a:pt x="691" y="625"/>
                      <a:pt x="627" y="638"/>
                    </a:cubicBezTo>
                    <a:cubicBezTo>
                      <a:pt x="597" y="644"/>
                      <a:pt x="562" y="616"/>
                      <a:pt x="541" y="597"/>
                    </a:cubicBezTo>
                    <a:cubicBezTo>
                      <a:pt x="517" y="577"/>
                      <a:pt x="493" y="554"/>
                      <a:pt x="470" y="532"/>
                    </a:cubicBezTo>
                    <a:cubicBezTo>
                      <a:pt x="411" y="474"/>
                      <a:pt x="351" y="414"/>
                      <a:pt x="308" y="343"/>
                    </a:cubicBezTo>
                    <a:cubicBezTo>
                      <a:pt x="270" y="282"/>
                      <a:pt x="242" y="207"/>
                      <a:pt x="188" y="156"/>
                    </a:cubicBezTo>
                    <a:cubicBezTo>
                      <a:pt x="171" y="141"/>
                      <a:pt x="149" y="127"/>
                      <a:pt x="125" y="132"/>
                    </a:cubicBezTo>
                    <a:cubicBezTo>
                      <a:pt x="95" y="138"/>
                      <a:pt x="76" y="168"/>
                      <a:pt x="63" y="194"/>
                    </a:cubicBezTo>
                    <a:cubicBezTo>
                      <a:pt x="56" y="209"/>
                      <a:pt x="78" y="222"/>
                      <a:pt x="85" y="207"/>
                    </a:cubicBezTo>
                    <a:cubicBezTo>
                      <a:pt x="99" y="181"/>
                      <a:pt x="119" y="145"/>
                      <a:pt x="151" y="162"/>
                    </a:cubicBezTo>
                    <a:cubicBezTo>
                      <a:pt x="179" y="177"/>
                      <a:pt x="199" y="211"/>
                      <a:pt x="216" y="237"/>
                    </a:cubicBezTo>
                    <a:cubicBezTo>
                      <a:pt x="237" y="269"/>
                      <a:pt x="254" y="304"/>
                      <a:pt x="272" y="338"/>
                    </a:cubicBezTo>
                    <a:cubicBezTo>
                      <a:pt x="293" y="375"/>
                      <a:pt x="319" y="411"/>
                      <a:pt x="347" y="444"/>
                    </a:cubicBezTo>
                    <a:cubicBezTo>
                      <a:pt x="399" y="506"/>
                      <a:pt x="457" y="564"/>
                      <a:pt x="519" y="616"/>
                    </a:cubicBezTo>
                    <a:cubicBezTo>
                      <a:pt x="560" y="652"/>
                      <a:pt x="627" y="696"/>
                      <a:pt x="672" y="638"/>
                    </a:cubicBezTo>
                    <a:cubicBezTo>
                      <a:pt x="704" y="597"/>
                      <a:pt x="680" y="534"/>
                      <a:pt x="638" y="510"/>
                    </a:cubicBezTo>
                    <a:cubicBezTo>
                      <a:pt x="629" y="504"/>
                      <a:pt x="618" y="502"/>
                      <a:pt x="607" y="500"/>
                    </a:cubicBezTo>
                    <a:cubicBezTo>
                      <a:pt x="586" y="498"/>
                      <a:pt x="567" y="495"/>
                      <a:pt x="547" y="487"/>
                    </a:cubicBezTo>
                    <a:cubicBezTo>
                      <a:pt x="511" y="474"/>
                      <a:pt x="482" y="450"/>
                      <a:pt x="455" y="422"/>
                    </a:cubicBezTo>
                    <a:cubicBezTo>
                      <a:pt x="407" y="371"/>
                      <a:pt x="362" y="308"/>
                      <a:pt x="330" y="244"/>
                    </a:cubicBezTo>
                    <a:cubicBezTo>
                      <a:pt x="302" y="190"/>
                      <a:pt x="278" y="132"/>
                      <a:pt x="241" y="82"/>
                    </a:cubicBezTo>
                    <a:cubicBezTo>
                      <a:pt x="205" y="35"/>
                      <a:pt x="148" y="-16"/>
                      <a:pt x="84" y="5"/>
                    </a:cubicBezTo>
                    <a:cubicBezTo>
                      <a:pt x="21" y="25"/>
                      <a:pt x="-19" y="106"/>
                      <a:pt x="9" y="168"/>
                    </a:cubicBezTo>
                    <a:cubicBezTo>
                      <a:pt x="22" y="183"/>
                      <a:pt x="44" y="170"/>
                      <a:pt x="37" y="1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3477;p52">
                <a:extLst>
                  <a:ext uri="{FF2B5EF4-FFF2-40B4-BE49-F238E27FC236}">
                    <a16:creationId xmlns:a16="http://schemas.microsoft.com/office/drawing/2014/main" id="{31F1413D-1D7E-DFFB-E1DD-0B887921988A}"/>
                  </a:ext>
                </a:extLst>
              </p:cNvPr>
              <p:cNvSpPr/>
              <p:nvPr/>
            </p:nvSpPr>
            <p:spPr>
              <a:xfrm>
                <a:off x="7386480" y="2002320"/>
                <a:ext cx="254520" cy="24552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82" extrusionOk="0">
                    <a:moveTo>
                      <a:pt x="4" y="164"/>
                    </a:moveTo>
                    <a:cubicBezTo>
                      <a:pt x="127" y="273"/>
                      <a:pt x="233" y="396"/>
                      <a:pt x="353" y="506"/>
                    </a:cubicBezTo>
                    <a:cubicBezTo>
                      <a:pt x="409" y="558"/>
                      <a:pt x="471" y="611"/>
                      <a:pt x="538" y="650"/>
                    </a:cubicBezTo>
                    <a:cubicBezTo>
                      <a:pt x="577" y="672"/>
                      <a:pt x="639" y="697"/>
                      <a:pt x="682" y="671"/>
                    </a:cubicBezTo>
                    <a:cubicBezTo>
                      <a:pt x="725" y="644"/>
                      <a:pt x="704" y="588"/>
                      <a:pt x="682" y="555"/>
                    </a:cubicBezTo>
                    <a:cubicBezTo>
                      <a:pt x="659" y="519"/>
                      <a:pt x="631" y="491"/>
                      <a:pt x="603" y="459"/>
                    </a:cubicBezTo>
                    <a:cubicBezTo>
                      <a:pt x="532" y="379"/>
                      <a:pt x="461" y="301"/>
                      <a:pt x="390" y="220"/>
                    </a:cubicBezTo>
                    <a:cubicBezTo>
                      <a:pt x="327" y="147"/>
                      <a:pt x="263" y="75"/>
                      <a:pt x="194" y="5"/>
                    </a:cubicBezTo>
                    <a:cubicBezTo>
                      <a:pt x="183" y="-8"/>
                      <a:pt x="164" y="11"/>
                      <a:pt x="175" y="24"/>
                    </a:cubicBezTo>
                    <a:cubicBezTo>
                      <a:pt x="299" y="151"/>
                      <a:pt x="415" y="288"/>
                      <a:pt x="532" y="420"/>
                    </a:cubicBezTo>
                    <a:cubicBezTo>
                      <a:pt x="558" y="450"/>
                      <a:pt x="585" y="480"/>
                      <a:pt x="611" y="510"/>
                    </a:cubicBezTo>
                    <a:cubicBezTo>
                      <a:pt x="639" y="540"/>
                      <a:pt x="682" y="583"/>
                      <a:pt x="678" y="628"/>
                    </a:cubicBezTo>
                    <a:cubicBezTo>
                      <a:pt x="672" y="680"/>
                      <a:pt x="586" y="646"/>
                      <a:pt x="560" y="633"/>
                    </a:cubicBezTo>
                    <a:cubicBezTo>
                      <a:pt x="495" y="600"/>
                      <a:pt x="435" y="547"/>
                      <a:pt x="381" y="499"/>
                    </a:cubicBezTo>
                    <a:cubicBezTo>
                      <a:pt x="256" y="387"/>
                      <a:pt x="146" y="258"/>
                      <a:pt x="18" y="146"/>
                    </a:cubicBezTo>
                    <a:cubicBezTo>
                      <a:pt x="11" y="134"/>
                      <a:pt x="-8" y="153"/>
                      <a:pt x="4" y="1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3478;p52">
                <a:extLst>
                  <a:ext uri="{FF2B5EF4-FFF2-40B4-BE49-F238E27FC236}">
                    <a16:creationId xmlns:a16="http://schemas.microsoft.com/office/drawing/2014/main" id="{4EC5C395-913C-787F-4193-8320E7AC0AC3}"/>
                  </a:ext>
                </a:extLst>
              </p:cNvPr>
              <p:cNvSpPr/>
              <p:nvPr/>
            </p:nvSpPr>
            <p:spPr>
              <a:xfrm>
                <a:off x="7521840" y="2141280"/>
                <a:ext cx="59040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8" extrusionOk="0">
                    <a:moveTo>
                      <a:pt x="12" y="148"/>
                    </a:moveTo>
                    <a:cubicBezTo>
                      <a:pt x="44" y="148"/>
                      <a:pt x="70" y="126"/>
                      <a:pt x="93" y="105"/>
                    </a:cubicBezTo>
                    <a:cubicBezTo>
                      <a:pt x="119" y="79"/>
                      <a:pt x="141" y="51"/>
                      <a:pt x="162" y="21"/>
                    </a:cubicBezTo>
                    <a:cubicBezTo>
                      <a:pt x="166" y="16"/>
                      <a:pt x="162" y="6"/>
                      <a:pt x="156" y="2"/>
                    </a:cubicBezTo>
                    <a:cubicBezTo>
                      <a:pt x="149" y="-1"/>
                      <a:pt x="143" y="1"/>
                      <a:pt x="138" y="8"/>
                    </a:cubicBezTo>
                    <a:cubicBezTo>
                      <a:pt x="117" y="34"/>
                      <a:pt x="98" y="60"/>
                      <a:pt x="74" y="83"/>
                    </a:cubicBezTo>
                    <a:cubicBezTo>
                      <a:pt x="57" y="100"/>
                      <a:pt x="33" y="120"/>
                      <a:pt x="11" y="120"/>
                    </a:cubicBezTo>
                    <a:cubicBezTo>
                      <a:pt x="-4" y="120"/>
                      <a:pt x="-4" y="148"/>
                      <a:pt x="12" y="1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8275" rIns="90000" bIns="82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3479;p52">
                <a:extLst>
                  <a:ext uri="{FF2B5EF4-FFF2-40B4-BE49-F238E27FC236}">
                    <a16:creationId xmlns:a16="http://schemas.microsoft.com/office/drawing/2014/main" id="{317967FA-BC9E-75C7-9608-6471FC295750}"/>
                  </a:ext>
                </a:extLst>
              </p:cNvPr>
              <p:cNvSpPr/>
              <p:nvPr/>
            </p:nvSpPr>
            <p:spPr>
              <a:xfrm>
                <a:off x="7625520" y="2224800"/>
                <a:ext cx="44640" cy="4572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27" extrusionOk="0">
                    <a:moveTo>
                      <a:pt x="7" y="71"/>
                    </a:moveTo>
                    <a:cubicBezTo>
                      <a:pt x="27" y="82"/>
                      <a:pt x="48" y="96"/>
                      <a:pt x="66" y="109"/>
                    </a:cubicBezTo>
                    <a:cubicBezTo>
                      <a:pt x="72" y="112"/>
                      <a:pt x="76" y="116"/>
                      <a:pt x="81" y="120"/>
                    </a:cubicBezTo>
                    <a:cubicBezTo>
                      <a:pt x="83" y="122"/>
                      <a:pt x="87" y="124"/>
                      <a:pt x="89" y="125"/>
                    </a:cubicBezTo>
                    <a:cubicBezTo>
                      <a:pt x="92" y="127"/>
                      <a:pt x="96" y="127"/>
                      <a:pt x="100" y="127"/>
                    </a:cubicBezTo>
                    <a:cubicBezTo>
                      <a:pt x="106" y="127"/>
                      <a:pt x="110" y="125"/>
                      <a:pt x="115" y="125"/>
                    </a:cubicBezTo>
                    <a:cubicBezTo>
                      <a:pt x="121" y="125"/>
                      <a:pt x="124" y="118"/>
                      <a:pt x="124" y="112"/>
                    </a:cubicBezTo>
                    <a:cubicBezTo>
                      <a:pt x="122" y="64"/>
                      <a:pt x="85" y="30"/>
                      <a:pt x="49" y="2"/>
                    </a:cubicBezTo>
                    <a:cubicBezTo>
                      <a:pt x="44" y="-2"/>
                      <a:pt x="35" y="2"/>
                      <a:pt x="31" y="8"/>
                    </a:cubicBezTo>
                    <a:cubicBezTo>
                      <a:pt x="27" y="15"/>
                      <a:pt x="29" y="21"/>
                      <a:pt x="36" y="26"/>
                    </a:cubicBezTo>
                    <a:cubicBezTo>
                      <a:pt x="49" y="36"/>
                      <a:pt x="66" y="51"/>
                      <a:pt x="78" y="66"/>
                    </a:cubicBezTo>
                    <a:cubicBezTo>
                      <a:pt x="83" y="71"/>
                      <a:pt x="89" y="81"/>
                      <a:pt x="92" y="88"/>
                    </a:cubicBezTo>
                    <a:cubicBezTo>
                      <a:pt x="94" y="92"/>
                      <a:pt x="96" y="96"/>
                      <a:pt x="96" y="101"/>
                    </a:cubicBezTo>
                    <a:cubicBezTo>
                      <a:pt x="98" y="107"/>
                      <a:pt x="98" y="109"/>
                      <a:pt x="98" y="114"/>
                    </a:cubicBezTo>
                    <a:cubicBezTo>
                      <a:pt x="102" y="110"/>
                      <a:pt x="104" y="105"/>
                      <a:pt x="107" y="101"/>
                    </a:cubicBezTo>
                    <a:cubicBezTo>
                      <a:pt x="102" y="101"/>
                      <a:pt x="98" y="103"/>
                      <a:pt x="92" y="103"/>
                    </a:cubicBezTo>
                    <a:cubicBezTo>
                      <a:pt x="96" y="103"/>
                      <a:pt x="100" y="103"/>
                      <a:pt x="102" y="105"/>
                    </a:cubicBezTo>
                    <a:cubicBezTo>
                      <a:pt x="76" y="86"/>
                      <a:pt x="49" y="64"/>
                      <a:pt x="21" y="51"/>
                    </a:cubicBezTo>
                    <a:cubicBezTo>
                      <a:pt x="16" y="47"/>
                      <a:pt x="7" y="49"/>
                      <a:pt x="3" y="56"/>
                    </a:cubicBezTo>
                    <a:cubicBezTo>
                      <a:pt x="-3" y="60"/>
                      <a:pt x="-1" y="67"/>
                      <a:pt x="7" y="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700" rIns="90000" bIns="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E422CF-1736-6125-8103-921CBE94D94F}"/>
                  </a:ext>
                </a:extLst>
              </p:cNvPr>
              <p:cNvSpPr txBox="1"/>
              <p:nvPr/>
            </p:nvSpPr>
            <p:spPr>
              <a:xfrm>
                <a:off x="792086" y="1883544"/>
                <a:ext cx="7503977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 </a:t>
                </a:r>
                <a:r>
                  <a:rPr lang="en-US" sz="33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33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3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3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3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3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3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3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3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3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3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3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3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3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E422CF-1736-6125-8103-921CBE94D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86" y="1883544"/>
                <a:ext cx="7503977" cy="600164"/>
              </a:xfrm>
              <a:prstGeom prst="rect">
                <a:avLst/>
              </a:prstGeom>
              <a:blipFill>
                <a:blip r:embed="rId4"/>
                <a:stretch>
                  <a:fillRect l="-2193" t="-15306" b="-3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A45B7C-256F-1B0D-91A3-12C0DFB562DB}"/>
                  </a:ext>
                </a:extLst>
              </p:cNvPr>
              <p:cNvSpPr txBox="1"/>
              <p:nvPr/>
            </p:nvSpPr>
            <p:spPr>
              <a:xfrm>
                <a:off x="7120328" y="1883544"/>
                <a:ext cx="1162498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3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A45B7C-256F-1B0D-91A3-12C0DFB56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328" y="1883544"/>
                <a:ext cx="1162498" cy="6001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3AC0A4-7AAC-1DC6-6E6A-53920745E74B}"/>
              </a:ext>
            </a:extLst>
          </p:cNvPr>
          <p:cNvSpPr/>
          <p:nvPr/>
        </p:nvSpPr>
        <p:spPr>
          <a:xfrm>
            <a:off x="3794543" y="3755955"/>
            <a:ext cx="5008706" cy="8058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ba góc trong một tam giác là tổng </a:t>
            </a:r>
            <a:r>
              <a:rPr 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đo </a:t>
            </a:r>
            <a:r>
              <a:rPr lang="en-US"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góc trong tam giác đó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4882C02-FC3C-FCB6-B40E-EA58973D0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76" y="3755955"/>
            <a:ext cx="819679" cy="81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89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AC4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4" grpId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F5B1F-C232-9390-65A6-3A20389F1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00DE2-2885-6DF5-6803-53116EB8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81" y="540458"/>
            <a:ext cx="4294800" cy="572700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D9A567-26A9-50F6-FBD4-7B7288095F2B}"/>
              </a:ext>
            </a:extLst>
          </p:cNvPr>
          <p:cNvCxnSpPr/>
          <p:nvPr/>
        </p:nvCxnSpPr>
        <p:spPr>
          <a:xfrm>
            <a:off x="1573967" y="1113158"/>
            <a:ext cx="0" cy="9929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5E93CD-BBB4-5A0A-CE4F-5DADACC586FB}"/>
              </a:ext>
            </a:extLst>
          </p:cNvPr>
          <p:cNvCxnSpPr/>
          <p:nvPr/>
        </p:nvCxnSpPr>
        <p:spPr>
          <a:xfrm>
            <a:off x="876925" y="1543987"/>
            <a:ext cx="26007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B84E0CB-BBD4-5D30-51DC-3947807F5059}"/>
              </a:ext>
            </a:extLst>
          </p:cNvPr>
          <p:cNvSpPr txBox="1"/>
          <p:nvPr/>
        </p:nvSpPr>
        <p:spPr>
          <a:xfrm>
            <a:off x="1025582" y="1174684"/>
            <a:ext cx="577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6C7EC-A003-5D1F-68DE-8A5E129548B1}"/>
              </a:ext>
            </a:extLst>
          </p:cNvPr>
          <p:cNvSpPr txBox="1"/>
          <p:nvPr/>
        </p:nvSpPr>
        <p:spPr>
          <a:xfrm>
            <a:off x="1029325" y="1682167"/>
            <a:ext cx="577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6405A5-9E8A-7810-4E09-0B017F8DDB9E}"/>
                  </a:ext>
                </a:extLst>
              </p:cNvPr>
              <p:cNvSpPr txBox="1"/>
              <p:nvPr/>
            </p:nvSpPr>
            <p:spPr>
              <a:xfrm>
                <a:off x="1708879" y="1174684"/>
                <a:ext cx="17163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6405A5-9E8A-7810-4E09-0B017F8DD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879" y="1174684"/>
                <a:ext cx="1716373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A8547A-FABA-FF87-A73D-1C41C27D0263}"/>
                  </a:ext>
                </a:extLst>
              </p:cNvPr>
              <p:cNvSpPr txBox="1"/>
              <p:nvPr/>
            </p:nvSpPr>
            <p:spPr>
              <a:xfrm>
                <a:off x="1821304" y="1682167"/>
                <a:ext cx="1761343" cy="315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A8547A-FABA-FF87-A73D-1C41C27D0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304" y="1682167"/>
                <a:ext cx="1761343" cy="3150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C8A2ADB6-8AB6-3CB3-1438-2098A3AF6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381" y="540458"/>
            <a:ext cx="3057952" cy="18385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52310C-26CA-D304-A18F-3F882D3245D0}"/>
                  </a:ext>
                </a:extLst>
              </p:cNvPr>
              <p:cNvSpPr txBox="1"/>
              <p:nvPr/>
            </p:nvSpPr>
            <p:spPr>
              <a:xfrm>
                <a:off x="562131" y="2366474"/>
                <a:ext cx="45645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52310C-26CA-D304-A18F-3F882D324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31" y="2366474"/>
                <a:ext cx="4564503" cy="338554"/>
              </a:xfrm>
              <a:prstGeom prst="rect">
                <a:avLst/>
              </a:prstGeom>
              <a:blipFill>
                <a:blip r:embed="rId5"/>
                <a:stretch>
                  <a:fillRect l="-668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4435C2-BFE0-02E8-C549-6D5B91E833D8}"/>
                  </a:ext>
                </a:extLst>
              </p:cNvPr>
              <p:cNvSpPr txBox="1"/>
              <p:nvPr/>
            </p:nvSpPr>
            <p:spPr>
              <a:xfrm>
                <a:off x="1602693" y="2884568"/>
                <a:ext cx="3230381" cy="346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4435C2-BFE0-02E8-C549-6D5B91E83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93" y="2884568"/>
                <a:ext cx="3230381" cy="3466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F60E2D-4330-704E-2E30-C538D5144A7F}"/>
                  </a:ext>
                </a:extLst>
              </p:cNvPr>
              <p:cNvSpPr txBox="1"/>
              <p:nvPr/>
            </p:nvSpPr>
            <p:spPr>
              <a:xfrm>
                <a:off x="1602692" y="3312653"/>
                <a:ext cx="3230381" cy="346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F60E2D-4330-704E-2E30-C538D5144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92" y="3312653"/>
                <a:ext cx="3230381" cy="3469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ction Button: Blank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E49815E-E51C-68DA-CFE2-F41E9418A16B}"/>
              </a:ext>
            </a:extLst>
          </p:cNvPr>
          <p:cNvSpPr/>
          <p:nvPr/>
        </p:nvSpPr>
        <p:spPr>
          <a:xfrm>
            <a:off x="3065488" y="2903995"/>
            <a:ext cx="359763" cy="307777"/>
          </a:xfrm>
          <a:prstGeom prst="actionButtonBlank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Blank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DEB7436-1FDA-0091-7D70-EECC4FFFEA34}"/>
              </a:ext>
            </a:extLst>
          </p:cNvPr>
          <p:cNvSpPr/>
          <p:nvPr/>
        </p:nvSpPr>
        <p:spPr>
          <a:xfrm>
            <a:off x="3065487" y="3332242"/>
            <a:ext cx="359763" cy="307777"/>
          </a:xfrm>
          <a:prstGeom prst="actionButtonBlank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quals 26">
            <a:extLst>
              <a:ext uri="{FF2B5EF4-FFF2-40B4-BE49-F238E27FC236}">
                <a16:creationId xmlns:a16="http://schemas.microsoft.com/office/drawing/2014/main" id="{B81B5840-8840-3311-1426-45FD9CC0FBD1}"/>
              </a:ext>
            </a:extLst>
          </p:cNvPr>
          <p:cNvSpPr/>
          <p:nvPr/>
        </p:nvSpPr>
        <p:spPr>
          <a:xfrm>
            <a:off x="3110455" y="3340779"/>
            <a:ext cx="299803" cy="266721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s 27">
            <a:extLst>
              <a:ext uri="{FF2B5EF4-FFF2-40B4-BE49-F238E27FC236}">
                <a16:creationId xmlns:a16="http://schemas.microsoft.com/office/drawing/2014/main" id="{45142BDE-1F6E-B862-1678-E4D0797F715C}"/>
              </a:ext>
            </a:extLst>
          </p:cNvPr>
          <p:cNvSpPr/>
          <p:nvPr/>
        </p:nvSpPr>
        <p:spPr>
          <a:xfrm>
            <a:off x="3110455" y="2924522"/>
            <a:ext cx="299803" cy="266721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A5BFD2-6A2D-3DF5-81AA-B830BD7A513B}"/>
                  </a:ext>
                </a:extLst>
              </p:cNvPr>
              <p:cNvSpPr txBox="1"/>
              <p:nvPr/>
            </p:nvSpPr>
            <p:spPr>
              <a:xfrm>
                <a:off x="951875" y="3920278"/>
                <a:ext cx="5791825" cy="346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A5BFD2-6A2D-3DF5-81AA-B830BD7A5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75" y="3920278"/>
                <a:ext cx="5791825" cy="346826"/>
              </a:xfrm>
              <a:prstGeom prst="rect">
                <a:avLst/>
              </a:prstGeom>
              <a:blipFill>
                <a:blip r:embed="rId8"/>
                <a:stretch>
                  <a:fillRect l="-526"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BA9CDE3-EDEC-BEB7-F63B-F69E1741E1D7}"/>
              </a:ext>
            </a:extLst>
          </p:cNvPr>
          <p:cNvSpPr txBox="1"/>
          <p:nvPr/>
        </p:nvSpPr>
        <p:spPr>
          <a:xfrm>
            <a:off x="4057650" y="2874540"/>
            <a:ext cx="2786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CC298-7CE8-929A-5FC4-BF7E79A5332E}"/>
              </a:ext>
            </a:extLst>
          </p:cNvPr>
          <p:cNvSpPr txBox="1"/>
          <p:nvPr/>
        </p:nvSpPr>
        <p:spPr>
          <a:xfrm>
            <a:off x="4057650" y="3327297"/>
            <a:ext cx="2786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0005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25" grpId="0" animBg="1"/>
      <p:bldP spid="26" grpId="0" animBg="1"/>
      <p:bldP spid="27" grpId="0" animBg="1"/>
      <p:bldP spid="28" grpId="0" animBg="1"/>
      <p:bldP spid="29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>
          <a:extLst>
            <a:ext uri="{FF2B5EF4-FFF2-40B4-BE49-F238E27FC236}">
              <a16:creationId xmlns:a16="http://schemas.microsoft.com/office/drawing/2014/main" id="{0A73F6BD-5515-5BBE-979C-F4121D31E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p35">
            <a:extLst>
              <a:ext uri="{FF2B5EF4-FFF2-40B4-BE49-F238E27FC236}">
                <a16:creationId xmlns:a16="http://schemas.microsoft.com/office/drawing/2014/main" id="{DDD83109-1AC1-3B9F-33EA-FCAC5A3ED1C6}"/>
              </a:ext>
            </a:extLst>
          </p:cNvPr>
          <p:cNvSpPr/>
          <p:nvPr/>
        </p:nvSpPr>
        <p:spPr>
          <a:xfrm>
            <a:off x="6023912" y="353225"/>
            <a:ext cx="1551845" cy="224649"/>
          </a:xfrm>
          <a:custGeom>
            <a:avLst/>
            <a:gdLst/>
            <a:ahLst/>
            <a:cxnLst/>
            <a:rect l="l" t="t" r="r" b="b"/>
            <a:pathLst>
              <a:path w="4650" h="624" extrusionOk="0">
                <a:moveTo>
                  <a:pt x="0" y="0"/>
                </a:moveTo>
                <a:lnTo>
                  <a:pt x="4650" y="0"/>
                </a:lnTo>
                <a:lnTo>
                  <a:pt x="4455" y="328"/>
                </a:lnTo>
                <a:lnTo>
                  <a:pt x="4650" y="624"/>
                </a:lnTo>
                <a:lnTo>
                  <a:pt x="0" y="624"/>
                </a:lnTo>
                <a:lnTo>
                  <a:pt x="227" y="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840000" algn="bl" rotWithShape="0">
              <a:schemeClr val="dk1"/>
            </a:outerShdw>
          </a:effectLst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5" name="Google Shape;2825;p35">
            <a:extLst>
              <a:ext uri="{FF2B5EF4-FFF2-40B4-BE49-F238E27FC236}">
                <a16:creationId xmlns:a16="http://schemas.microsoft.com/office/drawing/2014/main" id="{B633873D-CA4B-B365-B2D1-DB1C6B253DF7}"/>
              </a:ext>
            </a:extLst>
          </p:cNvPr>
          <p:cNvGrpSpPr/>
          <p:nvPr/>
        </p:nvGrpSpPr>
        <p:grpSpPr>
          <a:xfrm rot="6000587">
            <a:off x="321044" y="4267650"/>
            <a:ext cx="469803" cy="1046169"/>
            <a:chOff x="1946160" y="4555800"/>
            <a:chExt cx="365040" cy="812880"/>
          </a:xfrm>
        </p:grpSpPr>
        <p:sp>
          <p:nvSpPr>
            <p:cNvPr id="2826" name="Google Shape;2826;p35">
              <a:extLst>
                <a:ext uri="{FF2B5EF4-FFF2-40B4-BE49-F238E27FC236}">
                  <a16:creationId xmlns:a16="http://schemas.microsoft.com/office/drawing/2014/main" id="{518CC16B-08A6-275B-B67D-FD1E380166F3}"/>
                </a:ext>
              </a:extLst>
            </p:cNvPr>
            <p:cNvSpPr/>
            <p:nvPr/>
          </p:nvSpPr>
          <p:spPr>
            <a:xfrm>
              <a:off x="2023560" y="4584600"/>
              <a:ext cx="287640" cy="653760"/>
            </a:xfrm>
            <a:custGeom>
              <a:avLst/>
              <a:gdLst/>
              <a:ahLst/>
              <a:cxnLst/>
              <a:rect l="l" t="t" r="r" b="b"/>
              <a:pathLst>
                <a:path w="799" h="1816" extrusionOk="0">
                  <a:moveTo>
                    <a:pt x="655" y="0"/>
                  </a:moveTo>
                  <a:lnTo>
                    <a:pt x="799" y="62"/>
                  </a:lnTo>
                  <a:lnTo>
                    <a:pt x="132" y="1816"/>
                  </a:lnTo>
                  <a:lnTo>
                    <a:pt x="0" y="1738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35">
              <a:extLst>
                <a:ext uri="{FF2B5EF4-FFF2-40B4-BE49-F238E27FC236}">
                  <a16:creationId xmlns:a16="http://schemas.microsoft.com/office/drawing/2014/main" id="{5E5BF065-B040-7FC4-06A5-4ECC39730B19}"/>
                </a:ext>
              </a:extLst>
            </p:cNvPr>
            <p:cNvSpPr/>
            <p:nvPr/>
          </p:nvSpPr>
          <p:spPr>
            <a:xfrm>
              <a:off x="1946160" y="5306400"/>
              <a:ext cx="42840" cy="62280"/>
            </a:xfrm>
            <a:custGeom>
              <a:avLst/>
              <a:gdLst/>
              <a:ahLst/>
              <a:cxnLst/>
              <a:rect l="l" t="t" r="r" b="b"/>
              <a:pathLst>
                <a:path w="119" h="173" extrusionOk="0">
                  <a:moveTo>
                    <a:pt x="119" y="48"/>
                  </a:moveTo>
                  <a:cubicBezTo>
                    <a:pt x="82" y="89"/>
                    <a:pt x="45" y="132"/>
                    <a:pt x="7" y="173"/>
                  </a:cubicBezTo>
                  <a:cubicBezTo>
                    <a:pt x="5" y="112"/>
                    <a:pt x="2" y="59"/>
                    <a:pt x="0" y="0"/>
                  </a:cubicBezTo>
                  <a:lnTo>
                    <a:pt x="119" y="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17275" rIns="90000" bIns="17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28" name="Google Shape;2828;p35">
              <a:extLst>
                <a:ext uri="{FF2B5EF4-FFF2-40B4-BE49-F238E27FC236}">
                  <a16:creationId xmlns:a16="http://schemas.microsoft.com/office/drawing/2014/main" id="{0809E704-4FDA-0343-EED6-43D444807FC8}"/>
                </a:ext>
              </a:extLst>
            </p:cNvPr>
            <p:cNvGrpSpPr/>
            <p:nvPr/>
          </p:nvGrpSpPr>
          <p:grpSpPr>
            <a:xfrm>
              <a:off x="1950840" y="4555800"/>
              <a:ext cx="334800" cy="761760"/>
              <a:chOff x="1950840" y="4555800"/>
              <a:chExt cx="334800" cy="761760"/>
            </a:xfrm>
          </p:grpSpPr>
          <p:sp>
            <p:nvSpPr>
              <p:cNvPr id="2829" name="Google Shape;2829;p35">
                <a:extLst>
                  <a:ext uri="{FF2B5EF4-FFF2-40B4-BE49-F238E27FC236}">
                    <a16:creationId xmlns:a16="http://schemas.microsoft.com/office/drawing/2014/main" id="{708752E1-E1EA-6523-8D5B-E054D96BACB6}"/>
                  </a:ext>
                </a:extLst>
              </p:cNvPr>
              <p:cNvSpPr/>
              <p:nvPr/>
            </p:nvSpPr>
            <p:spPr>
              <a:xfrm>
                <a:off x="1952280" y="4555800"/>
                <a:ext cx="333360" cy="68256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96" extrusionOk="0">
                    <a:moveTo>
                      <a:pt x="668" y="0"/>
                    </a:moveTo>
                    <a:cubicBezTo>
                      <a:pt x="452" y="609"/>
                      <a:pt x="166" y="1141"/>
                      <a:pt x="0" y="1814"/>
                    </a:cubicBezTo>
                    <a:cubicBezTo>
                      <a:pt x="114" y="1857"/>
                      <a:pt x="239" y="1896"/>
                      <a:pt x="239" y="1896"/>
                    </a:cubicBezTo>
                    <a:cubicBezTo>
                      <a:pt x="444" y="1311"/>
                      <a:pt x="698" y="689"/>
                      <a:pt x="926" y="112"/>
                    </a:cubicBezTo>
                    <a:lnTo>
                      <a:pt x="668" y="0"/>
                    </a:lnTo>
                    <a:close/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35">
                <a:extLst>
                  <a:ext uri="{FF2B5EF4-FFF2-40B4-BE49-F238E27FC236}">
                    <a16:creationId xmlns:a16="http://schemas.microsoft.com/office/drawing/2014/main" id="{BC245BD4-9F22-B2F1-09FA-97D651013D43}"/>
                  </a:ext>
                </a:extLst>
              </p:cNvPr>
              <p:cNvSpPr/>
              <p:nvPr/>
            </p:nvSpPr>
            <p:spPr>
              <a:xfrm>
                <a:off x="1998360" y="4586040"/>
                <a:ext cx="243000" cy="63468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763" fill="none" extrusionOk="0">
                    <a:moveTo>
                      <a:pt x="0" y="1763"/>
                    </a:moveTo>
                    <a:cubicBezTo>
                      <a:pt x="225" y="1175"/>
                      <a:pt x="451" y="588"/>
                      <a:pt x="675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1" name="Google Shape;2831;p35">
                <a:extLst>
                  <a:ext uri="{FF2B5EF4-FFF2-40B4-BE49-F238E27FC236}">
                    <a16:creationId xmlns:a16="http://schemas.microsoft.com/office/drawing/2014/main" id="{5A1CCC7F-FDEC-97DD-4138-E6444F6637E8}"/>
                  </a:ext>
                </a:extLst>
              </p:cNvPr>
              <p:cNvSpPr/>
              <p:nvPr/>
            </p:nvSpPr>
            <p:spPr>
              <a:xfrm>
                <a:off x="1950840" y="5210280"/>
                <a:ext cx="86040" cy="10728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98" fill="none" extrusionOk="0">
                    <a:moveTo>
                      <a:pt x="239" y="85"/>
                    </a:moveTo>
                    <a:cubicBezTo>
                      <a:pt x="189" y="158"/>
                      <a:pt x="147" y="226"/>
                      <a:pt x="99" y="298"/>
                    </a:cubicBezTo>
                    <a:lnTo>
                      <a:pt x="2" y="265"/>
                    </a:lnTo>
                    <a:cubicBezTo>
                      <a:pt x="-4" y="173"/>
                      <a:pt x="4" y="91"/>
                      <a:pt x="4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32" name="Google Shape;2832;p35">
            <a:extLst>
              <a:ext uri="{FF2B5EF4-FFF2-40B4-BE49-F238E27FC236}">
                <a16:creationId xmlns:a16="http://schemas.microsoft.com/office/drawing/2014/main" id="{8300F6AA-DC3F-18C2-7445-CD371008B424}"/>
              </a:ext>
            </a:extLst>
          </p:cNvPr>
          <p:cNvGrpSpPr/>
          <p:nvPr/>
        </p:nvGrpSpPr>
        <p:grpSpPr>
          <a:xfrm rot="6000587">
            <a:off x="449891" y="4012075"/>
            <a:ext cx="268724" cy="711191"/>
            <a:chOff x="1684460" y="4511710"/>
            <a:chExt cx="208800" cy="552600"/>
          </a:xfrm>
        </p:grpSpPr>
        <p:sp>
          <p:nvSpPr>
            <p:cNvPr id="2833" name="Google Shape;2833;p35">
              <a:extLst>
                <a:ext uri="{FF2B5EF4-FFF2-40B4-BE49-F238E27FC236}">
                  <a16:creationId xmlns:a16="http://schemas.microsoft.com/office/drawing/2014/main" id="{B721EEB1-5F04-436E-AE90-71A110B8D034}"/>
                </a:ext>
              </a:extLst>
            </p:cNvPr>
            <p:cNvSpPr/>
            <p:nvPr/>
          </p:nvSpPr>
          <p:spPr>
            <a:xfrm>
              <a:off x="1684460" y="4511710"/>
              <a:ext cx="137520" cy="77760"/>
            </a:xfrm>
            <a:custGeom>
              <a:avLst/>
              <a:gdLst/>
              <a:ahLst/>
              <a:cxnLst/>
              <a:rect l="l" t="t" r="r" b="b"/>
              <a:pathLst>
                <a:path w="382" h="216" extrusionOk="0">
                  <a:moveTo>
                    <a:pt x="15" y="216"/>
                  </a:moveTo>
                  <a:cubicBezTo>
                    <a:pt x="10" y="194"/>
                    <a:pt x="6" y="172"/>
                    <a:pt x="2" y="149"/>
                  </a:cubicBezTo>
                  <a:cubicBezTo>
                    <a:pt x="-7" y="103"/>
                    <a:pt x="25" y="58"/>
                    <a:pt x="72" y="48"/>
                  </a:cubicBezTo>
                  <a:cubicBezTo>
                    <a:pt x="133" y="37"/>
                    <a:pt x="195" y="20"/>
                    <a:pt x="256" y="3"/>
                  </a:cubicBezTo>
                  <a:cubicBezTo>
                    <a:pt x="299" y="-10"/>
                    <a:pt x="344" y="13"/>
                    <a:pt x="361" y="54"/>
                  </a:cubicBezTo>
                  <a:lnTo>
                    <a:pt x="382" y="127"/>
                  </a:lnTo>
                  <a:lnTo>
                    <a:pt x="15" y="2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32750" rIns="90000" bIns="32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34" name="Google Shape;2834;p35">
              <a:extLst>
                <a:ext uri="{FF2B5EF4-FFF2-40B4-BE49-F238E27FC236}">
                  <a16:creationId xmlns:a16="http://schemas.microsoft.com/office/drawing/2014/main" id="{8F01722E-08EA-BD8B-542F-F094C4BC07E9}"/>
                </a:ext>
              </a:extLst>
            </p:cNvPr>
            <p:cNvGrpSpPr/>
            <p:nvPr/>
          </p:nvGrpSpPr>
          <p:grpSpPr>
            <a:xfrm>
              <a:off x="1689860" y="4558150"/>
              <a:ext cx="203400" cy="506160"/>
              <a:chOff x="1689860" y="4558150"/>
              <a:chExt cx="203400" cy="506160"/>
            </a:xfrm>
          </p:grpSpPr>
          <p:sp>
            <p:nvSpPr>
              <p:cNvPr id="2835" name="Google Shape;2835;p35">
                <a:extLst>
                  <a:ext uri="{FF2B5EF4-FFF2-40B4-BE49-F238E27FC236}">
                    <a16:creationId xmlns:a16="http://schemas.microsoft.com/office/drawing/2014/main" id="{F991FDA9-E9A9-7868-F584-E09484AC1296}"/>
                  </a:ext>
                </a:extLst>
              </p:cNvPr>
              <p:cNvSpPr/>
              <p:nvPr/>
            </p:nvSpPr>
            <p:spPr>
              <a:xfrm>
                <a:off x="1689860" y="4558150"/>
                <a:ext cx="203400" cy="40356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121" extrusionOk="0">
                    <a:moveTo>
                      <a:pt x="236" y="1121"/>
                    </a:moveTo>
                    <a:cubicBezTo>
                      <a:pt x="159" y="794"/>
                      <a:pt x="36" y="422"/>
                      <a:pt x="0" y="87"/>
                    </a:cubicBezTo>
                    <a:cubicBezTo>
                      <a:pt x="86" y="65"/>
                      <a:pt x="344" y="-6"/>
                      <a:pt x="365" y="0"/>
                    </a:cubicBezTo>
                    <a:cubicBezTo>
                      <a:pt x="365" y="0"/>
                      <a:pt x="382" y="61"/>
                      <a:pt x="391" y="106"/>
                    </a:cubicBezTo>
                    <a:cubicBezTo>
                      <a:pt x="451" y="420"/>
                      <a:pt x="524" y="741"/>
                      <a:pt x="565" y="1059"/>
                    </a:cubicBezTo>
                    <a:cubicBezTo>
                      <a:pt x="567" y="1059"/>
                      <a:pt x="367" y="1121"/>
                      <a:pt x="236" y="1121"/>
                    </a:cubicBezTo>
                    <a:close/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6" name="Google Shape;2836;p35">
                <a:extLst>
                  <a:ext uri="{FF2B5EF4-FFF2-40B4-BE49-F238E27FC236}">
                    <a16:creationId xmlns:a16="http://schemas.microsoft.com/office/drawing/2014/main" id="{A4B6D164-1D60-D89D-80E8-3E01CAEB6786}"/>
                  </a:ext>
                </a:extLst>
              </p:cNvPr>
              <p:cNvSpPr/>
              <p:nvPr/>
            </p:nvSpPr>
            <p:spPr>
              <a:xfrm>
                <a:off x="1694900" y="4586950"/>
                <a:ext cx="128880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62" fill="none" extrusionOk="0">
                    <a:moveTo>
                      <a:pt x="0" y="62"/>
                    </a:moveTo>
                    <a:cubicBezTo>
                      <a:pt x="115" y="24"/>
                      <a:pt x="237" y="4"/>
                      <a:pt x="358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7" name="Google Shape;2837;p35">
                <a:extLst>
                  <a:ext uri="{FF2B5EF4-FFF2-40B4-BE49-F238E27FC236}">
                    <a16:creationId xmlns:a16="http://schemas.microsoft.com/office/drawing/2014/main" id="{20901B99-67AF-A32B-C2B6-3EFA5B63139D}"/>
                  </a:ext>
                </a:extLst>
              </p:cNvPr>
              <p:cNvSpPr/>
              <p:nvPr/>
            </p:nvSpPr>
            <p:spPr>
              <a:xfrm>
                <a:off x="1740620" y="4594870"/>
                <a:ext cx="76680" cy="36072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002" fill="none" extrusionOk="0">
                    <a:moveTo>
                      <a:pt x="0" y="0"/>
                    </a:moveTo>
                    <a:cubicBezTo>
                      <a:pt x="71" y="335"/>
                      <a:pt x="142" y="669"/>
                      <a:pt x="213" y="1002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35">
                <a:extLst>
                  <a:ext uri="{FF2B5EF4-FFF2-40B4-BE49-F238E27FC236}">
                    <a16:creationId xmlns:a16="http://schemas.microsoft.com/office/drawing/2014/main" id="{7566E08F-995C-D162-739A-96710B474D8F}"/>
                  </a:ext>
                </a:extLst>
              </p:cNvPr>
              <p:cNvSpPr/>
              <p:nvPr/>
            </p:nvSpPr>
            <p:spPr>
              <a:xfrm>
                <a:off x="1769420" y="4598470"/>
                <a:ext cx="76680" cy="35424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984" fill="none" extrusionOk="0">
                    <a:moveTo>
                      <a:pt x="0" y="0"/>
                    </a:moveTo>
                    <a:cubicBezTo>
                      <a:pt x="71" y="329"/>
                      <a:pt x="142" y="656"/>
                      <a:pt x="213" y="984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35">
                <a:extLst>
                  <a:ext uri="{FF2B5EF4-FFF2-40B4-BE49-F238E27FC236}">
                    <a16:creationId xmlns:a16="http://schemas.microsoft.com/office/drawing/2014/main" id="{98A95CC5-D391-3456-FF01-F9F25C221508}"/>
                  </a:ext>
                </a:extLst>
              </p:cNvPr>
              <p:cNvSpPr/>
              <p:nvPr/>
            </p:nvSpPr>
            <p:spPr>
              <a:xfrm>
                <a:off x="1776260" y="4931830"/>
                <a:ext cx="111600" cy="11520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320" fill="none" extrusionOk="0">
                    <a:moveTo>
                      <a:pt x="0" y="86"/>
                    </a:moveTo>
                    <a:cubicBezTo>
                      <a:pt x="78" y="159"/>
                      <a:pt x="151" y="238"/>
                      <a:pt x="218" y="320"/>
                    </a:cubicBezTo>
                    <a:cubicBezTo>
                      <a:pt x="271" y="221"/>
                      <a:pt x="302" y="113"/>
                      <a:pt x="310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35">
                <a:extLst>
                  <a:ext uri="{FF2B5EF4-FFF2-40B4-BE49-F238E27FC236}">
                    <a16:creationId xmlns:a16="http://schemas.microsoft.com/office/drawing/2014/main" id="{BFAC8207-000A-030C-0F6F-04A3D2F01579}"/>
                  </a:ext>
                </a:extLst>
              </p:cNvPr>
              <p:cNvSpPr/>
              <p:nvPr/>
            </p:nvSpPr>
            <p:spPr>
              <a:xfrm>
                <a:off x="1853300" y="5053150"/>
                <a:ext cx="6120" cy="11160"/>
              </a:xfrm>
              <a:custGeom>
                <a:avLst/>
                <a:gdLst/>
                <a:ahLst/>
                <a:cxnLst/>
                <a:rect l="l" t="t" r="r" b="b"/>
                <a:pathLst>
                  <a:path w="17" h="31" fill="none" extrusionOk="0">
                    <a:moveTo>
                      <a:pt x="17" y="31"/>
                    </a:moveTo>
                    <a:cubicBezTo>
                      <a:pt x="12" y="2"/>
                      <a:pt x="6" y="30"/>
                      <a:pt x="0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1C1321-78D0-2291-85AE-3E772638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03" y="161132"/>
            <a:ext cx="4294800" cy="572700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A90D6C-0C64-01CF-9967-1BB548CD73A7}"/>
              </a:ext>
            </a:extLst>
          </p:cNvPr>
          <p:cNvSpPr txBox="1"/>
          <p:nvPr/>
        </p:nvSpPr>
        <p:spPr>
          <a:xfrm>
            <a:off x="893131" y="653836"/>
            <a:ext cx="5320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 số đo các góc A, D, P trong hình 4.4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D05506-0FCC-9A54-3A7E-09C8527FD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26" y="1102636"/>
            <a:ext cx="2813148" cy="20463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5F64AE-95E4-47EF-7DC7-135E351A4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039" y="1115501"/>
            <a:ext cx="3288962" cy="20463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9DF901-6ACB-69C7-4457-B7664C526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8923" y="3195091"/>
            <a:ext cx="3835597" cy="191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5289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>
          <a:extLst>
            <a:ext uri="{FF2B5EF4-FFF2-40B4-BE49-F238E27FC236}">
              <a16:creationId xmlns:a16="http://schemas.microsoft.com/office/drawing/2014/main" id="{0A73F6BD-5515-5BBE-979C-F4121D31E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p35">
            <a:extLst>
              <a:ext uri="{FF2B5EF4-FFF2-40B4-BE49-F238E27FC236}">
                <a16:creationId xmlns:a16="http://schemas.microsoft.com/office/drawing/2014/main" id="{DDD83109-1AC1-3B9F-33EA-FCAC5A3ED1C6}"/>
              </a:ext>
            </a:extLst>
          </p:cNvPr>
          <p:cNvSpPr/>
          <p:nvPr/>
        </p:nvSpPr>
        <p:spPr>
          <a:xfrm>
            <a:off x="6023912" y="353225"/>
            <a:ext cx="1551845" cy="224649"/>
          </a:xfrm>
          <a:custGeom>
            <a:avLst/>
            <a:gdLst/>
            <a:ahLst/>
            <a:cxnLst/>
            <a:rect l="l" t="t" r="r" b="b"/>
            <a:pathLst>
              <a:path w="4650" h="624" extrusionOk="0">
                <a:moveTo>
                  <a:pt x="0" y="0"/>
                </a:moveTo>
                <a:lnTo>
                  <a:pt x="4650" y="0"/>
                </a:lnTo>
                <a:lnTo>
                  <a:pt x="4455" y="328"/>
                </a:lnTo>
                <a:lnTo>
                  <a:pt x="4650" y="624"/>
                </a:lnTo>
                <a:lnTo>
                  <a:pt x="0" y="624"/>
                </a:lnTo>
                <a:lnTo>
                  <a:pt x="227" y="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840000" algn="bl" rotWithShape="0">
              <a:schemeClr val="dk1"/>
            </a:outerShdw>
          </a:effectLst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5" name="Google Shape;2825;p35">
            <a:extLst>
              <a:ext uri="{FF2B5EF4-FFF2-40B4-BE49-F238E27FC236}">
                <a16:creationId xmlns:a16="http://schemas.microsoft.com/office/drawing/2014/main" id="{B633873D-CA4B-B365-B2D1-DB1C6B253DF7}"/>
              </a:ext>
            </a:extLst>
          </p:cNvPr>
          <p:cNvGrpSpPr/>
          <p:nvPr/>
        </p:nvGrpSpPr>
        <p:grpSpPr>
          <a:xfrm rot="6000587">
            <a:off x="321044" y="4267650"/>
            <a:ext cx="469803" cy="1046169"/>
            <a:chOff x="1946160" y="4555800"/>
            <a:chExt cx="365040" cy="812880"/>
          </a:xfrm>
        </p:grpSpPr>
        <p:sp>
          <p:nvSpPr>
            <p:cNvPr id="2826" name="Google Shape;2826;p35">
              <a:extLst>
                <a:ext uri="{FF2B5EF4-FFF2-40B4-BE49-F238E27FC236}">
                  <a16:creationId xmlns:a16="http://schemas.microsoft.com/office/drawing/2014/main" id="{518CC16B-08A6-275B-B67D-FD1E380166F3}"/>
                </a:ext>
              </a:extLst>
            </p:cNvPr>
            <p:cNvSpPr/>
            <p:nvPr/>
          </p:nvSpPr>
          <p:spPr>
            <a:xfrm>
              <a:off x="2023560" y="4584600"/>
              <a:ext cx="287640" cy="653760"/>
            </a:xfrm>
            <a:custGeom>
              <a:avLst/>
              <a:gdLst/>
              <a:ahLst/>
              <a:cxnLst/>
              <a:rect l="l" t="t" r="r" b="b"/>
              <a:pathLst>
                <a:path w="799" h="1816" extrusionOk="0">
                  <a:moveTo>
                    <a:pt x="655" y="0"/>
                  </a:moveTo>
                  <a:lnTo>
                    <a:pt x="799" y="62"/>
                  </a:lnTo>
                  <a:lnTo>
                    <a:pt x="132" y="1816"/>
                  </a:lnTo>
                  <a:lnTo>
                    <a:pt x="0" y="1738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35">
              <a:extLst>
                <a:ext uri="{FF2B5EF4-FFF2-40B4-BE49-F238E27FC236}">
                  <a16:creationId xmlns:a16="http://schemas.microsoft.com/office/drawing/2014/main" id="{5E5BF065-B040-7FC4-06A5-4ECC39730B19}"/>
                </a:ext>
              </a:extLst>
            </p:cNvPr>
            <p:cNvSpPr/>
            <p:nvPr/>
          </p:nvSpPr>
          <p:spPr>
            <a:xfrm>
              <a:off x="1946160" y="5306400"/>
              <a:ext cx="42840" cy="62280"/>
            </a:xfrm>
            <a:custGeom>
              <a:avLst/>
              <a:gdLst/>
              <a:ahLst/>
              <a:cxnLst/>
              <a:rect l="l" t="t" r="r" b="b"/>
              <a:pathLst>
                <a:path w="119" h="173" extrusionOk="0">
                  <a:moveTo>
                    <a:pt x="119" y="48"/>
                  </a:moveTo>
                  <a:cubicBezTo>
                    <a:pt x="82" y="89"/>
                    <a:pt x="45" y="132"/>
                    <a:pt x="7" y="173"/>
                  </a:cubicBezTo>
                  <a:cubicBezTo>
                    <a:pt x="5" y="112"/>
                    <a:pt x="2" y="59"/>
                    <a:pt x="0" y="0"/>
                  </a:cubicBezTo>
                  <a:lnTo>
                    <a:pt x="119" y="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17275" rIns="90000" bIns="17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28" name="Google Shape;2828;p35">
              <a:extLst>
                <a:ext uri="{FF2B5EF4-FFF2-40B4-BE49-F238E27FC236}">
                  <a16:creationId xmlns:a16="http://schemas.microsoft.com/office/drawing/2014/main" id="{0809E704-4FDA-0343-EED6-43D444807FC8}"/>
                </a:ext>
              </a:extLst>
            </p:cNvPr>
            <p:cNvGrpSpPr/>
            <p:nvPr/>
          </p:nvGrpSpPr>
          <p:grpSpPr>
            <a:xfrm>
              <a:off x="1950840" y="4555800"/>
              <a:ext cx="334800" cy="761760"/>
              <a:chOff x="1950840" y="4555800"/>
              <a:chExt cx="334800" cy="761760"/>
            </a:xfrm>
          </p:grpSpPr>
          <p:sp>
            <p:nvSpPr>
              <p:cNvPr id="2829" name="Google Shape;2829;p35">
                <a:extLst>
                  <a:ext uri="{FF2B5EF4-FFF2-40B4-BE49-F238E27FC236}">
                    <a16:creationId xmlns:a16="http://schemas.microsoft.com/office/drawing/2014/main" id="{708752E1-E1EA-6523-8D5B-E054D96BACB6}"/>
                  </a:ext>
                </a:extLst>
              </p:cNvPr>
              <p:cNvSpPr/>
              <p:nvPr/>
            </p:nvSpPr>
            <p:spPr>
              <a:xfrm>
                <a:off x="1952280" y="4555800"/>
                <a:ext cx="333360" cy="68256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96" extrusionOk="0">
                    <a:moveTo>
                      <a:pt x="668" y="0"/>
                    </a:moveTo>
                    <a:cubicBezTo>
                      <a:pt x="452" y="609"/>
                      <a:pt x="166" y="1141"/>
                      <a:pt x="0" y="1814"/>
                    </a:cubicBezTo>
                    <a:cubicBezTo>
                      <a:pt x="114" y="1857"/>
                      <a:pt x="239" y="1896"/>
                      <a:pt x="239" y="1896"/>
                    </a:cubicBezTo>
                    <a:cubicBezTo>
                      <a:pt x="444" y="1311"/>
                      <a:pt x="698" y="689"/>
                      <a:pt x="926" y="112"/>
                    </a:cubicBezTo>
                    <a:lnTo>
                      <a:pt x="668" y="0"/>
                    </a:lnTo>
                    <a:close/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35">
                <a:extLst>
                  <a:ext uri="{FF2B5EF4-FFF2-40B4-BE49-F238E27FC236}">
                    <a16:creationId xmlns:a16="http://schemas.microsoft.com/office/drawing/2014/main" id="{BC245BD4-9F22-B2F1-09FA-97D651013D43}"/>
                  </a:ext>
                </a:extLst>
              </p:cNvPr>
              <p:cNvSpPr/>
              <p:nvPr/>
            </p:nvSpPr>
            <p:spPr>
              <a:xfrm>
                <a:off x="1998360" y="4586040"/>
                <a:ext cx="243000" cy="63468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763" fill="none" extrusionOk="0">
                    <a:moveTo>
                      <a:pt x="0" y="1763"/>
                    </a:moveTo>
                    <a:cubicBezTo>
                      <a:pt x="225" y="1175"/>
                      <a:pt x="451" y="588"/>
                      <a:pt x="675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1" name="Google Shape;2831;p35">
                <a:extLst>
                  <a:ext uri="{FF2B5EF4-FFF2-40B4-BE49-F238E27FC236}">
                    <a16:creationId xmlns:a16="http://schemas.microsoft.com/office/drawing/2014/main" id="{5A1CCC7F-FDEC-97DD-4138-E6444F6637E8}"/>
                  </a:ext>
                </a:extLst>
              </p:cNvPr>
              <p:cNvSpPr/>
              <p:nvPr/>
            </p:nvSpPr>
            <p:spPr>
              <a:xfrm>
                <a:off x="1950840" y="5210280"/>
                <a:ext cx="86040" cy="10728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98" fill="none" extrusionOk="0">
                    <a:moveTo>
                      <a:pt x="239" y="85"/>
                    </a:moveTo>
                    <a:cubicBezTo>
                      <a:pt x="189" y="158"/>
                      <a:pt x="147" y="226"/>
                      <a:pt x="99" y="298"/>
                    </a:cubicBezTo>
                    <a:lnTo>
                      <a:pt x="2" y="265"/>
                    </a:lnTo>
                    <a:cubicBezTo>
                      <a:pt x="-4" y="173"/>
                      <a:pt x="4" y="91"/>
                      <a:pt x="4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32" name="Google Shape;2832;p35">
            <a:extLst>
              <a:ext uri="{FF2B5EF4-FFF2-40B4-BE49-F238E27FC236}">
                <a16:creationId xmlns:a16="http://schemas.microsoft.com/office/drawing/2014/main" id="{8300F6AA-DC3F-18C2-7445-CD371008B424}"/>
              </a:ext>
            </a:extLst>
          </p:cNvPr>
          <p:cNvGrpSpPr/>
          <p:nvPr/>
        </p:nvGrpSpPr>
        <p:grpSpPr>
          <a:xfrm rot="6000587">
            <a:off x="449891" y="4012075"/>
            <a:ext cx="268724" cy="711191"/>
            <a:chOff x="1684460" y="4511710"/>
            <a:chExt cx="208800" cy="552600"/>
          </a:xfrm>
        </p:grpSpPr>
        <p:sp>
          <p:nvSpPr>
            <p:cNvPr id="2833" name="Google Shape;2833;p35">
              <a:extLst>
                <a:ext uri="{FF2B5EF4-FFF2-40B4-BE49-F238E27FC236}">
                  <a16:creationId xmlns:a16="http://schemas.microsoft.com/office/drawing/2014/main" id="{B721EEB1-5F04-436E-AE90-71A110B8D034}"/>
                </a:ext>
              </a:extLst>
            </p:cNvPr>
            <p:cNvSpPr/>
            <p:nvPr/>
          </p:nvSpPr>
          <p:spPr>
            <a:xfrm>
              <a:off x="1684460" y="4511710"/>
              <a:ext cx="137520" cy="77760"/>
            </a:xfrm>
            <a:custGeom>
              <a:avLst/>
              <a:gdLst/>
              <a:ahLst/>
              <a:cxnLst/>
              <a:rect l="l" t="t" r="r" b="b"/>
              <a:pathLst>
                <a:path w="382" h="216" extrusionOk="0">
                  <a:moveTo>
                    <a:pt x="15" y="216"/>
                  </a:moveTo>
                  <a:cubicBezTo>
                    <a:pt x="10" y="194"/>
                    <a:pt x="6" y="172"/>
                    <a:pt x="2" y="149"/>
                  </a:cubicBezTo>
                  <a:cubicBezTo>
                    <a:pt x="-7" y="103"/>
                    <a:pt x="25" y="58"/>
                    <a:pt x="72" y="48"/>
                  </a:cubicBezTo>
                  <a:cubicBezTo>
                    <a:pt x="133" y="37"/>
                    <a:pt x="195" y="20"/>
                    <a:pt x="256" y="3"/>
                  </a:cubicBezTo>
                  <a:cubicBezTo>
                    <a:pt x="299" y="-10"/>
                    <a:pt x="344" y="13"/>
                    <a:pt x="361" y="54"/>
                  </a:cubicBezTo>
                  <a:lnTo>
                    <a:pt x="382" y="127"/>
                  </a:lnTo>
                  <a:lnTo>
                    <a:pt x="15" y="2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32750" rIns="90000" bIns="32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34" name="Google Shape;2834;p35">
              <a:extLst>
                <a:ext uri="{FF2B5EF4-FFF2-40B4-BE49-F238E27FC236}">
                  <a16:creationId xmlns:a16="http://schemas.microsoft.com/office/drawing/2014/main" id="{8F01722E-08EA-BD8B-542F-F094C4BC07E9}"/>
                </a:ext>
              </a:extLst>
            </p:cNvPr>
            <p:cNvGrpSpPr/>
            <p:nvPr/>
          </p:nvGrpSpPr>
          <p:grpSpPr>
            <a:xfrm>
              <a:off x="1689860" y="4558150"/>
              <a:ext cx="203400" cy="506160"/>
              <a:chOff x="1689860" y="4558150"/>
              <a:chExt cx="203400" cy="506160"/>
            </a:xfrm>
          </p:grpSpPr>
          <p:sp>
            <p:nvSpPr>
              <p:cNvPr id="2835" name="Google Shape;2835;p35">
                <a:extLst>
                  <a:ext uri="{FF2B5EF4-FFF2-40B4-BE49-F238E27FC236}">
                    <a16:creationId xmlns:a16="http://schemas.microsoft.com/office/drawing/2014/main" id="{F991FDA9-E9A9-7868-F584-E09484AC1296}"/>
                  </a:ext>
                </a:extLst>
              </p:cNvPr>
              <p:cNvSpPr/>
              <p:nvPr/>
            </p:nvSpPr>
            <p:spPr>
              <a:xfrm>
                <a:off x="1689860" y="4558150"/>
                <a:ext cx="203400" cy="40356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121" extrusionOk="0">
                    <a:moveTo>
                      <a:pt x="236" y="1121"/>
                    </a:moveTo>
                    <a:cubicBezTo>
                      <a:pt x="159" y="794"/>
                      <a:pt x="36" y="422"/>
                      <a:pt x="0" y="87"/>
                    </a:cubicBezTo>
                    <a:cubicBezTo>
                      <a:pt x="86" y="65"/>
                      <a:pt x="344" y="-6"/>
                      <a:pt x="365" y="0"/>
                    </a:cubicBezTo>
                    <a:cubicBezTo>
                      <a:pt x="365" y="0"/>
                      <a:pt x="382" y="61"/>
                      <a:pt x="391" y="106"/>
                    </a:cubicBezTo>
                    <a:cubicBezTo>
                      <a:pt x="451" y="420"/>
                      <a:pt x="524" y="741"/>
                      <a:pt x="565" y="1059"/>
                    </a:cubicBezTo>
                    <a:cubicBezTo>
                      <a:pt x="567" y="1059"/>
                      <a:pt x="367" y="1121"/>
                      <a:pt x="236" y="1121"/>
                    </a:cubicBezTo>
                    <a:close/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6" name="Google Shape;2836;p35">
                <a:extLst>
                  <a:ext uri="{FF2B5EF4-FFF2-40B4-BE49-F238E27FC236}">
                    <a16:creationId xmlns:a16="http://schemas.microsoft.com/office/drawing/2014/main" id="{A4B6D164-1D60-D89D-80E8-3E01CAEB6786}"/>
                  </a:ext>
                </a:extLst>
              </p:cNvPr>
              <p:cNvSpPr/>
              <p:nvPr/>
            </p:nvSpPr>
            <p:spPr>
              <a:xfrm>
                <a:off x="1694900" y="4586950"/>
                <a:ext cx="128880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62" fill="none" extrusionOk="0">
                    <a:moveTo>
                      <a:pt x="0" y="62"/>
                    </a:moveTo>
                    <a:cubicBezTo>
                      <a:pt x="115" y="24"/>
                      <a:pt x="237" y="4"/>
                      <a:pt x="358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7" name="Google Shape;2837;p35">
                <a:extLst>
                  <a:ext uri="{FF2B5EF4-FFF2-40B4-BE49-F238E27FC236}">
                    <a16:creationId xmlns:a16="http://schemas.microsoft.com/office/drawing/2014/main" id="{20901B99-67AF-A32B-C2B6-3EFA5B63139D}"/>
                  </a:ext>
                </a:extLst>
              </p:cNvPr>
              <p:cNvSpPr/>
              <p:nvPr/>
            </p:nvSpPr>
            <p:spPr>
              <a:xfrm>
                <a:off x="1740620" y="4594870"/>
                <a:ext cx="76680" cy="36072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002" fill="none" extrusionOk="0">
                    <a:moveTo>
                      <a:pt x="0" y="0"/>
                    </a:moveTo>
                    <a:cubicBezTo>
                      <a:pt x="71" y="335"/>
                      <a:pt x="142" y="669"/>
                      <a:pt x="213" y="1002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35">
                <a:extLst>
                  <a:ext uri="{FF2B5EF4-FFF2-40B4-BE49-F238E27FC236}">
                    <a16:creationId xmlns:a16="http://schemas.microsoft.com/office/drawing/2014/main" id="{7566E08F-995C-D162-739A-96710B474D8F}"/>
                  </a:ext>
                </a:extLst>
              </p:cNvPr>
              <p:cNvSpPr/>
              <p:nvPr/>
            </p:nvSpPr>
            <p:spPr>
              <a:xfrm>
                <a:off x="1769420" y="4598470"/>
                <a:ext cx="76680" cy="35424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984" fill="none" extrusionOk="0">
                    <a:moveTo>
                      <a:pt x="0" y="0"/>
                    </a:moveTo>
                    <a:cubicBezTo>
                      <a:pt x="71" y="329"/>
                      <a:pt x="142" y="656"/>
                      <a:pt x="213" y="984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35">
                <a:extLst>
                  <a:ext uri="{FF2B5EF4-FFF2-40B4-BE49-F238E27FC236}">
                    <a16:creationId xmlns:a16="http://schemas.microsoft.com/office/drawing/2014/main" id="{98A95CC5-D391-3456-FF01-F9F25C221508}"/>
                  </a:ext>
                </a:extLst>
              </p:cNvPr>
              <p:cNvSpPr/>
              <p:nvPr/>
            </p:nvSpPr>
            <p:spPr>
              <a:xfrm>
                <a:off x="1776260" y="4931830"/>
                <a:ext cx="111600" cy="11520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320" fill="none" extrusionOk="0">
                    <a:moveTo>
                      <a:pt x="0" y="86"/>
                    </a:moveTo>
                    <a:cubicBezTo>
                      <a:pt x="78" y="159"/>
                      <a:pt x="151" y="238"/>
                      <a:pt x="218" y="320"/>
                    </a:cubicBezTo>
                    <a:cubicBezTo>
                      <a:pt x="271" y="221"/>
                      <a:pt x="302" y="113"/>
                      <a:pt x="310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51475" rIns="96475" bIns="51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35">
                <a:extLst>
                  <a:ext uri="{FF2B5EF4-FFF2-40B4-BE49-F238E27FC236}">
                    <a16:creationId xmlns:a16="http://schemas.microsoft.com/office/drawing/2014/main" id="{BFAC8207-000A-030C-0F6F-04A3D2F01579}"/>
                  </a:ext>
                </a:extLst>
              </p:cNvPr>
              <p:cNvSpPr/>
              <p:nvPr/>
            </p:nvSpPr>
            <p:spPr>
              <a:xfrm>
                <a:off x="1853300" y="5053150"/>
                <a:ext cx="6120" cy="11160"/>
              </a:xfrm>
              <a:custGeom>
                <a:avLst/>
                <a:gdLst/>
                <a:ahLst/>
                <a:cxnLst/>
                <a:rect l="l" t="t" r="r" b="b"/>
                <a:pathLst>
                  <a:path w="17" h="31" fill="none" extrusionOk="0">
                    <a:moveTo>
                      <a:pt x="17" y="31"/>
                    </a:moveTo>
                    <a:cubicBezTo>
                      <a:pt x="12" y="2"/>
                      <a:pt x="6" y="30"/>
                      <a:pt x="0" y="0"/>
                    </a:cubicBezTo>
                  </a:path>
                </a:pathLst>
              </a:custGeom>
              <a:noFill/>
              <a:ln w="12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475" tIns="0" rIns="9647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1C1321-78D0-2291-85AE-3E772638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03" y="403015"/>
            <a:ext cx="4294800" cy="572700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40BE14-3318-8B99-7123-3E7E6AE9B64D}"/>
                  </a:ext>
                </a:extLst>
              </p:cNvPr>
              <p:cNvSpPr txBox="1"/>
              <p:nvPr/>
            </p:nvSpPr>
            <p:spPr>
              <a:xfrm>
                <a:off x="1364734" y="1315330"/>
                <a:ext cx="7141537" cy="2795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tù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tù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phụ</a:t>
                </a:r>
                <a:r>
                  <a:rPr lang="en-US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Vậy trong tam giác vuông, hai góc nhọn phụ nhau.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40BE14-3318-8B99-7123-3E7E6AE9B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734" y="1315330"/>
                <a:ext cx="7141537" cy="2795958"/>
              </a:xfrm>
              <a:prstGeom prst="rect">
                <a:avLst/>
              </a:prstGeom>
              <a:blipFill>
                <a:blip r:embed="rId3"/>
                <a:stretch>
                  <a:fillRect l="-1196"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0EA4A5E-9BE6-D26E-C6FF-0D5B5EF23DB3}"/>
              </a:ext>
            </a:extLst>
          </p:cNvPr>
          <p:cNvSpPr txBox="1"/>
          <p:nvPr/>
        </p:nvSpPr>
        <p:spPr>
          <a:xfrm>
            <a:off x="3230253" y="1434093"/>
            <a:ext cx="2209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 góc đều nhọn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AED049-E9CF-73B7-9089-86AE3C7463DC}"/>
              </a:ext>
            </a:extLst>
          </p:cNvPr>
          <p:cNvSpPr txBox="1"/>
          <p:nvPr/>
        </p:nvSpPr>
        <p:spPr>
          <a:xfrm>
            <a:off x="6070406" y="1434093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tam giác nhọn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93B928-1134-B66C-44DD-1877B1AB70C1}"/>
              </a:ext>
            </a:extLst>
          </p:cNvPr>
          <p:cNvSpPr txBox="1"/>
          <p:nvPr/>
        </p:nvSpPr>
        <p:spPr>
          <a:xfrm>
            <a:off x="3230253" y="1982269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góc tù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0E97C1-0209-0F0D-816A-D49A1D75C997}"/>
              </a:ext>
            </a:extLst>
          </p:cNvPr>
          <p:cNvSpPr txBox="1"/>
          <p:nvPr/>
        </p:nvSpPr>
        <p:spPr>
          <a:xfrm>
            <a:off x="5048823" y="1982269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tam giác tù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002753-FC8C-3D57-C919-EEFB7236698E}"/>
              </a:ext>
            </a:extLst>
          </p:cNvPr>
          <p:cNvSpPr txBox="1"/>
          <p:nvPr/>
        </p:nvSpPr>
        <p:spPr>
          <a:xfrm>
            <a:off x="3230253" y="2533467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góc vuông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CB2082-A51B-AF8C-19B9-181E95B48D92}"/>
              </a:ext>
            </a:extLst>
          </p:cNvPr>
          <p:cNvSpPr txBox="1"/>
          <p:nvPr/>
        </p:nvSpPr>
        <p:spPr>
          <a:xfrm>
            <a:off x="5574173" y="2533467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tam giác vuông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735998-9DB0-3769-1070-8E6FDF204FF1}"/>
                  </a:ext>
                </a:extLst>
              </p:cNvPr>
              <p:cNvSpPr txBox="1"/>
              <p:nvPr/>
            </p:nvSpPr>
            <p:spPr>
              <a:xfrm>
                <a:off x="3043503" y="3081643"/>
                <a:ext cx="19383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tổng bằng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4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735998-9DB0-3769-1070-8E6FDF204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503" y="3081643"/>
                <a:ext cx="1938351" cy="461665"/>
              </a:xfrm>
              <a:prstGeom prst="rect">
                <a:avLst/>
              </a:prstGeom>
              <a:blipFill>
                <a:blip r:embed="rId4"/>
                <a:stretch>
                  <a:fillRect l="-4717" t="-10667" r="-31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2A90D6C-0C64-01CF-9967-1BB548CD73A7}"/>
              </a:ext>
            </a:extLst>
          </p:cNvPr>
          <p:cNvSpPr txBox="1"/>
          <p:nvPr/>
        </p:nvSpPr>
        <p:spPr>
          <a:xfrm>
            <a:off x="6120978" y="3081642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phụ</a:t>
            </a:r>
          </a:p>
        </p:txBody>
      </p:sp>
    </p:spTree>
    <p:extLst>
      <p:ext uri="{BB962C8B-B14F-4D97-AF65-F5344CB8AC3E}">
        <p14:creationId xmlns:p14="http://schemas.microsoft.com/office/powerpoint/2010/main" val="2750348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779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779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AEA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AEA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3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Student Notes Portfolio by Slidesgo">
  <a:themeElements>
    <a:clrScheme name="Simple Light">
      <a:dk1>
        <a:srgbClr val="2C2D2D"/>
      </a:dk1>
      <a:lt1>
        <a:srgbClr val="FAFAFA"/>
      </a:lt1>
      <a:dk2>
        <a:srgbClr val="FDEDED"/>
      </a:dk2>
      <a:lt2>
        <a:srgbClr val="F4B4B9"/>
      </a:lt2>
      <a:accent1>
        <a:srgbClr val="FBD8A6"/>
      </a:accent1>
      <a:accent2>
        <a:srgbClr val="FFE065"/>
      </a:accent2>
      <a:accent3>
        <a:srgbClr val="79AEAC"/>
      </a:accent3>
      <a:accent4>
        <a:srgbClr val="E1776D"/>
      </a:accent4>
      <a:accent5>
        <a:srgbClr val="FCFCFC"/>
      </a:accent5>
      <a:accent6>
        <a:srgbClr val="FFFFFF"/>
      </a:accent6>
      <a:hlink>
        <a:srgbClr val="2C2D2D"/>
      </a:hlink>
      <a:folHlink>
        <a:srgbClr val="0097A7"/>
      </a:folHlink>
    </a:clrScheme>
    <a:fontScheme name="Custom 6">
      <a:majorFont>
        <a:latin typeface="Consola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176FA07FF484B9DF7FDF858DACA0A" ma:contentTypeVersion="8" ma:contentTypeDescription="Create a new document." ma:contentTypeScope="" ma:versionID="bf89dc2fddeaab5238fc60a5673e4535">
  <xsd:schema xmlns:xsd="http://www.w3.org/2001/XMLSchema" xmlns:xs="http://www.w3.org/2001/XMLSchema" xmlns:p="http://schemas.microsoft.com/office/2006/metadata/properties" xmlns:ns3="906927d7-c55a-4f16-b0e5-e569f2f64d5f" xmlns:ns4="4a560626-8bed-4478-a863-83423348d615" targetNamespace="http://schemas.microsoft.com/office/2006/metadata/properties" ma:root="true" ma:fieldsID="c2504341fdc5f99c58349467ba1c2fed" ns3:_="" ns4:_="">
    <xsd:import namespace="906927d7-c55a-4f16-b0e5-e569f2f64d5f"/>
    <xsd:import namespace="4a560626-8bed-4478-a863-83423348d61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4:MediaServiceObjectDetectorVersion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927d7-c55a-4f16-b0e5-e569f2f64d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60626-8bed-4478-a863-83423348d6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8453E4-64F8-418A-BA79-78D8ED70BB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4A0B61-2C30-40AB-80DF-69C3928AC94A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4a560626-8bed-4478-a863-83423348d615"/>
    <ds:schemaRef ds:uri="http://purl.org/dc/dcmitype/"/>
    <ds:schemaRef ds:uri="906927d7-c55a-4f16-b0e5-e569f2f64d5f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AAAE17A-5C3F-4FD0-86E4-5663811C16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6927d7-c55a-4f16-b0e5-e569f2f64d5f"/>
    <ds:schemaRef ds:uri="4a560626-8bed-4478-a863-83423348d6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677</Words>
  <Application>Microsoft Office PowerPoint</Application>
  <PresentationFormat>On-screen Show (16:9)</PresentationFormat>
  <Paragraphs>85</Paragraphs>
  <Slides>16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Cambria Math</vt:lpstr>
      <vt:lpstr>Arial</vt:lpstr>
      <vt:lpstr>Black Han Sans</vt:lpstr>
      <vt:lpstr>Consolas</vt:lpstr>
      <vt:lpstr>Nanum Gothic</vt:lpstr>
      <vt:lpstr>Times New Roman</vt:lpstr>
      <vt:lpstr>Student Notes Portfolio by Slidesgo</vt:lpstr>
      <vt:lpstr>Bài toán mở đầu</vt:lpstr>
      <vt:lpstr>CHƯƠNG IV. TAM GIÁC BẰNG NHAU</vt:lpstr>
      <vt:lpstr>PowerPoint Presentation</vt:lpstr>
      <vt:lpstr>Hoạt động 1</vt:lpstr>
      <vt:lpstr>Hoạt động 2: Ứng dụng phần mềm GeoGebra</vt:lpstr>
      <vt:lpstr>Định lí</vt:lpstr>
      <vt:lpstr>Chứng minh định lí</vt:lpstr>
      <vt:lpstr>Ví dụ</vt:lpstr>
      <vt:lpstr>Chú ý</vt:lpstr>
      <vt:lpstr>PowerPoint Presentation</vt:lpstr>
      <vt:lpstr>Vận dụng</vt:lpstr>
      <vt:lpstr>Vận dụng</vt:lpstr>
      <vt:lpstr>Giải quyết bài toán mở đầu</vt:lpstr>
      <vt:lpstr>Luyện tập</vt:lpstr>
      <vt:lpstr>VỀ NHÀ ÔN TẬP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TOẠ ĐỘ VECTƠ</dc:title>
  <dc:creator>Hà Chi</dc:creator>
  <cp:lastModifiedBy>Nguyen Phuong Thao</cp:lastModifiedBy>
  <cp:revision>36</cp:revision>
  <dcterms:modified xsi:type="dcterms:W3CDTF">2025-11-30T14:28:41Z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0x010100494176FA07FF484B9DF7FDF858DACA0A</vt:lpwstr>
  </property>
</Properties>
</file>