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21"/>
  </p:notesMasterIdLst>
  <p:sldIdLst>
    <p:sldId id="256" r:id="rId2"/>
    <p:sldId id="329" r:id="rId3"/>
    <p:sldId id="331" r:id="rId4"/>
    <p:sldId id="260" r:id="rId5"/>
    <p:sldId id="349" r:id="rId6"/>
    <p:sldId id="350" r:id="rId7"/>
    <p:sldId id="351" r:id="rId8"/>
    <p:sldId id="261" r:id="rId9"/>
    <p:sldId id="333" r:id="rId10"/>
    <p:sldId id="344" r:id="rId11"/>
    <p:sldId id="337" r:id="rId12"/>
    <p:sldId id="353" r:id="rId13"/>
    <p:sldId id="352" r:id="rId14"/>
    <p:sldId id="338" r:id="rId15"/>
    <p:sldId id="339" r:id="rId16"/>
    <p:sldId id="340" r:id="rId17"/>
    <p:sldId id="342" r:id="rId18"/>
    <p:sldId id="267" r:id="rId19"/>
    <p:sldId id="343" r:id="rId20"/>
  </p:sldIdLst>
  <p:sldSz cx="9144000" cy="5143500" type="screen16x9"/>
  <p:notesSz cx="6858000" cy="9144000"/>
  <p:embeddedFontLst>
    <p:embeddedFont>
      <p:font typeface="Bebas Neue" panose="020B0606020202050201" pitchFamily="34" charset="0"/>
      <p:regular r:id="rId22"/>
    </p:embeddedFont>
    <p:embeddedFont>
      <p:font typeface="Nunito Sans" pitchFamily="2" charset="0"/>
      <p:regular r:id="rId23"/>
      <p:bold r:id="rId24"/>
      <p:italic r:id="rId25"/>
      <p:boldItalic r:id="rId26"/>
    </p:embeddedFont>
    <p:embeddedFont>
      <p:font typeface="Poppins Medium" panose="00000600000000000000" pitchFamily="2" charset="0"/>
      <p:regular r:id="rId27"/>
      <p:bold r:id="rId28"/>
      <p:italic r:id="rId29"/>
      <p:boldItalic r:id="rId30"/>
    </p:embeddedFont>
    <p:embeddedFont>
      <p:font typeface="Poppins SemiBold" panose="00000700000000000000" pitchFamily="2"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49EB7"/>
    <a:srgbClr val="ED8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228E5A-BEAF-44FF-90E7-3CCDF0B6D48E}">
  <a:tblStyle styleId="{87228E5A-BEAF-44FF-90E7-3CCDF0B6D48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60"/>
  </p:normalViewPr>
  <p:slideViewPr>
    <p:cSldViewPr snapToGrid="0">
      <p:cViewPr>
        <p:scale>
          <a:sx n="66" d="100"/>
          <a:sy n="66" d="100"/>
        </p:scale>
        <p:origin x="13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g2880bcb85c6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2" name="Google Shape;1262;g2880bcb85c6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28a0eaa150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 name="Google Shape;1384;g28a0eaa150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073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28a0eaa150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 name="Google Shape;1384;g28a0eaa150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6430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28a0eaa150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 name="Google Shape;1384;g28a0eaa150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1021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28a0eaa150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 name="Google Shape;1384;g28a0eaa150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290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28a0eaa150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 name="Google Shape;1384;g28a0eaa150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5328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28a0eaa150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 name="Google Shape;1384;g28a0eaa150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884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28a0eaa150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 name="Google Shape;1384;g28a0eaa150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773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28a0eaa150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 name="Google Shape;1384;g28a0eaa150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4129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g28a0eaa150d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3" name="Google Shape;1453;g28a0eaa150d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g28a0eaa150d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3" name="Google Shape;1453;g28a0eaa150d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4826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28a0eaa150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 name="Google Shape;1384;g28a0eaa150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887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28a0eaa150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 name="Google Shape;1384;g28a0eaa150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341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g179c31db71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1" name="Google Shape;1331;g179c31db71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g179c31db71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1" name="Google Shape;1331;g179c31db71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7037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g179c31db71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1" name="Google Shape;1331;g179c31db71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034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28a0eaa150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 name="Google Shape;1384;g28a0eaa150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2162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28a0eaa150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28a0eaa150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28a0eaa150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28a0eaa150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384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8295550" y="2437150"/>
            <a:ext cx="631500" cy="721150"/>
            <a:chOff x="6533825" y="4313425"/>
            <a:chExt cx="631500" cy="721150"/>
          </a:xfrm>
        </p:grpSpPr>
        <p:sp>
          <p:nvSpPr>
            <p:cNvPr id="10" name="Google Shape;10;p2"/>
            <p:cNvSpPr/>
            <p:nvPr/>
          </p:nvSpPr>
          <p:spPr>
            <a:xfrm>
              <a:off x="6965450" y="4978325"/>
              <a:ext cx="56250" cy="56250"/>
            </a:xfrm>
            <a:custGeom>
              <a:avLst/>
              <a:gdLst/>
              <a:ahLst/>
              <a:cxnLst/>
              <a:rect l="l" t="t" r="r" b="b"/>
              <a:pathLst>
                <a:path w="2250" h="2250" extrusionOk="0">
                  <a:moveTo>
                    <a:pt x="1125" y="1"/>
                  </a:moveTo>
                  <a:cubicBezTo>
                    <a:pt x="517" y="1"/>
                    <a:pt x="0" y="487"/>
                    <a:pt x="0" y="1125"/>
                  </a:cubicBezTo>
                  <a:cubicBezTo>
                    <a:pt x="0" y="1733"/>
                    <a:pt x="517" y="2250"/>
                    <a:pt x="1125" y="2250"/>
                  </a:cubicBezTo>
                  <a:cubicBezTo>
                    <a:pt x="1733" y="2250"/>
                    <a:pt x="2249" y="1733"/>
                    <a:pt x="2249" y="1125"/>
                  </a:cubicBezTo>
                  <a:cubicBezTo>
                    <a:pt x="224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965450" y="4811900"/>
              <a:ext cx="56250" cy="56275"/>
            </a:xfrm>
            <a:custGeom>
              <a:avLst/>
              <a:gdLst/>
              <a:ahLst/>
              <a:cxnLst/>
              <a:rect l="l" t="t" r="r" b="b"/>
              <a:pathLst>
                <a:path w="2250" h="2251" extrusionOk="0">
                  <a:moveTo>
                    <a:pt x="1125" y="1"/>
                  </a:moveTo>
                  <a:cubicBezTo>
                    <a:pt x="517" y="1"/>
                    <a:pt x="0" y="518"/>
                    <a:pt x="0" y="1126"/>
                  </a:cubicBezTo>
                  <a:cubicBezTo>
                    <a:pt x="0" y="1764"/>
                    <a:pt x="517" y="2250"/>
                    <a:pt x="1125" y="2250"/>
                  </a:cubicBezTo>
                  <a:cubicBezTo>
                    <a:pt x="1733" y="2250"/>
                    <a:pt x="2249" y="1764"/>
                    <a:pt x="2249" y="1126"/>
                  </a:cubicBezTo>
                  <a:cubicBezTo>
                    <a:pt x="2249" y="518"/>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965450" y="4646250"/>
              <a:ext cx="56250" cy="56250"/>
            </a:xfrm>
            <a:custGeom>
              <a:avLst/>
              <a:gdLst/>
              <a:ahLst/>
              <a:cxnLst/>
              <a:rect l="l" t="t" r="r" b="b"/>
              <a:pathLst>
                <a:path w="2250" h="2250" extrusionOk="0">
                  <a:moveTo>
                    <a:pt x="1125" y="1"/>
                  </a:moveTo>
                  <a:cubicBezTo>
                    <a:pt x="517" y="1"/>
                    <a:pt x="0" y="487"/>
                    <a:pt x="0" y="1125"/>
                  </a:cubicBezTo>
                  <a:cubicBezTo>
                    <a:pt x="0" y="1733"/>
                    <a:pt x="517" y="2250"/>
                    <a:pt x="1125" y="2250"/>
                  </a:cubicBezTo>
                  <a:cubicBezTo>
                    <a:pt x="1733" y="2250"/>
                    <a:pt x="2249" y="1733"/>
                    <a:pt x="2249" y="1125"/>
                  </a:cubicBezTo>
                  <a:cubicBezTo>
                    <a:pt x="224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965450" y="4479850"/>
              <a:ext cx="56250" cy="56250"/>
            </a:xfrm>
            <a:custGeom>
              <a:avLst/>
              <a:gdLst/>
              <a:ahLst/>
              <a:cxnLst/>
              <a:rect l="l" t="t" r="r" b="b"/>
              <a:pathLst>
                <a:path w="2250" h="2250" extrusionOk="0">
                  <a:moveTo>
                    <a:pt x="1125" y="0"/>
                  </a:moveTo>
                  <a:cubicBezTo>
                    <a:pt x="517" y="0"/>
                    <a:pt x="0" y="517"/>
                    <a:pt x="0" y="1125"/>
                  </a:cubicBezTo>
                  <a:cubicBezTo>
                    <a:pt x="0" y="1733"/>
                    <a:pt x="517" y="2249"/>
                    <a:pt x="1125" y="2249"/>
                  </a:cubicBezTo>
                  <a:cubicBezTo>
                    <a:pt x="1733" y="2249"/>
                    <a:pt x="2249" y="1733"/>
                    <a:pt x="2249" y="1125"/>
                  </a:cubicBezTo>
                  <a:cubicBezTo>
                    <a:pt x="224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965450" y="4313425"/>
              <a:ext cx="56250" cy="56250"/>
            </a:xfrm>
            <a:custGeom>
              <a:avLst/>
              <a:gdLst/>
              <a:ahLst/>
              <a:cxnLst/>
              <a:rect l="l" t="t" r="r" b="b"/>
              <a:pathLst>
                <a:path w="2250" h="2250" extrusionOk="0">
                  <a:moveTo>
                    <a:pt x="1125" y="0"/>
                  </a:moveTo>
                  <a:cubicBezTo>
                    <a:pt x="517" y="0"/>
                    <a:pt x="0" y="517"/>
                    <a:pt x="0" y="1125"/>
                  </a:cubicBezTo>
                  <a:cubicBezTo>
                    <a:pt x="0" y="1763"/>
                    <a:pt x="517" y="2250"/>
                    <a:pt x="1125" y="2250"/>
                  </a:cubicBezTo>
                  <a:cubicBezTo>
                    <a:pt x="1733" y="2250"/>
                    <a:pt x="2249" y="1763"/>
                    <a:pt x="2249" y="1125"/>
                  </a:cubicBezTo>
                  <a:cubicBezTo>
                    <a:pt x="224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821825" y="4978325"/>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21825" y="4811900"/>
              <a:ext cx="55500" cy="56275"/>
            </a:xfrm>
            <a:custGeom>
              <a:avLst/>
              <a:gdLst/>
              <a:ahLst/>
              <a:cxnLst/>
              <a:rect l="l" t="t" r="r" b="b"/>
              <a:pathLst>
                <a:path w="2220" h="2251" extrusionOk="0">
                  <a:moveTo>
                    <a:pt x="1125" y="1"/>
                  </a:moveTo>
                  <a:cubicBezTo>
                    <a:pt x="487" y="1"/>
                    <a:pt x="0" y="518"/>
                    <a:pt x="0" y="1126"/>
                  </a:cubicBezTo>
                  <a:cubicBezTo>
                    <a:pt x="0" y="1764"/>
                    <a:pt x="487" y="2250"/>
                    <a:pt x="1125" y="2250"/>
                  </a:cubicBezTo>
                  <a:cubicBezTo>
                    <a:pt x="1733" y="2250"/>
                    <a:pt x="2219" y="1764"/>
                    <a:pt x="2219" y="1126"/>
                  </a:cubicBezTo>
                  <a:cubicBezTo>
                    <a:pt x="2219" y="518"/>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821825" y="4646250"/>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21825" y="4479850"/>
              <a:ext cx="55500" cy="56250"/>
            </a:xfrm>
            <a:custGeom>
              <a:avLst/>
              <a:gdLst/>
              <a:ahLst/>
              <a:cxnLst/>
              <a:rect l="l" t="t" r="r" b="b"/>
              <a:pathLst>
                <a:path w="2220" h="2250" extrusionOk="0">
                  <a:moveTo>
                    <a:pt x="1125" y="0"/>
                  </a:moveTo>
                  <a:cubicBezTo>
                    <a:pt x="487" y="0"/>
                    <a:pt x="0" y="517"/>
                    <a:pt x="0" y="1125"/>
                  </a:cubicBezTo>
                  <a:cubicBezTo>
                    <a:pt x="0" y="1733"/>
                    <a:pt x="487" y="2249"/>
                    <a:pt x="1125" y="2249"/>
                  </a:cubicBezTo>
                  <a:cubicBezTo>
                    <a:pt x="1733" y="2249"/>
                    <a:pt x="2219" y="173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821825" y="4313425"/>
              <a:ext cx="55500" cy="56250"/>
            </a:xfrm>
            <a:custGeom>
              <a:avLst/>
              <a:gdLst/>
              <a:ahLst/>
              <a:cxnLst/>
              <a:rect l="l" t="t" r="r" b="b"/>
              <a:pathLst>
                <a:path w="2220" h="2250" extrusionOk="0">
                  <a:moveTo>
                    <a:pt x="1125" y="0"/>
                  </a:moveTo>
                  <a:cubicBezTo>
                    <a:pt x="487" y="0"/>
                    <a:pt x="0" y="517"/>
                    <a:pt x="0" y="1125"/>
                  </a:cubicBezTo>
                  <a:cubicBezTo>
                    <a:pt x="0" y="1763"/>
                    <a:pt x="487" y="2250"/>
                    <a:pt x="1125" y="2250"/>
                  </a:cubicBezTo>
                  <a:cubicBezTo>
                    <a:pt x="1733" y="2250"/>
                    <a:pt x="2219" y="176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109825" y="4978325"/>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109825" y="4811900"/>
              <a:ext cx="55500" cy="56275"/>
            </a:xfrm>
            <a:custGeom>
              <a:avLst/>
              <a:gdLst/>
              <a:ahLst/>
              <a:cxnLst/>
              <a:rect l="l" t="t" r="r" b="b"/>
              <a:pathLst>
                <a:path w="2220" h="2251" extrusionOk="0">
                  <a:moveTo>
                    <a:pt x="1125" y="1"/>
                  </a:moveTo>
                  <a:cubicBezTo>
                    <a:pt x="487" y="1"/>
                    <a:pt x="0" y="518"/>
                    <a:pt x="0" y="1126"/>
                  </a:cubicBezTo>
                  <a:cubicBezTo>
                    <a:pt x="0" y="1764"/>
                    <a:pt x="487" y="2250"/>
                    <a:pt x="1125" y="2250"/>
                  </a:cubicBezTo>
                  <a:cubicBezTo>
                    <a:pt x="1733" y="2250"/>
                    <a:pt x="2219" y="1764"/>
                    <a:pt x="2219" y="1126"/>
                  </a:cubicBezTo>
                  <a:cubicBezTo>
                    <a:pt x="2219" y="518"/>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109825" y="4646250"/>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109825" y="4479850"/>
              <a:ext cx="55500" cy="56250"/>
            </a:xfrm>
            <a:custGeom>
              <a:avLst/>
              <a:gdLst/>
              <a:ahLst/>
              <a:cxnLst/>
              <a:rect l="l" t="t" r="r" b="b"/>
              <a:pathLst>
                <a:path w="2220" h="2250" extrusionOk="0">
                  <a:moveTo>
                    <a:pt x="1125" y="0"/>
                  </a:moveTo>
                  <a:cubicBezTo>
                    <a:pt x="487" y="0"/>
                    <a:pt x="0" y="517"/>
                    <a:pt x="0" y="1125"/>
                  </a:cubicBezTo>
                  <a:cubicBezTo>
                    <a:pt x="0" y="1733"/>
                    <a:pt x="487" y="2249"/>
                    <a:pt x="1125" y="2249"/>
                  </a:cubicBezTo>
                  <a:cubicBezTo>
                    <a:pt x="1733" y="2249"/>
                    <a:pt x="2219" y="173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109825" y="4313425"/>
              <a:ext cx="55500" cy="56250"/>
            </a:xfrm>
            <a:custGeom>
              <a:avLst/>
              <a:gdLst/>
              <a:ahLst/>
              <a:cxnLst/>
              <a:rect l="l" t="t" r="r" b="b"/>
              <a:pathLst>
                <a:path w="2220" h="2250" extrusionOk="0">
                  <a:moveTo>
                    <a:pt x="1125" y="0"/>
                  </a:moveTo>
                  <a:cubicBezTo>
                    <a:pt x="487" y="0"/>
                    <a:pt x="0" y="517"/>
                    <a:pt x="0" y="1125"/>
                  </a:cubicBezTo>
                  <a:cubicBezTo>
                    <a:pt x="0" y="1763"/>
                    <a:pt x="487" y="2250"/>
                    <a:pt x="1125" y="2250"/>
                  </a:cubicBezTo>
                  <a:cubicBezTo>
                    <a:pt x="1733" y="2250"/>
                    <a:pt x="2219" y="176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77450" y="4978325"/>
              <a:ext cx="56250" cy="56250"/>
            </a:xfrm>
            <a:custGeom>
              <a:avLst/>
              <a:gdLst/>
              <a:ahLst/>
              <a:cxnLst/>
              <a:rect l="l" t="t" r="r" b="b"/>
              <a:pathLst>
                <a:path w="2250" h="2250" extrusionOk="0">
                  <a:moveTo>
                    <a:pt x="1125" y="1"/>
                  </a:moveTo>
                  <a:cubicBezTo>
                    <a:pt x="517" y="1"/>
                    <a:pt x="0" y="487"/>
                    <a:pt x="0" y="1125"/>
                  </a:cubicBezTo>
                  <a:cubicBezTo>
                    <a:pt x="0" y="1733"/>
                    <a:pt x="517" y="2250"/>
                    <a:pt x="1125" y="2250"/>
                  </a:cubicBezTo>
                  <a:cubicBezTo>
                    <a:pt x="1733" y="2250"/>
                    <a:pt x="2249" y="1733"/>
                    <a:pt x="2249" y="1125"/>
                  </a:cubicBezTo>
                  <a:cubicBezTo>
                    <a:pt x="224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77450" y="4811900"/>
              <a:ext cx="56250" cy="56275"/>
            </a:xfrm>
            <a:custGeom>
              <a:avLst/>
              <a:gdLst/>
              <a:ahLst/>
              <a:cxnLst/>
              <a:rect l="l" t="t" r="r" b="b"/>
              <a:pathLst>
                <a:path w="2250" h="2251" extrusionOk="0">
                  <a:moveTo>
                    <a:pt x="1125" y="1"/>
                  </a:moveTo>
                  <a:cubicBezTo>
                    <a:pt x="517" y="1"/>
                    <a:pt x="0" y="518"/>
                    <a:pt x="0" y="1126"/>
                  </a:cubicBezTo>
                  <a:cubicBezTo>
                    <a:pt x="0" y="1764"/>
                    <a:pt x="517" y="2250"/>
                    <a:pt x="1125" y="2250"/>
                  </a:cubicBezTo>
                  <a:cubicBezTo>
                    <a:pt x="1733" y="2250"/>
                    <a:pt x="2249" y="1764"/>
                    <a:pt x="2249" y="1126"/>
                  </a:cubicBezTo>
                  <a:cubicBezTo>
                    <a:pt x="2249" y="518"/>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677450" y="4646250"/>
              <a:ext cx="56250" cy="56250"/>
            </a:xfrm>
            <a:custGeom>
              <a:avLst/>
              <a:gdLst/>
              <a:ahLst/>
              <a:cxnLst/>
              <a:rect l="l" t="t" r="r" b="b"/>
              <a:pathLst>
                <a:path w="2250" h="2250" extrusionOk="0">
                  <a:moveTo>
                    <a:pt x="1125" y="1"/>
                  </a:moveTo>
                  <a:cubicBezTo>
                    <a:pt x="517" y="1"/>
                    <a:pt x="0" y="487"/>
                    <a:pt x="0" y="1125"/>
                  </a:cubicBezTo>
                  <a:cubicBezTo>
                    <a:pt x="0" y="1733"/>
                    <a:pt x="517" y="2250"/>
                    <a:pt x="1125" y="2250"/>
                  </a:cubicBezTo>
                  <a:cubicBezTo>
                    <a:pt x="1733" y="2250"/>
                    <a:pt x="2249" y="1733"/>
                    <a:pt x="2249" y="1125"/>
                  </a:cubicBezTo>
                  <a:cubicBezTo>
                    <a:pt x="224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77450" y="4479850"/>
              <a:ext cx="56250" cy="56250"/>
            </a:xfrm>
            <a:custGeom>
              <a:avLst/>
              <a:gdLst/>
              <a:ahLst/>
              <a:cxnLst/>
              <a:rect l="l" t="t" r="r" b="b"/>
              <a:pathLst>
                <a:path w="2250" h="2250" extrusionOk="0">
                  <a:moveTo>
                    <a:pt x="1125" y="0"/>
                  </a:moveTo>
                  <a:cubicBezTo>
                    <a:pt x="517" y="0"/>
                    <a:pt x="0" y="517"/>
                    <a:pt x="0" y="1125"/>
                  </a:cubicBezTo>
                  <a:cubicBezTo>
                    <a:pt x="0" y="1733"/>
                    <a:pt x="517" y="2249"/>
                    <a:pt x="1125" y="2249"/>
                  </a:cubicBezTo>
                  <a:cubicBezTo>
                    <a:pt x="1733" y="2249"/>
                    <a:pt x="2249" y="1733"/>
                    <a:pt x="2249" y="1125"/>
                  </a:cubicBezTo>
                  <a:cubicBezTo>
                    <a:pt x="224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677450" y="4313425"/>
              <a:ext cx="56250" cy="56250"/>
            </a:xfrm>
            <a:custGeom>
              <a:avLst/>
              <a:gdLst/>
              <a:ahLst/>
              <a:cxnLst/>
              <a:rect l="l" t="t" r="r" b="b"/>
              <a:pathLst>
                <a:path w="2250" h="2250" extrusionOk="0">
                  <a:moveTo>
                    <a:pt x="1125" y="0"/>
                  </a:moveTo>
                  <a:cubicBezTo>
                    <a:pt x="517" y="0"/>
                    <a:pt x="0" y="517"/>
                    <a:pt x="0" y="1125"/>
                  </a:cubicBezTo>
                  <a:cubicBezTo>
                    <a:pt x="0" y="1763"/>
                    <a:pt x="517" y="2250"/>
                    <a:pt x="1125" y="2250"/>
                  </a:cubicBezTo>
                  <a:cubicBezTo>
                    <a:pt x="1733" y="2250"/>
                    <a:pt x="2249" y="1763"/>
                    <a:pt x="2249" y="1125"/>
                  </a:cubicBezTo>
                  <a:cubicBezTo>
                    <a:pt x="224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533825" y="4978325"/>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533825" y="4811900"/>
              <a:ext cx="55500" cy="56275"/>
            </a:xfrm>
            <a:custGeom>
              <a:avLst/>
              <a:gdLst/>
              <a:ahLst/>
              <a:cxnLst/>
              <a:rect l="l" t="t" r="r" b="b"/>
              <a:pathLst>
                <a:path w="2220" h="2251" extrusionOk="0">
                  <a:moveTo>
                    <a:pt x="1125" y="1"/>
                  </a:moveTo>
                  <a:cubicBezTo>
                    <a:pt x="487" y="1"/>
                    <a:pt x="0" y="518"/>
                    <a:pt x="0" y="1126"/>
                  </a:cubicBezTo>
                  <a:cubicBezTo>
                    <a:pt x="0" y="1764"/>
                    <a:pt x="487" y="2250"/>
                    <a:pt x="1125" y="2250"/>
                  </a:cubicBezTo>
                  <a:cubicBezTo>
                    <a:pt x="1733" y="2250"/>
                    <a:pt x="2219" y="1764"/>
                    <a:pt x="2219" y="1126"/>
                  </a:cubicBezTo>
                  <a:cubicBezTo>
                    <a:pt x="2219" y="518"/>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533825" y="4646250"/>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533825" y="4479850"/>
              <a:ext cx="55500" cy="56250"/>
            </a:xfrm>
            <a:custGeom>
              <a:avLst/>
              <a:gdLst/>
              <a:ahLst/>
              <a:cxnLst/>
              <a:rect l="l" t="t" r="r" b="b"/>
              <a:pathLst>
                <a:path w="2220" h="2250" extrusionOk="0">
                  <a:moveTo>
                    <a:pt x="1125" y="0"/>
                  </a:moveTo>
                  <a:cubicBezTo>
                    <a:pt x="487" y="0"/>
                    <a:pt x="0" y="517"/>
                    <a:pt x="0" y="1125"/>
                  </a:cubicBezTo>
                  <a:cubicBezTo>
                    <a:pt x="0" y="1733"/>
                    <a:pt x="487" y="2249"/>
                    <a:pt x="1125" y="2249"/>
                  </a:cubicBezTo>
                  <a:cubicBezTo>
                    <a:pt x="1733" y="2249"/>
                    <a:pt x="2219" y="173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533825" y="4313425"/>
              <a:ext cx="55500" cy="56250"/>
            </a:xfrm>
            <a:custGeom>
              <a:avLst/>
              <a:gdLst/>
              <a:ahLst/>
              <a:cxnLst/>
              <a:rect l="l" t="t" r="r" b="b"/>
              <a:pathLst>
                <a:path w="2220" h="2250" extrusionOk="0">
                  <a:moveTo>
                    <a:pt x="1125" y="0"/>
                  </a:moveTo>
                  <a:cubicBezTo>
                    <a:pt x="487" y="0"/>
                    <a:pt x="0" y="517"/>
                    <a:pt x="0" y="1125"/>
                  </a:cubicBezTo>
                  <a:cubicBezTo>
                    <a:pt x="0" y="1763"/>
                    <a:pt x="487" y="2250"/>
                    <a:pt x="1125" y="2250"/>
                  </a:cubicBezTo>
                  <a:cubicBezTo>
                    <a:pt x="1733" y="2250"/>
                    <a:pt x="2219" y="176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7271250" y="3754850"/>
            <a:ext cx="3382300" cy="1993950"/>
            <a:chOff x="1317925" y="2802775"/>
            <a:chExt cx="3382300" cy="1993950"/>
          </a:xfrm>
        </p:grpSpPr>
        <p:sp>
          <p:nvSpPr>
            <p:cNvPr id="36" name="Google Shape;36;p2"/>
            <p:cNvSpPr/>
            <p:nvPr/>
          </p:nvSpPr>
          <p:spPr>
            <a:xfrm>
              <a:off x="131792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444050" y="2802775"/>
              <a:ext cx="1999325" cy="1993950"/>
            </a:xfrm>
            <a:custGeom>
              <a:avLst/>
              <a:gdLst/>
              <a:ahLst/>
              <a:cxnLst/>
              <a:rect l="l" t="t" r="r" b="b"/>
              <a:pathLst>
                <a:path w="79973" h="79758" fill="none" extrusionOk="0">
                  <a:moveTo>
                    <a:pt x="7997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569450"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695575" y="2802775"/>
              <a:ext cx="1999325" cy="1993950"/>
            </a:xfrm>
            <a:custGeom>
              <a:avLst/>
              <a:gdLst/>
              <a:ahLst/>
              <a:cxnLst/>
              <a:rect l="l" t="t" r="r" b="b"/>
              <a:pathLst>
                <a:path w="79973" h="79758" fill="none" extrusionOk="0">
                  <a:moveTo>
                    <a:pt x="7997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82097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946350"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072500" y="2802775"/>
              <a:ext cx="1999300" cy="1993950"/>
            </a:xfrm>
            <a:custGeom>
              <a:avLst/>
              <a:gdLst/>
              <a:ahLst/>
              <a:cxnLst/>
              <a:rect l="l" t="t" r="r" b="b"/>
              <a:pathLst>
                <a:path w="79972" h="79758" fill="none" extrusionOk="0">
                  <a:moveTo>
                    <a:pt x="79971"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197875" y="2802775"/>
              <a:ext cx="2000050" cy="1993950"/>
            </a:xfrm>
            <a:custGeom>
              <a:avLst/>
              <a:gdLst/>
              <a:ahLst/>
              <a:cxnLst/>
              <a:rect l="l" t="t" r="r" b="b"/>
              <a:pathLst>
                <a:path w="80002"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323250"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449400" y="2802775"/>
              <a:ext cx="1999300" cy="1993950"/>
            </a:xfrm>
            <a:custGeom>
              <a:avLst/>
              <a:gdLst/>
              <a:ahLst/>
              <a:cxnLst/>
              <a:rect l="l" t="t" r="r" b="b"/>
              <a:pathLst>
                <a:path w="79972" h="79758" fill="none" extrusionOk="0">
                  <a:moveTo>
                    <a:pt x="7997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574775"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70017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flipH="1">
            <a:off x="2244842" y="4599425"/>
            <a:ext cx="4489475" cy="193775"/>
            <a:chOff x="1784500" y="1867350"/>
            <a:chExt cx="4489475" cy="193775"/>
          </a:xfrm>
        </p:grpSpPr>
        <p:sp>
          <p:nvSpPr>
            <p:cNvPr id="49" name="Google Shape;49;p2"/>
            <p:cNvSpPr/>
            <p:nvPr/>
          </p:nvSpPr>
          <p:spPr>
            <a:xfrm>
              <a:off x="1784500" y="1963850"/>
              <a:ext cx="3982625" cy="25"/>
            </a:xfrm>
            <a:custGeom>
              <a:avLst/>
              <a:gdLst/>
              <a:ahLst/>
              <a:cxnLst/>
              <a:rect l="l" t="t" r="r" b="b"/>
              <a:pathLst>
                <a:path w="159305" h="1" fill="none" extrusionOk="0">
                  <a:moveTo>
                    <a:pt x="0" y="0"/>
                  </a:moveTo>
                  <a:lnTo>
                    <a:pt x="159304"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679675" y="2061100"/>
              <a:ext cx="1594300" cy="25"/>
            </a:xfrm>
            <a:custGeom>
              <a:avLst/>
              <a:gdLst/>
              <a:ahLst/>
              <a:cxnLst/>
              <a:rect l="l" t="t" r="r" b="b"/>
              <a:pathLst>
                <a:path w="63772" h="1" fill="none" extrusionOk="0">
                  <a:moveTo>
                    <a:pt x="1" y="1"/>
                  </a:moveTo>
                  <a:lnTo>
                    <a:pt x="63771" y="1"/>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817200" y="1867350"/>
              <a:ext cx="2104925" cy="25"/>
            </a:xfrm>
            <a:custGeom>
              <a:avLst/>
              <a:gdLst/>
              <a:ahLst/>
              <a:cxnLst/>
              <a:rect l="l" t="t" r="r" b="b"/>
              <a:pathLst>
                <a:path w="84197" h="1" fill="none" extrusionOk="0">
                  <a:moveTo>
                    <a:pt x="1" y="0"/>
                  </a:moveTo>
                  <a:lnTo>
                    <a:pt x="84197"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2328517" y="345725"/>
            <a:ext cx="4489475" cy="193775"/>
            <a:chOff x="1784500" y="1867350"/>
            <a:chExt cx="4489475" cy="193775"/>
          </a:xfrm>
        </p:grpSpPr>
        <p:sp>
          <p:nvSpPr>
            <p:cNvPr id="53" name="Google Shape;53;p2"/>
            <p:cNvSpPr/>
            <p:nvPr/>
          </p:nvSpPr>
          <p:spPr>
            <a:xfrm>
              <a:off x="1784500" y="1963850"/>
              <a:ext cx="3982625" cy="25"/>
            </a:xfrm>
            <a:custGeom>
              <a:avLst/>
              <a:gdLst/>
              <a:ahLst/>
              <a:cxnLst/>
              <a:rect l="l" t="t" r="r" b="b"/>
              <a:pathLst>
                <a:path w="159305" h="1" fill="none" extrusionOk="0">
                  <a:moveTo>
                    <a:pt x="0" y="0"/>
                  </a:moveTo>
                  <a:lnTo>
                    <a:pt x="159304"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679675" y="2061100"/>
              <a:ext cx="1594300" cy="25"/>
            </a:xfrm>
            <a:custGeom>
              <a:avLst/>
              <a:gdLst/>
              <a:ahLst/>
              <a:cxnLst/>
              <a:rect l="l" t="t" r="r" b="b"/>
              <a:pathLst>
                <a:path w="63772" h="1" fill="none" extrusionOk="0">
                  <a:moveTo>
                    <a:pt x="1" y="1"/>
                  </a:moveTo>
                  <a:lnTo>
                    <a:pt x="63771" y="1"/>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817200" y="1867350"/>
              <a:ext cx="2104925" cy="25"/>
            </a:xfrm>
            <a:custGeom>
              <a:avLst/>
              <a:gdLst/>
              <a:ahLst/>
              <a:cxnLst/>
              <a:rect l="l" t="t" r="r" b="b"/>
              <a:pathLst>
                <a:path w="84197" h="1" fill="none" extrusionOk="0">
                  <a:moveTo>
                    <a:pt x="1" y="0"/>
                  </a:moveTo>
                  <a:lnTo>
                    <a:pt x="84197"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2"/>
          <p:cNvSpPr txBox="1">
            <a:spLocks noGrp="1"/>
          </p:cNvSpPr>
          <p:nvPr>
            <p:ph type="ctrTitle"/>
          </p:nvPr>
        </p:nvSpPr>
        <p:spPr>
          <a:xfrm>
            <a:off x="1986225" y="1251900"/>
            <a:ext cx="5174100" cy="2171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200">
                <a:latin typeface="Poppins Medium"/>
                <a:ea typeface="Poppins Medium"/>
                <a:cs typeface="Poppins Medium"/>
                <a:sym typeface="Poppins Medium"/>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7" name="Google Shape;57;p2"/>
          <p:cNvSpPr txBox="1">
            <a:spLocks noGrp="1"/>
          </p:cNvSpPr>
          <p:nvPr>
            <p:ph type="subTitle" idx="1"/>
          </p:nvPr>
        </p:nvSpPr>
        <p:spPr>
          <a:xfrm>
            <a:off x="1986214" y="3423425"/>
            <a:ext cx="5174100" cy="460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Roboto"/>
                <a:ea typeface="Roboto"/>
                <a:cs typeface="Roboto"/>
                <a:sym typeface="Robot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235"/>
        <p:cNvGrpSpPr/>
        <p:nvPr/>
      </p:nvGrpSpPr>
      <p:grpSpPr>
        <a:xfrm>
          <a:off x="0" y="0"/>
          <a:ext cx="0" cy="0"/>
          <a:chOff x="0" y="0"/>
          <a:chExt cx="0" cy="0"/>
        </a:xfrm>
      </p:grpSpPr>
      <p:grpSp>
        <p:nvGrpSpPr>
          <p:cNvPr id="1236" name="Google Shape;1236;p42"/>
          <p:cNvGrpSpPr/>
          <p:nvPr/>
        </p:nvGrpSpPr>
        <p:grpSpPr>
          <a:xfrm>
            <a:off x="7271250" y="3754850"/>
            <a:ext cx="3382300" cy="1993950"/>
            <a:chOff x="1317925" y="2802775"/>
            <a:chExt cx="3382300" cy="1993950"/>
          </a:xfrm>
        </p:grpSpPr>
        <p:sp>
          <p:nvSpPr>
            <p:cNvPr id="1237" name="Google Shape;1237;p42"/>
            <p:cNvSpPr/>
            <p:nvPr/>
          </p:nvSpPr>
          <p:spPr>
            <a:xfrm>
              <a:off x="131792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2"/>
            <p:cNvSpPr/>
            <p:nvPr/>
          </p:nvSpPr>
          <p:spPr>
            <a:xfrm>
              <a:off x="1444050" y="2802775"/>
              <a:ext cx="1999325" cy="1993950"/>
            </a:xfrm>
            <a:custGeom>
              <a:avLst/>
              <a:gdLst/>
              <a:ahLst/>
              <a:cxnLst/>
              <a:rect l="l" t="t" r="r" b="b"/>
              <a:pathLst>
                <a:path w="79973" h="79758" fill="none" extrusionOk="0">
                  <a:moveTo>
                    <a:pt x="7997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2"/>
            <p:cNvSpPr/>
            <p:nvPr/>
          </p:nvSpPr>
          <p:spPr>
            <a:xfrm>
              <a:off x="1569450"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2"/>
            <p:cNvSpPr/>
            <p:nvPr/>
          </p:nvSpPr>
          <p:spPr>
            <a:xfrm>
              <a:off x="1695575" y="2802775"/>
              <a:ext cx="1999325" cy="1993950"/>
            </a:xfrm>
            <a:custGeom>
              <a:avLst/>
              <a:gdLst/>
              <a:ahLst/>
              <a:cxnLst/>
              <a:rect l="l" t="t" r="r" b="b"/>
              <a:pathLst>
                <a:path w="79973" h="79758" fill="none" extrusionOk="0">
                  <a:moveTo>
                    <a:pt x="7997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2"/>
            <p:cNvSpPr/>
            <p:nvPr/>
          </p:nvSpPr>
          <p:spPr>
            <a:xfrm>
              <a:off x="182097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2"/>
            <p:cNvSpPr/>
            <p:nvPr/>
          </p:nvSpPr>
          <p:spPr>
            <a:xfrm>
              <a:off x="1946350"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2"/>
            <p:cNvSpPr/>
            <p:nvPr/>
          </p:nvSpPr>
          <p:spPr>
            <a:xfrm>
              <a:off x="2072500" y="2802775"/>
              <a:ext cx="1999300" cy="1993950"/>
            </a:xfrm>
            <a:custGeom>
              <a:avLst/>
              <a:gdLst/>
              <a:ahLst/>
              <a:cxnLst/>
              <a:rect l="l" t="t" r="r" b="b"/>
              <a:pathLst>
                <a:path w="79972" h="79758" fill="none" extrusionOk="0">
                  <a:moveTo>
                    <a:pt x="79971"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2"/>
            <p:cNvSpPr/>
            <p:nvPr/>
          </p:nvSpPr>
          <p:spPr>
            <a:xfrm>
              <a:off x="2197875" y="2802775"/>
              <a:ext cx="2000050" cy="1993950"/>
            </a:xfrm>
            <a:custGeom>
              <a:avLst/>
              <a:gdLst/>
              <a:ahLst/>
              <a:cxnLst/>
              <a:rect l="l" t="t" r="r" b="b"/>
              <a:pathLst>
                <a:path w="80002"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2"/>
            <p:cNvSpPr/>
            <p:nvPr/>
          </p:nvSpPr>
          <p:spPr>
            <a:xfrm>
              <a:off x="2323250"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2"/>
            <p:cNvSpPr/>
            <p:nvPr/>
          </p:nvSpPr>
          <p:spPr>
            <a:xfrm>
              <a:off x="2449400" y="2802775"/>
              <a:ext cx="1999300" cy="1993950"/>
            </a:xfrm>
            <a:custGeom>
              <a:avLst/>
              <a:gdLst/>
              <a:ahLst/>
              <a:cxnLst/>
              <a:rect l="l" t="t" r="r" b="b"/>
              <a:pathLst>
                <a:path w="79972" h="79758" fill="none" extrusionOk="0">
                  <a:moveTo>
                    <a:pt x="7997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2"/>
            <p:cNvSpPr/>
            <p:nvPr/>
          </p:nvSpPr>
          <p:spPr>
            <a:xfrm>
              <a:off x="2574775"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2"/>
            <p:cNvSpPr/>
            <p:nvPr/>
          </p:nvSpPr>
          <p:spPr>
            <a:xfrm>
              <a:off x="270017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9" name="Google Shape;1249;p42"/>
          <p:cNvGrpSpPr/>
          <p:nvPr/>
        </p:nvGrpSpPr>
        <p:grpSpPr>
          <a:xfrm flipH="1">
            <a:off x="2244842" y="345725"/>
            <a:ext cx="4489475" cy="193775"/>
            <a:chOff x="1784500" y="1867350"/>
            <a:chExt cx="4489475" cy="193775"/>
          </a:xfrm>
        </p:grpSpPr>
        <p:sp>
          <p:nvSpPr>
            <p:cNvPr id="1250" name="Google Shape;1250;p42"/>
            <p:cNvSpPr/>
            <p:nvPr/>
          </p:nvSpPr>
          <p:spPr>
            <a:xfrm>
              <a:off x="1784500" y="1963850"/>
              <a:ext cx="3982625" cy="25"/>
            </a:xfrm>
            <a:custGeom>
              <a:avLst/>
              <a:gdLst/>
              <a:ahLst/>
              <a:cxnLst/>
              <a:rect l="l" t="t" r="r" b="b"/>
              <a:pathLst>
                <a:path w="159305" h="1" fill="none" extrusionOk="0">
                  <a:moveTo>
                    <a:pt x="0" y="0"/>
                  </a:moveTo>
                  <a:lnTo>
                    <a:pt x="159304"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2"/>
            <p:cNvSpPr/>
            <p:nvPr/>
          </p:nvSpPr>
          <p:spPr>
            <a:xfrm>
              <a:off x="4679675" y="2061100"/>
              <a:ext cx="1594300" cy="25"/>
            </a:xfrm>
            <a:custGeom>
              <a:avLst/>
              <a:gdLst/>
              <a:ahLst/>
              <a:cxnLst/>
              <a:rect l="l" t="t" r="r" b="b"/>
              <a:pathLst>
                <a:path w="63772" h="1" fill="none" extrusionOk="0">
                  <a:moveTo>
                    <a:pt x="1" y="1"/>
                  </a:moveTo>
                  <a:lnTo>
                    <a:pt x="63771" y="1"/>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2"/>
            <p:cNvSpPr/>
            <p:nvPr/>
          </p:nvSpPr>
          <p:spPr>
            <a:xfrm>
              <a:off x="3817200" y="1867350"/>
              <a:ext cx="2104925" cy="25"/>
            </a:xfrm>
            <a:custGeom>
              <a:avLst/>
              <a:gdLst/>
              <a:ahLst/>
              <a:cxnLst/>
              <a:rect l="l" t="t" r="r" b="b"/>
              <a:pathLst>
                <a:path w="84197" h="1" fill="none" extrusionOk="0">
                  <a:moveTo>
                    <a:pt x="1" y="0"/>
                  </a:moveTo>
                  <a:lnTo>
                    <a:pt x="84197"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3" name="Google Shape;1253;p42"/>
          <p:cNvSpPr/>
          <p:nvPr/>
        </p:nvSpPr>
        <p:spPr>
          <a:xfrm>
            <a:off x="4" y="4649350"/>
            <a:ext cx="3447249" cy="494158"/>
          </a:xfrm>
          <a:custGeom>
            <a:avLst/>
            <a:gdLst/>
            <a:ahLst/>
            <a:cxnLst/>
            <a:rect l="l" t="t" r="r" b="b"/>
            <a:pathLst>
              <a:path w="108149" h="15503" extrusionOk="0">
                <a:moveTo>
                  <a:pt x="0" y="0"/>
                </a:moveTo>
                <a:lnTo>
                  <a:pt x="0" y="15502"/>
                </a:lnTo>
                <a:lnTo>
                  <a:pt x="108148" y="15502"/>
                </a:lnTo>
                <a:cubicBezTo>
                  <a:pt x="108148" y="6931"/>
                  <a:pt x="101218" y="0"/>
                  <a:pt x="92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grpSp>
        <p:nvGrpSpPr>
          <p:cNvPr id="59" name="Google Shape;59;p3"/>
          <p:cNvGrpSpPr/>
          <p:nvPr/>
        </p:nvGrpSpPr>
        <p:grpSpPr>
          <a:xfrm>
            <a:off x="3941292" y="345725"/>
            <a:ext cx="4489475" cy="193775"/>
            <a:chOff x="1784500" y="1867350"/>
            <a:chExt cx="4489475" cy="193775"/>
          </a:xfrm>
        </p:grpSpPr>
        <p:sp>
          <p:nvSpPr>
            <p:cNvPr id="60" name="Google Shape;60;p3"/>
            <p:cNvSpPr/>
            <p:nvPr/>
          </p:nvSpPr>
          <p:spPr>
            <a:xfrm>
              <a:off x="1784500" y="1963850"/>
              <a:ext cx="3982625" cy="25"/>
            </a:xfrm>
            <a:custGeom>
              <a:avLst/>
              <a:gdLst/>
              <a:ahLst/>
              <a:cxnLst/>
              <a:rect l="l" t="t" r="r" b="b"/>
              <a:pathLst>
                <a:path w="159305" h="1" fill="none" extrusionOk="0">
                  <a:moveTo>
                    <a:pt x="0" y="0"/>
                  </a:moveTo>
                  <a:lnTo>
                    <a:pt x="159304"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679675" y="2061100"/>
              <a:ext cx="1594300" cy="25"/>
            </a:xfrm>
            <a:custGeom>
              <a:avLst/>
              <a:gdLst/>
              <a:ahLst/>
              <a:cxnLst/>
              <a:rect l="l" t="t" r="r" b="b"/>
              <a:pathLst>
                <a:path w="63772" h="1" fill="none" extrusionOk="0">
                  <a:moveTo>
                    <a:pt x="1" y="1"/>
                  </a:moveTo>
                  <a:lnTo>
                    <a:pt x="63771" y="1"/>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3817200" y="1867350"/>
              <a:ext cx="2104925" cy="25"/>
            </a:xfrm>
            <a:custGeom>
              <a:avLst/>
              <a:gdLst/>
              <a:ahLst/>
              <a:cxnLst/>
              <a:rect l="l" t="t" r="r" b="b"/>
              <a:pathLst>
                <a:path w="84197" h="1" fill="none" extrusionOk="0">
                  <a:moveTo>
                    <a:pt x="1" y="0"/>
                  </a:moveTo>
                  <a:lnTo>
                    <a:pt x="84197"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3"/>
          <p:cNvGrpSpPr/>
          <p:nvPr/>
        </p:nvGrpSpPr>
        <p:grpSpPr>
          <a:xfrm rot="10800000">
            <a:off x="-1421297" y="-502690"/>
            <a:ext cx="3382300" cy="1993950"/>
            <a:chOff x="1317925" y="2802775"/>
            <a:chExt cx="3382300" cy="1993950"/>
          </a:xfrm>
        </p:grpSpPr>
        <p:sp>
          <p:nvSpPr>
            <p:cNvPr id="64" name="Google Shape;64;p3"/>
            <p:cNvSpPr/>
            <p:nvPr/>
          </p:nvSpPr>
          <p:spPr>
            <a:xfrm>
              <a:off x="131792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444050" y="2802775"/>
              <a:ext cx="1999325" cy="1993950"/>
            </a:xfrm>
            <a:custGeom>
              <a:avLst/>
              <a:gdLst/>
              <a:ahLst/>
              <a:cxnLst/>
              <a:rect l="l" t="t" r="r" b="b"/>
              <a:pathLst>
                <a:path w="79973" h="79758" fill="none" extrusionOk="0">
                  <a:moveTo>
                    <a:pt x="7997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569450"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695575" y="2802775"/>
              <a:ext cx="1999325" cy="1993950"/>
            </a:xfrm>
            <a:custGeom>
              <a:avLst/>
              <a:gdLst/>
              <a:ahLst/>
              <a:cxnLst/>
              <a:rect l="l" t="t" r="r" b="b"/>
              <a:pathLst>
                <a:path w="79973" h="79758" fill="none" extrusionOk="0">
                  <a:moveTo>
                    <a:pt x="7997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82097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946350"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2072500" y="2802775"/>
              <a:ext cx="1999300" cy="1993950"/>
            </a:xfrm>
            <a:custGeom>
              <a:avLst/>
              <a:gdLst/>
              <a:ahLst/>
              <a:cxnLst/>
              <a:rect l="l" t="t" r="r" b="b"/>
              <a:pathLst>
                <a:path w="79972" h="79758" fill="none" extrusionOk="0">
                  <a:moveTo>
                    <a:pt x="79971"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2197875" y="2802775"/>
              <a:ext cx="2000050" cy="1993950"/>
            </a:xfrm>
            <a:custGeom>
              <a:avLst/>
              <a:gdLst/>
              <a:ahLst/>
              <a:cxnLst/>
              <a:rect l="l" t="t" r="r" b="b"/>
              <a:pathLst>
                <a:path w="80002"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323250"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2449400" y="2802775"/>
              <a:ext cx="1999300" cy="1993950"/>
            </a:xfrm>
            <a:custGeom>
              <a:avLst/>
              <a:gdLst/>
              <a:ahLst/>
              <a:cxnLst/>
              <a:rect l="l" t="t" r="r" b="b"/>
              <a:pathLst>
                <a:path w="79972" h="79758" fill="none" extrusionOk="0">
                  <a:moveTo>
                    <a:pt x="7997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574775"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70017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5640400" y="4566944"/>
            <a:ext cx="2790375" cy="64975"/>
            <a:chOff x="5954300" y="4334988"/>
            <a:chExt cx="2790375" cy="64975"/>
          </a:xfrm>
        </p:grpSpPr>
        <p:sp>
          <p:nvSpPr>
            <p:cNvPr id="77" name="Google Shape;77;p3"/>
            <p:cNvSpPr/>
            <p:nvPr/>
          </p:nvSpPr>
          <p:spPr>
            <a:xfrm>
              <a:off x="8544800" y="4334988"/>
              <a:ext cx="56250" cy="56250"/>
            </a:xfrm>
            <a:custGeom>
              <a:avLst/>
              <a:gdLst/>
              <a:ahLst/>
              <a:cxnLst/>
              <a:rect l="l" t="t" r="r" b="b"/>
              <a:pathLst>
                <a:path w="2250" h="2250" extrusionOk="0">
                  <a:moveTo>
                    <a:pt x="1125" y="1"/>
                  </a:moveTo>
                  <a:cubicBezTo>
                    <a:pt x="517" y="1"/>
                    <a:pt x="0" y="487"/>
                    <a:pt x="0" y="1125"/>
                  </a:cubicBezTo>
                  <a:cubicBezTo>
                    <a:pt x="0" y="1733"/>
                    <a:pt x="517" y="2250"/>
                    <a:pt x="1125" y="2250"/>
                  </a:cubicBezTo>
                  <a:cubicBezTo>
                    <a:pt x="1733" y="2250"/>
                    <a:pt x="2249" y="1733"/>
                    <a:pt x="2249" y="1125"/>
                  </a:cubicBezTo>
                  <a:cubicBezTo>
                    <a:pt x="224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7825175" y="4343713"/>
              <a:ext cx="56250" cy="56250"/>
            </a:xfrm>
            <a:custGeom>
              <a:avLst/>
              <a:gdLst/>
              <a:ahLst/>
              <a:cxnLst/>
              <a:rect l="l" t="t" r="r" b="b"/>
              <a:pathLst>
                <a:path w="2250" h="2250" extrusionOk="0">
                  <a:moveTo>
                    <a:pt x="1125" y="1"/>
                  </a:moveTo>
                  <a:cubicBezTo>
                    <a:pt x="517" y="1"/>
                    <a:pt x="0" y="487"/>
                    <a:pt x="0" y="1125"/>
                  </a:cubicBezTo>
                  <a:cubicBezTo>
                    <a:pt x="0" y="1733"/>
                    <a:pt x="517" y="2250"/>
                    <a:pt x="1125" y="2250"/>
                  </a:cubicBezTo>
                  <a:cubicBezTo>
                    <a:pt x="1733" y="2250"/>
                    <a:pt x="2249" y="1733"/>
                    <a:pt x="2249" y="1125"/>
                  </a:cubicBezTo>
                  <a:cubicBezTo>
                    <a:pt x="224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385925" y="4339350"/>
              <a:ext cx="56250" cy="56250"/>
            </a:xfrm>
            <a:custGeom>
              <a:avLst/>
              <a:gdLst/>
              <a:ahLst/>
              <a:cxnLst/>
              <a:rect l="l" t="t" r="r" b="b"/>
              <a:pathLst>
                <a:path w="2250" h="2250" extrusionOk="0">
                  <a:moveTo>
                    <a:pt x="1125" y="0"/>
                  </a:moveTo>
                  <a:cubicBezTo>
                    <a:pt x="517" y="0"/>
                    <a:pt x="0" y="517"/>
                    <a:pt x="0" y="1125"/>
                  </a:cubicBezTo>
                  <a:cubicBezTo>
                    <a:pt x="0" y="1733"/>
                    <a:pt x="517" y="2249"/>
                    <a:pt x="1125" y="2249"/>
                  </a:cubicBezTo>
                  <a:cubicBezTo>
                    <a:pt x="1733" y="2249"/>
                    <a:pt x="2249" y="1733"/>
                    <a:pt x="2249" y="1125"/>
                  </a:cubicBezTo>
                  <a:cubicBezTo>
                    <a:pt x="224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7105550" y="4339350"/>
              <a:ext cx="56250" cy="56250"/>
            </a:xfrm>
            <a:custGeom>
              <a:avLst/>
              <a:gdLst/>
              <a:ahLst/>
              <a:cxnLst/>
              <a:rect l="l" t="t" r="r" b="b"/>
              <a:pathLst>
                <a:path w="2250" h="2250" extrusionOk="0">
                  <a:moveTo>
                    <a:pt x="1125" y="0"/>
                  </a:moveTo>
                  <a:cubicBezTo>
                    <a:pt x="517" y="0"/>
                    <a:pt x="0" y="517"/>
                    <a:pt x="0" y="1125"/>
                  </a:cubicBezTo>
                  <a:cubicBezTo>
                    <a:pt x="0" y="1763"/>
                    <a:pt x="517" y="2250"/>
                    <a:pt x="1125" y="2250"/>
                  </a:cubicBezTo>
                  <a:cubicBezTo>
                    <a:pt x="1733" y="2250"/>
                    <a:pt x="2249" y="1763"/>
                    <a:pt x="2249" y="1125"/>
                  </a:cubicBezTo>
                  <a:cubicBezTo>
                    <a:pt x="224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401175" y="4334988"/>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681550" y="4343713"/>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6242300" y="4339350"/>
              <a:ext cx="55500" cy="56250"/>
            </a:xfrm>
            <a:custGeom>
              <a:avLst/>
              <a:gdLst/>
              <a:ahLst/>
              <a:cxnLst/>
              <a:rect l="l" t="t" r="r" b="b"/>
              <a:pathLst>
                <a:path w="2220" h="2250" extrusionOk="0">
                  <a:moveTo>
                    <a:pt x="1125" y="0"/>
                  </a:moveTo>
                  <a:cubicBezTo>
                    <a:pt x="487" y="0"/>
                    <a:pt x="0" y="517"/>
                    <a:pt x="0" y="1125"/>
                  </a:cubicBezTo>
                  <a:cubicBezTo>
                    <a:pt x="0" y="1733"/>
                    <a:pt x="487" y="2249"/>
                    <a:pt x="1125" y="2249"/>
                  </a:cubicBezTo>
                  <a:cubicBezTo>
                    <a:pt x="1733" y="2249"/>
                    <a:pt x="2219" y="173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6961925" y="4339350"/>
              <a:ext cx="55500" cy="56250"/>
            </a:xfrm>
            <a:custGeom>
              <a:avLst/>
              <a:gdLst/>
              <a:ahLst/>
              <a:cxnLst/>
              <a:rect l="l" t="t" r="r" b="b"/>
              <a:pathLst>
                <a:path w="2220" h="2250" extrusionOk="0">
                  <a:moveTo>
                    <a:pt x="1125" y="0"/>
                  </a:moveTo>
                  <a:cubicBezTo>
                    <a:pt x="487" y="0"/>
                    <a:pt x="0" y="517"/>
                    <a:pt x="0" y="1125"/>
                  </a:cubicBezTo>
                  <a:cubicBezTo>
                    <a:pt x="0" y="1763"/>
                    <a:pt x="487" y="2250"/>
                    <a:pt x="1125" y="2250"/>
                  </a:cubicBezTo>
                  <a:cubicBezTo>
                    <a:pt x="1733" y="2250"/>
                    <a:pt x="2219" y="176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689175" y="4334988"/>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7969550" y="4343713"/>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6530300" y="4339350"/>
              <a:ext cx="55500" cy="56250"/>
            </a:xfrm>
            <a:custGeom>
              <a:avLst/>
              <a:gdLst/>
              <a:ahLst/>
              <a:cxnLst/>
              <a:rect l="l" t="t" r="r" b="b"/>
              <a:pathLst>
                <a:path w="2220" h="2250" extrusionOk="0">
                  <a:moveTo>
                    <a:pt x="1125" y="0"/>
                  </a:moveTo>
                  <a:cubicBezTo>
                    <a:pt x="487" y="0"/>
                    <a:pt x="0" y="517"/>
                    <a:pt x="0" y="1125"/>
                  </a:cubicBezTo>
                  <a:cubicBezTo>
                    <a:pt x="0" y="1733"/>
                    <a:pt x="487" y="2249"/>
                    <a:pt x="1125" y="2249"/>
                  </a:cubicBezTo>
                  <a:cubicBezTo>
                    <a:pt x="1733" y="2249"/>
                    <a:pt x="2219" y="173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249925" y="4339350"/>
              <a:ext cx="55500" cy="56250"/>
            </a:xfrm>
            <a:custGeom>
              <a:avLst/>
              <a:gdLst/>
              <a:ahLst/>
              <a:cxnLst/>
              <a:rect l="l" t="t" r="r" b="b"/>
              <a:pathLst>
                <a:path w="2220" h="2250" extrusionOk="0">
                  <a:moveTo>
                    <a:pt x="1125" y="0"/>
                  </a:moveTo>
                  <a:cubicBezTo>
                    <a:pt x="487" y="0"/>
                    <a:pt x="0" y="517"/>
                    <a:pt x="0" y="1125"/>
                  </a:cubicBezTo>
                  <a:cubicBezTo>
                    <a:pt x="0" y="1763"/>
                    <a:pt x="487" y="2250"/>
                    <a:pt x="1125" y="2250"/>
                  </a:cubicBezTo>
                  <a:cubicBezTo>
                    <a:pt x="1733" y="2250"/>
                    <a:pt x="2219" y="176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8256800" y="4334988"/>
              <a:ext cx="56250" cy="56250"/>
            </a:xfrm>
            <a:custGeom>
              <a:avLst/>
              <a:gdLst/>
              <a:ahLst/>
              <a:cxnLst/>
              <a:rect l="l" t="t" r="r" b="b"/>
              <a:pathLst>
                <a:path w="2250" h="2250" extrusionOk="0">
                  <a:moveTo>
                    <a:pt x="1125" y="1"/>
                  </a:moveTo>
                  <a:cubicBezTo>
                    <a:pt x="517" y="1"/>
                    <a:pt x="0" y="487"/>
                    <a:pt x="0" y="1125"/>
                  </a:cubicBezTo>
                  <a:cubicBezTo>
                    <a:pt x="0" y="1733"/>
                    <a:pt x="517" y="2250"/>
                    <a:pt x="1125" y="2250"/>
                  </a:cubicBezTo>
                  <a:cubicBezTo>
                    <a:pt x="1733" y="2250"/>
                    <a:pt x="2249" y="1733"/>
                    <a:pt x="2249" y="1125"/>
                  </a:cubicBezTo>
                  <a:cubicBezTo>
                    <a:pt x="224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537175" y="4343713"/>
              <a:ext cx="56250" cy="56250"/>
            </a:xfrm>
            <a:custGeom>
              <a:avLst/>
              <a:gdLst/>
              <a:ahLst/>
              <a:cxnLst/>
              <a:rect l="l" t="t" r="r" b="b"/>
              <a:pathLst>
                <a:path w="2250" h="2250" extrusionOk="0">
                  <a:moveTo>
                    <a:pt x="1125" y="1"/>
                  </a:moveTo>
                  <a:cubicBezTo>
                    <a:pt x="517" y="1"/>
                    <a:pt x="0" y="487"/>
                    <a:pt x="0" y="1125"/>
                  </a:cubicBezTo>
                  <a:cubicBezTo>
                    <a:pt x="0" y="1733"/>
                    <a:pt x="517" y="2250"/>
                    <a:pt x="1125" y="2250"/>
                  </a:cubicBezTo>
                  <a:cubicBezTo>
                    <a:pt x="1733" y="2250"/>
                    <a:pt x="2249" y="1733"/>
                    <a:pt x="2249" y="1125"/>
                  </a:cubicBezTo>
                  <a:cubicBezTo>
                    <a:pt x="224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097925" y="4339350"/>
              <a:ext cx="56250" cy="56250"/>
            </a:xfrm>
            <a:custGeom>
              <a:avLst/>
              <a:gdLst/>
              <a:ahLst/>
              <a:cxnLst/>
              <a:rect l="l" t="t" r="r" b="b"/>
              <a:pathLst>
                <a:path w="2250" h="2250" extrusionOk="0">
                  <a:moveTo>
                    <a:pt x="1125" y="0"/>
                  </a:moveTo>
                  <a:cubicBezTo>
                    <a:pt x="517" y="0"/>
                    <a:pt x="0" y="517"/>
                    <a:pt x="0" y="1125"/>
                  </a:cubicBezTo>
                  <a:cubicBezTo>
                    <a:pt x="0" y="1733"/>
                    <a:pt x="517" y="2249"/>
                    <a:pt x="1125" y="2249"/>
                  </a:cubicBezTo>
                  <a:cubicBezTo>
                    <a:pt x="1733" y="2249"/>
                    <a:pt x="2249" y="1733"/>
                    <a:pt x="2249" y="1125"/>
                  </a:cubicBezTo>
                  <a:cubicBezTo>
                    <a:pt x="224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6817550" y="4339350"/>
              <a:ext cx="56250" cy="56250"/>
            </a:xfrm>
            <a:custGeom>
              <a:avLst/>
              <a:gdLst/>
              <a:ahLst/>
              <a:cxnLst/>
              <a:rect l="l" t="t" r="r" b="b"/>
              <a:pathLst>
                <a:path w="2250" h="2250" extrusionOk="0">
                  <a:moveTo>
                    <a:pt x="1125" y="0"/>
                  </a:moveTo>
                  <a:cubicBezTo>
                    <a:pt x="517" y="0"/>
                    <a:pt x="0" y="517"/>
                    <a:pt x="0" y="1125"/>
                  </a:cubicBezTo>
                  <a:cubicBezTo>
                    <a:pt x="0" y="1763"/>
                    <a:pt x="517" y="2250"/>
                    <a:pt x="1125" y="2250"/>
                  </a:cubicBezTo>
                  <a:cubicBezTo>
                    <a:pt x="1733" y="2250"/>
                    <a:pt x="2249" y="1763"/>
                    <a:pt x="2249" y="1125"/>
                  </a:cubicBezTo>
                  <a:cubicBezTo>
                    <a:pt x="224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8113175" y="4334988"/>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393550" y="4343713"/>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954300" y="4339350"/>
              <a:ext cx="55500" cy="56250"/>
            </a:xfrm>
            <a:custGeom>
              <a:avLst/>
              <a:gdLst/>
              <a:ahLst/>
              <a:cxnLst/>
              <a:rect l="l" t="t" r="r" b="b"/>
              <a:pathLst>
                <a:path w="2220" h="2250" extrusionOk="0">
                  <a:moveTo>
                    <a:pt x="1125" y="0"/>
                  </a:moveTo>
                  <a:cubicBezTo>
                    <a:pt x="487" y="0"/>
                    <a:pt x="0" y="517"/>
                    <a:pt x="0" y="1125"/>
                  </a:cubicBezTo>
                  <a:cubicBezTo>
                    <a:pt x="0" y="1733"/>
                    <a:pt x="487" y="2249"/>
                    <a:pt x="1125" y="2249"/>
                  </a:cubicBezTo>
                  <a:cubicBezTo>
                    <a:pt x="1733" y="2249"/>
                    <a:pt x="2219" y="173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6673925" y="4339350"/>
              <a:ext cx="55500" cy="56250"/>
            </a:xfrm>
            <a:custGeom>
              <a:avLst/>
              <a:gdLst/>
              <a:ahLst/>
              <a:cxnLst/>
              <a:rect l="l" t="t" r="r" b="b"/>
              <a:pathLst>
                <a:path w="2220" h="2250" extrusionOk="0">
                  <a:moveTo>
                    <a:pt x="1125" y="0"/>
                  </a:moveTo>
                  <a:cubicBezTo>
                    <a:pt x="487" y="0"/>
                    <a:pt x="0" y="517"/>
                    <a:pt x="0" y="1125"/>
                  </a:cubicBezTo>
                  <a:cubicBezTo>
                    <a:pt x="0" y="1763"/>
                    <a:pt x="487" y="2250"/>
                    <a:pt x="1125" y="2250"/>
                  </a:cubicBezTo>
                  <a:cubicBezTo>
                    <a:pt x="1733" y="2250"/>
                    <a:pt x="2219" y="176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3"/>
          <p:cNvSpPr txBox="1">
            <a:spLocks noGrp="1"/>
          </p:cNvSpPr>
          <p:nvPr>
            <p:ph type="title"/>
          </p:nvPr>
        </p:nvSpPr>
        <p:spPr>
          <a:xfrm>
            <a:off x="3830600" y="2368950"/>
            <a:ext cx="4599600" cy="8565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4000">
                <a:latin typeface="Poppins Medium"/>
                <a:ea typeface="Poppins Medium"/>
                <a:cs typeface="Poppins Medium"/>
                <a:sym typeface="Poppins Medium"/>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8" name="Google Shape;98;p3"/>
          <p:cNvSpPr txBox="1">
            <a:spLocks noGrp="1"/>
          </p:cNvSpPr>
          <p:nvPr>
            <p:ph type="title" idx="2" hasCustomPrompt="1"/>
          </p:nvPr>
        </p:nvSpPr>
        <p:spPr>
          <a:xfrm>
            <a:off x="6554875" y="971663"/>
            <a:ext cx="1875900" cy="1137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9000">
                <a:solidFill>
                  <a:schemeClr val="dk2"/>
                </a:solidFill>
                <a:latin typeface="Poppins Medium"/>
                <a:ea typeface="Poppins Medium"/>
                <a:cs typeface="Poppins Medium"/>
                <a:sym typeface="Poppins Medium"/>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9" name="Google Shape;99;p3"/>
          <p:cNvSpPr txBox="1">
            <a:spLocks noGrp="1"/>
          </p:cNvSpPr>
          <p:nvPr>
            <p:ph type="subTitle" idx="1"/>
          </p:nvPr>
        </p:nvSpPr>
        <p:spPr>
          <a:xfrm>
            <a:off x="3830600" y="3219025"/>
            <a:ext cx="4599600" cy="49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0"/>
        <p:cNvGrpSpPr/>
        <p:nvPr/>
      </p:nvGrpSpPr>
      <p:grpSpPr>
        <a:xfrm>
          <a:off x="0" y="0"/>
          <a:ext cx="0" cy="0"/>
          <a:chOff x="0" y="0"/>
          <a:chExt cx="0" cy="0"/>
        </a:xfrm>
      </p:grpSpPr>
      <p:grpSp>
        <p:nvGrpSpPr>
          <p:cNvPr id="141" name="Google Shape;141;p5"/>
          <p:cNvGrpSpPr/>
          <p:nvPr/>
        </p:nvGrpSpPr>
        <p:grpSpPr>
          <a:xfrm flipH="1">
            <a:off x="7919517" y="3983460"/>
            <a:ext cx="1895833" cy="1895866"/>
            <a:chOff x="3835450" y="-252000"/>
            <a:chExt cx="1445325" cy="1445350"/>
          </a:xfrm>
        </p:grpSpPr>
        <p:sp>
          <p:nvSpPr>
            <p:cNvPr id="142" name="Google Shape;142;p5"/>
            <p:cNvSpPr/>
            <p:nvPr/>
          </p:nvSpPr>
          <p:spPr>
            <a:xfrm>
              <a:off x="3835450" y="-252000"/>
              <a:ext cx="1445325" cy="1445350"/>
            </a:xfrm>
            <a:custGeom>
              <a:avLst/>
              <a:gdLst/>
              <a:ahLst/>
              <a:cxnLst/>
              <a:rect l="l" t="t" r="r" b="b"/>
              <a:pathLst>
                <a:path w="57813" h="57814" fill="none" extrusionOk="0">
                  <a:moveTo>
                    <a:pt x="43375" y="14439"/>
                  </a:moveTo>
                  <a:lnTo>
                    <a:pt x="28907" y="1"/>
                  </a:lnTo>
                  <a:lnTo>
                    <a:pt x="14438" y="14439"/>
                  </a:lnTo>
                  <a:lnTo>
                    <a:pt x="0" y="28907"/>
                  </a:lnTo>
                  <a:lnTo>
                    <a:pt x="14438" y="43375"/>
                  </a:lnTo>
                  <a:lnTo>
                    <a:pt x="28907" y="57813"/>
                  </a:lnTo>
                  <a:lnTo>
                    <a:pt x="43375" y="43375"/>
                  </a:lnTo>
                  <a:lnTo>
                    <a:pt x="57813" y="28907"/>
                  </a:ln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3972225" y="-115200"/>
              <a:ext cx="1171775" cy="1171750"/>
            </a:xfrm>
            <a:custGeom>
              <a:avLst/>
              <a:gdLst/>
              <a:ahLst/>
              <a:cxnLst/>
              <a:rect l="l" t="t" r="r" b="b"/>
              <a:pathLst>
                <a:path w="46871" h="46870" fill="none" extrusionOk="0">
                  <a:moveTo>
                    <a:pt x="46871" y="23435"/>
                  </a:moveTo>
                  <a:lnTo>
                    <a:pt x="35138" y="11733"/>
                  </a:lnTo>
                  <a:lnTo>
                    <a:pt x="23436" y="0"/>
                  </a:lnTo>
                  <a:lnTo>
                    <a:pt x="11733" y="11733"/>
                  </a:lnTo>
                  <a:lnTo>
                    <a:pt x="0" y="23435"/>
                  </a:lnTo>
                  <a:lnTo>
                    <a:pt x="11733" y="35137"/>
                  </a:lnTo>
                  <a:lnTo>
                    <a:pt x="23436" y="46870"/>
                  </a:lnTo>
                  <a:lnTo>
                    <a:pt x="35138" y="35137"/>
                  </a:ln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4109775" y="22325"/>
              <a:ext cx="896700" cy="896700"/>
            </a:xfrm>
            <a:custGeom>
              <a:avLst/>
              <a:gdLst/>
              <a:ahLst/>
              <a:cxnLst/>
              <a:rect l="l" t="t" r="r" b="b"/>
              <a:pathLst>
                <a:path w="35868" h="35868" fill="none" extrusionOk="0">
                  <a:moveTo>
                    <a:pt x="35867" y="17934"/>
                  </a:moveTo>
                  <a:lnTo>
                    <a:pt x="26900" y="8967"/>
                  </a:lnTo>
                  <a:lnTo>
                    <a:pt x="17934" y="1"/>
                  </a:lnTo>
                  <a:lnTo>
                    <a:pt x="8967" y="8967"/>
                  </a:lnTo>
                  <a:lnTo>
                    <a:pt x="0" y="17934"/>
                  </a:lnTo>
                  <a:lnTo>
                    <a:pt x="8967" y="26901"/>
                  </a:lnTo>
                  <a:lnTo>
                    <a:pt x="17934" y="35867"/>
                  </a:lnTo>
                  <a:lnTo>
                    <a:pt x="26900" y="26901"/>
                  </a:ln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4247300" y="159875"/>
              <a:ext cx="621625" cy="621600"/>
            </a:xfrm>
            <a:custGeom>
              <a:avLst/>
              <a:gdLst/>
              <a:ahLst/>
              <a:cxnLst/>
              <a:rect l="l" t="t" r="r" b="b"/>
              <a:pathLst>
                <a:path w="24865" h="24864" fill="none" extrusionOk="0">
                  <a:moveTo>
                    <a:pt x="24864" y="12432"/>
                  </a:moveTo>
                  <a:lnTo>
                    <a:pt x="18664" y="6201"/>
                  </a:lnTo>
                  <a:lnTo>
                    <a:pt x="12433" y="0"/>
                  </a:lnTo>
                  <a:lnTo>
                    <a:pt x="6201" y="6201"/>
                  </a:lnTo>
                  <a:lnTo>
                    <a:pt x="1" y="12432"/>
                  </a:lnTo>
                  <a:lnTo>
                    <a:pt x="6201" y="18663"/>
                  </a:lnTo>
                  <a:lnTo>
                    <a:pt x="12433" y="24864"/>
                  </a:lnTo>
                  <a:lnTo>
                    <a:pt x="18664" y="18663"/>
                  </a:ln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4384075" y="296650"/>
              <a:ext cx="348075" cy="348050"/>
            </a:xfrm>
            <a:custGeom>
              <a:avLst/>
              <a:gdLst/>
              <a:ahLst/>
              <a:cxnLst/>
              <a:rect l="l" t="t" r="r" b="b"/>
              <a:pathLst>
                <a:path w="13923" h="13922" fill="none" extrusionOk="0">
                  <a:moveTo>
                    <a:pt x="10427" y="3496"/>
                  </a:moveTo>
                  <a:lnTo>
                    <a:pt x="6962" y="0"/>
                  </a:lnTo>
                  <a:lnTo>
                    <a:pt x="3496" y="3496"/>
                  </a:lnTo>
                  <a:lnTo>
                    <a:pt x="1" y="6961"/>
                  </a:lnTo>
                  <a:lnTo>
                    <a:pt x="3496" y="10426"/>
                  </a:lnTo>
                  <a:lnTo>
                    <a:pt x="6962" y="13922"/>
                  </a:lnTo>
                  <a:lnTo>
                    <a:pt x="10427" y="10426"/>
                  </a:lnTo>
                  <a:lnTo>
                    <a:pt x="13922" y="6961"/>
                  </a:ln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5"/>
          <p:cNvGrpSpPr/>
          <p:nvPr/>
        </p:nvGrpSpPr>
        <p:grpSpPr>
          <a:xfrm flipH="1">
            <a:off x="-1513236" y="3983450"/>
            <a:ext cx="3382300" cy="1993950"/>
            <a:chOff x="1317925" y="2802775"/>
            <a:chExt cx="3382300" cy="1993950"/>
          </a:xfrm>
        </p:grpSpPr>
        <p:sp>
          <p:nvSpPr>
            <p:cNvPr id="148" name="Google Shape;148;p5"/>
            <p:cNvSpPr/>
            <p:nvPr/>
          </p:nvSpPr>
          <p:spPr>
            <a:xfrm>
              <a:off x="131792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1444050" y="2802775"/>
              <a:ext cx="1999325" cy="1993950"/>
            </a:xfrm>
            <a:custGeom>
              <a:avLst/>
              <a:gdLst/>
              <a:ahLst/>
              <a:cxnLst/>
              <a:rect l="l" t="t" r="r" b="b"/>
              <a:pathLst>
                <a:path w="79973" h="79758" fill="none" extrusionOk="0">
                  <a:moveTo>
                    <a:pt x="7997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1569450"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1695575" y="2802775"/>
              <a:ext cx="1999325" cy="1993950"/>
            </a:xfrm>
            <a:custGeom>
              <a:avLst/>
              <a:gdLst/>
              <a:ahLst/>
              <a:cxnLst/>
              <a:rect l="l" t="t" r="r" b="b"/>
              <a:pathLst>
                <a:path w="79973" h="79758" fill="none" extrusionOk="0">
                  <a:moveTo>
                    <a:pt x="7997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182097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1946350"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2072500" y="2802775"/>
              <a:ext cx="1999300" cy="1993950"/>
            </a:xfrm>
            <a:custGeom>
              <a:avLst/>
              <a:gdLst/>
              <a:ahLst/>
              <a:cxnLst/>
              <a:rect l="l" t="t" r="r" b="b"/>
              <a:pathLst>
                <a:path w="79972" h="79758" fill="none" extrusionOk="0">
                  <a:moveTo>
                    <a:pt x="79971"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2197875" y="2802775"/>
              <a:ext cx="2000050" cy="1993950"/>
            </a:xfrm>
            <a:custGeom>
              <a:avLst/>
              <a:gdLst/>
              <a:ahLst/>
              <a:cxnLst/>
              <a:rect l="l" t="t" r="r" b="b"/>
              <a:pathLst>
                <a:path w="80002"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2323250"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2449400" y="2802775"/>
              <a:ext cx="1999300" cy="1993950"/>
            </a:xfrm>
            <a:custGeom>
              <a:avLst/>
              <a:gdLst/>
              <a:ahLst/>
              <a:cxnLst/>
              <a:rect l="l" t="t" r="r" b="b"/>
              <a:pathLst>
                <a:path w="79972" h="79758" fill="none" extrusionOk="0">
                  <a:moveTo>
                    <a:pt x="7997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2574775"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270017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5"/>
          <p:cNvGrpSpPr/>
          <p:nvPr/>
        </p:nvGrpSpPr>
        <p:grpSpPr>
          <a:xfrm>
            <a:off x="-1021739" y="0"/>
            <a:ext cx="1734954" cy="1734954"/>
            <a:chOff x="6340050" y="754850"/>
            <a:chExt cx="1595800" cy="1595800"/>
          </a:xfrm>
        </p:grpSpPr>
        <p:sp>
          <p:nvSpPr>
            <p:cNvPr id="161" name="Google Shape;161;p5"/>
            <p:cNvSpPr/>
            <p:nvPr/>
          </p:nvSpPr>
          <p:spPr>
            <a:xfrm>
              <a:off x="6517100" y="931925"/>
              <a:ext cx="1240925" cy="1241675"/>
            </a:xfrm>
            <a:custGeom>
              <a:avLst/>
              <a:gdLst/>
              <a:ahLst/>
              <a:cxnLst/>
              <a:rect l="l" t="t" r="r" b="b"/>
              <a:pathLst>
                <a:path w="49637" h="49667" extrusionOk="0">
                  <a:moveTo>
                    <a:pt x="24834" y="16870"/>
                  </a:moveTo>
                  <a:cubicBezTo>
                    <a:pt x="29211" y="16870"/>
                    <a:pt x="32798" y="20426"/>
                    <a:pt x="32798" y="24833"/>
                  </a:cubicBezTo>
                  <a:cubicBezTo>
                    <a:pt x="32798" y="29241"/>
                    <a:pt x="29211" y="32797"/>
                    <a:pt x="24834" y="32797"/>
                  </a:cubicBezTo>
                  <a:cubicBezTo>
                    <a:pt x="20427" y="32797"/>
                    <a:pt x="16840" y="29241"/>
                    <a:pt x="16840" y="24833"/>
                  </a:cubicBezTo>
                  <a:cubicBezTo>
                    <a:pt x="16840" y="20426"/>
                    <a:pt x="20427" y="16870"/>
                    <a:pt x="24834" y="16870"/>
                  </a:cubicBezTo>
                  <a:close/>
                  <a:moveTo>
                    <a:pt x="24834" y="0"/>
                  </a:moveTo>
                  <a:cubicBezTo>
                    <a:pt x="11095" y="0"/>
                    <a:pt x="1" y="11125"/>
                    <a:pt x="1" y="24833"/>
                  </a:cubicBezTo>
                  <a:cubicBezTo>
                    <a:pt x="1" y="38542"/>
                    <a:pt x="11126" y="49666"/>
                    <a:pt x="24834" y="49666"/>
                  </a:cubicBezTo>
                  <a:cubicBezTo>
                    <a:pt x="38542" y="49666"/>
                    <a:pt x="49637" y="38542"/>
                    <a:pt x="49637" y="24833"/>
                  </a:cubicBezTo>
                  <a:cubicBezTo>
                    <a:pt x="49637" y="11125"/>
                    <a:pt x="38542" y="0"/>
                    <a:pt x="24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6340050" y="754850"/>
              <a:ext cx="1595800" cy="1595800"/>
            </a:xfrm>
            <a:custGeom>
              <a:avLst/>
              <a:gdLst/>
              <a:ahLst/>
              <a:cxnLst/>
              <a:rect l="l" t="t" r="r" b="b"/>
              <a:pathLst>
                <a:path w="63832" h="63832" fill="none" extrusionOk="0">
                  <a:moveTo>
                    <a:pt x="31916" y="1"/>
                  </a:moveTo>
                  <a:cubicBezTo>
                    <a:pt x="14286" y="1"/>
                    <a:pt x="0" y="14287"/>
                    <a:pt x="0" y="31916"/>
                  </a:cubicBezTo>
                  <a:cubicBezTo>
                    <a:pt x="0" y="49546"/>
                    <a:pt x="14286" y="63832"/>
                    <a:pt x="31916" y="63832"/>
                  </a:cubicBezTo>
                  <a:cubicBezTo>
                    <a:pt x="49515" y="63832"/>
                    <a:pt x="63831" y="49546"/>
                    <a:pt x="63831" y="31916"/>
                  </a:cubicBezTo>
                  <a:cubicBezTo>
                    <a:pt x="63831" y="14287"/>
                    <a:pt x="49515" y="1"/>
                    <a:pt x="31916" y="1"/>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6781550" y="1196350"/>
              <a:ext cx="712050" cy="712050"/>
            </a:xfrm>
            <a:custGeom>
              <a:avLst/>
              <a:gdLst/>
              <a:ahLst/>
              <a:cxnLst/>
              <a:rect l="l" t="t" r="r" b="b"/>
              <a:pathLst>
                <a:path w="28482" h="28482" extrusionOk="0">
                  <a:moveTo>
                    <a:pt x="14256" y="9667"/>
                  </a:moveTo>
                  <a:cubicBezTo>
                    <a:pt x="16779" y="9667"/>
                    <a:pt x="18815" y="11733"/>
                    <a:pt x="18815" y="14256"/>
                  </a:cubicBezTo>
                  <a:cubicBezTo>
                    <a:pt x="18815" y="16779"/>
                    <a:pt x="16779" y="18816"/>
                    <a:pt x="14256" y="18816"/>
                  </a:cubicBezTo>
                  <a:cubicBezTo>
                    <a:pt x="11703" y="18816"/>
                    <a:pt x="9666" y="16779"/>
                    <a:pt x="9666" y="14256"/>
                  </a:cubicBezTo>
                  <a:cubicBezTo>
                    <a:pt x="9666" y="11733"/>
                    <a:pt x="11703" y="9667"/>
                    <a:pt x="14256" y="9667"/>
                  </a:cubicBezTo>
                  <a:close/>
                  <a:moveTo>
                    <a:pt x="14256" y="1"/>
                  </a:moveTo>
                  <a:cubicBezTo>
                    <a:pt x="6384" y="1"/>
                    <a:pt x="0" y="6384"/>
                    <a:pt x="0" y="14256"/>
                  </a:cubicBezTo>
                  <a:cubicBezTo>
                    <a:pt x="0" y="22129"/>
                    <a:pt x="6384" y="28481"/>
                    <a:pt x="14256" y="28481"/>
                  </a:cubicBezTo>
                  <a:cubicBezTo>
                    <a:pt x="22098" y="28481"/>
                    <a:pt x="28481" y="22129"/>
                    <a:pt x="28481" y="14256"/>
                  </a:cubicBezTo>
                  <a:cubicBezTo>
                    <a:pt x="28481" y="6384"/>
                    <a:pt x="22098" y="1"/>
                    <a:pt x="14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5"/>
          <p:cNvGrpSpPr/>
          <p:nvPr/>
        </p:nvGrpSpPr>
        <p:grpSpPr>
          <a:xfrm flipH="1">
            <a:off x="7855963" y="-320208"/>
            <a:ext cx="1604419" cy="1604360"/>
            <a:chOff x="-74975" y="157600"/>
            <a:chExt cx="1604419" cy="1604360"/>
          </a:xfrm>
        </p:grpSpPr>
        <p:sp>
          <p:nvSpPr>
            <p:cNvPr id="165" name="Google Shape;165;p5"/>
            <p:cNvSpPr/>
            <p:nvPr/>
          </p:nvSpPr>
          <p:spPr>
            <a:xfrm>
              <a:off x="399627" y="632159"/>
              <a:ext cx="1129817" cy="1129801"/>
            </a:xfrm>
            <a:custGeom>
              <a:avLst/>
              <a:gdLst/>
              <a:ahLst/>
              <a:cxnLst/>
              <a:rect l="l" t="t" r="r" b="b"/>
              <a:pathLst>
                <a:path w="70306" h="70305" extrusionOk="0">
                  <a:moveTo>
                    <a:pt x="0" y="0"/>
                  </a:moveTo>
                  <a:lnTo>
                    <a:pt x="0" y="70305"/>
                  </a:lnTo>
                  <a:lnTo>
                    <a:pt x="7030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238125" y="470675"/>
              <a:ext cx="824500" cy="824500"/>
            </a:xfrm>
            <a:custGeom>
              <a:avLst/>
              <a:gdLst/>
              <a:ahLst/>
              <a:cxnLst/>
              <a:rect l="l" t="t" r="r" b="b"/>
              <a:pathLst>
                <a:path w="32980" h="32980" extrusionOk="0">
                  <a:moveTo>
                    <a:pt x="0" y="0"/>
                  </a:moveTo>
                  <a:lnTo>
                    <a:pt x="0" y="32979"/>
                  </a:lnTo>
                  <a:lnTo>
                    <a:pt x="32979" y="0"/>
                  </a:lnTo>
                  <a:close/>
                </a:path>
              </a:pathLst>
            </a:custGeom>
            <a:solidFill>
              <a:srgbClr val="36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213025" y="445575"/>
              <a:ext cx="758400" cy="758400"/>
            </a:xfrm>
            <a:custGeom>
              <a:avLst/>
              <a:gdLst/>
              <a:ahLst/>
              <a:cxnLst/>
              <a:rect l="l" t="t" r="r" b="b"/>
              <a:pathLst>
                <a:path w="30336" h="30336" fill="none" extrusionOk="0">
                  <a:moveTo>
                    <a:pt x="1" y="30336"/>
                  </a:moveTo>
                  <a:lnTo>
                    <a:pt x="30336" y="1"/>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155275" y="387825"/>
              <a:ext cx="758400" cy="758400"/>
            </a:xfrm>
            <a:custGeom>
              <a:avLst/>
              <a:gdLst/>
              <a:ahLst/>
              <a:cxnLst/>
              <a:rect l="l" t="t" r="r" b="b"/>
              <a:pathLst>
                <a:path w="30336" h="30336" fill="none" extrusionOk="0">
                  <a:moveTo>
                    <a:pt x="1" y="30336"/>
                  </a:moveTo>
                  <a:lnTo>
                    <a:pt x="30336" y="1"/>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98300" y="330850"/>
              <a:ext cx="757625" cy="757625"/>
            </a:xfrm>
            <a:custGeom>
              <a:avLst/>
              <a:gdLst/>
              <a:ahLst/>
              <a:cxnLst/>
              <a:rect l="l" t="t" r="r" b="b"/>
              <a:pathLst>
                <a:path w="30305" h="30305" fill="none" extrusionOk="0">
                  <a:moveTo>
                    <a:pt x="0" y="30305"/>
                  </a:moveTo>
                  <a:lnTo>
                    <a:pt x="30305"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40550" y="273100"/>
              <a:ext cx="758400" cy="758375"/>
            </a:xfrm>
            <a:custGeom>
              <a:avLst/>
              <a:gdLst/>
              <a:ahLst/>
              <a:cxnLst/>
              <a:rect l="l" t="t" r="r" b="b"/>
              <a:pathLst>
                <a:path w="30336" h="30335" fill="none" extrusionOk="0">
                  <a:moveTo>
                    <a:pt x="0" y="30335"/>
                  </a:moveTo>
                  <a:lnTo>
                    <a:pt x="30335"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17200" y="215350"/>
              <a:ext cx="758375" cy="758375"/>
            </a:xfrm>
            <a:custGeom>
              <a:avLst/>
              <a:gdLst/>
              <a:ahLst/>
              <a:cxnLst/>
              <a:rect l="l" t="t" r="r" b="b"/>
              <a:pathLst>
                <a:path w="30335" h="30335" fill="none" extrusionOk="0">
                  <a:moveTo>
                    <a:pt x="0" y="30335"/>
                  </a:moveTo>
                  <a:lnTo>
                    <a:pt x="30335"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74975" y="157600"/>
              <a:ext cx="758400" cy="758375"/>
            </a:xfrm>
            <a:custGeom>
              <a:avLst/>
              <a:gdLst/>
              <a:ahLst/>
              <a:cxnLst/>
              <a:rect l="l" t="t" r="r" b="b"/>
              <a:pathLst>
                <a:path w="30336" h="30335" fill="none" extrusionOk="0">
                  <a:moveTo>
                    <a:pt x="1" y="30335"/>
                  </a:moveTo>
                  <a:lnTo>
                    <a:pt x="30336"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238125" y="470675"/>
              <a:ext cx="824500" cy="824500"/>
            </a:xfrm>
            <a:custGeom>
              <a:avLst/>
              <a:gdLst/>
              <a:ahLst/>
              <a:cxnLst/>
              <a:rect l="l" t="t" r="r" b="b"/>
              <a:pathLst>
                <a:path w="32980" h="32980" fill="none" extrusionOk="0">
                  <a:moveTo>
                    <a:pt x="0" y="0"/>
                  </a:moveTo>
                  <a:lnTo>
                    <a:pt x="0" y="32979"/>
                  </a:lnTo>
                  <a:lnTo>
                    <a:pt x="32979" y="0"/>
                  </a:ln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5"/>
          <p:cNvSpPr txBox="1">
            <a:spLocks noGrp="1"/>
          </p:cNvSpPr>
          <p:nvPr>
            <p:ph type="subTitle" idx="1"/>
          </p:nvPr>
        </p:nvSpPr>
        <p:spPr>
          <a:xfrm>
            <a:off x="1140900" y="1990825"/>
            <a:ext cx="3256800" cy="1905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5"/>
          <p:cNvSpPr txBox="1">
            <a:spLocks noGrp="1"/>
          </p:cNvSpPr>
          <p:nvPr>
            <p:ph type="subTitle" idx="2"/>
          </p:nvPr>
        </p:nvSpPr>
        <p:spPr>
          <a:xfrm>
            <a:off x="4746300" y="1990825"/>
            <a:ext cx="3256800" cy="1905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 name="Google Shape;176;p5"/>
          <p:cNvSpPr txBox="1">
            <a:spLocks noGrp="1"/>
          </p:cNvSpPr>
          <p:nvPr>
            <p:ph type="title"/>
          </p:nvPr>
        </p:nvSpPr>
        <p:spPr>
          <a:xfrm>
            <a:off x="872100" y="539500"/>
            <a:ext cx="73998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atin typeface="Poppins Medium"/>
                <a:ea typeface="Poppins Medium"/>
                <a:cs typeface="Poppins Medium"/>
                <a:sym typeface="Poppins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2"/>
        <p:cNvGrpSpPr/>
        <p:nvPr/>
      </p:nvGrpSpPr>
      <p:grpSpPr>
        <a:xfrm>
          <a:off x="0" y="0"/>
          <a:ext cx="0" cy="0"/>
          <a:chOff x="0" y="0"/>
          <a:chExt cx="0" cy="0"/>
        </a:xfrm>
      </p:grpSpPr>
      <p:sp>
        <p:nvSpPr>
          <p:cNvPr id="223" name="Google Shape;223;p8"/>
          <p:cNvSpPr txBox="1">
            <a:spLocks noGrp="1"/>
          </p:cNvSpPr>
          <p:nvPr>
            <p:ph type="title"/>
          </p:nvPr>
        </p:nvSpPr>
        <p:spPr>
          <a:xfrm>
            <a:off x="1785600" y="1436400"/>
            <a:ext cx="5572800" cy="22707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6000"/>
              <a:buNone/>
              <a:defRPr sz="6000">
                <a:latin typeface="Poppins Medium"/>
                <a:ea typeface="Poppins Medium"/>
                <a:cs typeface="Poppins Medium"/>
                <a:sym typeface="Poppins Medium"/>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224" name="Google Shape;224;p8"/>
          <p:cNvGrpSpPr/>
          <p:nvPr/>
        </p:nvGrpSpPr>
        <p:grpSpPr>
          <a:xfrm>
            <a:off x="2327254" y="345725"/>
            <a:ext cx="4489475" cy="193775"/>
            <a:chOff x="1784500" y="1867350"/>
            <a:chExt cx="4489475" cy="193775"/>
          </a:xfrm>
        </p:grpSpPr>
        <p:sp>
          <p:nvSpPr>
            <p:cNvPr id="225" name="Google Shape;225;p8"/>
            <p:cNvSpPr/>
            <p:nvPr/>
          </p:nvSpPr>
          <p:spPr>
            <a:xfrm>
              <a:off x="1784500" y="1963850"/>
              <a:ext cx="3982625" cy="25"/>
            </a:xfrm>
            <a:custGeom>
              <a:avLst/>
              <a:gdLst/>
              <a:ahLst/>
              <a:cxnLst/>
              <a:rect l="l" t="t" r="r" b="b"/>
              <a:pathLst>
                <a:path w="159305" h="1" fill="none" extrusionOk="0">
                  <a:moveTo>
                    <a:pt x="0" y="0"/>
                  </a:moveTo>
                  <a:lnTo>
                    <a:pt x="159304"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4679675" y="2061100"/>
              <a:ext cx="1594300" cy="25"/>
            </a:xfrm>
            <a:custGeom>
              <a:avLst/>
              <a:gdLst/>
              <a:ahLst/>
              <a:cxnLst/>
              <a:rect l="l" t="t" r="r" b="b"/>
              <a:pathLst>
                <a:path w="63772" h="1" fill="none" extrusionOk="0">
                  <a:moveTo>
                    <a:pt x="1" y="1"/>
                  </a:moveTo>
                  <a:lnTo>
                    <a:pt x="63771" y="1"/>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3817200" y="1867350"/>
              <a:ext cx="2104925" cy="25"/>
            </a:xfrm>
            <a:custGeom>
              <a:avLst/>
              <a:gdLst/>
              <a:ahLst/>
              <a:cxnLst/>
              <a:rect l="l" t="t" r="r" b="b"/>
              <a:pathLst>
                <a:path w="84197" h="1" fill="none" extrusionOk="0">
                  <a:moveTo>
                    <a:pt x="1" y="0"/>
                  </a:moveTo>
                  <a:lnTo>
                    <a:pt x="84197"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8"/>
          <p:cNvGrpSpPr/>
          <p:nvPr/>
        </p:nvGrpSpPr>
        <p:grpSpPr>
          <a:xfrm>
            <a:off x="-1796498" y="2571754"/>
            <a:ext cx="2791286" cy="2599651"/>
            <a:chOff x="-1466486" y="2736279"/>
            <a:chExt cx="2791286" cy="2599651"/>
          </a:xfrm>
        </p:grpSpPr>
        <p:sp>
          <p:nvSpPr>
            <p:cNvPr id="229" name="Google Shape;229;p8"/>
            <p:cNvSpPr/>
            <p:nvPr/>
          </p:nvSpPr>
          <p:spPr>
            <a:xfrm>
              <a:off x="-1466486" y="2736279"/>
              <a:ext cx="2599651" cy="2599651"/>
            </a:xfrm>
            <a:custGeom>
              <a:avLst/>
              <a:gdLst/>
              <a:ahLst/>
              <a:cxnLst/>
              <a:rect l="l" t="t" r="r" b="b"/>
              <a:pathLst>
                <a:path w="62282" h="62282" extrusionOk="0">
                  <a:moveTo>
                    <a:pt x="31126" y="5259"/>
                  </a:moveTo>
                  <a:cubicBezTo>
                    <a:pt x="45412" y="5259"/>
                    <a:pt x="57023" y="16840"/>
                    <a:pt x="57023" y="31126"/>
                  </a:cubicBezTo>
                  <a:cubicBezTo>
                    <a:pt x="57023" y="45442"/>
                    <a:pt x="45412" y="57023"/>
                    <a:pt x="31126" y="57023"/>
                  </a:cubicBezTo>
                  <a:cubicBezTo>
                    <a:pt x="16840" y="57023"/>
                    <a:pt x="5259" y="45442"/>
                    <a:pt x="5259" y="31126"/>
                  </a:cubicBezTo>
                  <a:cubicBezTo>
                    <a:pt x="5259" y="16840"/>
                    <a:pt x="16840" y="5259"/>
                    <a:pt x="31126" y="5259"/>
                  </a:cubicBezTo>
                  <a:close/>
                  <a:moveTo>
                    <a:pt x="31126" y="1"/>
                  </a:moveTo>
                  <a:cubicBezTo>
                    <a:pt x="13922" y="1"/>
                    <a:pt x="1" y="13952"/>
                    <a:pt x="1" y="31126"/>
                  </a:cubicBezTo>
                  <a:cubicBezTo>
                    <a:pt x="1" y="48330"/>
                    <a:pt x="13922" y="62281"/>
                    <a:pt x="31126" y="62281"/>
                  </a:cubicBezTo>
                  <a:cubicBezTo>
                    <a:pt x="48330" y="62281"/>
                    <a:pt x="62281" y="48330"/>
                    <a:pt x="62281" y="31126"/>
                  </a:cubicBezTo>
                  <a:cubicBezTo>
                    <a:pt x="62281" y="13952"/>
                    <a:pt x="48330" y="1"/>
                    <a:pt x="31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8"/>
            <p:cNvGrpSpPr/>
            <p:nvPr/>
          </p:nvGrpSpPr>
          <p:grpSpPr>
            <a:xfrm>
              <a:off x="713226" y="3730956"/>
              <a:ext cx="611574" cy="610281"/>
              <a:chOff x="4496550" y="2819475"/>
              <a:chExt cx="366300" cy="365525"/>
            </a:xfrm>
          </p:grpSpPr>
          <p:sp>
            <p:nvSpPr>
              <p:cNvPr id="231" name="Google Shape;231;p8"/>
              <p:cNvSpPr/>
              <p:nvPr/>
            </p:nvSpPr>
            <p:spPr>
              <a:xfrm>
                <a:off x="4596100" y="2919025"/>
                <a:ext cx="167200" cy="166450"/>
              </a:xfrm>
              <a:custGeom>
                <a:avLst/>
                <a:gdLst/>
                <a:ahLst/>
                <a:cxnLst/>
                <a:rect l="l" t="t" r="r" b="b"/>
                <a:pathLst>
                  <a:path w="6688" h="6658" extrusionOk="0">
                    <a:moveTo>
                      <a:pt x="3344" y="1"/>
                    </a:moveTo>
                    <a:cubicBezTo>
                      <a:pt x="1520" y="1"/>
                      <a:pt x="0" y="1490"/>
                      <a:pt x="0" y="3314"/>
                    </a:cubicBezTo>
                    <a:cubicBezTo>
                      <a:pt x="0" y="5168"/>
                      <a:pt x="1520" y="6657"/>
                      <a:pt x="3344" y="6657"/>
                    </a:cubicBezTo>
                    <a:cubicBezTo>
                      <a:pt x="5198" y="6657"/>
                      <a:pt x="6687" y="5168"/>
                      <a:pt x="6687" y="3314"/>
                    </a:cubicBezTo>
                    <a:cubicBezTo>
                      <a:pt x="6687" y="1490"/>
                      <a:pt x="5198" y="1"/>
                      <a:pt x="3344"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4496550" y="2819475"/>
                <a:ext cx="366300" cy="365525"/>
              </a:xfrm>
              <a:custGeom>
                <a:avLst/>
                <a:gdLst/>
                <a:ahLst/>
                <a:cxnLst/>
                <a:rect l="l" t="t" r="r" b="b"/>
                <a:pathLst>
                  <a:path w="14652" h="14621" fill="none" extrusionOk="0">
                    <a:moveTo>
                      <a:pt x="14651" y="7296"/>
                    </a:moveTo>
                    <a:cubicBezTo>
                      <a:pt x="14651" y="11338"/>
                      <a:pt x="11369" y="14621"/>
                      <a:pt x="7326" y="14621"/>
                    </a:cubicBezTo>
                    <a:cubicBezTo>
                      <a:pt x="3283" y="14621"/>
                      <a:pt x="1" y="11338"/>
                      <a:pt x="1" y="7296"/>
                    </a:cubicBezTo>
                    <a:cubicBezTo>
                      <a:pt x="1" y="3283"/>
                      <a:pt x="3283" y="1"/>
                      <a:pt x="7326" y="1"/>
                    </a:cubicBezTo>
                    <a:cubicBezTo>
                      <a:pt x="11369" y="1"/>
                      <a:pt x="14651" y="3283"/>
                      <a:pt x="14651" y="7296"/>
                    </a:cubicBez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3" name="Google Shape;233;p8"/>
          <p:cNvGrpSpPr/>
          <p:nvPr/>
        </p:nvGrpSpPr>
        <p:grpSpPr>
          <a:xfrm>
            <a:off x="245325" y="539500"/>
            <a:ext cx="199875" cy="721150"/>
            <a:chOff x="188762" y="539500"/>
            <a:chExt cx="199875" cy="721150"/>
          </a:xfrm>
        </p:grpSpPr>
        <p:sp>
          <p:nvSpPr>
            <p:cNvPr id="234" name="Google Shape;234;p8"/>
            <p:cNvSpPr/>
            <p:nvPr/>
          </p:nvSpPr>
          <p:spPr>
            <a:xfrm flipH="1">
              <a:off x="332387" y="1204400"/>
              <a:ext cx="56250" cy="56250"/>
            </a:xfrm>
            <a:custGeom>
              <a:avLst/>
              <a:gdLst/>
              <a:ahLst/>
              <a:cxnLst/>
              <a:rect l="l" t="t" r="r" b="b"/>
              <a:pathLst>
                <a:path w="2250" h="2250" extrusionOk="0">
                  <a:moveTo>
                    <a:pt x="1125" y="1"/>
                  </a:moveTo>
                  <a:cubicBezTo>
                    <a:pt x="517" y="1"/>
                    <a:pt x="0" y="487"/>
                    <a:pt x="0" y="1125"/>
                  </a:cubicBezTo>
                  <a:cubicBezTo>
                    <a:pt x="0" y="1733"/>
                    <a:pt x="517" y="2250"/>
                    <a:pt x="1125" y="2250"/>
                  </a:cubicBezTo>
                  <a:cubicBezTo>
                    <a:pt x="1733" y="2250"/>
                    <a:pt x="2249" y="1733"/>
                    <a:pt x="2249" y="1125"/>
                  </a:cubicBezTo>
                  <a:cubicBezTo>
                    <a:pt x="224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flipH="1">
              <a:off x="332387" y="1037975"/>
              <a:ext cx="56250" cy="56275"/>
            </a:xfrm>
            <a:custGeom>
              <a:avLst/>
              <a:gdLst/>
              <a:ahLst/>
              <a:cxnLst/>
              <a:rect l="l" t="t" r="r" b="b"/>
              <a:pathLst>
                <a:path w="2250" h="2251" extrusionOk="0">
                  <a:moveTo>
                    <a:pt x="1125" y="1"/>
                  </a:moveTo>
                  <a:cubicBezTo>
                    <a:pt x="517" y="1"/>
                    <a:pt x="0" y="518"/>
                    <a:pt x="0" y="1126"/>
                  </a:cubicBezTo>
                  <a:cubicBezTo>
                    <a:pt x="0" y="1764"/>
                    <a:pt x="517" y="2250"/>
                    <a:pt x="1125" y="2250"/>
                  </a:cubicBezTo>
                  <a:cubicBezTo>
                    <a:pt x="1733" y="2250"/>
                    <a:pt x="2249" y="1764"/>
                    <a:pt x="2249" y="1126"/>
                  </a:cubicBezTo>
                  <a:cubicBezTo>
                    <a:pt x="2249" y="518"/>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flipH="1">
              <a:off x="332387" y="872325"/>
              <a:ext cx="56250" cy="56250"/>
            </a:xfrm>
            <a:custGeom>
              <a:avLst/>
              <a:gdLst/>
              <a:ahLst/>
              <a:cxnLst/>
              <a:rect l="l" t="t" r="r" b="b"/>
              <a:pathLst>
                <a:path w="2250" h="2250" extrusionOk="0">
                  <a:moveTo>
                    <a:pt x="1125" y="1"/>
                  </a:moveTo>
                  <a:cubicBezTo>
                    <a:pt x="517" y="1"/>
                    <a:pt x="0" y="487"/>
                    <a:pt x="0" y="1125"/>
                  </a:cubicBezTo>
                  <a:cubicBezTo>
                    <a:pt x="0" y="1733"/>
                    <a:pt x="517" y="2250"/>
                    <a:pt x="1125" y="2250"/>
                  </a:cubicBezTo>
                  <a:cubicBezTo>
                    <a:pt x="1733" y="2250"/>
                    <a:pt x="2249" y="1733"/>
                    <a:pt x="2249" y="1125"/>
                  </a:cubicBezTo>
                  <a:cubicBezTo>
                    <a:pt x="224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flipH="1">
              <a:off x="332387" y="705925"/>
              <a:ext cx="56250" cy="56250"/>
            </a:xfrm>
            <a:custGeom>
              <a:avLst/>
              <a:gdLst/>
              <a:ahLst/>
              <a:cxnLst/>
              <a:rect l="l" t="t" r="r" b="b"/>
              <a:pathLst>
                <a:path w="2250" h="2250" extrusionOk="0">
                  <a:moveTo>
                    <a:pt x="1125" y="0"/>
                  </a:moveTo>
                  <a:cubicBezTo>
                    <a:pt x="517" y="0"/>
                    <a:pt x="0" y="517"/>
                    <a:pt x="0" y="1125"/>
                  </a:cubicBezTo>
                  <a:cubicBezTo>
                    <a:pt x="0" y="1733"/>
                    <a:pt x="517" y="2249"/>
                    <a:pt x="1125" y="2249"/>
                  </a:cubicBezTo>
                  <a:cubicBezTo>
                    <a:pt x="1733" y="2249"/>
                    <a:pt x="2249" y="1733"/>
                    <a:pt x="2249" y="1125"/>
                  </a:cubicBezTo>
                  <a:cubicBezTo>
                    <a:pt x="224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flipH="1">
              <a:off x="332387" y="539500"/>
              <a:ext cx="56250" cy="56250"/>
            </a:xfrm>
            <a:custGeom>
              <a:avLst/>
              <a:gdLst/>
              <a:ahLst/>
              <a:cxnLst/>
              <a:rect l="l" t="t" r="r" b="b"/>
              <a:pathLst>
                <a:path w="2250" h="2250" extrusionOk="0">
                  <a:moveTo>
                    <a:pt x="1125" y="0"/>
                  </a:moveTo>
                  <a:cubicBezTo>
                    <a:pt x="517" y="0"/>
                    <a:pt x="0" y="517"/>
                    <a:pt x="0" y="1125"/>
                  </a:cubicBezTo>
                  <a:cubicBezTo>
                    <a:pt x="0" y="1763"/>
                    <a:pt x="517" y="2250"/>
                    <a:pt x="1125" y="2250"/>
                  </a:cubicBezTo>
                  <a:cubicBezTo>
                    <a:pt x="1733" y="2250"/>
                    <a:pt x="2249" y="1763"/>
                    <a:pt x="2249" y="1125"/>
                  </a:cubicBezTo>
                  <a:cubicBezTo>
                    <a:pt x="224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flipH="1">
              <a:off x="188762" y="1204400"/>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flipH="1">
              <a:off x="188762" y="1037975"/>
              <a:ext cx="55500" cy="56275"/>
            </a:xfrm>
            <a:custGeom>
              <a:avLst/>
              <a:gdLst/>
              <a:ahLst/>
              <a:cxnLst/>
              <a:rect l="l" t="t" r="r" b="b"/>
              <a:pathLst>
                <a:path w="2220" h="2251" extrusionOk="0">
                  <a:moveTo>
                    <a:pt x="1125" y="1"/>
                  </a:moveTo>
                  <a:cubicBezTo>
                    <a:pt x="487" y="1"/>
                    <a:pt x="0" y="518"/>
                    <a:pt x="0" y="1126"/>
                  </a:cubicBezTo>
                  <a:cubicBezTo>
                    <a:pt x="0" y="1764"/>
                    <a:pt x="487" y="2250"/>
                    <a:pt x="1125" y="2250"/>
                  </a:cubicBezTo>
                  <a:cubicBezTo>
                    <a:pt x="1733" y="2250"/>
                    <a:pt x="2219" y="1764"/>
                    <a:pt x="2219" y="1126"/>
                  </a:cubicBezTo>
                  <a:cubicBezTo>
                    <a:pt x="2219" y="518"/>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flipH="1">
              <a:off x="188762" y="872325"/>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flipH="1">
              <a:off x="188762" y="705925"/>
              <a:ext cx="55500" cy="56250"/>
            </a:xfrm>
            <a:custGeom>
              <a:avLst/>
              <a:gdLst/>
              <a:ahLst/>
              <a:cxnLst/>
              <a:rect l="l" t="t" r="r" b="b"/>
              <a:pathLst>
                <a:path w="2220" h="2250" extrusionOk="0">
                  <a:moveTo>
                    <a:pt x="1125" y="0"/>
                  </a:moveTo>
                  <a:cubicBezTo>
                    <a:pt x="487" y="0"/>
                    <a:pt x="0" y="517"/>
                    <a:pt x="0" y="1125"/>
                  </a:cubicBezTo>
                  <a:cubicBezTo>
                    <a:pt x="0" y="1733"/>
                    <a:pt x="487" y="2249"/>
                    <a:pt x="1125" y="2249"/>
                  </a:cubicBezTo>
                  <a:cubicBezTo>
                    <a:pt x="1733" y="2249"/>
                    <a:pt x="2219" y="173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flipH="1">
              <a:off x="188762" y="539500"/>
              <a:ext cx="55500" cy="56250"/>
            </a:xfrm>
            <a:custGeom>
              <a:avLst/>
              <a:gdLst/>
              <a:ahLst/>
              <a:cxnLst/>
              <a:rect l="l" t="t" r="r" b="b"/>
              <a:pathLst>
                <a:path w="2220" h="2250" extrusionOk="0">
                  <a:moveTo>
                    <a:pt x="1125" y="0"/>
                  </a:moveTo>
                  <a:cubicBezTo>
                    <a:pt x="487" y="0"/>
                    <a:pt x="0" y="517"/>
                    <a:pt x="0" y="1125"/>
                  </a:cubicBezTo>
                  <a:cubicBezTo>
                    <a:pt x="0" y="1763"/>
                    <a:pt x="487" y="2250"/>
                    <a:pt x="1125" y="2250"/>
                  </a:cubicBezTo>
                  <a:cubicBezTo>
                    <a:pt x="1733" y="2250"/>
                    <a:pt x="2219" y="176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8"/>
          <p:cNvGrpSpPr/>
          <p:nvPr/>
        </p:nvGrpSpPr>
        <p:grpSpPr>
          <a:xfrm>
            <a:off x="1867687" y="4204297"/>
            <a:ext cx="1895833" cy="1895866"/>
            <a:chOff x="3835450" y="-252000"/>
            <a:chExt cx="1445325" cy="1445350"/>
          </a:xfrm>
        </p:grpSpPr>
        <p:sp>
          <p:nvSpPr>
            <p:cNvPr id="245" name="Google Shape;245;p8"/>
            <p:cNvSpPr/>
            <p:nvPr/>
          </p:nvSpPr>
          <p:spPr>
            <a:xfrm>
              <a:off x="3835450" y="-252000"/>
              <a:ext cx="1445325" cy="1445350"/>
            </a:xfrm>
            <a:custGeom>
              <a:avLst/>
              <a:gdLst/>
              <a:ahLst/>
              <a:cxnLst/>
              <a:rect l="l" t="t" r="r" b="b"/>
              <a:pathLst>
                <a:path w="57813" h="57814" fill="none" extrusionOk="0">
                  <a:moveTo>
                    <a:pt x="43375" y="14439"/>
                  </a:moveTo>
                  <a:lnTo>
                    <a:pt x="28907" y="1"/>
                  </a:lnTo>
                  <a:lnTo>
                    <a:pt x="14438" y="14439"/>
                  </a:lnTo>
                  <a:lnTo>
                    <a:pt x="0" y="28907"/>
                  </a:lnTo>
                  <a:lnTo>
                    <a:pt x="14438" y="43375"/>
                  </a:lnTo>
                  <a:lnTo>
                    <a:pt x="28907" y="57813"/>
                  </a:lnTo>
                  <a:lnTo>
                    <a:pt x="43375" y="43375"/>
                  </a:lnTo>
                  <a:lnTo>
                    <a:pt x="57813" y="28907"/>
                  </a:ln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3972225" y="-115200"/>
              <a:ext cx="1171775" cy="1171750"/>
            </a:xfrm>
            <a:custGeom>
              <a:avLst/>
              <a:gdLst/>
              <a:ahLst/>
              <a:cxnLst/>
              <a:rect l="l" t="t" r="r" b="b"/>
              <a:pathLst>
                <a:path w="46871" h="46870" fill="none" extrusionOk="0">
                  <a:moveTo>
                    <a:pt x="46871" y="23435"/>
                  </a:moveTo>
                  <a:lnTo>
                    <a:pt x="35138" y="11733"/>
                  </a:lnTo>
                  <a:lnTo>
                    <a:pt x="23436" y="0"/>
                  </a:lnTo>
                  <a:lnTo>
                    <a:pt x="11733" y="11733"/>
                  </a:lnTo>
                  <a:lnTo>
                    <a:pt x="0" y="23435"/>
                  </a:lnTo>
                  <a:lnTo>
                    <a:pt x="11733" y="35137"/>
                  </a:lnTo>
                  <a:lnTo>
                    <a:pt x="23436" y="46870"/>
                  </a:lnTo>
                  <a:lnTo>
                    <a:pt x="35138" y="35137"/>
                  </a:ln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4109775" y="22325"/>
              <a:ext cx="896700" cy="896700"/>
            </a:xfrm>
            <a:custGeom>
              <a:avLst/>
              <a:gdLst/>
              <a:ahLst/>
              <a:cxnLst/>
              <a:rect l="l" t="t" r="r" b="b"/>
              <a:pathLst>
                <a:path w="35868" h="35868" fill="none" extrusionOk="0">
                  <a:moveTo>
                    <a:pt x="35867" y="17934"/>
                  </a:moveTo>
                  <a:lnTo>
                    <a:pt x="26900" y="8967"/>
                  </a:lnTo>
                  <a:lnTo>
                    <a:pt x="17934" y="1"/>
                  </a:lnTo>
                  <a:lnTo>
                    <a:pt x="8967" y="8967"/>
                  </a:lnTo>
                  <a:lnTo>
                    <a:pt x="0" y="17934"/>
                  </a:lnTo>
                  <a:lnTo>
                    <a:pt x="8967" y="26901"/>
                  </a:lnTo>
                  <a:lnTo>
                    <a:pt x="17934" y="35867"/>
                  </a:lnTo>
                  <a:lnTo>
                    <a:pt x="26900" y="26901"/>
                  </a:ln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4247300" y="159875"/>
              <a:ext cx="621625" cy="621600"/>
            </a:xfrm>
            <a:custGeom>
              <a:avLst/>
              <a:gdLst/>
              <a:ahLst/>
              <a:cxnLst/>
              <a:rect l="l" t="t" r="r" b="b"/>
              <a:pathLst>
                <a:path w="24865" h="24864" fill="none" extrusionOk="0">
                  <a:moveTo>
                    <a:pt x="24864" y="12432"/>
                  </a:moveTo>
                  <a:lnTo>
                    <a:pt x="18664" y="6201"/>
                  </a:lnTo>
                  <a:lnTo>
                    <a:pt x="12433" y="0"/>
                  </a:lnTo>
                  <a:lnTo>
                    <a:pt x="6201" y="6201"/>
                  </a:lnTo>
                  <a:lnTo>
                    <a:pt x="1" y="12432"/>
                  </a:lnTo>
                  <a:lnTo>
                    <a:pt x="6201" y="18663"/>
                  </a:lnTo>
                  <a:lnTo>
                    <a:pt x="12433" y="24864"/>
                  </a:lnTo>
                  <a:lnTo>
                    <a:pt x="18664" y="18663"/>
                  </a:ln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a:off x="4384075" y="296650"/>
              <a:ext cx="348075" cy="348050"/>
            </a:xfrm>
            <a:custGeom>
              <a:avLst/>
              <a:gdLst/>
              <a:ahLst/>
              <a:cxnLst/>
              <a:rect l="l" t="t" r="r" b="b"/>
              <a:pathLst>
                <a:path w="13923" h="13922" fill="none" extrusionOk="0">
                  <a:moveTo>
                    <a:pt x="10427" y="3496"/>
                  </a:moveTo>
                  <a:lnTo>
                    <a:pt x="6962" y="0"/>
                  </a:lnTo>
                  <a:lnTo>
                    <a:pt x="3496" y="3496"/>
                  </a:lnTo>
                  <a:lnTo>
                    <a:pt x="1" y="6961"/>
                  </a:lnTo>
                  <a:lnTo>
                    <a:pt x="3496" y="10426"/>
                  </a:lnTo>
                  <a:lnTo>
                    <a:pt x="6962" y="13922"/>
                  </a:lnTo>
                  <a:lnTo>
                    <a:pt x="10427" y="10426"/>
                  </a:lnTo>
                  <a:lnTo>
                    <a:pt x="13922" y="6961"/>
                  </a:ln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7"/>
        <p:cNvGrpSpPr/>
        <p:nvPr/>
      </p:nvGrpSpPr>
      <p:grpSpPr>
        <a:xfrm>
          <a:off x="0" y="0"/>
          <a:ext cx="0" cy="0"/>
          <a:chOff x="0" y="0"/>
          <a:chExt cx="0" cy="0"/>
        </a:xfrm>
      </p:grpSpPr>
      <p:sp>
        <p:nvSpPr>
          <p:cNvPr id="278" name="Google Shape;278;p11"/>
          <p:cNvSpPr txBox="1">
            <a:spLocks noGrp="1"/>
          </p:cNvSpPr>
          <p:nvPr>
            <p:ph type="title" hasCustomPrompt="1"/>
          </p:nvPr>
        </p:nvSpPr>
        <p:spPr>
          <a:xfrm>
            <a:off x="2074200" y="1683488"/>
            <a:ext cx="4995600" cy="1303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500">
                <a:solidFill>
                  <a:schemeClr val="dk2"/>
                </a:solidFill>
                <a:latin typeface="Poppins Medium"/>
                <a:ea typeface="Poppins Medium"/>
                <a:cs typeface="Poppins Medium"/>
                <a:sym typeface="Poppins Medium"/>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79" name="Google Shape;279;p11"/>
          <p:cNvSpPr txBox="1">
            <a:spLocks noGrp="1"/>
          </p:cNvSpPr>
          <p:nvPr>
            <p:ph type="subTitle" idx="1"/>
          </p:nvPr>
        </p:nvSpPr>
        <p:spPr>
          <a:xfrm>
            <a:off x="2074200" y="3042413"/>
            <a:ext cx="4995600" cy="4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80" name="Google Shape;280;p11"/>
          <p:cNvGrpSpPr/>
          <p:nvPr/>
        </p:nvGrpSpPr>
        <p:grpSpPr>
          <a:xfrm flipH="1">
            <a:off x="7692469" y="-505328"/>
            <a:ext cx="1895833" cy="1895866"/>
            <a:chOff x="3835450" y="-252000"/>
            <a:chExt cx="1445325" cy="1445350"/>
          </a:xfrm>
        </p:grpSpPr>
        <p:sp>
          <p:nvSpPr>
            <p:cNvPr id="281" name="Google Shape;281;p11"/>
            <p:cNvSpPr/>
            <p:nvPr/>
          </p:nvSpPr>
          <p:spPr>
            <a:xfrm>
              <a:off x="3835450" y="-252000"/>
              <a:ext cx="1445325" cy="1445350"/>
            </a:xfrm>
            <a:custGeom>
              <a:avLst/>
              <a:gdLst/>
              <a:ahLst/>
              <a:cxnLst/>
              <a:rect l="l" t="t" r="r" b="b"/>
              <a:pathLst>
                <a:path w="57813" h="57814" fill="none" extrusionOk="0">
                  <a:moveTo>
                    <a:pt x="43375" y="14439"/>
                  </a:moveTo>
                  <a:lnTo>
                    <a:pt x="28907" y="1"/>
                  </a:lnTo>
                  <a:lnTo>
                    <a:pt x="14438" y="14439"/>
                  </a:lnTo>
                  <a:lnTo>
                    <a:pt x="0" y="28907"/>
                  </a:lnTo>
                  <a:lnTo>
                    <a:pt x="14438" y="43375"/>
                  </a:lnTo>
                  <a:lnTo>
                    <a:pt x="28907" y="57813"/>
                  </a:lnTo>
                  <a:lnTo>
                    <a:pt x="43375" y="43375"/>
                  </a:lnTo>
                  <a:lnTo>
                    <a:pt x="57813" y="28907"/>
                  </a:ln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3972225" y="-115200"/>
              <a:ext cx="1171775" cy="1171750"/>
            </a:xfrm>
            <a:custGeom>
              <a:avLst/>
              <a:gdLst/>
              <a:ahLst/>
              <a:cxnLst/>
              <a:rect l="l" t="t" r="r" b="b"/>
              <a:pathLst>
                <a:path w="46871" h="46870" fill="none" extrusionOk="0">
                  <a:moveTo>
                    <a:pt x="46871" y="23435"/>
                  </a:moveTo>
                  <a:lnTo>
                    <a:pt x="35138" y="11733"/>
                  </a:lnTo>
                  <a:lnTo>
                    <a:pt x="23436" y="0"/>
                  </a:lnTo>
                  <a:lnTo>
                    <a:pt x="11733" y="11733"/>
                  </a:lnTo>
                  <a:lnTo>
                    <a:pt x="0" y="23435"/>
                  </a:lnTo>
                  <a:lnTo>
                    <a:pt x="11733" y="35137"/>
                  </a:lnTo>
                  <a:lnTo>
                    <a:pt x="23436" y="46870"/>
                  </a:lnTo>
                  <a:lnTo>
                    <a:pt x="35138" y="35137"/>
                  </a:ln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4109775" y="22325"/>
              <a:ext cx="896700" cy="896700"/>
            </a:xfrm>
            <a:custGeom>
              <a:avLst/>
              <a:gdLst/>
              <a:ahLst/>
              <a:cxnLst/>
              <a:rect l="l" t="t" r="r" b="b"/>
              <a:pathLst>
                <a:path w="35868" h="35868" fill="none" extrusionOk="0">
                  <a:moveTo>
                    <a:pt x="35867" y="17934"/>
                  </a:moveTo>
                  <a:lnTo>
                    <a:pt x="26900" y="8967"/>
                  </a:lnTo>
                  <a:lnTo>
                    <a:pt x="17934" y="1"/>
                  </a:lnTo>
                  <a:lnTo>
                    <a:pt x="8967" y="8967"/>
                  </a:lnTo>
                  <a:lnTo>
                    <a:pt x="0" y="17934"/>
                  </a:lnTo>
                  <a:lnTo>
                    <a:pt x="8967" y="26901"/>
                  </a:lnTo>
                  <a:lnTo>
                    <a:pt x="17934" y="35867"/>
                  </a:lnTo>
                  <a:lnTo>
                    <a:pt x="26900" y="26901"/>
                  </a:ln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4247300" y="159875"/>
              <a:ext cx="621625" cy="621600"/>
            </a:xfrm>
            <a:custGeom>
              <a:avLst/>
              <a:gdLst/>
              <a:ahLst/>
              <a:cxnLst/>
              <a:rect l="l" t="t" r="r" b="b"/>
              <a:pathLst>
                <a:path w="24865" h="24864" fill="none" extrusionOk="0">
                  <a:moveTo>
                    <a:pt x="24864" y="12432"/>
                  </a:moveTo>
                  <a:lnTo>
                    <a:pt x="18664" y="6201"/>
                  </a:lnTo>
                  <a:lnTo>
                    <a:pt x="12433" y="0"/>
                  </a:lnTo>
                  <a:lnTo>
                    <a:pt x="6201" y="6201"/>
                  </a:lnTo>
                  <a:lnTo>
                    <a:pt x="1" y="12432"/>
                  </a:lnTo>
                  <a:lnTo>
                    <a:pt x="6201" y="18663"/>
                  </a:lnTo>
                  <a:lnTo>
                    <a:pt x="12433" y="24864"/>
                  </a:lnTo>
                  <a:lnTo>
                    <a:pt x="18664" y="18663"/>
                  </a:ln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4384075" y="296650"/>
              <a:ext cx="348075" cy="348050"/>
            </a:xfrm>
            <a:custGeom>
              <a:avLst/>
              <a:gdLst/>
              <a:ahLst/>
              <a:cxnLst/>
              <a:rect l="l" t="t" r="r" b="b"/>
              <a:pathLst>
                <a:path w="13923" h="13922" fill="none" extrusionOk="0">
                  <a:moveTo>
                    <a:pt x="10427" y="3496"/>
                  </a:moveTo>
                  <a:lnTo>
                    <a:pt x="6962" y="0"/>
                  </a:lnTo>
                  <a:lnTo>
                    <a:pt x="3496" y="3496"/>
                  </a:lnTo>
                  <a:lnTo>
                    <a:pt x="1" y="6961"/>
                  </a:lnTo>
                  <a:lnTo>
                    <a:pt x="3496" y="10426"/>
                  </a:lnTo>
                  <a:lnTo>
                    <a:pt x="6962" y="13922"/>
                  </a:lnTo>
                  <a:lnTo>
                    <a:pt x="10427" y="10426"/>
                  </a:lnTo>
                  <a:lnTo>
                    <a:pt x="13922" y="6961"/>
                  </a:ln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11"/>
          <p:cNvGrpSpPr/>
          <p:nvPr/>
        </p:nvGrpSpPr>
        <p:grpSpPr>
          <a:xfrm flipH="1">
            <a:off x="-1466486" y="3754850"/>
            <a:ext cx="3382300" cy="1993950"/>
            <a:chOff x="1317925" y="2802775"/>
            <a:chExt cx="3382300" cy="1993950"/>
          </a:xfrm>
        </p:grpSpPr>
        <p:sp>
          <p:nvSpPr>
            <p:cNvPr id="287" name="Google Shape;287;p11"/>
            <p:cNvSpPr/>
            <p:nvPr/>
          </p:nvSpPr>
          <p:spPr>
            <a:xfrm>
              <a:off x="131792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1444050" y="2802775"/>
              <a:ext cx="1999325" cy="1993950"/>
            </a:xfrm>
            <a:custGeom>
              <a:avLst/>
              <a:gdLst/>
              <a:ahLst/>
              <a:cxnLst/>
              <a:rect l="l" t="t" r="r" b="b"/>
              <a:pathLst>
                <a:path w="79973" h="79758" fill="none" extrusionOk="0">
                  <a:moveTo>
                    <a:pt x="7997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1569450"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1695575" y="2802775"/>
              <a:ext cx="1999325" cy="1993950"/>
            </a:xfrm>
            <a:custGeom>
              <a:avLst/>
              <a:gdLst/>
              <a:ahLst/>
              <a:cxnLst/>
              <a:rect l="l" t="t" r="r" b="b"/>
              <a:pathLst>
                <a:path w="79973" h="79758" fill="none" extrusionOk="0">
                  <a:moveTo>
                    <a:pt x="7997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182097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1946350"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2072500" y="2802775"/>
              <a:ext cx="1999300" cy="1993950"/>
            </a:xfrm>
            <a:custGeom>
              <a:avLst/>
              <a:gdLst/>
              <a:ahLst/>
              <a:cxnLst/>
              <a:rect l="l" t="t" r="r" b="b"/>
              <a:pathLst>
                <a:path w="79972" h="79758" fill="none" extrusionOk="0">
                  <a:moveTo>
                    <a:pt x="79971"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2197875" y="2802775"/>
              <a:ext cx="2000050" cy="1993950"/>
            </a:xfrm>
            <a:custGeom>
              <a:avLst/>
              <a:gdLst/>
              <a:ahLst/>
              <a:cxnLst/>
              <a:rect l="l" t="t" r="r" b="b"/>
              <a:pathLst>
                <a:path w="80002"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2323250"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2449400" y="2802775"/>
              <a:ext cx="1999300" cy="1993950"/>
            </a:xfrm>
            <a:custGeom>
              <a:avLst/>
              <a:gdLst/>
              <a:ahLst/>
              <a:cxnLst/>
              <a:rect l="l" t="t" r="r" b="b"/>
              <a:pathLst>
                <a:path w="79972" h="79758" fill="none" extrusionOk="0">
                  <a:moveTo>
                    <a:pt x="7997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2574775"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270017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11"/>
          <p:cNvGrpSpPr/>
          <p:nvPr/>
        </p:nvGrpSpPr>
        <p:grpSpPr>
          <a:xfrm flipH="1">
            <a:off x="7862264" y="2736279"/>
            <a:ext cx="2791286" cy="2599651"/>
            <a:chOff x="-1466486" y="2736279"/>
            <a:chExt cx="2791286" cy="2599651"/>
          </a:xfrm>
        </p:grpSpPr>
        <p:sp>
          <p:nvSpPr>
            <p:cNvPr id="300" name="Google Shape;300;p11"/>
            <p:cNvSpPr/>
            <p:nvPr/>
          </p:nvSpPr>
          <p:spPr>
            <a:xfrm>
              <a:off x="-1466486" y="2736279"/>
              <a:ext cx="2599651" cy="2599651"/>
            </a:xfrm>
            <a:custGeom>
              <a:avLst/>
              <a:gdLst/>
              <a:ahLst/>
              <a:cxnLst/>
              <a:rect l="l" t="t" r="r" b="b"/>
              <a:pathLst>
                <a:path w="62282" h="62282" extrusionOk="0">
                  <a:moveTo>
                    <a:pt x="31126" y="5259"/>
                  </a:moveTo>
                  <a:cubicBezTo>
                    <a:pt x="45412" y="5259"/>
                    <a:pt x="57023" y="16840"/>
                    <a:pt x="57023" y="31126"/>
                  </a:cubicBezTo>
                  <a:cubicBezTo>
                    <a:pt x="57023" y="45442"/>
                    <a:pt x="45412" y="57023"/>
                    <a:pt x="31126" y="57023"/>
                  </a:cubicBezTo>
                  <a:cubicBezTo>
                    <a:pt x="16840" y="57023"/>
                    <a:pt x="5259" y="45442"/>
                    <a:pt x="5259" y="31126"/>
                  </a:cubicBezTo>
                  <a:cubicBezTo>
                    <a:pt x="5259" y="16840"/>
                    <a:pt x="16840" y="5259"/>
                    <a:pt x="31126" y="5259"/>
                  </a:cubicBezTo>
                  <a:close/>
                  <a:moveTo>
                    <a:pt x="31126" y="1"/>
                  </a:moveTo>
                  <a:cubicBezTo>
                    <a:pt x="13922" y="1"/>
                    <a:pt x="1" y="13952"/>
                    <a:pt x="1" y="31126"/>
                  </a:cubicBezTo>
                  <a:cubicBezTo>
                    <a:pt x="1" y="48330"/>
                    <a:pt x="13922" y="62281"/>
                    <a:pt x="31126" y="62281"/>
                  </a:cubicBezTo>
                  <a:cubicBezTo>
                    <a:pt x="48330" y="62281"/>
                    <a:pt x="62281" y="48330"/>
                    <a:pt x="62281" y="31126"/>
                  </a:cubicBezTo>
                  <a:cubicBezTo>
                    <a:pt x="62281" y="13952"/>
                    <a:pt x="48330" y="1"/>
                    <a:pt x="31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301;p11"/>
            <p:cNvGrpSpPr/>
            <p:nvPr/>
          </p:nvGrpSpPr>
          <p:grpSpPr>
            <a:xfrm>
              <a:off x="713226" y="3730956"/>
              <a:ext cx="611574" cy="610281"/>
              <a:chOff x="4496550" y="2819475"/>
              <a:chExt cx="366300" cy="365525"/>
            </a:xfrm>
          </p:grpSpPr>
          <p:sp>
            <p:nvSpPr>
              <p:cNvPr id="302" name="Google Shape;302;p11"/>
              <p:cNvSpPr/>
              <p:nvPr/>
            </p:nvSpPr>
            <p:spPr>
              <a:xfrm>
                <a:off x="4596100" y="2919025"/>
                <a:ext cx="167200" cy="166450"/>
              </a:xfrm>
              <a:custGeom>
                <a:avLst/>
                <a:gdLst/>
                <a:ahLst/>
                <a:cxnLst/>
                <a:rect l="l" t="t" r="r" b="b"/>
                <a:pathLst>
                  <a:path w="6688" h="6658" extrusionOk="0">
                    <a:moveTo>
                      <a:pt x="3344" y="1"/>
                    </a:moveTo>
                    <a:cubicBezTo>
                      <a:pt x="1520" y="1"/>
                      <a:pt x="0" y="1490"/>
                      <a:pt x="0" y="3314"/>
                    </a:cubicBezTo>
                    <a:cubicBezTo>
                      <a:pt x="0" y="5168"/>
                      <a:pt x="1520" y="6657"/>
                      <a:pt x="3344" y="6657"/>
                    </a:cubicBezTo>
                    <a:cubicBezTo>
                      <a:pt x="5198" y="6657"/>
                      <a:pt x="6687" y="5168"/>
                      <a:pt x="6687" y="3314"/>
                    </a:cubicBezTo>
                    <a:cubicBezTo>
                      <a:pt x="6687" y="1490"/>
                      <a:pt x="5198" y="1"/>
                      <a:pt x="3344"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4496550" y="2819475"/>
                <a:ext cx="366300" cy="365525"/>
              </a:xfrm>
              <a:custGeom>
                <a:avLst/>
                <a:gdLst/>
                <a:ahLst/>
                <a:cxnLst/>
                <a:rect l="l" t="t" r="r" b="b"/>
                <a:pathLst>
                  <a:path w="14652" h="14621" fill="none" extrusionOk="0">
                    <a:moveTo>
                      <a:pt x="14651" y="7296"/>
                    </a:moveTo>
                    <a:cubicBezTo>
                      <a:pt x="14651" y="11338"/>
                      <a:pt x="11369" y="14621"/>
                      <a:pt x="7326" y="14621"/>
                    </a:cubicBezTo>
                    <a:cubicBezTo>
                      <a:pt x="3283" y="14621"/>
                      <a:pt x="1" y="11338"/>
                      <a:pt x="1" y="7296"/>
                    </a:cubicBezTo>
                    <a:cubicBezTo>
                      <a:pt x="1" y="3283"/>
                      <a:pt x="3283" y="1"/>
                      <a:pt x="7326" y="1"/>
                    </a:cubicBezTo>
                    <a:cubicBezTo>
                      <a:pt x="11369" y="1"/>
                      <a:pt x="14651" y="3283"/>
                      <a:pt x="14651" y="7296"/>
                    </a:cubicBez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0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34"/>
        <p:cNvGrpSpPr/>
        <p:nvPr/>
      </p:nvGrpSpPr>
      <p:grpSpPr>
        <a:xfrm>
          <a:off x="0" y="0"/>
          <a:ext cx="0" cy="0"/>
          <a:chOff x="0" y="0"/>
          <a:chExt cx="0" cy="0"/>
        </a:xfrm>
      </p:grpSpPr>
      <p:grpSp>
        <p:nvGrpSpPr>
          <p:cNvPr id="635" name="Google Shape;635;p23"/>
          <p:cNvGrpSpPr/>
          <p:nvPr/>
        </p:nvGrpSpPr>
        <p:grpSpPr>
          <a:xfrm flipH="1">
            <a:off x="2327254" y="4599425"/>
            <a:ext cx="4489475" cy="193775"/>
            <a:chOff x="1784500" y="1867350"/>
            <a:chExt cx="4489475" cy="193775"/>
          </a:xfrm>
        </p:grpSpPr>
        <p:sp>
          <p:nvSpPr>
            <p:cNvPr id="636" name="Google Shape;636;p23"/>
            <p:cNvSpPr/>
            <p:nvPr/>
          </p:nvSpPr>
          <p:spPr>
            <a:xfrm>
              <a:off x="1784500" y="1963850"/>
              <a:ext cx="3982625" cy="25"/>
            </a:xfrm>
            <a:custGeom>
              <a:avLst/>
              <a:gdLst/>
              <a:ahLst/>
              <a:cxnLst/>
              <a:rect l="l" t="t" r="r" b="b"/>
              <a:pathLst>
                <a:path w="159305" h="1" fill="none" extrusionOk="0">
                  <a:moveTo>
                    <a:pt x="0" y="0"/>
                  </a:moveTo>
                  <a:lnTo>
                    <a:pt x="159304"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4679675" y="2061100"/>
              <a:ext cx="1594300" cy="25"/>
            </a:xfrm>
            <a:custGeom>
              <a:avLst/>
              <a:gdLst/>
              <a:ahLst/>
              <a:cxnLst/>
              <a:rect l="l" t="t" r="r" b="b"/>
              <a:pathLst>
                <a:path w="63772" h="1" fill="none" extrusionOk="0">
                  <a:moveTo>
                    <a:pt x="1" y="1"/>
                  </a:moveTo>
                  <a:lnTo>
                    <a:pt x="63771" y="1"/>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3817200" y="1867350"/>
              <a:ext cx="2104925" cy="25"/>
            </a:xfrm>
            <a:custGeom>
              <a:avLst/>
              <a:gdLst/>
              <a:ahLst/>
              <a:cxnLst/>
              <a:rect l="l" t="t" r="r" b="b"/>
              <a:pathLst>
                <a:path w="84197" h="1" fill="none" extrusionOk="0">
                  <a:moveTo>
                    <a:pt x="1" y="0"/>
                  </a:moveTo>
                  <a:lnTo>
                    <a:pt x="84197"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 name="Google Shape;639;p23"/>
          <p:cNvGrpSpPr/>
          <p:nvPr/>
        </p:nvGrpSpPr>
        <p:grpSpPr>
          <a:xfrm rot="10800000" flipH="1">
            <a:off x="7381130" y="-502690"/>
            <a:ext cx="3382300" cy="1993950"/>
            <a:chOff x="1317925" y="2802775"/>
            <a:chExt cx="3382300" cy="1993950"/>
          </a:xfrm>
        </p:grpSpPr>
        <p:sp>
          <p:nvSpPr>
            <p:cNvPr id="640" name="Google Shape;640;p23"/>
            <p:cNvSpPr/>
            <p:nvPr/>
          </p:nvSpPr>
          <p:spPr>
            <a:xfrm>
              <a:off x="131792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1444050" y="2802775"/>
              <a:ext cx="1999325" cy="1993950"/>
            </a:xfrm>
            <a:custGeom>
              <a:avLst/>
              <a:gdLst/>
              <a:ahLst/>
              <a:cxnLst/>
              <a:rect l="l" t="t" r="r" b="b"/>
              <a:pathLst>
                <a:path w="79973" h="79758" fill="none" extrusionOk="0">
                  <a:moveTo>
                    <a:pt x="7997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3"/>
            <p:cNvSpPr/>
            <p:nvPr/>
          </p:nvSpPr>
          <p:spPr>
            <a:xfrm>
              <a:off x="1569450"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3"/>
            <p:cNvSpPr/>
            <p:nvPr/>
          </p:nvSpPr>
          <p:spPr>
            <a:xfrm>
              <a:off x="1695575" y="2802775"/>
              <a:ext cx="1999325" cy="1993950"/>
            </a:xfrm>
            <a:custGeom>
              <a:avLst/>
              <a:gdLst/>
              <a:ahLst/>
              <a:cxnLst/>
              <a:rect l="l" t="t" r="r" b="b"/>
              <a:pathLst>
                <a:path w="79973" h="79758" fill="none" extrusionOk="0">
                  <a:moveTo>
                    <a:pt x="7997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3"/>
            <p:cNvSpPr/>
            <p:nvPr/>
          </p:nvSpPr>
          <p:spPr>
            <a:xfrm>
              <a:off x="182097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3"/>
            <p:cNvSpPr/>
            <p:nvPr/>
          </p:nvSpPr>
          <p:spPr>
            <a:xfrm>
              <a:off x="1946350"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3"/>
            <p:cNvSpPr/>
            <p:nvPr/>
          </p:nvSpPr>
          <p:spPr>
            <a:xfrm>
              <a:off x="2072500" y="2802775"/>
              <a:ext cx="1999300" cy="1993950"/>
            </a:xfrm>
            <a:custGeom>
              <a:avLst/>
              <a:gdLst/>
              <a:ahLst/>
              <a:cxnLst/>
              <a:rect l="l" t="t" r="r" b="b"/>
              <a:pathLst>
                <a:path w="79972" h="79758" fill="none" extrusionOk="0">
                  <a:moveTo>
                    <a:pt x="79971"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3"/>
            <p:cNvSpPr/>
            <p:nvPr/>
          </p:nvSpPr>
          <p:spPr>
            <a:xfrm>
              <a:off x="2197875" y="2802775"/>
              <a:ext cx="2000050" cy="1993950"/>
            </a:xfrm>
            <a:custGeom>
              <a:avLst/>
              <a:gdLst/>
              <a:ahLst/>
              <a:cxnLst/>
              <a:rect l="l" t="t" r="r" b="b"/>
              <a:pathLst>
                <a:path w="80002"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3"/>
            <p:cNvSpPr/>
            <p:nvPr/>
          </p:nvSpPr>
          <p:spPr>
            <a:xfrm>
              <a:off x="2323250"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3"/>
            <p:cNvSpPr/>
            <p:nvPr/>
          </p:nvSpPr>
          <p:spPr>
            <a:xfrm>
              <a:off x="2449400" y="2802775"/>
              <a:ext cx="1999300" cy="1993950"/>
            </a:xfrm>
            <a:custGeom>
              <a:avLst/>
              <a:gdLst/>
              <a:ahLst/>
              <a:cxnLst/>
              <a:rect l="l" t="t" r="r" b="b"/>
              <a:pathLst>
                <a:path w="79972" h="79758" fill="none" extrusionOk="0">
                  <a:moveTo>
                    <a:pt x="7997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3"/>
            <p:cNvSpPr/>
            <p:nvPr/>
          </p:nvSpPr>
          <p:spPr>
            <a:xfrm>
              <a:off x="2574775"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3"/>
            <p:cNvSpPr/>
            <p:nvPr/>
          </p:nvSpPr>
          <p:spPr>
            <a:xfrm>
              <a:off x="270017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3"/>
          <p:cNvGrpSpPr/>
          <p:nvPr/>
        </p:nvGrpSpPr>
        <p:grpSpPr>
          <a:xfrm>
            <a:off x="-1021726" y="1704275"/>
            <a:ext cx="1734954" cy="1734954"/>
            <a:chOff x="6340050" y="754850"/>
            <a:chExt cx="1595800" cy="1595800"/>
          </a:xfrm>
        </p:grpSpPr>
        <p:sp>
          <p:nvSpPr>
            <p:cNvPr id="653" name="Google Shape;653;p23"/>
            <p:cNvSpPr/>
            <p:nvPr/>
          </p:nvSpPr>
          <p:spPr>
            <a:xfrm>
              <a:off x="6517100" y="931925"/>
              <a:ext cx="1240925" cy="1241675"/>
            </a:xfrm>
            <a:custGeom>
              <a:avLst/>
              <a:gdLst/>
              <a:ahLst/>
              <a:cxnLst/>
              <a:rect l="l" t="t" r="r" b="b"/>
              <a:pathLst>
                <a:path w="49637" h="49667" extrusionOk="0">
                  <a:moveTo>
                    <a:pt x="24834" y="16870"/>
                  </a:moveTo>
                  <a:cubicBezTo>
                    <a:pt x="29211" y="16870"/>
                    <a:pt x="32798" y="20426"/>
                    <a:pt x="32798" y="24833"/>
                  </a:cubicBezTo>
                  <a:cubicBezTo>
                    <a:pt x="32798" y="29241"/>
                    <a:pt x="29211" y="32797"/>
                    <a:pt x="24834" y="32797"/>
                  </a:cubicBezTo>
                  <a:cubicBezTo>
                    <a:pt x="20427" y="32797"/>
                    <a:pt x="16840" y="29241"/>
                    <a:pt x="16840" y="24833"/>
                  </a:cubicBezTo>
                  <a:cubicBezTo>
                    <a:pt x="16840" y="20426"/>
                    <a:pt x="20427" y="16870"/>
                    <a:pt x="24834" y="16870"/>
                  </a:cubicBezTo>
                  <a:close/>
                  <a:moveTo>
                    <a:pt x="24834" y="0"/>
                  </a:moveTo>
                  <a:cubicBezTo>
                    <a:pt x="11095" y="0"/>
                    <a:pt x="1" y="11125"/>
                    <a:pt x="1" y="24833"/>
                  </a:cubicBezTo>
                  <a:cubicBezTo>
                    <a:pt x="1" y="38542"/>
                    <a:pt x="11126" y="49666"/>
                    <a:pt x="24834" y="49666"/>
                  </a:cubicBezTo>
                  <a:cubicBezTo>
                    <a:pt x="38542" y="49666"/>
                    <a:pt x="49637" y="38542"/>
                    <a:pt x="49637" y="24833"/>
                  </a:cubicBezTo>
                  <a:cubicBezTo>
                    <a:pt x="49637" y="11125"/>
                    <a:pt x="38542" y="0"/>
                    <a:pt x="24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3"/>
            <p:cNvSpPr/>
            <p:nvPr/>
          </p:nvSpPr>
          <p:spPr>
            <a:xfrm>
              <a:off x="6340050" y="754850"/>
              <a:ext cx="1595800" cy="1595800"/>
            </a:xfrm>
            <a:custGeom>
              <a:avLst/>
              <a:gdLst/>
              <a:ahLst/>
              <a:cxnLst/>
              <a:rect l="l" t="t" r="r" b="b"/>
              <a:pathLst>
                <a:path w="63832" h="63832" fill="none" extrusionOk="0">
                  <a:moveTo>
                    <a:pt x="31916" y="1"/>
                  </a:moveTo>
                  <a:cubicBezTo>
                    <a:pt x="14286" y="1"/>
                    <a:pt x="0" y="14287"/>
                    <a:pt x="0" y="31916"/>
                  </a:cubicBezTo>
                  <a:cubicBezTo>
                    <a:pt x="0" y="49546"/>
                    <a:pt x="14286" y="63832"/>
                    <a:pt x="31916" y="63832"/>
                  </a:cubicBezTo>
                  <a:cubicBezTo>
                    <a:pt x="49515" y="63832"/>
                    <a:pt x="63831" y="49546"/>
                    <a:pt x="63831" y="31916"/>
                  </a:cubicBezTo>
                  <a:cubicBezTo>
                    <a:pt x="63831" y="14287"/>
                    <a:pt x="49515" y="1"/>
                    <a:pt x="31916" y="1"/>
                  </a:cubicBez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3"/>
            <p:cNvSpPr/>
            <p:nvPr/>
          </p:nvSpPr>
          <p:spPr>
            <a:xfrm>
              <a:off x="6781550" y="1196350"/>
              <a:ext cx="712050" cy="712050"/>
            </a:xfrm>
            <a:custGeom>
              <a:avLst/>
              <a:gdLst/>
              <a:ahLst/>
              <a:cxnLst/>
              <a:rect l="l" t="t" r="r" b="b"/>
              <a:pathLst>
                <a:path w="28482" h="28482" extrusionOk="0">
                  <a:moveTo>
                    <a:pt x="14256" y="9667"/>
                  </a:moveTo>
                  <a:cubicBezTo>
                    <a:pt x="16779" y="9667"/>
                    <a:pt x="18815" y="11733"/>
                    <a:pt x="18815" y="14256"/>
                  </a:cubicBezTo>
                  <a:cubicBezTo>
                    <a:pt x="18815" y="16779"/>
                    <a:pt x="16779" y="18816"/>
                    <a:pt x="14256" y="18816"/>
                  </a:cubicBezTo>
                  <a:cubicBezTo>
                    <a:pt x="11703" y="18816"/>
                    <a:pt x="9666" y="16779"/>
                    <a:pt x="9666" y="14256"/>
                  </a:cubicBezTo>
                  <a:cubicBezTo>
                    <a:pt x="9666" y="11733"/>
                    <a:pt x="11703" y="9667"/>
                    <a:pt x="14256" y="9667"/>
                  </a:cubicBezTo>
                  <a:close/>
                  <a:moveTo>
                    <a:pt x="14256" y="1"/>
                  </a:moveTo>
                  <a:cubicBezTo>
                    <a:pt x="6384" y="1"/>
                    <a:pt x="0" y="6384"/>
                    <a:pt x="0" y="14256"/>
                  </a:cubicBezTo>
                  <a:cubicBezTo>
                    <a:pt x="0" y="22129"/>
                    <a:pt x="6384" y="28481"/>
                    <a:pt x="14256" y="28481"/>
                  </a:cubicBezTo>
                  <a:cubicBezTo>
                    <a:pt x="22098" y="28481"/>
                    <a:pt x="28481" y="22129"/>
                    <a:pt x="28481" y="14256"/>
                  </a:cubicBezTo>
                  <a:cubicBezTo>
                    <a:pt x="28481" y="6384"/>
                    <a:pt x="22098" y="1"/>
                    <a:pt x="14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23"/>
          <p:cNvSpPr txBox="1">
            <a:spLocks noGrp="1"/>
          </p:cNvSpPr>
          <p:nvPr>
            <p:ph type="subTitle" idx="1"/>
          </p:nvPr>
        </p:nvSpPr>
        <p:spPr>
          <a:xfrm>
            <a:off x="1235850" y="2511050"/>
            <a:ext cx="1914300" cy="508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latin typeface="Poppins Medium"/>
                <a:ea typeface="Poppins Medium"/>
                <a:cs typeface="Poppins Medium"/>
                <a:sym typeface="Poppins Medium"/>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57" name="Google Shape;657;p23"/>
          <p:cNvSpPr txBox="1">
            <a:spLocks noGrp="1"/>
          </p:cNvSpPr>
          <p:nvPr>
            <p:ph type="subTitle" idx="2"/>
          </p:nvPr>
        </p:nvSpPr>
        <p:spPr>
          <a:xfrm>
            <a:off x="1235850" y="2881226"/>
            <a:ext cx="1914300" cy="112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8" name="Google Shape;658;p23"/>
          <p:cNvSpPr txBox="1">
            <a:spLocks noGrp="1"/>
          </p:cNvSpPr>
          <p:nvPr>
            <p:ph type="subTitle" idx="3"/>
          </p:nvPr>
        </p:nvSpPr>
        <p:spPr>
          <a:xfrm>
            <a:off x="3614850" y="2881225"/>
            <a:ext cx="1914300" cy="112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9" name="Google Shape;659;p23"/>
          <p:cNvSpPr txBox="1">
            <a:spLocks noGrp="1"/>
          </p:cNvSpPr>
          <p:nvPr>
            <p:ph type="subTitle" idx="4"/>
          </p:nvPr>
        </p:nvSpPr>
        <p:spPr>
          <a:xfrm>
            <a:off x="5993850" y="2881225"/>
            <a:ext cx="1914300" cy="112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0" name="Google Shape;660;p23"/>
          <p:cNvSpPr txBox="1">
            <a:spLocks noGrp="1"/>
          </p:cNvSpPr>
          <p:nvPr>
            <p:ph type="subTitle" idx="5"/>
          </p:nvPr>
        </p:nvSpPr>
        <p:spPr>
          <a:xfrm>
            <a:off x="3614850" y="2511050"/>
            <a:ext cx="1914300" cy="508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latin typeface="Poppins Medium"/>
                <a:ea typeface="Poppins Medium"/>
                <a:cs typeface="Poppins Medium"/>
                <a:sym typeface="Poppins Medium"/>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61" name="Google Shape;661;p23"/>
          <p:cNvSpPr txBox="1">
            <a:spLocks noGrp="1"/>
          </p:cNvSpPr>
          <p:nvPr>
            <p:ph type="subTitle" idx="6"/>
          </p:nvPr>
        </p:nvSpPr>
        <p:spPr>
          <a:xfrm>
            <a:off x="5993850" y="2511050"/>
            <a:ext cx="1914300" cy="508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latin typeface="Poppins Medium"/>
                <a:ea typeface="Poppins Medium"/>
                <a:cs typeface="Poppins Medium"/>
                <a:sym typeface="Poppins Medium"/>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62" name="Google Shape;662;p23"/>
          <p:cNvSpPr txBox="1">
            <a:spLocks noGrp="1"/>
          </p:cNvSpPr>
          <p:nvPr>
            <p:ph type="title"/>
          </p:nvPr>
        </p:nvSpPr>
        <p:spPr>
          <a:xfrm>
            <a:off x="872100" y="539500"/>
            <a:ext cx="73998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atin typeface="Poppins Medium"/>
                <a:ea typeface="Poppins Medium"/>
                <a:cs typeface="Poppins Medium"/>
                <a:sym typeface="Poppins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8">
  <p:cSld name="CUSTOM_10">
    <p:spTree>
      <p:nvGrpSpPr>
        <p:cNvPr id="1" name="Shape 1123"/>
        <p:cNvGrpSpPr/>
        <p:nvPr/>
      </p:nvGrpSpPr>
      <p:grpSpPr>
        <a:xfrm>
          <a:off x="0" y="0"/>
          <a:ext cx="0" cy="0"/>
          <a:chOff x="0" y="0"/>
          <a:chExt cx="0" cy="0"/>
        </a:xfrm>
      </p:grpSpPr>
      <p:sp>
        <p:nvSpPr>
          <p:cNvPr id="1124" name="Google Shape;1124;p38"/>
          <p:cNvSpPr txBox="1">
            <a:spLocks noGrp="1"/>
          </p:cNvSpPr>
          <p:nvPr>
            <p:ph type="title"/>
          </p:nvPr>
        </p:nvSpPr>
        <p:spPr>
          <a:xfrm>
            <a:off x="872100" y="539500"/>
            <a:ext cx="73998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atin typeface="Poppins Medium"/>
                <a:ea typeface="Poppins Medium"/>
                <a:cs typeface="Poppins Medium"/>
                <a:sym typeface="Poppins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25" name="Google Shape;1125;p38"/>
          <p:cNvGrpSpPr/>
          <p:nvPr/>
        </p:nvGrpSpPr>
        <p:grpSpPr>
          <a:xfrm flipH="1">
            <a:off x="-1513236" y="3983450"/>
            <a:ext cx="3382300" cy="1993950"/>
            <a:chOff x="1317925" y="2802775"/>
            <a:chExt cx="3382300" cy="1993950"/>
          </a:xfrm>
        </p:grpSpPr>
        <p:sp>
          <p:nvSpPr>
            <p:cNvPr id="1126" name="Google Shape;1126;p38"/>
            <p:cNvSpPr/>
            <p:nvPr/>
          </p:nvSpPr>
          <p:spPr>
            <a:xfrm>
              <a:off x="131792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8"/>
            <p:cNvSpPr/>
            <p:nvPr/>
          </p:nvSpPr>
          <p:spPr>
            <a:xfrm>
              <a:off x="1444050" y="2802775"/>
              <a:ext cx="1999325" cy="1993950"/>
            </a:xfrm>
            <a:custGeom>
              <a:avLst/>
              <a:gdLst/>
              <a:ahLst/>
              <a:cxnLst/>
              <a:rect l="l" t="t" r="r" b="b"/>
              <a:pathLst>
                <a:path w="79973" h="79758" fill="none" extrusionOk="0">
                  <a:moveTo>
                    <a:pt x="7997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8"/>
            <p:cNvSpPr/>
            <p:nvPr/>
          </p:nvSpPr>
          <p:spPr>
            <a:xfrm>
              <a:off x="1569450"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8"/>
            <p:cNvSpPr/>
            <p:nvPr/>
          </p:nvSpPr>
          <p:spPr>
            <a:xfrm>
              <a:off x="1695575" y="2802775"/>
              <a:ext cx="1999325" cy="1993950"/>
            </a:xfrm>
            <a:custGeom>
              <a:avLst/>
              <a:gdLst/>
              <a:ahLst/>
              <a:cxnLst/>
              <a:rect l="l" t="t" r="r" b="b"/>
              <a:pathLst>
                <a:path w="79973" h="79758" fill="none" extrusionOk="0">
                  <a:moveTo>
                    <a:pt x="7997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a:off x="182097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a:off x="1946350"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8"/>
            <p:cNvSpPr/>
            <p:nvPr/>
          </p:nvSpPr>
          <p:spPr>
            <a:xfrm>
              <a:off x="2072500" y="2802775"/>
              <a:ext cx="1999300" cy="1993950"/>
            </a:xfrm>
            <a:custGeom>
              <a:avLst/>
              <a:gdLst/>
              <a:ahLst/>
              <a:cxnLst/>
              <a:rect l="l" t="t" r="r" b="b"/>
              <a:pathLst>
                <a:path w="79972" h="79758" fill="none" extrusionOk="0">
                  <a:moveTo>
                    <a:pt x="79971"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2197875" y="2802775"/>
              <a:ext cx="2000050" cy="1993950"/>
            </a:xfrm>
            <a:custGeom>
              <a:avLst/>
              <a:gdLst/>
              <a:ahLst/>
              <a:cxnLst/>
              <a:rect l="l" t="t" r="r" b="b"/>
              <a:pathLst>
                <a:path w="80002"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8"/>
            <p:cNvSpPr/>
            <p:nvPr/>
          </p:nvSpPr>
          <p:spPr>
            <a:xfrm>
              <a:off x="2323250"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2449400" y="2802775"/>
              <a:ext cx="1999300" cy="1993950"/>
            </a:xfrm>
            <a:custGeom>
              <a:avLst/>
              <a:gdLst/>
              <a:ahLst/>
              <a:cxnLst/>
              <a:rect l="l" t="t" r="r" b="b"/>
              <a:pathLst>
                <a:path w="79972" h="79758" fill="none" extrusionOk="0">
                  <a:moveTo>
                    <a:pt x="7997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2574775" y="2802775"/>
              <a:ext cx="2000075" cy="1993950"/>
            </a:xfrm>
            <a:custGeom>
              <a:avLst/>
              <a:gdLst/>
              <a:ahLst/>
              <a:cxnLst/>
              <a:rect l="l" t="t" r="r" b="b"/>
              <a:pathLst>
                <a:path w="80003" h="79758" fill="none" extrusionOk="0">
                  <a:moveTo>
                    <a:pt x="80002" y="0"/>
                  </a:moveTo>
                  <a:lnTo>
                    <a:pt x="1"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2700175" y="2802775"/>
              <a:ext cx="2000050" cy="1993950"/>
            </a:xfrm>
            <a:custGeom>
              <a:avLst/>
              <a:gdLst/>
              <a:ahLst/>
              <a:cxnLst/>
              <a:rect l="l" t="t" r="r" b="b"/>
              <a:pathLst>
                <a:path w="80002" h="79758" fill="none" extrusionOk="0">
                  <a:moveTo>
                    <a:pt x="80002" y="0"/>
                  </a:moveTo>
                  <a:lnTo>
                    <a:pt x="0" y="79758"/>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38"/>
          <p:cNvGrpSpPr/>
          <p:nvPr/>
        </p:nvGrpSpPr>
        <p:grpSpPr>
          <a:xfrm>
            <a:off x="245325" y="539500"/>
            <a:ext cx="199875" cy="721150"/>
            <a:chOff x="188762" y="539500"/>
            <a:chExt cx="199875" cy="721150"/>
          </a:xfrm>
        </p:grpSpPr>
        <p:sp>
          <p:nvSpPr>
            <p:cNvPr id="1139" name="Google Shape;1139;p38"/>
            <p:cNvSpPr/>
            <p:nvPr/>
          </p:nvSpPr>
          <p:spPr>
            <a:xfrm flipH="1">
              <a:off x="332387" y="1204400"/>
              <a:ext cx="56250" cy="56250"/>
            </a:xfrm>
            <a:custGeom>
              <a:avLst/>
              <a:gdLst/>
              <a:ahLst/>
              <a:cxnLst/>
              <a:rect l="l" t="t" r="r" b="b"/>
              <a:pathLst>
                <a:path w="2250" h="2250" extrusionOk="0">
                  <a:moveTo>
                    <a:pt x="1125" y="1"/>
                  </a:moveTo>
                  <a:cubicBezTo>
                    <a:pt x="517" y="1"/>
                    <a:pt x="0" y="487"/>
                    <a:pt x="0" y="1125"/>
                  </a:cubicBezTo>
                  <a:cubicBezTo>
                    <a:pt x="0" y="1733"/>
                    <a:pt x="517" y="2250"/>
                    <a:pt x="1125" y="2250"/>
                  </a:cubicBezTo>
                  <a:cubicBezTo>
                    <a:pt x="1733" y="2250"/>
                    <a:pt x="2249" y="1733"/>
                    <a:pt x="2249" y="1125"/>
                  </a:cubicBezTo>
                  <a:cubicBezTo>
                    <a:pt x="224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flipH="1">
              <a:off x="332387" y="1037975"/>
              <a:ext cx="56250" cy="56275"/>
            </a:xfrm>
            <a:custGeom>
              <a:avLst/>
              <a:gdLst/>
              <a:ahLst/>
              <a:cxnLst/>
              <a:rect l="l" t="t" r="r" b="b"/>
              <a:pathLst>
                <a:path w="2250" h="2251" extrusionOk="0">
                  <a:moveTo>
                    <a:pt x="1125" y="1"/>
                  </a:moveTo>
                  <a:cubicBezTo>
                    <a:pt x="517" y="1"/>
                    <a:pt x="0" y="518"/>
                    <a:pt x="0" y="1126"/>
                  </a:cubicBezTo>
                  <a:cubicBezTo>
                    <a:pt x="0" y="1764"/>
                    <a:pt x="517" y="2250"/>
                    <a:pt x="1125" y="2250"/>
                  </a:cubicBezTo>
                  <a:cubicBezTo>
                    <a:pt x="1733" y="2250"/>
                    <a:pt x="2249" y="1764"/>
                    <a:pt x="2249" y="1126"/>
                  </a:cubicBezTo>
                  <a:cubicBezTo>
                    <a:pt x="2249" y="518"/>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flipH="1">
              <a:off x="332387" y="872325"/>
              <a:ext cx="56250" cy="56250"/>
            </a:xfrm>
            <a:custGeom>
              <a:avLst/>
              <a:gdLst/>
              <a:ahLst/>
              <a:cxnLst/>
              <a:rect l="l" t="t" r="r" b="b"/>
              <a:pathLst>
                <a:path w="2250" h="2250" extrusionOk="0">
                  <a:moveTo>
                    <a:pt x="1125" y="1"/>
                  </a:moveTo>
                  <a:cubicBezTo>
                    <a:pt x="517" y="1"/>
                    <a:pt x="0" y="487"/>
                    <a:pt x="0" y="1125"/>
                  </a:cubicBezTo>
                  <a:cubicBezTo>
                    <a:pt x="0" y="1733"/>
                    <a:pt x="517" y="2250"/>
                    <a:pt x="1125" y="2250"/>
                  </a:cubicBezTo>
                  <a:cubicBezTo>
                    <a:pt x="1733" y="2250"/>
                    <a:pt x="2249" y="1733"/>
                    <a:pt x="2249" y="1125"/>
                  </a:cubicBezTo>
                  <a:cubicBezTo>
                    <a:pt x="224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flipH="1">
              <a:off x="332387" y="705925"/>
              <a:ext cx="56250" cy="56250"/>
            </a:xfrm>
            <a:custGeom>
              <a:avLst/>
              <a:gdLst/>
              <a:ahLst/>
              <a:cxnLst/>
              <a:rect l="l" t="t" r="r" b="b"/>
              <a:pathLst>
                <a:path w="2250" h="2250" extrusionOk="0">
                  <a:moveTo>
                    <a:pt x="1125" y="0"/>
                  </a:moveTo>
                  <a:cubicBezTo>
                    <a:pt x="517" y="0"/>
                    <a:pt x="0" y="517"/>
                    <a:pt x="0" y="1125"/>
                  </a:cubicBezTo>
                  <a:cubicBezTo>
                    <a:pt x="0" y="1733"/>
                    <a:pt x="517" y="2249"/>
                    <a:pt x="1125" y="2249"/>
                  </a:cubicBezTo>
                  <a:cubicBezTo>
                    <a:pt x="1733" y="2249"/>
                    <a:pt x="2249" y="1733"/>
                    <a:pt x="2249" y="1125"/>
                  </a:cubicBezTo>
                  <a:cubicBezTo>
                    <a:pt x="224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flipH="1">
              <a:off x="332387" y="539500"/>
              <a:ext cx="56250" cy="56250"/>
            </a:xfrm>
            <a:custGeom>
              <a:avLst/>
              <a:gdLst/>
              <a:ahLst/>
              <a:cxnLst/>
              <a:rect l="l" t="t" r="r" b="b"/>
              <a:pathLst>
                <a:path w="2250" h="2250" extrusionOk="0">
                  <a:moveTo>
                    <a:pt x="1125" y="0"/>
                  </a:moveTo>
                  <a:cubicBezTo>
                    <a:pt x="517" y="0"/>
                    <a:pt x="0" y="517"/>
                    <a:pt x="0" y="1125"/>
                  </a:cubicBezTo>
                  <a:cubicBezTo>
                    <a:pt x="0" y="1763"/>
                    <a:pt x="517" y="2250"/>
                    <a:pt x="1125" y="2250"/>
                  </a:cubicBezTo>
                  <a:cubicBezTo>
                    <a:pt x="1733" y="2250"/>
                    <a:pt x="2249" y="1763"/>
                    <a:pt x="2249" y="1125"/>
                  </a:cubicBezTo>
                  <a:cubicBezTo>
                    <a:pt x="224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flipH="1">
              <a:off x="188762" y="1204400"/>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flipH="1">
              <a:off x="188762" y="1037975"/>
              <a:ext cx="55500" cy="56275"/>
            </a:xfrm>
            <a:custGeom>
              <a:avLst/>
              <a:gdLst/>
              <a:ahLst/>
              <a:cxnLst/>
              <a:rect l="l" t="t" r="r" b="b"/>
              <a:pathLst>
                <a:path w="2220" h="2251" extrusionOk="0">
                  <a:moveTo>
                    <a:pt x="1125" y="1"/>
                  </a:moveTo>
                  <a:cubicBezTo>
                    <a:pt x="487" y="1"/>
                    <a:pt x="0" y="518"/>
                    <a:pt x="0" y="1126"/>
                  </a:cubicBezTo>
                  <a:cubicBezTo>
                    <a:pt x="0" y="1764"/>
                    <a:pt x="487" y="2250"/>
                    <a:pt x="1125" y="2250"/>
                  </a:cubicBezTo>
                  <a:cubicBezTo>
                    <a:pt x="1733" y="2250"/>
                    <a:pt x="2219" y="1764"/>
                    <a:pt x="2219" y="1126"/>
                  </a:cubicBezTo>
                  <a:cubicBezTo>
                    <a:pt x="2219" y="518"/>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flipH="1">
              <a:off x="188762" y="872325"/>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flipH="1">
              <a:off x="188762" y="705925"/>
              <a:ext cx="55500" cy="56250"/>
            </a:xfrm>
            <a:custGeom>
              <a:avLst/>
              <a:gdLst/>
              <a:ahLst/>
              <a:cxnLst/>
              <a:rect l="l" t="t" r="r" b="b"/>
              <a:pathLst>
                <a:path w="2220" h="2250" extrusionOk="0">
                  <a:moveTo>
                    <a:pt x="1125" y="0"/>
                  </a:moveTo>
                  <a:cubicBezTo>
                    <a:pt x="487" y="0"/>
                    <a:pt x="0" y="517"/>
                    <a:pt x="0" y="1125"/>
                  </a:cubicBezTo>
                  <a:cubicBezTo>
                    <a:pt x="0" y="1733"/>
                    <a:pt x="487" y="2249"/>
                    <a:pt x="1125" y="2249"/>
                  </a:cubicBezTo>
                  <a:cubicBezTo>
                    <a:pt x="1733" y="2249"/>
                    <a:pt x="2219" y="173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flipH="1">
              <a:off x="188762" y="539500"/>
              <a:ext cx="55500" cy="56250"/>
            </a:xfrm>
            <a:custGeom>
              <a:avLst/>
              <a:gdLst/>
              <a:ahLst/>
              <a:cxnLst/>
              <a:rect l="l" t="t" r="r" b="b"/>
              <a:pathLst>
                <a:path w="2220" h="2250" extrusionOk="0">
                  <a:moveTo>
                    <a:pt x="1125" y="0"/>
                  </a:moveTo>
                  <a:cubicBezTo>
                    <a:pt x="487" y="0"/>
                    <a:pt x="0" y="517"/>
                    <a:pt x="0" y="1125"/>
                  </a:cubicBezTo>
                  <a:cubicBezTo>
                    <a:pt x="0" y="1763"/>
                    <a:pt x="487" y="2250"/>
                    <a:pt x="1125" y="2250"/>
                  </a:cubicBezTo>
                  <a:cubicBezTo>
                    <a:pt x="1733" y="2250"/>
                    <a:pt x="2219" y="176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38"/>
          <p:cNvGrpSpPr/>
          <p:nvPr/>
        </p:nvGrpSpPr>
        <p:grpSpPr>
          <a:xfrm flipH="1">
            <a:off x="7855963" y="-320208"/>
            <a:ext cx="1604419" cy="1604360"/>
            <a:chOff x="-74975" y="157600"/>
            <a:chExt cx="1604419" cy="1604360"/>
          </a:xfrm>
        </p:grpSpPr>
        <p:sp>
          <p:nvSpPr>
            <p:cNvPr id="1150" name="Google Shape;1150;p38"/>
            <p:cNvSpPr/>
            <p:nvPr/>
          </p:nvSpPr>
          <p:spPr>
            <a:xfrm>
              <a:off x="399627" y="632159"/>
              <a:ext cx="1129817" cy="1129801"/>
            </a:xfrm>
            <a:custGeom>
              <a:avLst/>
              <a:gdLst/>
              <a:ahLst/>
              <a:cxnLst/>
              <a:rect l="l" t="t" r="r" b="b"/>
              <a:pathLst>
                <a:path w="70306" h="70305" extrusionOk="0">
                  <a:moveTo>
                    <a:pt x="0" y="0"/>
                  </a:moveTo>
                  <a:lnTo>
                    <a:pt x="0" y="70305"/>
                  </a:lnTo>
                  <a:lnTo>
                    <a:pt x="7030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p:nvPr/>
          </p:nvSpPr>
          <p:spPr>
            <a:xfrm>
              <a:off x="238125" y="470675"/>
              <a:ext cx="824500" cy="824500"/>
            </a:xfrm>
            <a:custGeom>
              <a:avLst/>
              <a:gdLst/>
              <a:ahLst/>
              <a:cxnLst/>
              <a:rect l="l" t="t" r="r" b="b"/>
              <a:pathLst>
                <a:path w="32980" h="32980" extrusionOk="0">
                  <a:moveTo>
                    <a:pt x="0" y="0"/>
                  </a:moveTo>
                  <a:lnTo>
                    <a:pt x="0" y="32979"/>
                  </a:lnTo>
                  <a:lnTo>
                    <a:pt x="32979" y="0"/>
                  </a:lnTo>
                  <a:close/>
                </a:path>
              </a:pathLst>
            </a:custGeom>
            <a:solidFill>
              <a:srgbClr val="36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a:off x="213025" y="445575"/>
              <a:ext cx="758400" cy="758400"/>
            </a:xfrm>
            <a:custGeom>
              <a:avLst/>
              <a:gdLst/>
              <a:ahLst/>
              <a:cxnLst/>
              <a:rect l="l" t="t" r="r" b="b"/>
              <a:pathLst>
                <a:path w="30336" h="30336" fill="none" extrusionOk="0">
                  <a:moveTo>
                    <a:pt x="1" y="30336"/>
                  </a:moveTo>
                  <a:lnTo>
                    <a:pt x="30336" y="1"/>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155275" y="387825"/>
              <a:ext cx="758400" cy="758400"/>
            </a:xfrm>
            <a:custGeom>
              <a:avLst/>
              <a:gdLst/>
              <a:ahLst/>
              <a:cxnLst/>
              <a:rect l="l" t="t" r="r" b="b"/>
              <a:pathLst>
                <a:path w="30336" h="30336" fill="none" extrusionOk="0">
                  <a:moveTo>
                    <a:pt x="1" y="30336"/>
                  </a:moveTo>
                  <a:lnTo>
                    <a:pt x="30336" y="1"/>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98300" y="330850"/>
              <a:ext cx="757625" cy="757625"/>
            </a:xfrm>
            <a:custGeom>
              <a:avLst/>
              <a:gdLst/>
              <a:ahLst/>
              <a:cxnLst/>
              <a:rect l="l" t="t" r="r" b="b"/>
              <a:pathLst>
                <a:path w="30305" h="30305" fill="none" extrusionOk="0">
                  <a:moveTo>
                    <a:pt x="0" y="30305"/>
                  </a:moveTo>
                  <a:lnTo>
                    <a:pt x="30305"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40550" y="273100"/>
              <a:ext cx="758400" cy="758375"/>
            </a:xfrm>
            <a:custGeom>
              <a:avLst/>
              <a:gdLst/>
              <a:ahLst/>
              <a:cxnLst/>
              <a:rect l="l" t="t" r="r" b="b"/>
              <a:pathLst>
                <a:path w="30336" h="30335" fill="none" extrusionOk="0">
                  <a:moveTo>
                    <a:pt x="0" y="30335"/>
                  </a:moveTo>
                  <a:lnTo>
                    <a:pt x="30335"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17200" y="215350"/>
              <a:ext cx="758375" cy="758375"/>
            </a:xfrm>
            <a:custGeom>
              <a:avLst/>
              <a:gdLst/>
              <a:ahLst/>
              <a:cxnLst/>
              <a:rect l="l" t="t" r="r" b="b"/>
              <a:pathLst>
                <a:path w="30335" h="30335" fill="none" extrusionOk="0">
                  <a:moveTo>
                    <a:pt x="0" y="30335"/>
                  </a:moveTo>
                  <a:lnTo>
                    <a:pt x="30335"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74975" y="157600"/>
              <a:ext cx="758400" cy="758375"/>
            </a:xfrm>
            <a:custGeom>
              <a:avLst/>
              <a:gdLst/>
              <a:ahLst/>
              <a:cxnLst/>
              <a:rect l="l" t="t" r="r" b="b"/>
              <a:pathLst>
                <a:path w="30336" h="30335" fill="none" extrusionOk="0">
                  <a:moveTo>
                    <a:pt x="1" y="30335"/>
                  </a:moveTo>
                  <a:lnTo>
                    <a:pt x="30336"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238125" y="470675"/>
              <a:ext cx="824500" cy="824500"/>
            </a:xfrm>
            <a:custGeom>
              <a:avLst/>
              <a:gdLst/>
              <a:ahLst/>
              <a:cxnLst/>
              <a:rect l="l" t="t" r="r" b="b"/>
              <a:pathLst>
                <a:path w="32980" h="32980" fill="none" extrusionOk="0">
                  <a:moveTo>
                    <a:pt x="0" y="0"/>
                  </a:moveTo>
                  <a:lnTo>
                    <a:pt x="0" y="32979"/>
                  </a:lnTo>
                  <a:lnTo>
                    <a:pt x="32979" y="0"/>
                  </a:ln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193"/>
        <p:cNvGrpSpPr/>
        <p:nvPr/>
      </p:nvGrpSpPr>
      <p:grpSpPr>
        <a:xfrm>
          <a:off x="0" y="0"/>
          <a:ext cx="0" cy="0"/>
          <a:chOff x="0" y="0"/>
          <a:chExt cx="0" cy="0"/>
        </a:xfrm>
      </p:grpSpPr>
      <p:grpSp>
        <p:nvGrpSpPr>
          <p:cNvPr id="1194" name="Google Shape;1194;p41"/>
          <p:cNvGrpSpPr/>
          <p:nvPr/>
        </p:nvGrpSpPr>
        <p:grpSpPr>
          <a:xfrm>
            <a:off x="8430750" y="1225934"/>
            <a:ext cx="2691676" cy="2691631"/>
            <a:chOff x="5165750" y="-1146341"/>
            <a:chExt cx="2691676" cy="2691631"/>
          </a:xfrm>
        </p:grpSpPr>
        <p:sp>
          <p:nvSpPr>
            <p:cNvPr id="1195" name="Google Shape;1195;p41"/>
            <p:cNvSpPr/>
            <p:nvPr/>
          </p:nvSpPr>
          <p:spPr>
            <a:xfrm>
              <a:off x="5923974" y="-388117"/>
              <a:ext cx="1175229" cy="1175184"/>
            </a:xfrm>
            <a:custGeom>
              <a:avLst/>
              <a:gdLst/>
              <a:ahLst/>
              <a:cxnLst/>
              <a:rect l="l" t="t" r="r" b="b"/>
              <a:pathLst>
                <a:path w="25959" h="25958" fill="none" extrusionOk="0">
                  <a:moveTo>
                    <a:pt x="25958" y="12979"/>
                  </a:moveTo>
                  <a:cubicBezTo>
                    <a:pt x="25958" y="20152"/>
                    <a:pt x="20153" y="25958"/>
                    <a:pt x="12979" y="25958"/>
                  </a:cubicBezTo>
                  <a:cubicBezTo>
                    <a:pt x="5806" y="25958"/>
                    <a:pt x="1" y="20152"/>
                    <a:pt x="1" y="12979"/>
                  </a:cubicBezTo>
                  <a:cubicBezTo>
                    <a:pt x="1" y="5806"/>
                    <a:pt x="5806" y="0"/>
                    <a:pt x="12979" y="0"/>
                  </a:cubicBezTo>
                  <a:cubicBezTo>
                    <a:pt x="20153" y="0"/>
                    <a:pt x="25958" y="5806"/>
                    <a:pt x="25958" y="12979"/>
                  </a:cubicBezTo>
                  <a:close/>
                </a:path>
              </a:pathLst>
            </a:custGeom>
            <a:noFill/>
            <a:ln w="95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1"/>
            <p:cNvSpPr/>
            <p:nvPr/>
          </p:nvSpPr>
          <p:spPr>
            <a:xfrm>
              <a:off x="5840039" y="-472098"/>
              <a:ext cx="1343099" cy="1343145"/>
            </a:xfrm>
            <a:custGeom>
              <a:avLst/>
              <a:gdLst/>
              <a:ahLst/>
              <a:cxnLst/>
              <a:rect l="l" t="t" r="r" b="b"/>
              <a:pathLst>
                <a:path w="29667" h="29668" fill="none" extrusionOk="0">
                  <a:moveTo>
                    <a:pt x="29667" y="14834"/>
                  </a:moveTo>
                  <a:cubicBezTo>
                    <a:pt x="29667" y="23041"/>
                    <a:pt x="23040" y="29667"/>
                    <a:pt x="14833" y="29667"/>
                  </a:cubicBezTo>
                  <a:cubicBezTo>
                    <a:pt x="6627" y="29667"/>
                    <a:pt x="0" y="23041"/>
                    <a:pt x="0" y="14834"/>
                  </a:cubicBezTo>
                  <a:cubicBezTo>
                    <a:pt x="0" y="6627"/>
                    <a:pt x="6627" y="1"/>
                    <a:pt x="14833" y="1"/>
                  </a:cubicBezTo>
                  <a:cubicBezTo>
                    <a:pt x="23040" y="1"/>
                    <a:pt x="29667" y="6627"/>
                    <a:pt x="29667" y="14834"/>
                  </a:cubicBezTo>
                  <a:close/>
                </a:path>
              </a:pathLst>
            </a:custGeom>
            <a:noFill/>
            <a:ln w="95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1"/>
            <p:cNvSpPr/>
            <p:nvPr/>
          </p:nvSpPr>
          <p:spPr>
            <a:xfrm>
              <a:off x="5165750" y="-1146341"/>
              <a:ext cx="2691676" cy="2691631"/>
            </a:xfrm>
            <a:custGeom>
              <a:avLst/>
              <a:gdLst/>
              <a:ahLst/>
              <a:cxnLst/>
              <a:rect l="l" t="t" r="r" b="b"/>
              <a:pathLst>
                <a:path w="59455" h="59454" fill="none" extrusionOk="0">
                  <a:moveTo>
                    <a:pt x="59454" y="29727"/>
                  </a:moveTo>
                  <a:cubicBezTo>
                    <a:pt x="59454" y="46141"/>
                    <a:pt x="46141" y="59454"/>
                    <a:pt x="29727" y="59454"/>
                  </a:cubicBezTo>
                  <a:cubicBezTo>
                    <a:pt x="13314" y="59454"/>
                    <a:pt x="0" y="46141"/>
                    <a:pt x="0" y="29727"/>
                  </a:cubicBezTo>
                  <a:cubicBezTo>
                    <a:pt x="0" y="13313"/>
                    <a:pt x="13314" y="0"/>
                    <a:pt x="29727" y="0"/>
                  </a:cubicBezTo>
                  <a:cubicBezTo>
                    <a:pt x="46141" y="0"/>
                    <a:pt x="59454" y="13313"/>
                    <a:pt x="59454" y="29727"/>
                  </a:cubicBezTo>
                  <a:close/>
                </a:path>
              </a:pathLst>
            </a:custGeom>
            <a:noFill/>
            <a:ln w="95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1"/>
            <p:cNvSpPr/>
            <p:nvPr/>
          </p:nvSpPr>
          <p:spPr>
            <a:xfrm>
              <a:off x="5286854" y="-1025282"/>
              <a:ext cx="2449469" cy="2449514"/>
            </a:xfrm>
            <a:custGeom>
              <a:avLst/>
              <a:gdLst/>
              <a:ahLst/>
              <a:cxnLst/>
              <a:rect l="l" t="t" r="r" b="b"/>
              <a:pathLst>
                <a:path w="54105" h="54106" fill="none" extrusionOk="0">
                  <a:moveTo>
                    <a:pt x="54105" y="27053"/>
                  </a:moveTo>
                  <a:cubicBezTo>
                    <a:pt x="54105" y="41977"/>
                    <a:pt x="41977" y="54105"/>
                    <a:pt x="27052" y="54105"/>
                  </a:cubicBezTo>
                  <a:cubicBezTo>
                    <a:pt x="12128" y="54105"/>
                    <a:pt x="0" y="41977"/>
                    <a:pt x="0" y="27053"/>
                  </a:cubicBezTo>
                  <a:cubicBezTo>
                    <a:pt x="0" y="12129"/>
                    <a:pt x="12128" y="1"/>
                    <a:pt x="27052" y="1"/>
                  </a:cubicBezTo>
                  <a:cubicBezTo>
                    <a:pt x="41977" y="1"/>
                    <a:pt x="54105" y="12129"/>
                    <a:pt x="54105" y="27053"/>
                  </a:cubicBezTo>
                  <a:close/>
                </a:path>
              </a:pathLst>
            </a:custGeom>
            <a:noFill/>
            <a:ln w="95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1"/>
            <p:cNvSpPr/>
            <p:nvPr/>
          </p:nvSpPr>
          <p:spPr>
            <a:xfrm>
              <a:off x="5406555" y="-905537"/>
              <a:ext cx="2210068" cy="2210022"/>
            </a:xfrm>
            <a:custGeom>
              <a:avLst/>
              <a:gdLst/>
              <a:ahLst/>
              <a:cxnLst/>
              <a:rect l="l" t="t" r="r" b="b"/>
              <a:pathLst>
                <a:path w="48817" h="48816" fill="none" extrusionOk="0">
                  <a:moveTo>
                    <a:pt x="48816" y="24408"/>
                  </a:moveTo>
                  <a:cubicBezTo>
                    <a:pt x="48816" y="37873"/>
                    <a:pt x="37904" y="48816"/>
                    <a:pt x="24408" y="48816"/>
                  </a:cubicBezTo>
                  <a:cubicBezTo>
                    <a:pt x="10943" y="48816"/>
                    <a:pt x="1" y="37873"/>
                    <a:pt x="1" y="24408"/>
                  </a:cubicBezTo>
                  <a:cubicBezTo>
                    <a:pt x="1" y="10943"/>
                    <a:pt x="10943" y="0"/>
                    <a:pt x="24408" y="0"/>
                  </a:cubicBezTo>
                  <a:cubicBezTo>
                    <a:pt x="37904" y="0"/>
                    <a:pt x="48816" y="10943"/>
                    <a:pt x="48816" y="24408"/>
                  </a:cubicBezTo>
                  <a:close/>
                </a:path>
              </a:pathLst>
            </a:custGeom>
            <a:noFill/>
            <a:ln w="95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1"/>
            <p:cNvSpPr/>
            <p:nvPr/>
          </p:nvSpPr>
          <p:spPr>
            <a:xfrm>
              <a:off x="5523539" y="-788598"/>
              <a:ext cx="1976099" cy="1976145"/>
            </a:xfrm>
            <a:custGeom>
              <a:avLst/>
              <a:gdLst/>
              <a:ahLst/>
              <a:cxnLst/>
              <a:rect l="l" t="t" r="r" b="b"/>
              <a:pathLst>
                <a:path w="43649" h="43650" fill="none" extrusionOk="0">
                  <a:moveTo>
                    <a:pt x="43649" y="21825"/>
                  </a:moveTo>
                  <a:cubicBezTo>
                    <a:pt x="43649" y="33892"/>
                    <a:pt x="33892" y="43649"/>
                    <a:pt x="21824" y="43649"/>
                  </a:cubicBezTo>
                  <a:cubicBezTo>
                    <a:pt x="9757" y="43649"/>
                    <a:pt x="0" y="33892"/>
                    <a:pt x="0" y="21825"/>
                  </a:cubicBezTo>
                  <a:cubicBezTo>
                    <a:pt x="0" y="9758"/>
                    <a:pt x="9757" y="1"/>
                    <a:pt x="21824" y="1"/>
                  </a:cubicBezTo>
                  <a:cubicBezTo>
                    <a:pt x="33892" y="1"/>
                    <a:pt x="43649" y="9758"/>
                    <a:pt x="43649" y="21825"/>
                  </a:cubicBezTo>
                  <a:close/>
                </a:path>
              </a:pathLst>
            </a:custGeom>
            <a:noFill/>
            <a:ln w="95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5635000" y="-677092"/>
              <a:ext cx="1753178" cy="1753132"/>
            </a:xfrm>
            <a:custGeom>
              <a:avLst/>
              <a:gdLst/>
              <a:ahLst/>
              <a:cxnLst/>
              <a:rect l="l" t="t" r="r" b="b"/>
              <a:pathLst>
                <a:path w="38725" h="38724" fill="none" extrusionOk="0">
                  <a:moveTo>
                    <a:pt x="38725" y="19362"/>
                  </a:moveTo>
                  <a:cubicBezTo>
                    <a:pt x="38725" y="30061"/>
                    <a:pt x="30062" y="38724"/>
                    <a:pt x="19362" y="38724"/>
                  </a:cubicBezTo>
                  <a:cubicBezTo>
                    <a:pt x="8663" y="38724"/>
                    <a:pt x="0" y="30061"/>
                    <a:pt x="0" y="19362"/>
                  </a:cubicBezTo>
                  <a:cubicBezTo>
                    <a:pt x="0" y="8663"/>
                    <a:pt x="8663" y="0"/>
                    <a:pt x="19362" y="0"/>
                  </a:cubicBezTo>
                  <a:cubicBezTo>
                    <a:pt x="30062" y="0"/>
                    <a:pt x="38725" y="8663"/>
                    <a:pt x="38725" y="19362"/>
                  </a:cubicBezTo>
                  <a:close/>
                </a:path>
              </a:pathLst>
            </a:custGeom>
            <a:noFill/>
            <a:ln w="95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5742341" y="-569796"/>
              <a:ext cx="1538495" cy="1538541"/>
            </a:xfrm>
            <a:custGeom>
              <a:avLst/>
              <a:gdLst/>
              <a:ahLst/>
              <a:cxnLst/>
              <a:rect l="l" t="t" r="r" b="b"/>
              <a:pathLst>
                <a:path w="33983" h="33984" fill="none" extrusionOk="0">
                  <a:moveTo>
                    <a:pt x="33983" y="16992"/>
                  </a:moveTo>
                  <a:cubicBezTo>
                    <a:pt x="33983" y="26384"/>
                    <a:pt x="26384" y="33983"/>
                    <a:pt x="16991" y="33983"/>
                  </a:cubicBezTo>
                  <a:cubicBezTo>
                    <a:pt x="7599" y="33983"/>
                    <a:pt x="0" y="26384"/>
                    <a:pt x="0" y="16992"/>
                  </a:cubicBezTo>
                  <a:cubicBezTo>
                    <a:pt x="0" y="7600"/>
                    <a:pt x="7599" y="1"/>
                    <a:pt x="16991" y="1"/>
                  </a:cubicBezTo>
                  <a:cubicBezTo>
                    <a:pt x="26384" y="1"/>
                    <a:pt x="33983" y="7600"/>
                    <a:pt x="33983" y="16992"/>
                  </a:cubicBezTo>
                  <a:close/>
                </a:path>
              </a:pathLst>
            </a:custGeom>
            <a:noFill/>
            <a:ln w="95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1"/>
            <p:cNvSpPr/>
            <p:nvPr/>
          </p:nvSpPr>
          <p:spPr>
            <a:xfrm>
              <a:off x="5842801" y="-387936"/>
              <a:ext cx="1337576" cy="1174821"/>
            </a:xfrm>
            <a:custGeom>
              <a:avLst/>
              <a:gdLst/>
              <a:ahLst/>
              <a:cxnLst/>
              <a:rect l="l" t="t" r="r" b="b"/>
              <a:pathLst>
                <a:path w="29545" h="25950" extrusionOk="0">
                  <a:moveTo>
                    <a:pt x="14779" y="2030"/>
                  </a:moveTo>
                  <a:cubicBezTo>
                    <a:pt x="19620" y="2030"/>
                    <a:pt x="24049" y="5279"/>
                    <a:pt x="25350" y="10179"/>
                  </a:cubicBezTo>
                  <a:cubicBezTo>
                    <a:pt x="26900" y="16015"/>
                    <a:pt x="23405" y="22002"/>
                    <a:pt x="17569" y="23553"/>
                  </a:cubicBezTo>
                  <a:cubicBezTo>
                    <a:pt x="16632" y="23801"/>
                    <a:pt x="15691" y="23920"/>
                    <a:pt x="14766" y="23920"/>
                  </a:cubicBezTo>
                  <a:cubicBezTo>
                    <a:pt x="9925" y="23920"/>
                    <a:pt x="5496" y="20671"/>
                    <a:pt x="4195" y="15771"/>
                  </a:cubicBezTo>
                  <a:cubicBezTo>
                    <a:pt x="2645" y="9935"/>
                    <a:pt x="6140" y="3948"/>
                    <a:pt x="11976" y="2397"/>
                  </a:cubicBezTo>
                  <a:cubicBezTo>
                    <a:pt x="12913" y="2149"/>
                    <a:pt x="13854" y="2030"/>
                    <a:pt x="14779" y="2030"/>
                  </a:cubicBezTo>
                  <a:close/>
                  <a:moveTo>
                    <a:pt x="14795" y="0"/>
                  </a:moveTo>
                  <a:cubicBezTo>
                    <a:pt x="10589" y="0"/>
                    <a:pt x="6465" y="2041"/>
                    <a:pt x="3952" y="5802"/>
                  </a:cubicBezTo>
                  <a:cubicBezTo>
                    <a:pt x="0" y="11790"/>
                    <a:pt x="1642" y="19814"/>
                    <a:pt x="7599" y="23796"/>
                  </a:cubicBezTo>
                  <a:cubicBezTo>
                    <a:pt x="9807" y="25253"/>
                    <a:pt x="12297" y="25950"/>
                    <a:pt x="14758" y="25950"/>
                  </a:cubicBezTo>
                  <a:cubicBezTo>
                    <a:pt x="18970" y="25950"/>
                    <a:pt x="23099" y="23909"/>
                    <a:pt x="25593" y="20148"/>
                  </a:cubicBezTo>
                  <a:cubicBezTo>
                    <a:pt x="29545" y="14160"/>
                    <a:pt x="27903" y="6136"/>
                    <a:pt x="21946" y="2154"/>
                  </a:cubicBezTo>
                  <a:cubicBezTo>
                    <a:pt x="19738" y="697"/>
                    <a:pt x="17252" y="0"/>
                    <a:pt x="1479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41"/>
          <p:cNvGrpSpPr/>
          <p:nvPr/>
        </p:nvGrpSpPr>
        <p:grpSpPr>
          <a:xfrm>
            <a:off x="713225" y="4828856"/>
            <a:ext cx="2790375" cy="64975"/>
            <a:chOff x="5954300" y="4334988"/>
            <a:chExt cx="2790375" cy="64975"/>
          </a:xfrm>
        </p:grpSpPr>
        <p:sp>
          <p:nvSpPr>
            <p:cNvPr id="1205" name="Google Shape;1205;p41"/>
            <p:cNvSpPr/>
            <p:nvPr/>
          </p:nvSpPr>
          <p:spPr>
            <a:xfrm>
              <a:off x="8544800" y="4334988"/>
              <a:ext cx="56250" cy="56250"/>
            </a:xfrm>
            <a:custGeom>
              <a:avLst/>
              <a:gdLst/>
              <a:ahLst/>
              <a:cxnLst/>
              <a:rect l="l" t="t" r="r" b="b"/>
              <a:pathLst>
                <a:path w="2250" h="2250" extrusionOk="0">
                  <a:moveTo>
                    <a:pt x="1125" y="1"/>
                  </a:moveTo>
                  <a:cubicBezTo>
                    <a:pt x="517" y="1"/>
                    <a:pt x="0" y="487"/>
                    <a:pt x="0" y="1125"/>
                  </a:cubicBezTo>
                  <a:cubicBezTo>
                    <a:pt x="0" y="1733"/>
                    <a:pt x="517" y="2250"/>
                    <a:pt x="1125" y="2250"/>
                  </a:cubicBezTo>
                  <a:cubicBezTo>
                    <a:pt x="1733" y="2250"/>
                    <a:pt x="2249" y="1733"/>
                    <a:pt x="2249" y="1125"/>
                  </a:cubicBezTo>
                  <a:cubicBezTo>
                    <a:pt x="224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7825175" y="4343713"/>
              <a:ext cx="56250" cy="56250"/>
            </a:xfrm>
            <a:custGeom>
              <a:avLst/>
              <a:gdLst/>
              <a:ahLst/>
              <a:cxnLst/>
              <a:rect l="l" t="t" r="r" b="b"/>
              <a:pathLst>
                <a:path w="2250" h="2250" extrusionOk="0">
                  <a:moveTo>
                    <a:pt x="1125" y="1"/>
                  </a:moveTo>
                  <a:cubicBezTo>
                    <a:pt x="517" y="1"/>
                    <a:pt x="0" y="487"/>
                    <a:pt x="0" y="1125"/>
                  </a:cubicBezTo>
                  <a:cubicBezTo>
                    <a:pt x="0" y="1733"/>
                    <a:pt x="517" y="2250"/>
                    <a:pt x="1125" y="2250"/>
                  </a:cubicBezTo>
                  <a:cubicBezTo>
                    <a:pt x="1733" y="2250"/>
                    <a:pt x="2249" y="1733"/>
                    <a:pt x="2249" y="1125"/>
                  </a:cubicBezTo>
                  <a:cubicBezTo>
                    <a:pt x="224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1"/>
            <p:cNvSpPr/>
            <p:nvPr/>
          </p:nvSpPr>
          <p:spPr>
            <a:xfrm>
              <a:off x="6385925" y="4339350"/>
              <a:ext cx="56250" cy="56250"/>
            </a:xfrm>
            <a:custGeom>
              <a:avLst/>
              <a:gdLst/>
              <a:ahLst/>
              <a:cxnLst/>
              <a:rect l="l" t="t" r="r" b="b"/>
              <a:pathLst>
                <a:path w="2250" h="2250" extrusionOk="0">
                  <a:moveTo>
                    <a:pt x="1125" y="0"/>
                  </a:moveTo>
                  <a:cubicBezTo>
                    <a:pt x="517" y="0"/>
                    <a:pt x="0" y="517"/>
                    <a:pt x="0" y="1125"/>
                  </a:cubicBezTo>
                  <a:cubicBezTo>
                    <a:pt x="0" y="1733"/>
                    <a:pt x="517" y="2249"/>
                    <a:pt x="1125" y="2249"/>
                  </a:cubicBezTo>
                  <a:cubicBezTo>
                    <a:pt x="1733" y="2249"/>
                    <a:pt x="2249" y="1733"/>
                    <a:pt x="2249" y="1125"/>
                  </a:cubicBezTo>
                  <a:cubicBezTo>
                    <a:pt x="224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1"/>
            <p:cNvSpPr/>
            <p:nvPr/>
          </p:nvSpPr>
          <p:spPr>
            <a:xfrm>
              <a:off x="7105550" y="4339350"/>
              <a:ext cx="56250" cy="56250"/>
            </a:xfrm>
            <a:custGeom>
              <a:avLst/>
              <a:gdLst/>
              <a:ahLst/>
              <a:cxnLst/>
              <a:rect l="l" t="t" r="r" b="b"/>
              <a:pathLst>
                <a:path w="2250" h="2250" extrusionOk="0">
                  <a:moveTo>
                    <a:pt x="1125" y="0"/>
                  </a:moveTo>
                  <a:cubicBezTo>
                    <a:pt x="517" y="0"/>
                    <a:pt x="0" y="517"/>
                    <a:pt x="0" y="1125"/>
                  </a:cubicBezTo>
                  <a:cubicBezTo>
                    <a:pt x="0" y="1763"/>
                    <a:pt x="517" y="2250"/>
                    <a:pt x="1125" y="2250"/>
                  </a:cubicBezTo>
                  <a:cubicBezTo>
                    <a:pt x="1733" y="2250"/>
                    <a:pt x="2249" y="1763"/>
                    <a:pt x="2249" y="1125"/>
                  </a:cubicBezTo>
                  <a:cubicBezTo>
                    <a:pt x="224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1"/>
            <p:cNvSpPr/>
            <p:nvPr/>
          </p:nvSpPr>
          <p:spPr>
            <a:xfrm>
              <a:off x="8401175" y="4334988"/>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1"/>
            <p:cNvSpPr/>
            <p:nvPr/>
          </p:nvSpPr>
          <p:spPr>
            <a:xfrm>
              <a:off x="7681550" y="4343713"/>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1"/>
            <p:cNvSpPr/>
            <p:nvPr/>
          </p:nvSpPr>
          <p:spPr>
            <a:xfrm>
              <a:off x="6242300" y="4339350"/>
              <a:ext cx="55500" cy="56250"/>
            </a:xfrm>
            <a:custGeom>
              <a:avLst/>
              <a:gdLst/>
              <a:ahLst/>
              <a:cxnLst/>
              <a:rect l="l" t="t" r="r" b="b"/>
              <a:pathLst>
                <a:path w="2220" h="2250" extrusionOk="0">
                  <a:moveTo>
                    <a:pt x="1125" y="0"/>
                  </a:moveTo>
                  <a:cubicBezTo>
                    <a:pt x="487" y="0"/>
                    <a:pt x="0" y="517"/>
                    <a:pt x="0" y="1125"/>
                  </a:cubicBezTo>
                  <a:cubicBezTo>
                    <a:pt x="0" y="1733"/>
                    <a:pt x="487" y="2249"/>
                    <a:pt x="1125" y="2249"/>
                  </a:cubicBezTo>
                  <a:cubicBezTo>
                    <a:pt x="1733" y="2249"/>
                    <a:pt x="2219" y="173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1"/>
            <p:cNvSpPr/>
            <p:nvPr/>
          </p:nvSpPr>
          <p:spPr>
            <a:xfrm>
              <a:off x="6961925" y="4339350"/>
              <a:ext cx="55500" cy="56250"/>
            </a:xfrm>
            <a:custGeom>
              <a:avLst/>
              <a:gdLst/>
              <a:ahLst/>
              <a:cxnLst/>
              <a:rect l="l" t="t" r="r" b="b"/>
              <a:pathLst>
                <a:path w="2220" h="2250" extrusionOk="0">
                  <a:moveTo>
                    <a:pt x="1125" y="0"/>
                  </a:moveTo>
                  <a:cubicBezTo>
                    <a:pt x="487" y="0"/>
                    <a:pt x="0" y="517"/>
                    <a:pt x="0" y="1125"/>
                  </a:cubicBezTo>
                  <a:cubicBezTo>
                    <a:pt x="0" y="1763"/>
                    <a:pt x="487" y="2250"/>
                    <a:pt x="1125" y="2250"/>
                  </a:cubicBezTo>
                  <a:cubicBezTo>
                    <a:pt x="1733" y="2250"/>
                    <a:pt x="2219" y="176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1"/>
            <p:cNvSpPr/>
            <p:nvPr/>
          </p:nvSpPr>
          <p:spPr>
            <a:xfrm>
              <a:off x="8689175" y="4334988"/>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a:off x="7969550" y="4343713"/>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1"/>
            <p:cNvSpPr/>
            <p:nvPr/>
          </p:nvSpPr>
          <p:spPr>
            <a:xfrm>
              <a:off x="6530300" y="4339350"/>
              <a:ext cx="55500" cy="56250"/>
            </a:xfrm>
            <a:custGeom>
              <a:avLst/>
              <a:gdLst/>
              <a:ahLst/>
              <a:cxnLst/>
              <a:rect l="l" t="t" r="r" b="b"/>
              <a:pathLst>
                <a:path w="2220" h="2250" extrusionOk="0">
                  <a:moveTo>
                    <a:pt x="1125" y="0"/>
                  </a:moveTo>
                  <a:cubicBezTo>
                    <a:pt x="487" y="0"/>
                    <a:pt x="0" y="517"/>
                    <a:pt x="0" y="1125"/>
                  </a:cubicBezTo>
                  <a:cubicBezTo>
                    <a:pt x="0" y="1733"/>
                    <a:pt x="487" y="2249"/>
                    <a:pt x="1125" y="2249"/>
                  </a:cubicBezTo>
                  <a:cubicBezTo>
                    <a:pt x="1733" y="2249"/>
                    <a:pt x="2219" y="173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1"/>
            <p:cNvSpPr/>
            <p:nvPr/>
          </p:nvSpPr>
          <p:spPr>
            <a:xfrm>
              <a:off x="7249925" y="4339350"/>
              <a:ext cx="55500" cy="56250"/>
            </a:xfrm>
            <a:custGeom>
              <a:avLst/>
              <a:gdLst/>
              <a:ahLst/>
              <a:cxnLst/>
              <a:rect l="l" t="t" r="r" b="b"/>
              <a:pathLst>
                <a:path w="2220" h="2250" extrusionOk="0">
                  <a:moveTo>
                    <a:pt x="1125" y="0"/>
                  </a:moveTo>
                  <a:cubicBezTo>
                    <a:pt x="487" y="0"/>
                    <a:pt x="0" y="517"/>
                    <a:pt x="0" y="1125"/>
                  </a:cubicBezTo>
                  <a:cubicBezTo>
                    <a:pt x="0" y="1763"/>
                    <a:pt x="487" y="2250"/>
                    <a:pt x="1125" y="2250"/>
                  </a:cubicBezTo>
                  <a:cubicBezTo>
                    <a:pt x="1733" y="2250"/>
                    <a:pt x="2219" y="176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8256800" y="4334988"/>
              <a:ext cx="56250" cy="56250"/>
            </a:xfrm>
            <a:custGeom>
              <a:avLst/>
              <a:gdLst/>
              <a:ahLst/>
              <a:cxnLst/>
              <a:rect l="l" t="t" r="r" b="b"/>
              <a:pathLst>
                <a:path w="2250" h="2250" extrusionOk="0">
                  <a:moveTo>
                    <a:pt x="1125" y="1"/>
                  </a:moveTo>
                  <a:cubicBezTo>
                    <a:pt x="517" y="1"/>
                    <a:pt x="0" y="487"/>
                    <a:pt x="0" y="1125"/>
                  </a:cubicBezTo>
                  <a:cubicBezTo>
                    <a:pt x="0" y="1733"/>
                    <a:pt x="517" y="2250"/>
                    <a:pt x="1125" y="2250"/>
                  </a:cubicBezTo>
                  <a:cubicBezTo>
                    <a:pt x="1733" y="2250"/>
                    <a:pt x="2249" y="1733"/>
                    <a:pt x="2249" y="1125"/>
                  </a:cubicBezTo>
                  <a:cubicBezTo>
                    <a:pt x="224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1"/>
            <p:cNvSpPr/>
            <p:nvPr/>
          </p:nvSpPr>
          <p:spPr>
            <a:xfrm>
              <a:off x="7537175" y="4343713"/>
              <a:ext cx="56250" cy="56250"/>
            </a:xfrm>
            <a:custGeom>
              <a:avLst/>
              <a:gdLst/>
              <a:ahLst/>
              <a:cxnLst/>
              <a:rect l="l" t="t" r="r" b="b"/>
              <a:pathLst>
                <a:path w="2250" h="2250" extrusionOk="0">
                  <a:moveTo>
                    <a:pt x="1125" y="1"/>
                  </a:moveTo>
                  <a:cubicBezTo>
                    <a:pt x="517" y="1"/>
                    <a:pt x="0" y="487"/>
                    <a:pt x="0" y="1125"/>
                  </a:cubicBezTo>
                  <a:cubicBezTo>
                    <a:pt x="0" y="1733"/>
                    <a:pt x="517" y="2250"/>
                    <a:pt x="1125" y="2250"/>
                  </a:cubicBezTo>
                  <a:cubicBezTo>
                    <a:pt x="1733" y="2250"/>
                    <a:pt x="2249" y="1733"/>
                    <a:pt x="2249" y="1125"/>
                  </a:cubicBezTo>
                  <a:cubicBezTo>
                    <a:pt x="224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1"/>
            <p:cNvSpPr/>
            <p:nvPr/>
          </p:nvSpPr>
          <p:spPr>
            <a:xfrm>
              <a:off x="6097925" y="4339350"/>
              <a:ext cx="56250" cy="56250"/>
            </a:xfrm>
            <a:custGeom>
              <a:avLst/>
              <a:gdLst/>
              <a:ahLst/>
              <a:cxnLst/>
              <a:rect l="l" t="t" r="r" b="b"/>
              <a:pathLst>
                <a:path w="2250" h="2250" extrusionOk="0">
                  <a:moveTo>
                    <a:pt x="1125" y="0"/>
                  </a:moveTo>
                  <a:cubicBezTo>
                    <a:pt x="517" y="0"/>
                    <a:pt x="0" y="517"/>
                    <a:pt x="0" y="1125"/>
                  </a:cubicBezTo>
                  <a:cubicBezTo>
                    <a:pt x="0" y="1733"/>
                    <a:pt x="517" y="2249"/>
                    <a:pt x="1125" y="2249"/>
                  </a:cubicBezTo>
                  <a:cubicBezTo>
                    <a:pt x="1733" y="2249"/>
                    <a:pt x="2249" y="1733"/>
                    <a:pt x="2249" y="1125"/>
                  </a:cubicBezTo>
                  <a:cubicBezTo>
                    <a:pt x="224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6817550" y="4339350"/>
              <a:ext cx="56250" cy="56250"/>
            </a:xfrm>
            <a:custGeom>
              <a:avLst/>
              <a:gdLst/>
              <a:ahLst/>
              <a:cxnLst/>
              <a:rect l="l" t="t" r="r" b="b"/>
              <a:pathLst>
                <a:path w="2250" h="2250" extrusionOk="0">
                  <a:moveTo>
                    <a:pt x="1125" y="0"/>
                  </a:moveTo>
                  <a:cubicBezTo>
                    <a:pt x="517" y="0"/>
                    <a:pt x="0" y="517"/>
                    <a:pt x="0" y="1125"/>
                  </a:cubicBezTo>
                  <a:cubicBezTo>
                    <a:pt x="0" y="1763"/>
                    <a:pt x="517" y="2250"/>
                    <a:pt x="1125" y="2250"/>
                  </a:cubicBezTo>
                  <a:cubicBezTo>
                    <a:pt x="1733" y="2250"/>
                    <a:pt x="2249" y="1763"/>
                    <a:pt x="2249" y="1125"/>
                  </a:cubicBezTo>
                  <a:cubicBezTo>
                    <a:pt x="224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8113175" y="4334988"/>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7393550" y="4343713"/>
              <a:ext cx="55500" cy="56250"/>
            </a:xfrm>
            <a:custGeom>
              <a:avLst/>
              <a:gdLst/>
              <a:ahLst/>
              <a:cxnLst/>
              <a:rect l="l" t="t" r="r" b="b"/>
              <a:pathLst>
                <a:path w="2220" h="2250" extrusionOk="0">
                  <a:moveTo>
                    <a:pt x="1125" y="1"/>
                  </a:moveTo>
                  <a:cubicBezTo>
                    <a:pt x="487" y="1"/>
                    <a:pt x="0" y="487"/>
                    <a:pt x="0" y="1125"/>
                  </a:cubicBezTo>
                  <a:cubicBezTo>
                    <a:pt x="0" y="1733"/>
                    <a:pt x="487" y="2250"/>
                    <a:pt x="1125" y="2250"/>
                  </a:cubicBezTo>
                  <a:cubicBezTo>
                    <a:pt x="1733" y="2250"/>
                    <a:pt x="2219" y="1733"/>
                    <a:pt x="2219" y="1125"/>
                  </a:cubicBezTo>
                  <a:cubicBezTo>
                    <a:pt x="2219" y="487"/>
                    <a:pt x="1733" y="1"/>
                    <a:pt x="1125"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5954300" y="4339350"/>
              <a:ext cx="55500" cy="56250"/>
            </a:xfrm>
            <a:custGeom>
              <a:avLst/>
              <a:gdLst/>
              <a:ahLst/>
              <a:cxnLst/>
              <a:rect l="l" t="t" r="r" b="b"/>
              <a:pathLst>
                <a:path w="2220" h="2250" extrusionOk="0">
                  <a:moveTo>
                    <a:pt x="1125" y="0"/>
                  </a:moveTo>
                  <a:cubicBezTo>
                    <a:pt x="487" y="0"/>
                    <a:pt x="0" y="517"/>
                    <a:pt x="0" y="1125"/>
                  </a:cubicBezTo>
                  <a:cubicBezTo>
                    <a:pt x="0" y="1733"/>
                    <a:pt x="487" y="2249"/>
                    <a:pt x="1125" y="2249"/>
                  </a:cubicBezTo>
                  <a:cubicBezTo>
                    <a:pt x="1733" y="2249"/>
                    <a:pt x="2219" y="173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6673925" y="4339350"/>
              <a:ext cx="55500" cy="56250"/>
            </a:xfrm>
            <a:custGeom>
              <a:avLst/>
              <a:gdLst/>
              <a:ahLst/>
              <a:cxnLst/>
              <a:rect l="l" t="t" r="r" b="b"/>
              <a:pathLst>
                <a:path w="2220" h="2250" extrusionOk="0">
                  <a:moveTo>
                    <a:pt x="1125" y="0"/>
                  </a:moveTo>
                  <a:cubicBezTo>
                    <a:pt x="487" y="0"/>
                    <a:pt x="0" y="517"/>
                    <a:pt x="0" y="1125"/>
                  </a:cubicBezTo>
                  <a:cubicBezTo>
                    <a:pt x="0" y="1763"/>
                    <a:pt x="487" y="2250"/>
                    <a:pt x="1125" y="2250"/>
                  </a:cubicBezTo>
                  <a:cubicBezTo>
                    <a:pt x="1733" y="2250"/>
                    <a:pt x="2219" y="1763"/>
                    <a:pt x="2219" y="1125"/>
                  </a:cubicBezTo>
                  <a:cubicBezTo>
                    <a:pt x="2219" y="517"/>
                    <a:pt x="1733" y="0"/>
                    <a:pt x="1125" y="0"/>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41"/>
          <p:cNvGrpSpPr/>
          <p:nvPr/>
        </p:nvGrpSpPr>
        <p:grpSpPr>
          <a:xfrm>
            <a:off x="-319052" y="-320208"/>
            <a:ext cx="1604419" cy="1604360"/>
            <a:chOff x="-74975" y="157600"/>
            <a:chExt cx="1604419" cy="1604360"/>
          </a:xfrm>
        </p:grpSpPr>
        <p:sp>
          <p:nvSpPr>
            <p:cNvPr id="1226" name="Google Shape;1226;p41"/>
            <p:cNvSpPr/>
            <p:nvPr/>
          </p:nvSpPr>
          <p:spPr>
            <a:xfrm>
              <a:off x="399627" y="632159"/>
              <a:ext cx="1129817" cy="1129801"/>
            </a:xfrm>
            <a:custGeom>
              <a:avLst/>
              <a:gdLst/>
              <a:ahLst/>
              <a:cxnLst/>
              <a:rect l="l" t="t" r="r" b="b"/>
              <a:pathLst>
                <a:path w="70306" h="70305" extrusionOk="0">
                  <a:moveTo>
                    <a:pt x="0" y="0"/>
                  </a:moveTo>
                  <a:lnTo>
                    <a:pt x="0" y="70305"/>
                  </a:lnTo>
                  <a:lnTo>
                    <a:pt x="7030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1"/>
            <p:cNvSpPr/>
            <p:nvPr/>
          </p:nvSpPr>
          <p:spPr>
            <a:xfrm>
              <a:off x="238125" y="470675"/>
              <a:ext cx="824500" cy="824500"/>
            </a:xfrm>
            <a:custGeom>
              <a:avLst/>
              <a:gdLst/>
              <a:ahLst/>
              <a:cxnLst/>
              <a:rect l="l" t="t" r="r" b="b"/>
              <a:pathLst>
                <a:path w="32980" h="32980" extrusionOk="0">
                  <a:moveTo>
                    <a:pt x="0" y="0"/>
                  </a:moveTo>
                  <a:lnTo>
                    <a:pt x="0" y="32979"/>
                  </a:lnTo>
                  <a:lnTo>
                    <a:pt x="32979" y="0"/>
                  </a:lnTo>
                  <a:close/>
                </a:path>
              </a:pathLst>
            </a:custGeom>
            <a:solidFill>
              <a:srgbClr val="36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1"/>
            <p:cNvSpPr/>
            <p:nvPr/>
          </p:nvSpPr>
          <p:spPr>
            <a:xfrm>
              <a:off x="213025" y="445575"/>
              <a:ext cx="758400" cy="758400"/>
            </a:xfrm>
            <a:custGeom>
              <a:avLst/>
              <a:gdLst/>
              <a:ahLst/>
              <a:cxnLst/>
              <a:rect l="l" t="t" r="r" b="b"/>
              <a:pathLst>
                <a:path w="30336" h="30336" fill="none" extrusionOk="0">
                  <a:moveTo>
                    <a:pt x="1" y="30336"/>
                  </a:moveTo>
                  <a:lnTo>
                    <a:pt x="30336" y="1"/>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1"/>
            <p:cNvSpPr/>
            <p:nvPr/>
          </p:nvSpPr>
          <p:spPr>
            <a:xfrm>
              <a:off x="155275" y="387825"/>
              <a:ext cx="758400" cy="758400"/>
            </a:xfrm>
            <a:custGeom>
              <a:avLst/>
              <a:gdLst/>
              <a:ahLst/>
              <a:cxnLst/>
              <a:rect l="l" t="t" r="r" b="b"/>
              <a:pathLst>
                <a:path w="30336" h="30336" fill="none" extrusionOk="0">
                  <a:moveTo>
                    <a:pt x="1" y="30336"/>
                  </a:moveTo>
                  <a:lnTo>
                    <a:pt x="30336" y="1"/>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1"/>
            <p:cNvSpPr/>
            <p:nvPr/>
          </p:nvSpPr>
          <p:spPr>
            <a:xfrm>
              <a:off x="98300" y="330850"/>
              <a:ext cx="757625" cy="757625"/>
            </a:xfrm>
            <a:custGeom>
              <a:avLst/>
              <a:gdLst/>
              <a:ahLst/>
              <a:cxnLst/>
              <a:rect l="l" t="t" r="r" b="b"/>
              <a:pathLst>
                <a:path w="30305" h="30305" fill="none" extrusionOk="0">
                  <a:moveTo>
                    <a:pt x="0" y="30305"/>
                  </a:moveTo>
                  <a:lnTo>
                    <a:pt x="30305"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1"/>
            <p:cNvSpPr/>
            <p:nvPr/>
          </p:nvSpPr>
          <p:spPr>
            <a:xfrm>
              <a:off x="40550" y="273100"/>
              <a:ext cx="758400" cy="758375"/>
            </a:xfrm>
            <a:custGeom>
              <a:avLst/>
              <a:gdLst/>
              <a:ahLst/>
              <a:cxnLst/>
              <a:rect l="l" t="t" r="r" b="b"/>
              <a:pathLst>
                <a:path w="30336" h="30335" fill="none" extrusionOk="0">
                  <a:moveTo>
                    <a:pt x="0" y="30335"/>
                  </a:moveTo>
                  <a:lnTo>
                    <a:pt x="30335"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1"/>
            <p:cNvSpPr/>
            <p:nvPr/>
          </p:nvSpPr>
          <p:spPr>
            <a:xfrm>
              <a:off x="-17200" y="215350"/>
              <a:ext cx="758375" cy="758375"/>
            </a:xfrm>
            <a:custGeom>
              <a:avLst/>
              <a:gdLst/>
              <a:ahLst/>
              <a:cxnLst/>
              <a:rect l="l" t="t" r="r" b="b"/>
              <a:pathLst>
                <a:path w="30335" h="30335" fill="none" extrusionOk="0">
                  <a:moveTo>
                    <a:pt x="0" y="30335"/>
                  </a:moveTo>
                  <a:lnTo>
                    <a:pt x="30335"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1"/>
            <p:cNvSpPr/>
            <p:nvPr/>
          </p:nvSpPr>
          <p:spPr>
            <a:xfrm>
              <a:off x="-74975" y="157600"/>
              <a:ext cx="758400" cy="758375"/>
            </a:xfrm>
            <a:custGeom>
              <a:avLst/>
              <a:gdLst/>
              <a:ahLst/>
              <a:cxnLst/>
              <a:rect l="l" t="t" r="r" b="b"/>
              <a:pathLst>
                <a:path w="30336" h="30335" fill="none" extrusionOk="0">
                  <a:moveTo>
                    <a:pt x="1" y="30335"/>
                  </a:moveTo>
                  <a:lnTo>
                    <a:pt x="30336" y="0"/>
                  </a:lnTo>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1"/>
            <p:cNvSpPr/>
            <p:nvPr/>
          </p:nvSpPr>
          <p:spPr>
            <a:xfrm>
              <a:off x="238125" y="470675"/>
              <a:ext cx="824500" cy="824500"/>
            </a:xfrm>
            <a:custGeom>
              <a:avLst/>
              <a:gdLst/>
              <a:ahLst/>
              <a:cxnLst/>
              <a:rect l="l" t="t" r="r" b="b"/>
              <a:pathLst>
                <a:path w="32980" h="32980" fill="none" extrusionOk="0">
                  <a:moveTo>
                    <a:pt x="0" y="0"/>
                  </a:moveTo>
                  <a:lnTo>
                    <a:pt x="0" y="32979"/>
                  </a:lnTo>
                  <a:lnTo>
                    <a:pt x="32979" y="0"/>
                  </a:ln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oppins SemiBold"/>
              <a:buNone/>
              <a:defRPr sz="3500">
                <a:solidFill>
                  <a:schemeClr val="dk1"/>
                </a:solidFill>
                <a:latin typeface="Poppins SemiBold"/>
                <a:ea typeface="Poppins SemiBold"/>
                <a:cs typeface="Poppins SemiBold"/>
                <a:sym typeface="Poppins SemiBold"/>
              </a:defRPr>
            </a:lvl1pPr>
            <a:lvl2pPr lvl="1" rtl="0">
              <a:spcBef>
                <a:spcPts val="0"/>
              </a:spcBef>
              <a:spcAft>
                <a:spcPts val="0"/>
              </a:spcAft>
              <a:buClr>
                <a:schemeClr val="dk1"/>
              </a:buClr>
              <a:buSzPts val="3500"/>
              <a:buFont typeface="Poppins SemiBold"/>
              <a:buNone/>
              <a:defRPr sz="3500">
                <a:solidFill>
                  <a:schemeClr val="dk1"/>
                </a:solidFill>
                <a:latin typeface="Poppins SemiBold"/>
                <a:ea typeface="Poppins SemiBold"/>
                <a:cs typeface="Poppins SemiBold"/>
                <a:sym typeface="Poppins SemiBold"/>
              </a:defRPr>
            </a:lvl2pPr>
            <a:lvl3pPr lvl="2" rtl="0">
              <a:spcBef>
                <a:spcPts val="0"/>
              </a:spcBef>
              <a:spcAft>
                <a:spcPts val="0"/>
              </a:spcAft>
              <a:buClr>
                <a:schemeClr val="dk1"/>
              </a:buClr>
              <a:buSzPts val="3500"/>
              <a:buFont typeface="Poppins SemiBold"/>
              <a:buNone/>
              <a:defRPr sz="3500">
                <a:solidFill>
                  <a:schemeClr val="dk1"/>
                </a:solidFill>
                <a:latin typeface="Poppins SemiBold"/>
                <a:ea typeface="Poppins SemiBold"/>
                <a:cs typeface="Poppins SemiBold"/>
                <a:sym typeface="Poppins SemiBold"/>
              </a:defRPr>
            </a:lvl3pPr>
            <a:lvl4pPr lvl="3" rtl="0">
              <a:spcBef>
                <a:spcPts val="0"/>
              </a:spcBef>
              <a:spcAft>
                <a:spcPts val="0"/>
              </a:spcAft>
              <a:buClr>
                <a:schemeClr val="dk1"/>
              </a:buClr>
              <a:buSzPts val="3500"/>
              <a:buFont typeface="Poppins SemiBold"/>
              <a:buNone/>
              <a:defRPr sz="3500">
                <a:solidFill>
                  <a:schemeClr val="dk1"/>
                </a:solidFill>
                <a:latin typeface="Poppins SemiBold"/>
                <a:ea typeface="Poppins SemiBold"/>
                <a:cs typeface="Poppins SemiBold"/>
                <a:sym typeface="Poppins SemiBold"/>
              </a:defRPr>
            </a:lvl4pPr>
            <a:lvl5pPr lvl="4" rtl="0">
              <a:spcBef>
                <a:spcPts val="0"/>
              </a:spcBef>
              <a:spcAft>
                <a:spcPts val="0"/>
              </a:spcAft>
              <a:buClr>
                <a:schemeClr val="dk1"/>
              </a:buClr>
              <a:buSzPts val="3500"/>
              <a:buFont typeface="Poppins SemiBold"/>
              <a:buNone/>
              <a:defRPr sz="3500">
                <a:solidFill>
                  <a:schemeClr val="dk1"/>
                </a:solidFill>
                <a:latin typeface="Poppins SemiBold"/>
                <a:ea typeface="Poppins SemiBold"/>
                <a:cs typeface="Poppins SemiBold"/>
                <a:sym typeface="Poppins SemiBold"/>
              </a:defRPr>
            </a:lvl5pPr>
            <a:lvl6pPr lvl="5" rtl="0">
              <a:spcBef>
                <a:spcPts val="0"/>
              </a:spcBef>
              <a:spcAft>
                <a:spcPts val="0"/>
              </a:spcAft>
              <a:buClr>
                <a:schemeClr val="dk1"/>
              </a:buClr>
              <a:buSzPts val="3500"/>
              <a:buFont typeface="Poppins SemiBold"/>
              <a:buNone/>
              <a:defRPr sz="3500">
                <a:solidFill>
                  <a:schemeClr val="dk1"/>
                </a:solidFill>
                <a:latin typeface="Poppins SemiBold"/>
                <a:ea typeface="Poppins SemiBold"/>
                <a:cs typeface="Poppins SemiBold"/>
                <a:sym typeface="Poppins SemiBold"/>
              </a:defRPr>
            </a:lvl6pPr>
            <a:lvl7pPr lvl="6" rtl="0">
              <a:spcBef>
                <a:spcPts val="0"/>
              </a:spcBef>
              <a:spcAft>
                <a:spcPts val="0"/>
              </a:spcAft>
              <a:buClr>
                <a:schemeClr val="dk1"/>
              </a:buClr>
              <a:buSzPts val="3500"/>
              <a:buFont typeface="Poppins SemiBold"/>
              <a:buNone/>
              <a:defRPr sz="3500">
                <a:solidFill>
                  <a:schemeClr val="dk1"/>
                </a:solidFill>
                <a:latin typeface="Poppins SemiBold"/>
                <a:ea typeface="Poppins SemiBold"/>
                <a:cs typeface="Poppins SemiBold"/>
                <a:sym typeface="Poppins SemiBold"/>
              </a:defRPr>
            </a:lvl7pPr>
            <a:lvl8pPr lvl="7" rtl="0">
              <a:spcBef>
                <a:spcPts val="0"/>
              </a:spcBef>
              <a:spcAft>
                <a:spcPts val="0"/>
              </a:spcAft>
              <a:buClr>
                <a:schemeClr val="dk1"/>
              </a:buClr>
              <a:buSzPts val="3500"/>
              <a:buFont typeface="Poppins SemiBold"/>
              <a:buNone/>
              <a:defRPr sz="3500">
                <a:solidFill>
                  <a:schemeClr val="dk1"/>
                </a:solidFill>
                <a:latin typeface="Poppins SemiBold"/>
                <a:ea typeface="Poppins SemiBold"/>
                <a:cs typeface="Poppins SemiBold"/>
                <a:sym typeface="Poppins SemiBold"/>
              </a:defRPr>
            </a:lvl8pPr>
            <a:lvl9pPr lvl="8" rtl="0">
              <a:spcBef>
                <a:spcPts val="0"/>
              </a:spcBef>
              <a:spcAft>
                <a:spcPts val="0"/>
              </a:spcAft>
              <a:buClr>
                <a:schemeClr val="dk1"/>
              </a:buClr>
              <a:buSzPts val="3500"/>
              <a:buFont typeface="Poppins SemiBold"/>
              <a:buNone/>
              <a:defRPr sz="3500">
                <a:solidFill>
                  <a:schemeClr val="dk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713225" y="1308450"/>
            <a:ext cx="7717500" cy="3260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7" r:id="rId5"/>
    <p:sldLayoutId id="2147483658" r:id="rId6"/>
    <p:sldLayoutId id="2147483669" r:id="rId7"/>
    <p:sldLayoutId id="2147483684" r:id="rId8"/>
    <p:sldLayoutId id="2147483687" r:id="rId9"/>
    <p:sldLayoutId id="214748368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F0000"/>
          </p15:clr>
        </p15:guide>
        <p15:guide id="2" pos="2880">
          <p15:clr>
            <a:srgbClr val="FF0000"/>
          </p15:clr>
        </p15:guide>
        <p15:guide id="3" pos="449">
          <p15:clr>
            <a:srgbClr val="FF0000"/>
          </p15:clr>
        </p15:guide>
        <p15:guide id="4" pos="5311">
          <p15:clr>
            <a:srgbClr val="FF0000"/>
          </p15:clr>
        </p15:guide>
        <p15:guide id="5" orient="horz" pos="340">
          <p15:clr>
            <a:srgbClr val="FF0000"/>
          </p15:clr>
        </p15:guide>
        <p15:guide id="6" orient="horz" pos="2897">
          <p15:clr>
            <a:srgbClr val="FF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263"/>
        <p:cNvGrpSpPr/>
        <p:nvPr/>
      </p:nvGrpSpPr>
      <p:grpSpPr>
        <a:xfrm>
          <a:off x="0" y="0"/>
          <a:ext cx="0" cy="0"/>
          <a:chOff x="0" y="0"/>
          <a:chExt cx="0" cy="0"/>
        </a:xfrm>
      </p:grpSpPr>
      <p:sp>
        <p:nvSpPr>
          <p:cNvPr id="1264" name="Google Shape;1264;p46"/>
          <p:cNvSpPr txBox="1">
            <a:spLocks noGrp="1"/>
          </p:cNvSpPr>
          <p:nvPr>
            <p:ph type="ctrTitle"/>
          </p:nvPr>
        </p:nvSpPr>
        <p:spPr>
          <a:xfrm>
            <a:off x="179353" y="1455417"/>
            <a:ext cx="8785294" cy="1138626"/>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6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BÁO CÁO BIỆN PHÁP</a:t>
            </a:r>
            <a:br>
              <a:rPr lang="en-US" sz="36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 DẠY HỌC MÔN TOÁN</a:t>
            </a:r>
            <a:endParaRPr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65" name="Google Shape;1265;p46"/>
          <p:cNvSpPr txBox="1">
            <a:spLocks noGrp="1"/>
          </p:cNvSpPr>
          <p:nvPr>
            <p:ph type="subTitle" idx="1"/>
          </p:nvPr>
        </p:nvSpPr>
        <p:spPr>
          <a:xfrm>
            <a:off x="1494595" y="2795316"/>
            <a:ext cx="5709841" cy="4602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1800" b="1">
                <a:latin typeface="Times New Roman" panose="02020603050405020304" pitchFamily="18" charset="0"/>
                <a:cs typeface="Times New Roman" panose="02020603050405020304" pitchFamily="18" charset="0"/>
              </a:rPr>
              <a:t>Giáo viên thực </a:t>
            </a:r>
            <a:r>
              <a:rPr lang="en-US" sz="1800" b="1" dirty="0" err="1">
                <a:latin typeface="Times New Roman" panose="02020603050405020304" pitchFamily="18" charset="0"/>
                <a:cs typeface="Times New Roman" panose="02020603050405020304" pitchFamily="18" charset="0"/>
              </a:rPr>
              <a:t>hiện</a:t>
            </a:r>
            <a:r>
              <a:rPr lang="en-US" sz="1800" b="1" dirty="0">
                <a:latin typeface="Times New Roman" panose="02020603050405020304" pitchFamily="18" charset="0"/>
                <a:cs typeface="Times New Roman" panose="02020603050405020304" pitchFamily="18" charset="0"/>
              </a:rPr>
              <a:t>: </a:t>
            </a:r>
            <a:r>
              <a:rPr lang="en-US" sz="1800">
                <a:latin typeface="Times New Roman" panose="02020603050405020304" pitchFamily="18" charset="0"/>
                <a:cs typeface="Times New Roman" panose="02020603050405020304" pitchFamily="18" charset="0"/>
              </a:rPr>
              <a:t>Nguyễn Phương Thảo</a:t>
            </a:r>
          </a:p>
          <a:p>
            <a:pPr marL="0" lvl="0" indent="0" algn="ctr" rtl="0">
              <a:lnSpc>
                <a:spcPct val="150000"/>
              </a:lnSpc>
              <a:spcBef>
                <a:spcPts val="0"/>
              </a:spcBef>
              <a:spcAft>
                <a:spcPts val="0"/>
              </a:spcAft>
              <a:buNone/>
            </a:pPr>
            <a:r>
              <a:rPr lang="en-US" sz="1800" b="1">
                <a:latin typeface="Times New Roman" panose="02020603050405020304" pitchFamily="18" charset="0"/>
                <a:cs typeface="Times New Roman" panose="02020603050405020304" pitchFamily="18" charset="0"/>
              </a:rPr>
              <a:t>Tổ chuyên môn: </a:t>
            </a:r>
            <a:r>
              <a:rPr lang="en-US" sz="1800">
                <a:latin typeface="Times New Roman" panose="02020603050405020304" pitchFamily="18" charset="0"/>
                <a:cs typeface="Times New Roman" panose="02020603050405020304" pitchFamily="18" charset="0"/>
              </a:rPr>
              <a:t>Khoa học tự nhiên</a:t>
            </a:r>
            <a:endParaRPr lang="en-US" sz="1800" dirty="0">
              <a:latin typeface="Times New Roman" panose="02020603050405020304" pitchFamily="18" charset="0"/>
              <a:cs typeface="Times New Roman" panose="02020603050405020304" pitchFamily="18" charset="0"/>
            </a:endParaRPr>
          </a:p>
        </p:txBody>
      </p:sp>
      <p:grpSp>
        <p:nvGrpSpPr>
          <p:cNvPr id="1278" name="Google Shape;1278;p46"/>
          <p:cNvGrpSpPr/>
          <p:nvPr/>
        </p:nvGrpSpPr>
        <p:grpSpPr>
          <a:xfrm rot="19076327">
            <a:off x="-1701446" y="4136292"/>
            <a:ext cx="2791286" cy="2599651"/>
            <a:chOff x="-1466486" y="2736279"/>
            <a:chExt cx="2791286" cy="2599651"/>
          </a:xfrm>
        </p:grpSpPr>
        <p:sp>
          <p:nvSpPr>
            <p:cNvPr id="1279" name="Google Shape;1279;p46"/>
            <p:cNvSpPr/>
            <p:nvPr/>
          </p:nvSpPr>
          <p:spPr>
            <a:xfrm>
              <a:off x="-1466486" y="2736279"/>
              <a:ext cx="2599651" cy="2599651"/>
            </a:xfrm>
            <a:custGeom>
              <a:avLst/>
              <a:gdLst/>
              <a:ahLst/>
              <a:cxnLst/>
              <a:rect l="l" t="t" r="r" b="b"/>
              <a:pathLst>
                <a:path w="62282" h="62282" extrusionOk="0">
                  <a:moveTo>
                    <a:pt x="31126" y="5259"/>
                  </a:moveTo>
                  <a:cubicBezTo>
                    <a:pt x="45412" y="5259"/>
                    <a:pt x="57023" y="16840"/>
                    <a:pt x="57023" y="31126"/>
                  </a:cubicBezTo>
                  <a:cubicBezTo>
                    <a:pt x="57023" y="45442"/>
                    <a:pt x="45412" y="57023"/>
                    <a:pt x="31126" y="57023"/>
                  </a:cubicBezTo>
                  <a:cubicBezTo>
                    <a:pt x="16840" y="57023"/>
                    <a:pt x="5259" y="45442"/>
                    <a:pt x="5259" y="31126"/>
                  </a:cubicBezTo>
                  <a:cubicBezTo>
                    <a:pt x="5259" y="16840"/>
                    <a:pt x="16840" y="5259"/>
                    <a:pt x="31126" y="5259"/>
                  </a:cubicBezTo>
                  <a:close/>
                  <a:moveTo>
                    <a:pt x="31126" y="1"/>
                  </a:moveTo>
                  <a:cubicBezTo>
                    <a:pt x="13922" y="1"/>
                    <a:pt x="1" y="13952"/>
                    <a:pt x="1" y="31126"/>
                  </a:cubicBezTo>
                  <a:cubicBezTo>
                    <a:pt x="1" y="48330"/>
                    <a:pt x="13922" y="62281"/>
                    <a:pt x="31126" y="62281"/>
                  </a:cubicBezTo>
                  <a:cubicBezTo>
                    <a:pt x="48330" y="62281"/>
                    <a:pt x="62281" y="48330"/>
                    <a:pt x="62281" y="31126"/>
                  </a:cubicBezTo>
                  <a:cubicBezTo>
                    <a:pt x="62281" y="13952"/>
                    <a:pt x="48330" y="1"/>
                    <a:pt x="31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280" name="Google Shape;1280;p46"/>
            <p:cNvGrpSpPr/>
            <p:nvPr/>
          </p:nvGrpSpPr>
          <p:grpSpPr>
            <a:xfrm>
              <a:off x="713226" y="3730956"/>
              <a:ext cx="611574" cy="610281"/>
              <a:chOff x="4496550" y="2819475"/>
              <a:chExt cx="366300" cy="365525"/>
            </a:xfrm>
          </p:grpSpPr>
          <p:sp>
            <p:nvSpPr>
              <p:cNvPr id="1281" name="Google Shape;1281;p46"/>
              <p:cNvSpPr/>
              <p:nvPr/>
            </p:nvSpPr>
            <p:spPr>
              <a:xfrm>
                <a:off x="4596100" y="2919025"/>
                <a:ext cx="167200" cy="166450"/>
              </a:xfrm>
              <a:custGeom>
                <a:avLst/>
                <a:gdLst/>
                <a:ahLst/>
                <a:cxnLst/>
                <a:rect l="l" t="t" r="r" b="b"/>
                <a:pathLst>
                  <a:path w="6688" h="6658" extrusionOk="0">
                    <a:moveTo>
                      <a:pt x="3344" y="1"/>
                    </a:moveTo>
                    <a:cubicBezTo>
                      <a:pt x="1520" y="1"/>
                      <a:pt x="0" y="1490"/>
                      <a:pt x="0" y="3314"/>
                    </a:cubicBezTo>
                    <a:cubicBezTo>
                      <a:pt x="0" y="5168"/>
                      <a:pt x="1520" y="6657"/>
                      <a:pt x="3344" y="6657"/>
                    </a:cubicBezTo>
                    <a:cubicBezTo>
                      <a:pt x="5198" y="6657"/>
                      <a:pt x="6687" y="5168"/>
                      <a:pt x="6687" y="3314"/>
                    </a:cubicBezTo>
                    <a:cubicBezTo>
                      <a:pt x="6687" y="1490"/>
                      <a:pt x="5198" y="1"/>
                      <a:pt x="3344" y="1"/>
                    </a:cubicBezTo>
                    <a:close/>
                  </a:path>
                </a:pathLst>
              </a:custGeom>
              <a:solidFill>
                <a:srgbClr val="23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82" name="Google Shape;1282;p46"/>
              <p:cNvSpPr/>
              <p:nvPr/>
            </p:nvSpPr>
            <p:spPr>
              <a:xfrm>
                <a:off x="4496550" y="2819475"/>
                <a:ext cx="366300" cy="365525"/>
              </a:xfrm>
              <a:custGeom>
                <a:avLst/>
                <a:gdLst/>
                <a:ahLst/>
                <a:cxnLst/>
                <a:rect l="l" t="t" r="r" b="b"/>
                <a:pathLst>
                  <a:path w="14652" h="14621" fill="none" extrusionOk="0">
                    <a:moveTo>
                      <a:pt x="14651" y="7296"/>
                    </a:moveTo>
                    <a:cubicBezTo>
                      <a:pt x="14651" y="11338"/>
                      <a:pt x="11369" y="14621"/>
                      <a:pt x="7326" y="14621"/>
                    </a:cubicBezTo>
                    <a:cubicBezTo>
                      <a:pt x="3283" y="14621"/>
                      <a:pt x="1" y="11338"/>
                      <a:pt x="1" y="7296"/>
                    </a:cubicBezTo>
                    <a:cubicBezTo>
                      <a:pt x="1" y="3283"/>
                      <a:pt x="3283" y="1"/>
                      <a:pt x="7326" y="1"/>
                    </a:cubicBezTo>
                    <a:cubicBezTo>
                      <a:pt x="11369" y="1"/>
                      <a:pt x="14651" y="3283"/>
                      <a:pt x="14651" y="7296"/>
                    </a:cubicBezTo>
                    <a:close/>
                  </a:path>
                </a:pathLst>
              </a:custGeom>
              <a:noFill/>
              <a:ln w="9875" cap="flat" cmpd="sng">
                <a:solidFill>
                  <a:srgbClr val="2332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21" name="Google Shape;1265;p46">
            <a:extLst>
              <a:ext uri="{FF2B5EF4-FFF2-40B4-BE49-F238E27FC236}">
                <a16:creationId xmlns:a16="http://schemas.microsoft.com/office/drawing/2014/main" id="{1064DAC1-1170-41C0-9CA9-4349B69BC811}"/>
              </a:ext>
            </a:extLst>
          </p:cNvPr>
          <p:cNvSpPr txBox="1">
            <a:spLocks/>
          </p:cNvSpPr>
          <p:nvPr/>
        </p:nvSpPr>
        <p:spPr>
          <a:xfrm>
            <a:off x="1601147" y="369283"/>
            <a:ext cx="5709841" cy="46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Roboto"/>
              <a:buNone/>
              <a:defRPr sz="1600" b="0" i="0" u="none" strike="noStrike" cap="none">
                <a:solidFill>
                  <a:schemeClr val="dk1"/>
                </a:solidFill>
                <a:latin typeface="Roboto"/>
                <a:ea typeface="Roboto"/>
                <a:cs typeface="Roboto"/>
                <a:sym typeface="Roboto"/>
              </a:defRPr>
            </a:lvl1pPr>
            <a:lvl2pPr marL="914400" marR="0" lvl="1" indent="-3175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nSpc>
                <a:spcPct val="150000"/>
              </a:lnSpc>
            </a:pPr>
            <a:r>
              <a:rPr lang="en-US" b="1">
                <a:latin typeface="Times New Roman" panose="02020603050405020304" pitchFamily="18" charset="0"/>
                <a:cs typeface="Times New Roman" panose="02020603050405020304" pitchFamily="18" charset="0"/>
              </a:rPr>
              <a:t>ỦY BAN  NHÂN DÂN XÃ TIÊN LÃNG</a:t>
            </a:r>
            <a:endParaRPr lang="en-US" b="1" dirty="0">
              <a:latin typeface="Times New Roman" panose="02020603050405020304" pitchFamily="18" charset="0"/>
              <a:cs typeface="Times New Roman" panose="02020603050405020304" pitchFamily="18" charset="0"/>
            </a:endParaRPr>
          </a:p>
          <a:p>
            <a:pPr marL="0" indent="0">
              <a:lnSpc>
                <a:spcPct val="150000"/>
              </a:lnSpc>
            </a:pPr>
            <a:r>
              <a:rPr lang="en-US" b="1">
                <a:latin typeface="Times New Roman" panose="02020603050405020304" pitchFamily="18" charset="0"/>
                <a:cs typeface="Times New Roman" panose="02020603050405020304" pitchFamily="18" charset="0"/>
              </a:rPr>
              <a:t>TRƯỜNG THCS QUYẾT TIẾN</a:t>
            </a:r>
            <a:endParaRPr lang="vi-VN" b="1" dirty="0">
              <a:latin typeface="Times New Roman" panose="02020603050405020304" pitchFamily="18" charset="0"/>
              <a:cs typeface="Times New Roman" panose="02020603050405020304" pitchFamily="18" charset="0"/>
            </a:endParaRPr>
          </a:p>
        </p:txBody>
      </p:sp>
      <p:sp>
        <p:nvSpPr>
          <p:cNvPr id="2" name="Google Shape;1265;p46">
            <a:extLst>
              <a:ext uri="{FF2B5EF4-FFF2-40B4-BE49-F238E27FC236}">
                <a16:creationId xmlns:a16="http://schemas.microsoft.com/office/drawing/2014/main" id="{08A4318F-7A75-783D-7309-02CB2DFFDEF6}"/>
              </a:ext>
            </a:extLst>
          </p:cNvPr>
          <p:cNvSpPr txBox="1">
            <a:spLocks/>
          </p:cNvSpPr>
          <p:nvPr/>
        </p:nvSpPr>
        <p:spPr>
          <a:xfrm>
            <a:off x="1601147" y="4102752"/>
            <a:ext cx="5709841" cy="46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Roboto"/>
              <a:buNone/>
              <a:defRPr sz="1600" b="0" i="0" u="none" strike="noStrike" cap="none">
                <a:solidFill>
                  <a:schemeClr val="dk1"/>
                </a:solidFill>
                <a:latin typeface="Roboto"/>
                <a:ea typeface="Roboto"/>
                <a:cs typeface="Roboto"/>
                <a:sym typeface="Roboto"/>
              </a:defRPr>
            </a:lvl1pPr>
            <a:lvl2pPr marL="914400" marR="0" lvl="1" indent="-3175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nSpc>
                <a:spcPct val="150000"/>
              </a:lnSpc>
            </a:pPr>
            <a:r>
              <a:rPr lang="en-US" sz="1800" i="1">
                <a:latin typeface="Times New Roman" panose="02020603050405020304" pitchFamily="18" charset="0"/>
                <a:cs typeface="Times New Roman" panose="02020603050405020304" pitchFamily="18" charset="0"/>
              </a:rPr>
              <a:t>Tiên Lãng, tháng 11 năm 2025</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grpSp>
        <p:nvGrpSpPr>
          <p:cNvPr id="5" name="Google Shape;9217;p92">
            <a:extLst>
              <a:ext uri="{FF2B5EF4-FFF2-40B4-BE49-F238E27FC236}">
                <a16:creationId xmlns:a16="http://schemas.microsoft.com/office/drawing/2014/main" id="{F5F1BAA4-E50B-F516-D040-C0D441D71DB0}"/>
              </a:ext>
            </a:extLst>
          </p:cNvPr>
          <p:cNvGrpSpPr/>
          <p:nvPr/>
        </p:nvGrpSpPr>
        <p:grpSpPr>
          <a:xfrm rot="5400000">
            <a:off x="-927100" y="1777999"/>
            <a:ext cx="3962400" cy="2108201"/>
            <a:chOff x="2484774" y="3827200"/>
            <a:chExt cx="1231201" cy="587426"/>
          </a:xfrm>
        </p:grpSpPr>
        <p:sp>
          <p:nvSpPr>
            <p:cNvPr id="11" name="Google Shape;9219;p92">
              <a:extLst>
                <a:ext uri="{FF2B5EF4-FFF2-40B4-BE49-F238E27FC236}">
                  <a16:creationId xmlns:a16="http://schemas.microsoft.com/office/drawing/2014/main" id="{41ACE128-F13A-576B-16B6-DE39B3BB6B74}"/>
                </a:ext>
              </a:extLst>
            </p:cNvPr>
            <p:cNvSpPr/>
            <p:nvPr/>
          </p:nvSpPr>
          <p:spPr>
            <a:xfrm>
              <a:off x="2484774" y="3827200"/>
              <a:ext cx="1231201" cy="587426"/>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8" name="Google Shape;9235;p92">
              <a:extLst>
                <a:ext uri="{FF2B5EF4-FFF2-40B4-BE49-F238E27FC236}">
                  <a16:creationId xmlns:a16="http://schemas.microsoft.com/office/drawing/2014/main" id="{07B69723-2851-DE2B-A2A1-82EBF4B27E18}"/>
                </a:ext>
              </a:extLst>
            </p:cNvPr>
            <p:cNvGrpSpPr/>
            <p:nvPr/>
          </p:nvGrpSpPr>
          <p:grpSpPr>
            <a:xfrm>
              <a:off x="2633353" y="3965763"/>
              <a:ext cx="933975" cy="445687"/>
              <a:chOff x="2633353" y="3965763"/>
              <a:chExt cx="933975" cy="445687"/>
            </a:xfrm>
          </p:grpSpPr>
          <p:sp>
            <p:nvSpPr>
              <p:cNvPr id="9" name="Google Shape;9236;p92">
                <a:extLst>
                  <a:ext uri="{FF2B5EF4-FFF2-40B4-BE49-F238E27FC236}">
                    <a16:creationId xmlns:a16="http://schemas.microsoft.com/office/drawing/2014/main" id="{0E1F6DC1-9C47-969D-DC32-C388F38E7ADF}"/>
                  </a:ext>
                </a:extLst>
              </p:cNvPr>
              <p:cNvSpPr/>
              <p:nvPr/>
            </p:nvSpPr>
            <p:spPr>
              <a:xfrm>
                <a:off x="2633353" y="3965763"/>
                <a:ext cx="933975" cy="445687"/>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solidFill>
                  <a:schemeClr val="bg1">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9237;p92">
                <a:extLst>
                  <a:ext uri="{FF2B5EF4-FFF2-40B4-BE49-F238E27FC236}">
                    <a16:creationId xmlns:a16="http://schemas.microsoft.com/office/drawing/2014/main" id="{A6680700-C45C-9130-CF3B-067A0901196E}"/>
                  </a:ext>
                </a:extLst>
              </p:cNvPr>
              <p:cNvSpPr/>
              <p:nvPr/>
            </p:nvSpPr>
            <p:spPr>
              <a:xfrm>
                <a:off x="2702006" y="4030399"/>
                <a:ext cx="798496" cy="381051"/>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solidFill>
                  <a:schemeClr val="bg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29" name="TextBox 28">
            <a:extLst>
              <a:ext uri="{FF2B5EF4-FFF2-40B4-BE49-F238E27FC236}">
                <a16:creationId xmlns:a16="http://schemas.microsoft.com/office/drawing/2014/main" id="{8425DAFD-0E5E-A633-876A-F0071BD4728E}"/>
              </a:ext>
            </a:extLst>
          </p:cNvPr>
          <p:cNvSpPr txBox="1"/>
          <p:nvPr/>
        </p:nvSpPr>
        <p:spPr>
          <a:xfrm>
            <a:off x="-275672" y="1850280"/>
            <a:ext cx="1743941" cy="1815882"/>
          </a:xfrm>
          <a:prstGeom prst="rect">
            <a:avLst/>
          </a:prstGeom>
          <a:noFill/>
        </p:spPr>
        <p:txBody>
          <a:bodyPr wrap="square">
            <a:spAutoFit/>
          </a:bodyPr>
          <a:lstStyle/>
          <a:p>
            <a:pPr algn="ctr"/>
            <a:r>
              <a:rPr lang="en-US" sz="2800" b="1">
                <a:solidFill>
                  <a:schemeClr val="bg1"/>
                </a:solidFill>
                <a:latin typeface="Times New Roman" panose="02020603050405020304" pitchFamily="18" charset="0"/>
                <a:cs typeface="Times New Roman" panose="02020603050405020304" pitchFamily="18" charset="0"/>
              </a:rPr>
              <a:t>NỘI DUNG BIỆN PHÁP</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 name="TextBox 5">
            <a:extLst>
              <a:ext uri="{FF2B5EF4-FFF2-40B4-BE49-F238E27FC236}">
                <a16:creationId xmlns:a16="http://schemas.microsoft.com/office/drawing/2014/main" id="{D38C0842-D819-D307-F16F-88CC5A0AAA22}"/>
              </a:ext>
            </a:extLst>
          </p:cNvPr>
          <p:cNvSpPr txBox="1"/>
          <p:nvPr/>
        </p:nvSpPr>
        <p:spPr>
          <a:xfrm>
            <a:off x="2220497" y="436639"/>
            <a:ext cx="5367077" cy="2578976"/>
          </a:xfrm>
          <a:prstGeom prst="rect">
            <a:avLst/>
          </a:prstGeom>
        </p:spPr>
        <p:txBody>
          <a:bodyPr wrap="square" lIns="0" tIns="0" rIns="0" bIns="0" rtlCol="0" anchor="t">
            <a:spAutoFit/>
          </a:bodyPr>
          <a:lstStyle/>
          <a:p>
            <a:pPr marL="675103" lvl="1" indent="-342900" algn="just">
              <a:lnSpc>
                <a:spcPct val="150000"/>
              </a:lnSpc>
              <a:buFont typeface="Wingdings" panose="05000000000000000000" pitchFamily="2" charset="2"/>
              <a:buChar char="ü"/>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Triển khai dạy học tại lớp học, HS thảo luận và hoàn thành sản phẩm STEM theo nhóm và có Rubric đánh giá sau tiết học.</a:t>
            </a:r>
          </a:p>
          <a:p>
            <a:pPr marL="332203" lvl="1" algn="just">
              <a:lnSpc>
                <a:spcPct val="150000"/>
              </a:lnSpc>
            </a:pPr>
            <a:endPar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endParaRPr>
          </a:p>
          <a:p>
            <a:pPr marL="675103" lvl="1" indent="-342900" algn="just">
              <a:lnSpc>
                <a:spcPct val="150000"/>
              </a:lnSpc>
              <a:buFont typeface="Wingdings" panose="05000000000000000000" pitchFamily="2" charset="2"/>
              <a:buChar char="ü"/>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Tiến trình hoạt động dạy học STEM:</a:t>
            </a:r>
          </a:p>
          <a:p>
            <a:pPr marL="332203" lvl="1" algn="just">
              <a:lnSpc>
                <a:spcPct val="150000"/>
              </a:lnSpc>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endParaRPr lang="en-US" sz="1900" dirty="0">
              <a:solidFill>
                <a:srgbClr val="1B1C54"/>
              </a:solidFill>
              <a:latin typeface="Times New Roman" panose="02020603050405020304" pitchFamily="18" charset="0"/>
              <a:ea typeface="Be Vietnam Ultra-Bold"/>
              <a:cs typeface="Times New Roman" panose="02020603050405020304" pitchFamily="18" charset="0"/>
              <a:sym typeface="Be Vietnam Ultra-Bold"/>
            </a:endParaRPr>
          </a:p>
        </p:txBody>
      </p:sp>
      <p:sp>
        <p:nvSpPr>
          <p:cNvPr id="3" name="TextBox 5">
            <a:extLst>
              <a:ext uri="{FF2B5EF4-FFF2-40B4-BE49-F238E27FC236}">
                <a16:creationId xmlns:a16="http://schemas.microsoft.com/office/drawing/2014/main" id="{03E453D8-E2A2-80AD-6652-90CE179ADFF4}"/>
              </a:ext>
            </a:extLst>
          </p:cNvPr>
          <p:cNvSpPr txBox="1"/>
          <p:nvPr/>
        </p:nvSpPr>
        <p:spPr>
          <a:xfrm>
            <a:off x="2679303" y="2571750"/>
            <a:ext cx="5367077" cy="1701813"/>
          </a:xfrm>
          <a:prstGeom prst="rect">
            <a:avLst/>
          </a:prstGeom>
        </p:spPr>
        <p:txBody>
          <a:bodyPr wrap="square" lIns="0" tIns="0" rIns="0" bIns="0" rtlCol="0" anchor="t">
            <a:spAutoFit/>
          </a:bodyPr>
          <a:lstStyle/>
          <a:p>
            <a:pPr marL="675103" lvl="1" indent="-342900" algn="just">
              <a:lnSpc>
                <a:spcPct val="150000"/>
              </a:lnSpc>
              <a:buFont typeface="Arial" panose="020B0604020202020204" pitchFamily="34" charset="0"/>
              <a:buChar char="•"/>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HĐ1: Chuyển giao nhiệm vụ và đánh giá sơ bộ</a:t>
            </a:r>
          </a:p>
          <a:p>
            <a:pPr marL="675103" lvl="1" indent="-342900" algn="just">
              <a:lnSpc>
                <a:spcPct val="150000"/>
              </a:lnSpc>
              <a:buFont typeface="Arial" panose="020B0604020202020204" pitchFamily="34" charset="0"/>
              <a:buChar char="•"/>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HĐ2: Triển khai MHHTH</a:t>
            </a:r>
          </a:p>
          <a:p>
            <a:pPr marL="675103" lvl="1" indent="-342900" algn="just">
              <a:lnSpc>
                <a:spcPct val="150000"/>
              </a:lnSpc>
              <a:buFont typeface="Arial" panose="020B0604020202020204" pitchFamily="34" charset="0"/>
              <a:buChar char="•"/>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HĐ3: Báo cáo và thảo luận về giải pháp</a:t>
            </a:r>
          </a:p>
          <a:p>
            <a:pPr marL="675103" lvl="1" indent="-342900" algn="just">
              <a:lnSpc>
                <a:spcPct val="150000"/>
              </a:lnSpc>
              <a:buFont typeface="Arial" panose="020B0604020202020204" pitchFamily="34" charset="0"/>
              <a:buChar char="•"/>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HĐ4: Tổng kết nhiệm vụ</a:t>
            </a:r>
            <a:endParaRPr lang="en-US" sz="1900" dirty="0">
              <a:solidFill>
                <a:srgbClr val="1B1C54"/>
              </a:solidFill>
              <a:latin typeface="Times New Roman" panose="02020603050405020304" pitchFamily="18" charset="0"/>
              <a:ea typeface="Be Vietnam Ultra-Bold"/>
              <a:cs typeface="Times New Roman" panose="02020603050405020304" pitchFamily="18" charset="0"/>
              <a:sym typeface="Be Vietnam Ultra-Bold"/>
            </a:endParaRPr>
          </a:p>
        </p:txBody>
      </p:sp>
    </p:spTree>
    <p:extLst>
      <p:ext uri="{BB962C8B-B14F-4D97-AF65-F5344CB8AC3E}">
        <p14:creationId xmlns:p14="http://schemas.microsoft.com/office/powerpoint/2010/main" val="122469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2" name="TextBox 5">
            <a:extLst>
              <a:ext uri="{FF2B5EF4-FFF2-40B4-BE49-F238E27FC236}">
                <a16:creationId xmlns:a16="http://schemas.microsoft.com/office/drawing/2014/main" id="{D38C0842-D819-D307-F16F-88CC5A0AAA22}"/>
              </a:ext>
            </a:extLst>
          </p:cNvPr>
          <p:cNvSpPr txBox="1"/>
          <p:nvPr/>
        </p:nvSpPr>
        <p:spPr>
          <a:xfrm>
            <a:off x="99766" y="457592"/>
            <a:ext cx="14808834" cy="3894721"/>
          </a:xfrm>
          <a:prstGeom prst="rect">
            <a:avLst/>
          </a:prstGeom>
        </p:spPr>
        <p:txBody>
          <a:bodyPr lIns="0" tIns="0" rIns="0" bIns="0" rtlCol="0" anchor="t">
            <a:spAutoFit/>
          </a:bodyPr>
          <a:lstStyle/>
          <a:p>
            <a:pPr marL="332203" lvl="1" algn="just">
              <a:lnSpc>
                <a:spcPct val="150000"/>
              </a:lnSpc>
            </a:pPr>
            <a:r>
              <a:rPr lang="en-US" sz="1900" b="1">
                <a:solidFill>
                  <a:srgbClr val="1B1C54"/>
                </a:solidFill>
                <a:latin typeface="Times New Roman" panose="02020603050405020304" pitchFamily="18" charset="0"/>
                <a:ea typeface="Be Vietnam Ultra-Bold"/>
                <a:cs typeface="Times New Roman" panose="02020603050405020304" pitchFamily="18" charset="0"/>
                <a:sym typeface="Be Vietnam Ultra-Bold"/>
              </a:rPr>
              <a:t>Kết quả hoạt động học tập của Học sinh</a:t>
            </a:r>
            <a:endPar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endParaRPr>
          </a:p>
          <a:p>
            <a:pPr marL="675103" lvl="1" indent="-342900" algn="just">
              <a:lnSpc>
                <a:spcPct val="150000"/>
              </a:lnSpc>
              <a:buFontTx/>
              <a:buChar char="-"/>
            </a:pPr>
            <a:r>
              <a:rPr lang="en-US" sz="1900" b="1" i="1">
                <a:solidFill>
                  <a:srgbClr val="1B1C54"/>
                </a:solidFill>
                <a:latin typeface="Times New Roman" panose="02020603050405020304" pitchFamily="18" charset="0"/>
                <a:ea typeface="Be Vietnam Ultra-Bold"/>
                <a:cs typeface="Times New Roman" panose="02020603050405020304" pitchFamily="18" charset="0"/>
                <a:sym typeface="Be Vietnam Ultra-Bold"/>
              </a:rPr>
              <a:t>Thái độ tham gia hoạt động học tập</a:t>
            </a:r>
          </a:p>
          <a:p>
            <a:pPr marL="332203" lvl="1" algn="just">
              <a:lnSpc>
                <a:spcPct val="150000"/>
              </a:lnSpc>
            </a:pPr>
            <a:r>
              <a:rPr lang="en-US" sz="1900" b="1" i="1">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 Tích cực, hào hứng khi tham gia nhiệm vụ</a:t>
            </a:r>
          </a:p>
          <a:p>
            <a:pPr marL="332203" lvl="1" algn="just">
              <a:lnSpc>
                <a:spcPct val="150000"/>
              </a:lnSpc>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	+  Có tinh thần làm việc nhóm, thảo luận nhiệm vụ và đề xuất giải pháp</a:t>
            </a:r>
          </a:p>
          <a:p>
            <a:pPr marL="332203" lvl="1" algn="just">
              <a:lnSpc>
                <a:spcPct val="150000"/>
              </a:lnSpc>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	+ Một số ít HS còn chưa mạnh dạn trao đổi học thuật để ứng dụng, chưa </a:t>
            </a:r>
          </a:p>
          <a:p>
            <a:pPr marL="332203" lvl="1" algn="just">
              <a:lnSpc>
                <a:spcPct val="150000"/>
              </a:lnSpc>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	mạnh dạn thể hiện tư duy cá nhân. </a:t>
            </a:r>
          </a:p>
          <a:p>
            <a:pPr marL="675103" lvl="1" indent="-342900" algn="just">
              <a:lnSpc>
                <a:spcPct val="150000"/>
              </a:lnSpc>
              <a:buFont typeface="Symbol" panose="05050102010706020507" pitchFamily="18" charset="2"/>
              <a:buChar char="Þ"/>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Hoạt động đã góp phần khơi gợi hứng thú học tập, tư duy MHHTH vận dụng</a:t>
            </a:r>
          </a:p>
          <a:p>
            <a:pPr marL="332203" lvl="1" algn="just">
              <a:lnSpc>
                <a:spcPct val="150000"/>
              </a:lnSpc>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vào thực tiễn, tinh thần làm việc nhóm.</a:t>
            </a:r>
          </a:p>
          <a:p>
            <a:pPr marL="332203" lvl="1" algn="just">
              <a:lnSpc>
                <a:spcPct val="150000"/>
              </a:lnSpc>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endParaRPr lang="en-US" sz="1900" dirty="0">
              <a:solidFill>
                <a:srgbClr val="1B1C54"/>
              </a:solidFill>
              <a:latin typeface="Times New Roman" panose="02020603050405020304" pitchFamily="18" charset="0"/>
              <a:ea typeface="Be Vietnam Ultra-Bold"/>
              <a:cs typeface="Times New Roman" panose="02020603050405020304" pitchFamily="18" charset="0"/>
              <a:sym typeface="Be Vietnam Ultra-Bold"/>
            </a:endParaRPr>
          </a:p>
        </p:txBody>
      </p:sp>
    </p:spTree>
    <p:extLst>
      <p:ext uri="{BB962C8B-B14F-4D97-AF65-F5344CB8AC3E}">
        <p14:creationId xmlns:p14="http://schemas.microsoft.com/office/powerpoint/2010/main" val="277616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2" name="TextBox 5">
            <a:extLst>
              <a:ext uri="{FF2B5EF4-FFF2-40B4-BE49-F238E27FC236}">
                <a16:creationId xmlns:a16="http://schemas.microsoft.com/office/drawing/2014/main" id="{D38C0842-D819-D307-F16F-88CC5A0AAA22}"/>
              </a:ext>
            </a:extLst>
          </p:cNvPr>
          <p:cNvSpPr txBox="1"/>
          <p:nvPr/>
        </p:nvSpPr>
        <p:spPr>
          <a:xfrm>
            <a:off x="99766" y="457592"/>
            <a:ext cx="14808834" cy="4333302"/>
          </a:xfrm>
          <a:prstGeom prst="rect">
            <a:avLst/>
          </a:prstGeom>
        </p:spPr>
        <p:txBody>
          <a:bodyPr lIns="0" tIns="0" rIns="0" bIns="0" rtlCol="0" anchor="t">
            <a:spAutoFit/>
          </a:bodyPr>
          <a:lstStyle/>
          <a:p>
            <a:pPr marL="332203" lvl="1" algn="just">
              <a:lnSpc>
                <a:spcPct val="150000"/>
              </a:lnSpc>
            </a:pPr>
            <a:r>
              <a:rPr lang="en-US" sz="1900" b="1">
                <a:solidFill>
                  <a:srgbClr val="1B1C54"/>
                </a:solidFill>
                <a:latin typeface="Times New Roman" panose="02020603050405020304" pitchFamily="18" charset="0"/>
                <a:ea typeface="Be Vietnam Ultra-Bold"/>
                <a:cs typeface="Times New Roman" panose="02020603050405020304" pitchFamily="18" charset="0"/>
                <a:sym typeface="Be Vietnam Ultra-Bold"/>
              </a:rPr>
              <a:t>Kết quả hoạt động học tập của Học sinh</a:t>
            </a:r>
            <a:endPar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endParaRPr>
          </a:p>
          <a:p>
            <a:pPr marL="675103" lvl="1" indent="-342900" algn="just">
              <a:lnSpc>
                <a:spcPct val="150000"/>
              </a:lnSpc>
              <a:buFontTx/>
              <a:buChar char="-"/>
            </a:pPr>
            <a:r>
              <a:rPr lang="en-US" sz="1900" b="1" i="1">
                <a:solidFill>
                  <a:srgbClr val="1B1C54"/>
                </a:solidFill>
                <a:latin typeface="Times New Roman" panose="02020603050405020304" pitchFamily="18" charset="0"/>
                <a:ea typeface="Be Vietnam Ultra-Bold"/>
                <a:cs typeface="Times New Roman" panose="02020603050405020304" pitchFamily="18" charset="0"/>
                <a:sym typeface="Be Vietnam Ultra-Bold"/>
              </a:rPr>
              <a:t>Trình bày bản vẽ và lý giải mô hình toán học</a:t>
            </a:r>
          </a:p>
          <a:p>
            <a:pPr marL="332203" lvl="1" algn="just">
              <a:lnSpc>
                <a:spcPct val="150000"/>
              </a:lnSpc>
            </a:pPr>
            <a:r>
              <a:rPr lang="en-US" sz="1900" b="1" i="1">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 Ưu điểm: Trình bày rõ ràng cấu trúc mô hình cầu, liên hệ hợp lý giữa </a:t>
            </a:r>
          </a:p>
          <a:p>
            <a:pPr marL="332203" lvl="1" algn="just">
              <a:lnSpc>
                <a:spcPct val="150000"/>
              </a:lnSpc>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	bản vẽ kĩ thuật và các yếu tố toán học đã học ( đặc biệt về hình đồng dạng).</a:t>
            </a:r>
          </a:p>
          <a:p>
            <a:pPr marL="332203" lvl="1" algn="just">
              <a:lnSpc>
                <a:spcPct val="150000"/>
              </a:lnSpc>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	100% nhóm HS hoàn thành bản vẽ đúng kích thước yêu cầu, đảm bảo tính </a:t>
            </a:r>
          </a:p>
          <a:p>
            <a:pPr marL="332203" lvl="1" algn="just">
              <a:lnSpc>
                <a:spcPct val="150000"/>
              </a:lnSpc>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	ổn định và đối xứng. HS chủ động giải thích lí do chọn hình học đó và cách </a:t>
            </a:r>
          </a:p>
          <a:p>
            <a:pPr marL="332203" lvl="1" algn="just">
              <a:lnSpc>
                <a:spcPct val="150000"/>
              </a:lnSpc>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	tính toán số lượng vật liệu cần thiết. </a:t>
            </a:r>
          </a:p>
          <a:p>
            <a:pPr marL="332203" lvl="1" algn="just">
              <a:lnSpc>
                <a:spcPct val="150000"/>
              </a:lnSpc>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	+ Hạn chế: Có nhóm còn gặp khó khan khi thuyết trình và trong quá trình</a:t>
            </a:r>
          </a:p>
          <a:p>
            <a:pPr marL="332203" lvl="1" algn="just">
              <a:lnSpc>
                <a:spcPct val="150000"/>
              </a:lnSpc>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	tối ưu vật liệu.</a:t>
            </a:r>
          </a:p>
          <a:p>
            <a:pPr marL="332203" lvl="1" algn="just">
              <a:lnSpc>
                <a:spcPct val="150000"/>
              </a:lnSpc>
            </a:pPr>
            <a:r>
              <a:rPr lang="en-US" sz="190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endParaRPr lang="en-US" sz="1900" dirty="0">
              <a:solidFill>
                <a:srgbClr val="1B1C54"/>
              </a:solidFill>
              <a:latin typeface="Times New Roman" panose="02020603050405020304" pitchFamily="18" charset="0"/>
              <a:ea typeface="Be Vietnam Ultra-Bold"/>
              <a:cs typeface="Times New Roman" panose="02020603050405020304" pitchFamily="18" charset="0"/>
              <a:sym typeface="Be Vietnam Ultra-Bold"/>
            </a:endParaRPr>
          </a:p>
        </p:txBody>
      </p:sp>
    </p:spTree>
    <p:extLst>
      <p:ext uri="{BB962C8B-B14F-4D97-AF65-F5344CB8AC3E}">
        <p14:creationId xmlns:p14="http://schemas.microsoft.com/office/powerpoint/2010/main" val="162380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2" name="TextBox 5">
            <a:extLst>
              <a:ext uri="{FF2B5EF4-FFF2-40B4-BE49-F238E27FC236}">
                <a16:creationId xmlns:a16="http://schemas.microsoft.com/office/drawing/2014/main" id="{D38C0842-D819-D307-F16F-88CC5A0AAA22}"/>
              </a:ext>
            </a:extLst>
          </p:cNvPr>
          <p:cNvSpPr txBox="1"/>
          <p:nvPr/>
        </p:nvSpPr>
        <p:spPr>
          <a:xfrm>
            <a:off x="108233" y="313659"/>
            <a:ext cx="14808834" cy="824649"/>
          </a:xfrm>
          <a:prstGeom prst="rect">
            <a:avLst/>
          </a:prstGeom>
        </p:spPr>
        <p:txBody>
          <a:bodyPr lIns="0" tIns="0" rIns="0" bIns="0" rtlCol="0" anchor="t">
            <a:spAutoFit/>
          </a:bodyPr>
          <a:lstStyle/>
          <a:p>
            <a:pPr marL="332203" lvl="1" algn="just">
              <a:lnSpc>
                <a:spcPct val="150000"/>
              </a:lnSpc>
            </a:pPr>
            <a:r>
              <a:rPr lang="en-US" sz="1900" b="1">
                <a:solidFill>
                  <a:srgbClr val="1B1C54"/>
                </a:solidFill>
                <a:latin typeface="Times New Roman" panose="02020603050405020304" pitchFamily="18" charset="0"/>
                <a:ea typeface="Be Vietnam Ultra-Bold"/>
                <a:cs typeface="Times New Roman" panose="02020603050405020304" pitchFamily="18" charset="0"/>
                <a:sym typeface="Be Vietnam Ultra-Bold"/>
              </a:rPr>
              <a:t>Kết quả hoạt động học tập của học sinh</a:t>
            </a:r>
            <a:endPar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endParaRPr>
          </a:p>
          <a:p>
            <a:pPr marL="332203" lvl="1" algn="just">
              <a:lnSpc>
                <a:spcPct val="150000"/>
              </a:lnSpc>
            </a:pPr>
            <a:r>
              <a:rPr lang="vi-VN" sz="1900" b="1" i="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Bản vẽ phác thảo ý tưởng xây dựng cầu của các nhóm</a:t>
            </a:r>
            <a:endParaRPr lang="en-US" sz="1900" b="1" i="1" dirty="0">
              <a:solidFill>
                <a:srgbClr val="1B1C54"/>
              </a:solidFill>
              <a:latin typeface="Times New Roman" panose="02020603050405020304" pitchFamily="18" charset="0"/>
              <a:ea typeface="Be Vietnam Ultra-Bold"/>
              <a:cs typeface="Times New Roman" panose="02020603050405020304" pitchFamily="18" charset="0"/>
              <a:sym typeface="Be Vietnam Ultra-Bold"/>
            </a:endParaRPr>
          </a:p>
        </p:txBody>
      </p:sp>
      <p:pic>
        <p:nvPicPr>
          <p:cNvPr id="3" name="Picture 2">
            <a:extLst>
              <a:ext uri="{FF2B5EF4-FFF2-40B4-BE49-F238E27FC236}">
                <a16:creationId xmlns:a16="http://schemas.microsoft.com/office/drawing/2014/main" id="{63ABB7C8-A534-DD49-922C-5BB3F75BC81C}"/>
              </a:ext>
            </a:extLst>
          </p:cNvPr>
          <p:cNvPicPr>
            <a:picLocks noChangeAspect="1"/>
          </p:cNvPicPr>
          <p:nvPr/>
        </p:nvPicPr>
        <p:blipFill>
          <a:blip r:embed="rId3"/>
          <a:stretch>
            <a:fillRect/>
          </a:stretch>
        </p:blipFill>
        <p:spPr>
          <a:xfrm>
            <a:off x="0" y="1255697"/>
            <a:ext cx="5054726" cy="2336660"/>
          </a:xfrm>
          <a:prstGeom prst="rect">
            <a:avLst/>
          </a:prstGeom>
        </p:spPr>
      </p:pic>
      <p:pic>
        <p:nvPicPr>
          <p:cNvPr id="4" name="Picture 3">
            <a:extLst>
              <a:ext uri="{FF2B5EF4-FFF2-40B4-BE49-F238E27FC236}">
                <a16:creationId xmlns:a16="http://schemas.microsoft.com/office/drawing/2014/main" id="{BB0F1EFD-57F6-C533-A985-3FD043658CB6}"/>
              </a:ext>
            </a:extLst>
          </p:cNvPr>
          <p:cNvPicPr>
            <a:picLocks noChangeAspect="1"/>
          </p:cNvPicPr>
          <p:nvPr/>
        </p:nvPicPr>
        <p:blipFill>
          <a:blip r:embed="rId4"/>
          <a:stretch>
            <a:fillRect/>
          </a:stretch>
        </p:blipFill>
        <p:spPr>
          <a:xfrm>
            <a:off x="4714114" y="2429493"/>
            <a:ext cx="4429886" cy="2714007"/>
          </a:xfrm>
          <a:prstGeom prst="rect">
            <a:avLst/>
          </a:prstGeom>
        </p:spPr>
      </p:pic>
    </p:spTree>
    <p:extLst>
      <p:ext uri="{BB962C8B-B14F-4D97-AF65-F5344CB8AC3E}">
        <p14:creationId xmlns:p14="http://schemas.microsoft.com/office/powerpoint/2010/main" val="2062964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2" name="TextBox 5">
            <a:extLst>
              <a:ext uri="{FF2B5EF4-FFF2-40B4-BE49-F238E27FC236}">
                <a16:creationId xmlns:a16="http://schemas.microsoft.com/office/drawing/2014/main" id="{D38C0842-D819-D307-F16F-88CC5A0AAA22}"/>
              </a:ext>
            </a:extLst>
          </p:cNvPr>
          <p:cNvSpPr txBox="1"/>
          <p:nvPr/>
        </p:nvSpPr>
        <p:spPr>
          <a:xfrm>
            <a:off x="108233" y="313659"/>
            <a:ext cx="14808834" cy="824649"/>
          </a:xfrm>
          <a:prstGeom prst="rect">
            <a:avLst/>
          </a:prstGeom>
        </p:spPr>
        <p:txBody>
          <a:bodyPr lIns="0" tIns="0" rIns="0" bIns="0" rtlCol="0" anchor="t">
            <a:spAutoFit/>
          </a:bodyPr>
          <a:lstStyle/>
          <a:p>
            <a:pPr marL="332203" lvl="1" algn="just">
              <a:lnSpc>
                <a:spcPct val="150000"/>
              </a:lnSpc>
            </a:pPr>
            <a:r>
              <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5. </a:t>
            </a:r>
            <a:r>
              <a:rPr lang="en-US" sz="19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Kết</a:t>
            </a:r>
            <a:r>
              <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19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quả</a:t>
            </a:r>
            <a:r>
              <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19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thực</a:t>
            </a:r>
            <a:r>
              <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19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nghiệm</a:t>
            </a:r>
            <a:endPar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endParaRPr>
          </a:p>
          <a:p>
            <a:pPr marL="332203" lvl="1" algn="just">
              <a:lnSpc>
                <a:spcPct val="150000"/>
              </a:lnSpc>
            </a:pPr>
            <a:r>
              <a:rPr lang="vi-VN" sz="1900" b="1" i="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Phiếu bài tập nhóm</a:t>
            </a:r>
            <a:endParaRPr lang="en-US" sz="1900" b="1" i="1" dirty="0">
              <a:solidFill>
                <a:srgbClr val="1B1C54"/>
              </a:solidFill>
              <a:latin typeface="Times New Roman" panose="02020603050405020304" pitchFamily="18" charset="0"/>
              <a:ea typeface="Be Vietnam Ultra-Bold"/>
              <a:cs typeface="Times New Roman" panose="02020603050405020304" pitchFamily="18" charset="0"/>
              <a:sym typeface="Be Vietnam Ultra-Bold"/>
            </a:endParaRPr>
          </a:p>
        </p:txBody>
      </p:sp>
      <p:pic>
        <p:nvPicPr>
          <p:cNvPr id="5" name="Picture 4">
            <a:extLst>
              <a:ext uri="{FF2B5EF4-FFF2-40B4-BE49-F238E27FC236}">
                <a16:creationId xmlns:a16="http://schemas.microsoft.com/office/drawing/2014/main" id="{ABD4A4D7-2DBC-81E7-0523-BF1A4C772596}"/>
              </a:ext>
            </a:extLst>
          </p:cNvPr>
          <p:cNvPicPr>
            <a:picLocks noChangeAspect="1"/>
          </p:cNvPicPr>
          <p:nvPr/>
        </p:nvPicPr>
        <p:blipFill>
          <a:blip r:embed="rId3"/>
          <a:stretch>
            <a:fillRect/>
          </a:stretch>
        </p:blipFill>
        <p:spPr>
          <a:xfrm>
            <a:off x="269238" y="1288114"/>
            <a:ext cx="3778106" cy="3661574"/>
          </a:xfrm>
          <a:prstGeom prst="rect">
            <a:avLst/>
          </a:prstGeom>
        </p:spPr>
      </p:pic>
      <p:pic>
        <p:nvPicPr>
          <p:cNvPr id="7" name="Picture 6">
            <a:extLst>
              <a:ext uri="{FF2B5EF4-FFF2-40B4-BE49-F238E27FC236}">
                <a16:creationId xmlns:a16="http://schemas.microsoft.com/office/drawing/2014/main" id="{3C8D8C7A-2DF2-791D-E149-897492DE2408}"/>
              </a:ext>
            </a:extLst>
          </p:cNvPr>
          <p:cNvPicPr>
            <a:picLocks noChangeAspect="1"/>
          </p:cNvPicPr>
          <p:nvPr/>
        </p:nvPicPr>
        <p:blipFill>
          <a:blip r:embed="rId4"/>
          <a:stretch>
            <a:fillRect/>
          </a:stretch>
        </p:blipFill>
        <p:spPr>
          <a:xfrm>
            <a:off x="4478926" y="1221818"/>
            <a:ext cx="3675550" cy="1976005"/>
          </a:xfrm>
          <a:prstGeom prst="rect">
            <a:avLst/>
          </a:prstGeom>
        </p:spPr>
      </p:pic>
      <p:pic>
        <p:nvPicPr>
          <p:cNvPr id="8" name="Picture 7">
            <a:extLst>
              <a:ext uri="{FF2B5EF4-FFF2-40B4-BE49-F238E27FC236}">
                <a16:creationId xmlns:a16="http://schemas.microsoft.com/office/drawing/2014/main" id="{5F607C50-A8FA-C932-E838-E9ACF7C21CB5}"/>
              </a:ext>
            </a:extLst>
          </p:cNvPr>
          <p:cNvPicPr>
            <a:picLocks noChangeAspect="1"/>
          </p:cNvPicPr>
          <p:nvPr/>
        </p:nvPicPr>
        <p:blipFill>
          <a:blip r:embed="rId5"/>
          <a:stretch>
            <a:fillRect/>
          </a:stretch>
        </p:blipFill>
        <p:spPr>
          <a:xfrm>
            <a:off x="4478926" y="3197823"/>
            <a:ext cx="3548479" cy="1796855"/>
          </a:xfrm>
          <a:prstGeom prst="rect">
            <a:avLst/>
          </a:prstGeom>
        </p:spPr>
      </p:pic>
    </p:spTree>
    <p:extLst>
      <p:ext uri="{BB962C8B-B14F-4D97-AF65-F5344CB8AC3E}">
        <p14:creationId xmlns:p14="http://schemas.microsoft.com/office/powerpoint/2010/main" val="3314040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2" name="TextBox 5">
            <a:extLst>
              <a:ext uri="{FF2B5EF4-FFF2-40B4-BE49-F238E27FC236}">
                <a16:creationId xmlns:a16="http://schemas.microsoft.com/office/drawing/2014/main" id="{D38C0842-D819-D307-F16F-88CC5A0AAA22}"/>
              </a:ext>
            </a:extLst>
          </p:cNvPr>
          <p:cNvSpPr txBox="1"/>
          <p:nvPr/>
        </p:nvSpPr>
        <p:spPr>
          <a:xfrm>
            <a:off x="108233" y="313659"/>
            <a:ext cx="14808834" cy="824649"/>
          </a:xfrm>
          <a:prstGeom prst="rect">
            <a:avLst/>
          </a:prstGeom>
        </p:spPr>
        <p:txBody>
          <a:bodyPr lIns="0" tIns="0" rIns="0" bIns="0" rtlCol="0" anchor="t">
            <a:spAutoFit/>
          </a:bodyPr>
          <a:lstStyle/>
          <a:p>
            <a:pPr marL="332203" lvl="1" algn="just">
              <a:lnSpc>
                <a:spcPct val="150000"/>
              </a:lnSpc>
            </a:pPr>
            <a:r>
              <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5. </a:t>
            </a:r>
            <a:r>
              <a:rPr lang="en-US" sz="19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Kết</a:t>
            </a:r>
            <a:r>
              <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19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quả</a:t>
            </a:r>
            <a:r>
              <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19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thực</a:t>
            </a:r>
            <a:r>
              <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19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nghiệm</a:t>
            </a:r>
            <a:endPar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endParaRPr>
          </a:p>
          <a:p>
            <a:pPr marL="332203" lvl="1" algn="just">
              <a:lnSpc>
                <a:spcPct val="150000"/>
              </a:lnSpc>
            </a:pPr>
            <a:r>
              <a:rPr lang="vi-VN" sz="1900" b="1" i="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Rubric đánh giá làm việc nhóm</a:t>
            </a:r>
            <a:endParaRPr lang="en-US" sz="1900" b="1" i="1" dirty="0">
              <a:solidFill>
                <a:srgbClr val="1B1C54"/>
              </a:solidFill>
              <a:latin typeface="Times New Roman" panose="02020603050405020304" pitchFamily="18" charset="0"/>
              <a:ea typeface="Be Vietnam Ultra-Bold"/>
              <a:cs typeface="Times New Roman" panose="02020603050405020304" pitchFamily="18" charset="0"/>
              <a:sym typeface="Be Vietnam Ultra-Bold"/>
            </a:endParaRPr>
          </a:p>
        </p:txBody>
      </p:sp>
      <p:pic>
        <p:nvPicPr>
          <p:cNvPr id="3" name="Picture 2">
            <a:extLst>
              <a:ext uri="{FF2B5EF4-FFF2-40B4-BE49-F238E27FC236}">
                <a16:creationId xmlns:a16="http://schemas.microsoft.com/office/drawing/2014/main" id="{7273068C-8689-0FC8-7624-4FB96EEB0F13}"/>
              </a:ext>
            </a:extLst>
          </p:cNvPr>
          <p:cNvPicPr>
            <a:picLocks noChangeAspect="1"/>
          </p:cNvPicPr>
          <p:nvPr/>
        </p:nvPicPr>
        <p:blipFill>
          <a:blip r:embed="rId3"/>
          <a:stretch>
            <a:fillRect/>
          </a:stretch>
        </p:blipFill>
        <p:spPr>
          <a:xfrm>
            <a:off x="1300001" y="1138308"/>
            <a:ext cx="6543997" cy="3966415"/>
          </a:xfrm>
          <a:prstGeom prst="rect">
            <a:avLst/>
          </a:prstGeom>
        </p:spPr>
      </p:pic>
    </p:spTree>
    <p:extLst>
      <p:ext uri="{BB962C8B-B14F-4D97-AF65-F5344CB8AC3E}">
        <p14:creationId xmlns:p14="http://schemas.microsoft.com/office/powerpoint/2010/main" val="2231259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2" name="TextBox 5">
            <a:extLst>
              <a:ext uri="{FF2B5EF4-FFF2-40B4-BE49-F238E27FC236}">
                <a16:creationId xmlns:a16="http://schemas.microsoft.com/office/drawing/2014/main" id="{D38C0842-D819-D307-F16F-88CC5A0AAA22}"/>
              </a:ext>
            </a:extLst>
          </p:cNvPr>
          <p:cNvSpPr txBox="1"/>
          <p:nvPr/>
        </p:nvSpPr>
        <p:spPr>
          <a:xfrm>
            <a:off x="108233" y="313659"/>
            <a:ext cx="14808834" cy="824649"/>
          </a:xfrm>
          <a:prstGeom prst="rect">
            <a:avLst/>
          </a:prstGeom>
        </p:spPr>
        <p:txBody>
          <a:bodyPr lIns="0" tIns="0" rIns="0" bIns="0" rtlCol="0" anchor="t">
            <a:spAutoFit/>
          </a:bodyPr>
          <a:lstStyle/>
          <a:p>
            <a:pPr marL="332203" lvl="1" algn="just">
              <a:lnSpc>
                <a:spcPct val="150000"/>
              </a:lnSpc>
            </a:pPr>
            <a:r>
              <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5. </a:t>
            </a:r>
            <a:r>
              <a:rPr lang="en-US" sz="19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Kết</a:t>
            </a:r>
            <a:r>
              <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19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quả</a:t>
            </a:r>
            <a:r>
              <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19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thực</a:t>
            </a:r>
            <a:r>
              <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19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nghiệm</a:t>
            </a:r>
            <a:endPar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endParaRPr>
          </a:p>
          <a:p>
            <a:pPr marL="332203" lvl="1" algn="just">
              <a:lnSpc>
                <a:spcPct val="150000"/>
              </a:lnSpc>
            </a:pPr>
            <a:r>
              <a:rPr lang="vi-VN" sz="1900" b="1" i="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Rubric đánh giá làm việc nhóm</a:t>
            </a:r>
            <a:endParaRPr lang="en-US" sz="1900" b="1" i="1" dirty="0">
              <a:solidFill>
                <a:srgbClr val="1B1C54"/>
              </a:solidFill>
              <a:latin typeface="Times New Roman" panose="02020603050405020304" pitchFamily="18" charset="0"/>
              <a:ea typeface="Be Vietnam Ultra-Bold"/>
              <a:cs typeface="Times New Roman" panose="02020603050405020304" pitchFamily="18" charset="0"/>
              <a:sym typeface="Be Vietnam Ultra-Bold"/>
            </a:endParaRPr>
          </a:p>
        </p:txBody>
      </p:sp>
      <p:pic>
        <p:nvPicPr>
          <p:cNvPr id="4" name="Picture 3">
            <a:extLst>
              <a:ext uri="{FF2B5EF4-FFF2-40B4-BE49-F238E27FC236}">
                <a16:creationId xmlns:a16="http://schemas.microsoft.com/office/drawing/2014/main" id="{7FE737AD-9301-A649-9196-91A105CBD29A}"/>
              </a:ext>
            </a:extLst>
          </p:cNvPr>
          <p:cNvPicPr>
            <a:picLocks noChangeAspect="1"/>
          </p:cNvPicPr>
          <p:nvPr/>
        </p:nvPicPr>
        <p:blipFill>
          <a:blip r:embed="rId3"/>
          <a:stretch>
            <a:fillRect/>
          </a:stretch>
        </p:blipFill>
        <p:spPr>
          <a:xfrm>
            <a:off x="775741" y="1439095"/>
            <a:ext cx="7592518" cy="2265309"/>
          </a:xfrm>
          <a:prstGeom prst="rect">
            <a:avLst/>
          </a:prstGeom>
        </p:spPr>
      </p:pic>
    </p:spTree>
    <p:extLst>
      <p:ext uri="{BB962C8B-B14F-4D97-AF65-F5344CB8AC3E}">
        <p14:creationId xmlns:p14="http://schemas.microsoft.com/office/powerpoint/2010/main" val="3281188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2" name="TextBox 5">
            <a:extLst>
              <a:ext uri="{FF2B5EF4-FFF2-40B4-BE49-F238E27FC236}">
                <a16:creationId xmlns:a16="http://schemas.microsoft.com/office/drawing/2014/main" id="{D38C0842-D819-D307-F16F-88CC5A0AAA22}"/>
              </a:ext>
            </a:extLst>
          </p:cNvPr>
          <p:cNvSpPr txBox="1"/>
          <p:nvPr/>
        </p:nvSpPr>
        <p:spPr>
          <a:xfrm>
            <a:off x="108233" y="313659"/>
            <a:ext cx="14808834" cy="824649"/>
          </a:xfrm>
          <a:prstGeom prst="rect">
            <a:avLst/>
          </a:prstGeom>
        </p:spPr>
        <p:txBody>
          <a:bodyPr lIns="0" tIns="0" rIns="0" bIns="0" rtlCol="0" anchor="t">
            <a:spAutoFit/>
          </a:bodyPr>
          <a:lstStyle/>
          <a:p>
            <a:pPr marL="332203" lvl="1" algn="just">
              <a:lnSpc>
                <a:spcPct val="150000"/>
              </a:lnSpc>
            </a:pPr>
            <a:r>
              <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5. </a:t>
            </a:r>
            <a:r>
              <a:rPr lang="en-US" sz="19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Kết</a:t>
            </a:r>
            <a:r>
              <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19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quả</a:t>
            </a:r>
            <a:r>
              <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19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thực</a:t>
            </a:r>
            <a:r>
              <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19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nghiệm</a:t>
            </a:r>
            <a:endParaRPr lang="en-US" sz="19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endParaRPr>
          </a:p>
          <a:p>
            <a:pPr marL="332203" lvl="1" algn="just">
              <a:lnSpc>
                <a:spcPct val="150000"/>
              </a:lnSpc>
            </a:pPr>
            <a:r>
              <a:rPr lang="vi-VN" sz="1900" b="1" i="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a:t>
            </a:r>
            <a:r>
              <a:rPr lang="en-US" sz="1900" b="1" i="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1900" b="1" i="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Sản</a:t>
            </a:r>
            <a:r>
              <a:rPr lang="en-US" sz="1900" b="1" i="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1900" b="1" i="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phẩm</a:t>
            </a:r>
            <a:r>
              <a:rPr lang="en-US" sz="1900" b="1" i="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1900" b="1" i="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của</a:t>
            </a:r>
            <a:r>
              <a:rPr lang="en-US" sz="1900" b="1" i="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1900" b="1" i="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các</a:t>
            </a:r>
            <a:r>
              <a:rPr lang="en-US" sz="1900" b="1" i="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1900" b="1" i="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nhóm</a:t>
            </a:r>
            <a:endParaRPr lang="en-US" sz="1900" b="1" i="1" dirty="0">
              <a:solidFill>
                <a:srgbClr val="1B1C54"/>
              </a:solidFill>
              <a:latin typeface="Times New Roman" panose="02020603050405020304" pitchFamily="18" charset="0"/>
              <a:ea typeface="Be Vietnam Ultra-Bold"/>
              <a:cs typeface="Times New Roman" panose="02020603050405020304" pitchFamily="18" charset="0"/>
              <a:sym typeface="Be Vietnam Ultra-Bold"/>
            </a:endParaRPr>
          </a:p>
        </p:txBody>
      </p:sp>
      <p:pic>
        <p:nvPicPr>
          <p:cNvPr id="5" name="Picture 4">
            <a:extLst>
              <a:ext uri="{FF2B5EF4-FFF2-40B4-BE49-F238E27FC236}">
                <a16:creationId xmlns:a16="http://schemas.microsoft.com/office/drawing/2014/main" id="{7730E38A-7AC3-83C2-5D3B-17E2428FA638}"/>
              </a:ext>
            </a:extLst>
          </p:cNvPr>
          <p:cNvPicPr>
            <a:picLocks noChangeAspect="1"/>
          </p:cNvPicPr>
          <p:nvPr/>
        </p:nvPicPr>
        <p:blipFill>
          <a:blip r:embed="rId3"/>
          <a:stretch>
            <a:fillRect/>
          </a:stretch>
        </p:blipFill>
        <p:spPr>
          <a:xfrm>
            <a:off x="128471" y="1239858"/>
            <a:ext cx="4301416" cy="2261431"/>
          </a:xfrm>
          <a:prstGeom prst="rect">
            <a:avLst/>
          </a:prstGeom>
        </p:spPr>
      </p:pic>
      <p:pic>
        <p:nvPicPr>
          <p:cNvPr id="6" name="Picture 5">
            <a:extLst>
              <a:ext uri="{FF2B5EF4-FFF2-40B4-BE49-F238E27FC236}">
                <a16:creationId xmlns:a16="http://schemas.microsoft.com/office/drawing/2014/main" id="{32F0B2DB-A157-E469-F139-5612BEFB044A}"/>
              </a:ext>
            </a:extLst>
          </p:cNvPr>
          <p:cNvPicPr>
            <a:picLocks noChangeAspect="1"/>
          </p:cNvPicPr>
          <p:nvPr/>
        </p:nvPicPr>
        <p:blipFill>
          <a:blip r:embed="rId4"/>
          <a:stretch>
            <a:fillRect/>
          </a:stretch>
        </p:blipFill>
        <p:spPr>
          <a:xfrm>
            <a:off x="4429887" y="2153578"/>
            <a:ext cx="4663147" cy="2898521"/>
          </a:xfrm>
          <a:prstGeom prst="rect">
            <a:avLst/>
          </a:prstGeom>
        </p:spPr>
      </p:pic>
    </p:spTree>
    <p:extLst>
      <p:ext uri="{BB962C8B-B14F-4D97-AF65-F5344CB8AC3E}">
        <p14:creationId xmlns:p14="http://schemas.microsoft.com/office/powerpoint/2010/main" val="2616590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grpSp>
        <p:nvGrpSpPr>
          <p:cNvPr id="1456" name="Google Shape;1456;p57"/>
          <p:cNvGrpSpPr/>
          <p:nvPr/>
        </p:nvGrpSpPr>
        <p:grpSpPr>
          <a:xfrm rot="16938356">
            <a:off x="8095980" y="-1150606"/>
            <a:ext cx="2471175" cy="2747975"/>
            <a:chOff x="7398357" y="-662077"/>
            <a:chExt cx="2471175" cy="2747975"/>
          </a:xfrm>
        </p:grpSpPr>
        <p:sp>
          <p:nvSpPr>
            <p:cNvPr id="1457" name="Google Shape;1457;p57"/>
            <p:cNvSpPr/>
            <p:nvPr/>
          </p:nvSpPr>
          <p:spPr>
            <a:xfrm rot="-5400000">
              <a:off x="7370982" y="-634702"/>
              <a:ext cx="2525925" cy="2471175"/>
            </a:xfrm>
            <a:custGeom>
              <a:avLst/>
              <a:gdLst/>
              <a:ahLst/>
              <a:cxnLst/>
              <a:rect l="l" t="t" r="r" b="b"/>
              <a:pathLst>
                <a:path w="101037" h="98847" extrusionOk="0">
                  <a:moveTo>
                    <a:pt x="12296" y="1"/>
                  </a:moveTo>
                  <a:cubicBezTo>
                    <a:pt x="9431" y="1"/>
                    <a:pt x="6566" y="1095"/>
                    <a:pt x="4378" y="3283"/>
                  </a:cubicBezTo>
                  <a:cubicBezTo>
                    <a:pt x="1" y="7660"/>
                    <a:pt x="1" y="14773"/>
                    <a:pt x="4378" y="19150"/>
                  </a:cubicBezTo>
                  <a:lnTo>
                    <a:pt x="80823" y="95564"/>
                  </a:lnTo>
                  <a:cubicBezTo>
                    <a:pt x="83011" y="97753"/>
                    <a:pt x="85876" y="98847"/>
                    <a:pt x="88741" y="98847"/>
                  </a:cubicBezTo>
                  <a:cubicBezTo>
                    <a:pt x="91606" y="98847"/>
                    <a:pt x="94471" y="97753"/>
                    <a:pt x="96659" y="95564"/>
                  </a:cubicBezTo>
                  <a:cubicBezTo>
                    <a:pt x="101036" y="91187"/>
                    <a:pt x="101036" y="84105"/>
                    <a:pt x="96659" y="79728"/>
                  </a:cubicBezTo>
                  <a:lnTo>
                    <a:pt x="20214" y="3283"/>
                  </a:lnTo>
                  <a:cubicBezTo>
                    <a:pt x="18025" y="1095"/>
                    <a:pt x="15161" y="1"/>
                    <a:pt x="12296"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7"/>
            <p:cNvSpPr/>
            <p:nvPr/>
          </p:nvSpPr>
          <p:spPr>
            <a:xfrm rot="-5400000">
              <a:off x="7569882" y="-202877"/>
              <a:ext cx="1193050" cy="1192300"/>
            </a:xfrm>
            <a:custGeom>
              <a:avLst/>
              <a:gdLst/>
              <a:ahLst/>
              <a:cxnLst/>
              <a:rect l="l" t="t" r="r" b="b"/>
              <a:pathLst>
                <a:path w="47722" h="47692" fill="none" extrusionOk="0">
                  <a:moveTo>
                    <a:pt x="44591" y="44591"/>
                  </a:moveTo>
                  <a:lnTo>
                    <a:pt x="44591" y="44591"/>
                  </a:lnTo>
                  <a:cubicBezTo>
                    <a:pt x="47722" y="41491"/>
                    <a:pt x="47722" y="36445"/>
                    <a:pt x="44591" y="33345"/>
                  </a:cubicBezTo>
                  <a:lnTo>
                    <a:pt x="14348" y="3101"/>
                  </a:lnTo>
                  <a:cubicBezTo>
                    <a:pt x="11247" y="1"/>
                    <a:pt x="6201" y="1"/>
                    <a:pt x="3101" y="3101"/>
                  </a:cubicBezTo>
                  <a:lnTo>
                    <a:pt x="3101" y="3101"/>
                  </a:lnTo>
                  <a:cubicBezTo>
                    <a:pt x="1" y="6201"/>
                    <a:pt x="1" y="11217"/>
                    <a:pt x="3101" y="14347"/>
                  </a:cubicBezTo>
                  <a:lnTo>
                    <a:pt x="33375" y="44591"/>
                  </a:lnTo>
                  <a:cubicBezTo>
                    <a:pt x="36476" y="47691"/>
                    <a:pt x="41491" y="47691"/>
                    <a:pt x="44591" y="44591"/>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7"/>
            <p:cNvSpPr/>
            <p:nvPr/>
          </p:nvSpPr>
          <p:spPr>
            <a:xfrm rot="-5400000">
              <a:off x="7937707" y="408023"/>
              <a:ext cx="1677875" cy="1677875"/>
            </a:xfrm>
            <a:custGeom>
              <a:avLst/>
              <a:gdLst/>
              <a:ahLst/>
              <a:cxnLst/>
              <a:rect l="l" t="t" r="r" b="b"/>
              <a:pathLst>
                <a:path w="67115" h="67115" fill="none" extrusionOk="0">
                  <a:moveTo>
                    <a:pt x="64318" y="64287"/>
                  </a:moveTo>
                  <a:lnTo>
                    <a:pt x="64318" y="64287"/>
                  </a:lnTo>
                  <a:cubicBezTo>
                    <a:pt x="67114" y="61491"/>
                    <a:pt x="67114" y="56962"/>
                    <a:pt x="64318" y="54166"/>
                  </a:cubicBezTo>
                  <a:lnTo>
                    <a:pt x="12949" y="2797"/>
                  </a:lnTo>
                  <a:cubicBezTo>
                    <a:pt x="10153" y="1"/>
                    <a:pt x="5624" y="1"/>
                    <a:pt x="2797" y="2797"/>
                  </a:cubicBezTo>
                  <a:lnTo>
                    <a:pt x="2797" y="2797"/>
                  </a:lnTo>
                  <a:cubicBezTo>
                    <a:pt x="1" y="5593"/>
                    <a:pt x="1" y="10122"/>
                    <a:pt x="2797" y="12919"/>
                  </a:cubicBezTo>
                  <a:lnTo>
                    <a:pt x="54166" y="64287"/>
                  </a:lnTo>
                  <a:cubicBezTo>
                    <a:pt x="56993" y="67114"/>
                    <a:pt x="61522" y="67114"/>
                    <a:pt x="64318" y="6428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7"/>
            <p:cNvSpPr/>
            <p:nvPr/>
          </p:nvSpPr>
          <p:spPr>
            <a:xfrm rot="-5400000">
              <a:off x="8047894" y="289485"/>
              <a:ext cx="1309325" cy="1274350"/>
            </a:xfrm>
            <a:custGeom>
              <a:avLst/>
              <a:gdLst/>
              <a:ahLst/>
              <a:cxnLst/>
              <a:rect l="l" t="t" r="r" b="b"/>
              <a:pathLst>
                <a:path w="52373" h="50974" extrusionOk="0">
                  <a:moveTo>
                    <a:pt x="7884" y="0"/>
                  </a:moveTo>
                  <a:cubicBezTo>
                    <a:pt x="6049" y="0"/>
                    <a:pt x="4210" y="699"/>
                    <a:pt x="2797" y="2097"/>
                  </a:cubicBezTo>
                  <a:cubicBezTo>
                    <a:pt x="0" y="4894"/>
                    <a:pt x="0" y="9453"/>
                    <a:pt x="2797" y="12250"/>
                  </a:cubicBezTo>
                  <a:lnTo>
                    <a:pt x="39424" y="48876"/>
                  </a:lnTo>
                  <a:cubicBezTo>
                    <a:pt x="40822" y="50274"/>
                    <a:pt x="42661" y="50973"/>
                    <a:pt x="44500" y="50973"/>
                  </a:cubicBezTo>
                  <a:cubicBezTo>
                    <a:pt x="46339" y="50973"/>
                    <a:pt x="48178" y="50274"/>
                    <a:pt x="49576" y="48876"/>
                  </a:cubicBezTo>
                  <a:cubicBezTo>
                    <a:pt x="52372" y="46049"/>
                    <a:pt x="52372" y="41520"/>
                    <a:pt x="49576" y="38724"/>
                  </a:cubicBezTo>
                  <a:lnTo>
                    <a:pt x="12949" y="2097"/>
                  </a:lnTo>
                  <a:cubicBezTo>
                    <a:pt x="11551" y="699"/>
                    <a:pt x="9719" y="0"/>
                    <a:pt x="7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7"/>
            <p:cNvSpPr/>
            <p:nvPr/>
          </p:nvSpPr>
          <p:spPr>
            <a:xfrm rot="-5400000">
              <a:off x="7513119" y="-490540"/>
              <a:ext cx="1827575" cy="1809500"/>
            </a:xfrm>
            <a:custGeom>
              <a:avLst/>
              <a:gdLst/>
              <a:ahLst/>
              <a:cxnLst/>
              <a:rect l="l" t="t" r="r" b="b"/>
              <a:pathLst>
                <a:path w="73103" h="72380" extrusionOk="0">
                  <a:moveTo>
                    <a:pt x="4089" y="0"/>
                  </a:moveTo>
                  <a:cubicBezTo>
                    <a:pt x="3139" y="0"/>
                    <a:pt x="2189" y="358"/>
                    <a:pt x="1460" y="1072"/>
                  </a:cubicBezTo>
                  <a:cubicBezTo>
                    <a:pt x="1" y="2531"/>
                    <a:pt x="1" y="4871"/>
                    <a:pt x="1460" y="6330"/>
                  </a:cubicBezTo>
                  <a:lnTo>
                    <a:pt x="66415" y="71286"/>
                  </a:lnTo>
                  <a:cubicBezTo>
                    <a:pt x="67130" y="72015"/>
                    <a:pt x="68080" y="72380"/>
                    <a:pt x="69033" y="72380"/>
                  </a:cubicBezTo>
                  <a:cubicBezTo>
                    <a:pt x="69987" y="72380"/>
                    <a:pt x="70944" y="72015"/>
                    <a:pt x="71674" y="71286"/>
                  </a:cubicBezTo>
                  <a:cubicBezTo>
                    <a:pt x="73103" y="69827"/>
                    <a:pt x="73103" y="67486"/>
                    <a:pt x="71674" y="66027"/>
                  </a:cubicBezTo>
                  <a:lnTo>
                    <a:pt x="6718" y="1072"/>
                  </a:lnTo>
                  <a:cubicBezTo>
                    <a:pt x="5989" y="358"/>
                    <a:pt x="5039" y="0"/>
                    <a:pt x="40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itle 6">
            <a:extLst>
              <a:ext uri="{FF2B5EF4-FFF2-40B4-BE49-F238E27FC236}">
                <a16:creationId xmlns:a16="http://schemas.microsoft.com/office/drawing/2014/main" id="{0DCEADE8-7AF4-48DF-A8A1-216D0AC349D5}"/>
              </a:ext>
            </a:extLst>
          </p:cNvPr>
          <p:cNvSpPr>
            <a:spLocks noGrp="1"/>
          </p:cNvSpPr>
          <p:nvPr>
            <p:ph type="title"/>
          </p:nvPr>
        </p:nvSpPr>
        <p:spPr>
          <a:xfrm>
            <a:off x="787079" y="755770"/>
            <a:ext cx="7993504" cy="576000"/>
          </a:xfrm>
        </p:spPr>
        <p:txBody>
          <a:bodyPr/>
          <a:lstStyle/>
          <a:p>
            <a:r>
              <a:rPr lang="vi-VN" sz="2400" b="1">
                <a:solidFill>
                  <a:schemeClr val="bg1">
                    <a:lumMod val="75000"/>
                  </a:schemeClr>
                </a:solidFill>
                <a:latin typeface="Times New Roman" panose="02020603050405020304" pitchFamily="18" charset="0"/>
                <a:cs typeface="Times New Roman" panose="02020603050405020304" pitchFamily="18" charset="0"/>
              </a:rPr>
              <a:t>KẾT LUẬN</a:t>
            </a:r>
            <a:r>
              <a:rPr lang="en-US" sz="2400" b="1">
                <a:solidFill>
                  <a:schemeClr val="bg1">
                    <a:lumMod val="75000"/>
                  </a:schemeClr>
                </a:solidFill>
                <a:latin typeface="Times New Roman" panose="02020603050405020304" pitchFamily="18" charset="0"/>
                <a:cs typeface="Times New Roman" panose="02020603050405020304" pitchFamily="18" charset="0"/>
              </a:rPr>
              <a:t> VÀ KHUYẾN NGHỊ </a:t>
            </a:r>
            <a:endParaRPr lang="en-US" sz="2400" b="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6008E89-E686-1126-E691-D94FC6661C6F}"/>
              </a:ext>
            </a:extLst>
          </p:cNvPr>
          <p:cNvSpPr txBox="1"/>
          <p:nvPr/>
        </p:nvSpPr>
        <p:spPr>
          <a:xfrm>
            <a:off x="787079" y="1574787"/>
            <a:ext cx="7893934" cy="2862322"/>
          </a:xfrm>
          <a:prstGeom prst="rect">
            <a:avLst/>
          </a:prstGeom>
          <a:noFill/>
        </p:spPr>
        <p:txBody>
          <a:bodyPr wrap="square">
            <a:spAutoFit/>
          </a:bodyPr>
          <a:lstStyle/>
          <a:p>
            <a:pPr algn="just"/>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KẾT L</a:t>
            </a:r>
            <a:r>
              <a:rPr lang="en-US" sz="1800" b="1">
                <a:latin typeface="Times New Roman" panose="02020603050405020304" pitchFamily="18" charset="0"/>
                <a:ea typeface="Calibri" panose="020F0502020204030204" pitchFamily="34" charset="0"/>
                <a:cs typeface="Times New Roman" panose="02020603050405020304" pitchFamily="18" charset="0"/>
              </a:rPr>
              <a:t>UẬN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1800" dirty="0">
                <a:effectLst/>
                <a:latin typeface="Times New Roman" panose="02020603050405020304" pitchFamily="18" charset="0"/>
                <a:ea typeface="Calibri" panose="020F0502020204030204" pitchFamily="34" charset="0"/>
                <a:cs typeface="Times New Roman" panose="02020603050405020304" pitchFamily="18" charset="0"/>
              </a:rPr>
              <a:t>Kết quả cho thấy mô hình dạy học này khả thi và hiệu quả, giúp học sinh phát triển tư duy toán học, kỹ năng làm việc nhóm và khả năng kết nối toán học với cuộc sống.</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800" b="1" dirty="0">
                <a:latin typeface="Times New Roman" panose="02020603050405020304" pitchFamily="18" charset="0"/>
                <a:ea typeface="Calibri" panose="020F0502020204030204" pitchFamily="34" charset="0"/>
                <a:cs typeface="Times New Roman" panose="02020603050405020304" pitchFamily="18" charset="0"/>
              </a:rPr>
              <a:t>2</a:t>
            </a:r>
            <a:r>
              <a:rPr lang="en-US" sz="1800" b="1">
                <a:latin typeface="Times New Roman" panose="02020603050405020304" pitchFamily="18" charset="0"/>
                <a:ea typeface="Calibri" panose="020F0502020204030204" pitchFamily="34" charset="0"/>
                <a:cs typeface="Times New Roman" panose="02020603050405020304" pitchFamily="18" charset="0"/>
              </a:rPr>
              <a:t>. KHUYẾN NGHỊ</a:t>
            </a:r>
            <a:endParaRPr lang="en-US" sz="1800" b="1"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Tx/>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tiễn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khích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buFontTx/>
              <a:buChar char="-"/>
            </a:pPr>
            <a:r>
              <a:rPr lang="en-US" sz="18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cực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trao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phản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5" dur="500"/>
                                        <p:tgtEl>
                                          <p:spTgt spid="4">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8" dur="500"/>
                                        <p:tgtEl>
                                          <p:spTgt spid="4">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grpSp>
        <p:nvGrpSpPr>
          <p:cNvPr id="1456" name="Google Shape;1456;p57"/>
          <p:cNvGrpSpPr/>
          <p:nvPr/>
        </p:nvGrpSpPr>
        <p:grpSpPr>
          <a:xfrm rot="16938356">
            <a:off x="8095980" y="-1150606"/>
            <a:ext cx="2471175" cy="2747975"/>
            <a:chOff x="7398357" y="-662077"/>
            <a:chExt cx="2471175" cy="2747975"/>
          </a:xfrm>
        </p:grpSpPr>
        <p:sp>
          <p:nvSpPr>
            <p:cNvPr id="1457" name="Google Shape;1457;p57"/>
            <p:cNvSpPr/>
            <p:nvPr/>
          </p:nvSpPr>
          <p:spPr>
            <a:xfrm rot="-5400000">
              <a:off x="7370982" y="-634702"/>
              <a:ext cx="2525925" cy="2471175"/>
            </a:xfrm>
            <a:custGeom>
              <a:avLst/>
              <a:gdLst/>
              <a:ahLst/>
              <a:cxnLst/>
              <a:rect l="l" t="t" r="r" b="b"/>
              <a:pathLst>
                <a:path w="101037" h="98847" extrusionOk="0">
                  <a:moveTo>
                    <a:pt x="12296" y="1"/>
                  </a:moveTo>
                  <a:cubicBezTo>
                    <a:pt x="9431" y="1"/>
                    <a:pt x="6566" y="1095"/>
                    <a:pt x="4378" y="3283"/>
                  </a:cubicBezTo>
                  <a:cubicBezTo>
                    <a:pt x="1" y="7660"/>
                    <a:pt x="1" y="14773"/>
                    <a:pt x="4378" y="19150"/>
                  </a:cubicBezTo>
                  <a:lnTo>
                    <a:pt x="80823" y="95564"/>
                  </a:lnTo>
                  <a:cubicBezTo>
                    <a:pt x="83011" y="97753"/>
                    <a:pt x="85876" y="98847"/>
                    <a:pt x="88741" y="98847"/>
                  </a:cubicBezTo>
                  <a:cubicBezTo>
                    <a:pt x="91606" y="98847"/>
                    <a:pt x="94471" y="97753"/>
                    <a:pt x="96659" y="95564"/>
                  </a:cubicBezTo>
                  <a:cubicBezTo>
                    <a:pt x="101036" y="91187"/>
                    <a:pt x="101036" y="84105"/>
                    <a:pt x="96659" y="79728"/>
                  </a:cubicBezTo>
                  <a:lnTo>
                    <a:pt x="20214" y="3283"/>
                  </a:lnTo>
                  <a:cubicBezTo>
                    <a:pt x="18025" y="1095"/>
                    <a:pt x="15161" y="1"/>
                    <a:pt x="12296"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7"/>
            <p:cNvSpPr/>
            <p:nvPr/>
          </p:nvSpPr>
          <p:spPr>
            <a:xfrm rot="-5400000">
              <a:off x="7569882" y="-202877"/>
              <a:ext cx="1193050" cy="1192300"/>
            </a:xfrm>
            <a:custGeom>
              <a:avLst/>
              <a:gdLst/>
              <a:ahLst/>
              <a:cxnLst/>
              <a:rect l="l" t="t" r="r" b="b"/>
              <a:pathLst>
                <a:path w="47722" h="47692" fill="none" extrusionOk="0">
                  <a:moveTo>
                    <a:pt x="44591" y="44591"/>
                  </a:moveTo>
                  <a:lnTo>
                    <a:pt x="44591" y="44591"/>
                  </a:lnTo>
                  <a:cubicBezTo>
                    <a:pt x="47722" y="41491"/>
                    <a:pt x="47722" y="36445"/>
                    <a:pt x="44591" y="33345"/>
                  </a:cubicBezTo>
                  <a:lnTo>
                    <a:pt x="14348" y="3101"/>
                  </a:lnTo>
                  <a:cubicBezTo>
                    <a:pt x="11247" y="1"/>
                    <a:pt x="6201" y="1"/>
                    <a:pt x="3101" y="3101"/>
                  </a:cubicBezTo>
                  <a:lnTo>
                    <a:pt x="3101" y="3101"/>
                  </a:lnTo>
                  <a:cubicBezTo>
                    <a:pt x="1" y="6201"/>
                    <a:pt x="1" y="11217"/>
                    <a:pt x="3101" y="14347"/>
                  </a:cubicBezTo>
                  <a:lnTo>
                    <a:pt x="33375" y="44591"/>
                  </a:lnTo>
                  <a:cubicBezTo>
                    <a:pt x="36476" y="47691"/>
                    <a:pt x="41491" y="47691"/>
                    <a:pt x="44591" y="44591"/>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7"/>
            <p:cNvSpPr/>
            <p:nvPr/>
          </p:nvSpPr>
          <p:spPr>
            <a:xfrm rot="-5400000">
              <a:off x="7937707" y="408023"/>
              <a:ext cx="1677875" cy="1677875"/>
            </a:xfrm>
            <a:custGeom>
              <a:avLst/>
              <a:gdLst/>
              <a:ahLst/>
              <a:cxnLst/>
              <a:rect l="l" t="t" r="r" b="b"/>
              <a:pathLst>
                <a:path w="67115" h="67115" fill="none" extrusionOk="0">
                  <a:moveTo>
                    <a:pt x="64318" y="64287"/>
                  </a:moveTo>
                  <a:lnTo>
                    <a:pt x="64318" y="64287"/>
                  </a:lnTo>
                  <a:cubicBezTo>
                    <a:pt x="67114" y="61491"/>
                    <a:pt x="67114" y="56962"/>
                    <a:pt x="64318" y="54166"/>
                  </a:cubicBezTo>
                  <a:lnTo>
                    <a:pt x="12949" y="2797"/>
                  </a:lnTo>
                  <a:cubicBezTo>
                    <a:pt x="10153" y="1"/>
                    <a:pt x="5624" y="1"/>
                    <a:pt x="2797" y="2797"/>
                  </a:cubicBezTo>
                  <a:lnTo>
                    <a:pt x="2797" y="2797"/>
                  </a:lnTo>
                  <a:cubicBezTo>
                    <a:pt x="1" y="5593"/>
                    <a:pt x="1" y="10122"/>
                    <a:pt x="2797" y="12919"/>
                  </a:cubicBezTo>
                  <a:lnTo>
                    <a:pt x="54166" y="64287"/>
                  </a:lnTo>
                  <a:cubicBezTo>
                    <a:pt x="56993" y="67114"/>
                    <a:pt x="61522" y="67114"/>
                    <a:pt x="64318" y="6428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7"/>
            <p:cNvSpPr/>
            <p:nvPr/>
          </p:nvSpPr>
          <p:spPr>
            <a:xfrm rot="-5400000">
              <a:off x="8047894" y="289485"/>
              <a:ext cx="1309325" cy="1274350"/>
            </a:xfrm>
            <a:custGeom>
              <a:avLst/>
              <a:gdLst/>
              <a:ahLst/>
              <a:cxnLst/>
              <a:rect l="l" t="t" r="r" b="b"/>
              <a:pathLst>
                <a:path w="52373" h="50974" extrusionOk="0">
                  <a:moveTo>
                    <a:pt x="7884" y="0"/>
                  </a:moveTo>
                  <a:cubicBezTo>
                    <a:pt x="6049" y="0"/>
                    <a:pt x="4210" y="699"/>
                    <a:pt x="2797" y="2097"/>
                  </a:cubicBezTo>
                  <a:cubicBezTo>
                    <a:pt x="0" y="4894"/>
                    <a:pt x="0" y="9453"/>
                    <a:pt x="2797" y="12250"/>
                  </a:cubicBezTo>
                  <a:lnTo>
                    <a:pt x="39424" y="48876"/>
                  </a:lnTo>
                  <a:cubicBezTo>
                    <a:pt x="40822" y="50274"/>
                    <a:pt x="42661" y="50973"/>
                    <a:pt x="44500" y="50973"/>
                  </a:cubicBezTo>
                  <a:cubicBezTo>
                    <a:pt x="46339" y="50973"/>
                    <a:pt x="48178" y="50274"/>
                    <a:pt x="49576" y="48876"/>
                  </a:cubicBezTo>
                  <a:cubicBezTo>
                    <a:pt x="52372" y="46049"/>
                    <a:pt x="52372" y="41520"/>
                    <a:pt x="49576" y="38724"/>
                  </a:cubicBezTo>
                  <a:lnTo>
                    <a:pt x="12949" y="2097"/>
                  </a:lnTo>
                  <a:cubicBezTo>
                    <a:pt x="11551" y="699"/>
                    <a:pt x="9719" y="0"/>
                    <a:pt x="7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7"/>
            <p:cNvSpPr/>
            <p:nvPr/>
          </p:nvSpPr>
          <p:spPr>
            <a:xfrm rot="-5400000">
              <a:off x="7513119" y="-490540"/>
              <a:ext cx="1827575" cy="1809500"/>
            </a:xfrm>
            <a:custGeom>
              <a:avLst/>
              <a:gdLst/>
              <a:ahLst/>
              <a:cxnLst/>
              <a:rect l="l" t="t" r="r" b="b"/>
              <a:pathLst>
                <a:path w="73103" h="72380" extrusionOk="0">
                  <a:moveTo>
                    <a:pt x="4089" y="0"/>
                  </a:moveTo>
                  <a:cubicBezTo>
                    <a:pt x="3139" y="0"/>
                    <a:pt x="2189" y="358"/>
                    <a:pt x="1460" y="1072"/>
                  </a:cubicBezTo>
                  <a:cubicBezTo>
                    <a:pt x="1" y="2531"/>
                    <a:pt x="1" y="4871"/>
                    <a:pt x="1460" y="6330"/>
                  </a:cubicBezTo>
                  <a:lnTo>
                    <a:pt x="66415" y="71286"/>
                  </a:lnTo>
                  <a:cubicBezTo>
                    <a:pt x="67130" y="72015"/>
                    <a:pt x="68080" y="72380"/>
                    <a:pt x="69033" y="72380"/>
                  </a:cubicBezTo>
                  <a:cubicBezTo>
                    <a:pt x="69987" y="72380"/>
                    <a:pt x="70944" y="72015"/>
                    <a:pt x="71674" y="71286"/>
                  </a:cubicBezTo>
                  <a:cubicBezTo>
                    <a:pt x="73103" y="69827"/>
                    <a:pt x="73103" y="67486"/>
                    <a:pt x="71674" y="66027"/>
                  </a:cubicBezTo>
                  <a:lnTo>
                    <a:pt x="6718" y="1072"/>
                  </a:lnTo>
                  <a:cubicBezTo>
                    <a:pt x="5989" y="358"/>
                    <a:pt x="5039" y="0"/>
                    <a:pt x="40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itle 6">
            <a:extLst>
              <a:ext uri="{FF2B5EF4-FFF2-40B4-BE49-F238E27FC236}">
                <a16:creationId xmlns:a16="http://schemas.microsoft.com/office/drawing/2014/main" id="{0DCEADE8-7AF4-48DF-A8A1-216D0AC349D5}"/>
              </a:ext>
            </a:extLst>
          </p:cNvPr>
          <p:cNvSpPr>
            <a:spLocks noGrp="1"/>
          </p:cNvSpPr>
          <p:nvPr>
            <p:ph type="title"/>
          </p:nvPr>
        </p:nvSpPr>
        <p:spPr>
          <a:xfrm>
            <a:off x="721906" y="2138717"/>
            <a:ext cx="7993504" cy="576000"/>
          </a:xfrm>
        </p:spPr>
        <p:txBody>
          <a:bodyPr/>
          <a:lstStyle/>
          <a:p>
            <a:r>
              <a:rPr lang="en-US" sz="2400" b="1">
                <a:solidFill>
                  <a:schemeClr val="bg1">
                    <a:lumMod val="75000"/>
                  </a:schemeClr>
                </a:solidFill>
                <a:latin typeface="Times New Roman" panose="02020603050405020304" pitchFamily="18" charset="0"/>
                <a:cs typeface="Times New Roman" panose="02020603050405020304" pitchFamily="18" charset="0"/>
              </a:rPr>
              <a:t>CẢM ƠN CÁC THẦY CÔ ĐÃ LẮNG NGHE!</a:t>
            </a:r>
            <a:endParaRPr lang="en-US" sz="2400" b="1"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4832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24" name="Google Shape;585;p45">
            <a:extLst>
              <a:ext uri="{FF2B5EF4-FFF2-40B4-BE49-F238E27FC236}">
                <a16:creationId xmlns:a16="http://schemas.microsoft.com/office/drawing/2014/main" id="{94D36E6F-1FFB-4741-81D9-B1F3692BF8A0}"/>
              </a:ext>
            </a:extLst>
          </p:cNvPr>
          <p:cNvSpPr txBox="1">
            <a:spLocks/>
          </p:cNvSpPr>
          <p:nvPr/>
        </p:nvSpPr>
        <p:spPr>
          <a:xfrm>
            <a:off x="416665" y="1624148"/>
            <a:ext cx="8310669" cy="189520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9pPr>
          </a:lstStyle>
          <a:p>
            <a:pPr algn="ctr">
              <a:lnSpc>
                <a:spcPct val="150000"/>
              </a:lnSpc>
            </a:pPr>
            <a:r>
              <a:rPr lang="en-US" sz="3600" b="1">
                <a:solidFill>
                  <a:schemeClr val="bg1">
                    <a:lumMod val="75000"/>
                  </a:schemeClr>
                </a:solidFill>
                <a:latin typeface="Times New Roman" panose="02020603050405020304" pitchFamily="18" charset="0"/>
                <a:cs typeface="Times New Roman" panose="02020603050405020304" pitchFamily="18" charset="0"/>
              </a:rPr>
              <a:t>BIỆN PHÁP</a:t>
            </a:r>
            <a:endParaRPr lang="en-US" sz="3600" b="1" dirty="0">
              <a:solidFill>
                <a:schemeClr val="bg1">
                  <a:lumMod val="75000"/>
                </a:schemeClr>
              </a:solidFill>
              <a:latin typeface="Times New Roman" panose="02020603050405020304" pitchFamily="18" charset="0"/>
              <a:cs typeface="Times New Roman" panose="02020603050405020304" pitchFamily="18" charset="0"/>
            </a:endParaRPr>
          </a:p>
          <a:p>
            <a:pPr algn="ctr">
              <a:lnSpc>
                <a:spcPct val="150000"/>
              </a:lnSpc>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VẬN DỤNG MÔ HÌNH DẠY HỌC </a:t>
            </a:r>
            <a:r>
              <a:rPr lang="vi-VN" sz="2000" b="1">
                <a:effectLst/>
                <a:latin typeface="Times New Roman" panose="02020603050405020304" pitchFamily="18" charset="0"/>
                <a:ea typeface="Calibri" panose="020F0502020204030204" pitchFamily="34" charset="0"/>
                <a:cs typeface="Times New Roman" panose="02020603050405020304" pitchFamily="18" charset="0"/>
              </a:rPr>
              <a:t>STEM </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TRONG </a:t>
            </a: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DẠY </a:t>
            </a:r>
            <a:r>
              <a:rPr lang="vi-VN" sz="2000" b="1">
                <a:effectLst/>
                <a:latin typeface="Times New Roman" panose="02020603050405020304" pitchFamily="18" charset="0"/>
                <a:ea typeface="Calibri" panose="020F0502020204030204" pitchFamily="34" charset="0"/>
                <a:cs typeface="Times New Roman" panose="02020603050405020304" pitchFamily="18" charset="0"/>
              </a:rPr>
              <a:t>HỌC TAM </a:t>
            </a: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GIÁC ĐỒNG DẠNG VÀ HÌNH </a:t>
            </a:r>
            <a:r>
              <a:rPr lang="vi-VN" sz="2000" b="1">
                <a:effectLst/>
                <a:latin typeface="Times New Roman" panose="02020603050405020304" pitchFamily="18" charset="0"/>
                <a:ea typeface="Calibri" panose="020F0502020204030204" pitchFamily="34" charset="0"/>
                <a:cs typeface="Times New Roman" panose="02020603050405020304" pitchFamily="18" charset="0"/>
              </a:rPr>
              <a:t>ĐỒNG DẠNG</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CHO </a:t>
            </a: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HỌC SINH </a:t>
            </a:r>
            <a:r>
              <a:rPr lang="vi-VN" sz="2000" b="1">
                <a:effectLst/>
                <a:latin typeface="Times New Roman" panose="02020603050405020304" pitchFamily="18" charset="0"/>
                <a:ea typeface="Calibri" panose="020F0502020204030204" pitchFamily="34" charset="0"/>
                <a:cs typeface="Times New Roman" panose="02020603050405020304" pitchFamily="18" charset="0"/>
              </a:rPr>
              <a:t>LỚP 8</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676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2" name="Google Shape;1414;p54">
            <a:extLst>
              <a:ext uri="{FF2B5EF4-FFF2-40B4-BE49-F238E27FC236}">
                <a16:creationId xmlns:a16="http://schemas.microsoft.com/office/drawing/2014/main" id="{A82E373B-119E-8A24-0EBA-7DB66877A89D}"/>
              </a:ext>
            </a:extLst>
          </p:cNvPr>
          <p:cNvSpPr txBox="1">
            <a:spLocks/>
          </p:cNvSpPr>
          <p:nvPr/>
        </p:nvSpPr>
        <p:spPr>
          <a:xfrm>
            <a:off x="3716635" y="3647233"/>
            <a:ext cx="2867043" cy="838955"/>
          </a:xfrm>
          <a:prstGeom prst="roundRect">
            <a:avLst/>
          </a:prstGeom>
          <a:solidFill>
            <a:schemeClr val="accent5">
              <a:lumMod val="95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nSpc>
                <a:spcPct val="150000"/>
              </a:lnSpc>
            </a:pPr>
            <a:r>
              <a:rPr lang="en-US" sz="2000" b="1" dirty="0" err="1">
                <a:solidFill>
                  <a:schemeClr val="bg1">
                    <a:lumMod val="75000"/>
                  </a:schemeClr>
                </a:solidFill>
                <a:latin typeface="Times New Roman" panose="02020603050405020304" pitchFamily="18" charset="0"/>
                <a:cs typeface="Times New Roman" panose="02020603050405020304" pitchFamily="18" charset="0"/>
              </a:rPr>
              <a:t>Kết</a:t>
            </a:r>
            <a:r>
              <a:rPr lang="en-US" sz="2000" b="1" dirty="0">
                <a:solidFill>
                  <a:schemeClr val="bg1">
                    <a:lumMod val="75000"/>
                  </a:schemeClr>
                </a:solidFill>
                <a:latin typeface="Times New Roman" panose="02020603050405020304" pitchFamily="18" charset="0"/>
                <a:cs typeface="Times New Roman" panose="02020603050405020304" pitchFamily="18" charset="0"/>
              </a:rPr>
              <a:t> </a:t>
            </a:r>
            <a:r>
              <a:rPr lang="en-US" sz="2000" b="1" dirty="0" err="1">
                <a:solidFill>
                  <a:schemeClr val="bg1">
                    <a:lumMod val="75000"/>
                  </a:schemeClr>
                </a:solidFill>
                <a:latin typeface="Times New Roman" panose="02020603050405020304" pitchFamily="18" charset="0"/>
                <a:cs typeface="Times New Roman" panose="02020603050405020304" pitchFamily="18" charset="0"/>
              </a:rPr>
              <a:t>luận</a:t>
            </a:r>
            <a:r>
              <a:rPr lang="en-US" sz="2000" b="1" dirty="0">
                <a:solidFill>
                  <a:schemeClr val="bg1">
                    <a:lumMod val="75000"/>
                  </a:schemeClr>
                </a:solidFill>
                <a:latin typeface="Times New Roman" panose="02020603050405020304" pitchFamily="18" charset="0"/>
                <a:cs typeface="Times New Roman" panose="02020603050405020304" pitchFamily="18" charset="0"/>
              </a:rPr>
              <a:t>, </a:t>
            </a:r>
            <a:r>
              <a:rPr lang="en-US" sz="2000" b="1" dirty="0" err="1">
                <a:solidFill>
                  <a:schemeClr val="bg1">
                    <a:lumMod val="75000"/>
                  </a:schemeClr>
                </a:solidFill>
                <a:latin typeface="Times New Roman" panose="02020603050405020304" pitchFamily="18" charset="0"/>
                <a:cs typeface="Times New Roman" panose="02020603050405020304" pitchFamily="18" charset="0"/>
              </a:rPr>
              <a:t>nhận</a:t>
            </a:r>
            <a:r>
              <a:rPr lang="en-US" sz="2000" b="1" dirty="0">
                <a:solidFill>
                  <a:schemeClr val="bg1">
                    <a:lumMod val="75000"/>
                  </a:schemeClr>
                </a:solidFill>
                <a:latin typeface="Times New Roman" panose="02020603050405020304" pitchFamily="18" charset="0"/>
                <a:cs typeface="Times New Roman" panose="02020603050405020304" pitchFamily="18" charset="0"/>
              </a:rPr>
              <a:t> </a:t>
            </a:r>
            <a:r>
              <a:rPr lang="en-US" sz="2000" b="1" dirty="0" err="1">
                <a:solidFill>
                  <a:schemeClr val="bg1">
                    <a:lumMod val="75000"/>
                  </a:schemeClr>
                </a:solidFill>
                <a:latin typeface="Times New Roman" panose="02020603050405020304" pitchFamily="18" charset="0"/>
                <a:cs typeface="Times New Roman" panose="02020603050405020304" pitchFamily="18" charset="0"/>
              </a:rPr>
              <a:t>định</a:t>
            </a:r>
            <a:endParaRPr lang="vi-VN" sz="2000" b="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3" name="Google Shape;1414;p54">
            <a:extLst>
              <a:ext uri="{FF2B5EF4-FFF2-40B4-BE49-F238E27FC236}">
                <a16:creationId xmlns:a16="http://schemas.microsoft.com/office/drawing/2014/main" id="{42D8A1D7-AE8D-7967-EBB2-F5D4166FFFA9}"/>
              </a:ext>
            </a:extLst>
          </p:cNvPr>
          <p:cNvSpPr txBox="1">
            <a:spLocks/>
          </p:cNvSpPr>
          <p:nvPr/>
        </p:nvSpPr>
        <p:spPr>
          <a:xfrm>
            <a:off x="3716635" y="875233"/>
            <a:ext cx="2867043" cy="828597"/>
          </a:xfrm>
          <a:prstGeom prst="roundRect">
            <a:avLst/>
          </a:prstGeom>
          <a:solidFill>
            <a:schemeClr val="accent5">
              <a:lumMod val="95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nSpc>
                <a:spcPct val="150000"/>
              </a:lnSpc>
            </a:pPr>
            <a:r>
              <a:rPr lang="en-US" sz="2000" b="1">
                <a:solidFill>
                  <a:schemeClr val="bg1">
                    <a:lumMod val="75000"/>
                  </a:schemeClr>
                </a:solidFill>
                <a:latin typeface="Times New Roman" panose="02020603050405020304" pitchFamily="18" charset="0"/>
                <a:cs typeface="Times New Roman" panose="02020603050405020304" pitchFamily="18" charset="0"/>
              </a:rPr>
              <a:t>Phần mở đầu</a:t>
            </a:r>
            <a:endParaRPr lang="vi-VN" sz="2000" b="1" dirty="0">
              <a:solidFill>
                <a:schemeClr val="bg1">
                  <a:lumMod val="75000"/>
                </a:schemeClr>
              </a:solidFill>
              <a:latin typeface="Times New Roman" panose="02020603050405020304" pitchFamily="18" charset="0"/>
              <a:cs typeface="Times New Roman" panose="02020603050405020304" pitchFamily="18" charset="0"/>
            </a:endParaRPr>
          </a:p>
          <a:p>
            <a:pPr marL="0" indent="0" algn="just">
              <a:lnSpc>
                <a:spcPct val="150000"/>
              </a:lnSpc>
            </a:pPr>
            <a:endParaRPr lang="vi-VN" sz="2000" b="1" dirty="0">
              <a:solidFill>
                <a:schemeClr val="bg1">
                  <a:lumMod val="75000"/>
                </a:schemeClr>
              </a:solidFill>
              <a:latin typeface="Times New Roman" panose="02020603050405020304" pitchFamily="18" charset="0"/>
              <a:cs typeface="Times New Roman" panose="02020603050405020304" pitchFamily="18" charset="0"/>
            </a:endParaRPr>
          </a:p>
        </p:txBody>
      </p:sp>
      <p:grpSp>
        <p:nvGrpSpPr>
          <p:cNvPr id="5" name="Google Shape;9217;p92">
            <a:extLst>
              <a:ext uri="{FF2B5EF4-FFF2-40B4-BE49-F238E27FC236}">
                <a16:creationId xmlns:a16="http://schemas.microsoft.com/office/drawing/2014/main" id="{F5F1BAA4-E50B-F516-D040-C0D441D71DB0}"/>
              </a:ext>
            </a:extLst>
          </p:cNvPr>
          <p:cNvGrpSpPr/>
          <p:nvPr/>
        </p:nvGrpSpPr>
        <p:grpSpPr>
          <a:xfrm rot="5400000">
            <a:off x="729487" y="1606352"/>
            <a:ext cx="3400782" cy="2378390"/>
            <a:chOff x="2484774" y="3549312"/>
            <a:chExt cx="1231201" cy="865314"/>
          </a:xfrm>
        </p:grpSpPr>
        <p:grpSp>
          <p:nvGrpSpPr>
            <p:cNvPr id="7" name="Google Shape;9218;p92">
              <a:extLst>
                <a:ext uri="{FF2B5EF4-FFF2-40B4-BE49-F238E27FC236}">
                  <a16:creationId xmlns:a16="http://schemas.microsoft.com/office/drawing/2014/main" id="{CD73EAA9-9456-699A-3A67-AAA85ABD42E8}"/>
                </a:ext>
              </a:extLst>
            </p:cNvPr>
            <p:cNvGrpSpPr/>
            <p:nvPr/>
          </p:nvGrpSpPr>
          <p:grpSpPr>
            <a:xfrm>
              <a:off x="2484774" y="3549312"/>
              <a:ext cx="1231201" cy="865314"/>
              <a:chOff x="2484774" y="3549312"/>
              <a:chExt cx="1231201" cy="865314"/>
            </a:xfrm>
          </p:grpSpPr>
          <p:sp>
            <p:nvSpPr>
              <p:cNvPr id="11" name="Google Shape;9219;p92">
                <a:extLst>
                  <a:ext uri="{FF2B5EF4-FFF2-40B4-BE49-F238E27FC236}">
                    <a16:creationId xmlns:a16="http://schemas.microsoft.com/office/drawing/2014/main" id="{41ACE128-F13A-576B-16B6-DE39B3BB6B74}"/>
                  </a:ext>
                </a:extLst>
              </p:cNvPr>
              <p:cNvSpPr/>
              <p:nvPr/>
            </p:nvSpPr>
            <p:spPr>
              <a:xfrm>
                <a:off x="2484774" y="3827200"/>
                <a:ext cx="1231201" cy="587426"/>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9221;p92">
                <a:extLst>
                  <a:ext uri="{FF2B5EF4-FFF2-40B4-BE49-F238E27FC236}">
                    <a16:creationId xmlns:a16="http://schemas.microsoft.com/office/drawing/2014/main" id="{E7F7AB52-B843-15E6-FE49-5CC0E27CFEA8}"/>
                  </a:ext>
                </a:extLst>
              </p:cNvPr>
              <p:cNvSpPr/>
              <p:nvPr/>
            </p:nvSpPr>
            <p:spPr>
              <a:xfrm>
                <a:off x="2671685" y="3946743"/>
                <a:ext cx="66900" cy="669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grpSp>
            <p:nvGrpSpPr>
              <p:cNvPr id="13" name="Google Shape;9223;p92">
                <a:extLst>
                  <a:ext uri="{FF2B5EF4-FFF2-40B4-BE49-F238E27FC236}">
                    <a16:creationId xmlns:a16="http://schemas.microsoft.com/office/drawing/2014/main" id="{2D443CFA-D121-7779-08E5-CA7F9A227F07}"/>
                  </a:ext>
                </a:extLst>
              </p:cNvPr>
              <p:cNvGrpSpPr/>
              <p:nvPr/>
            </p:nvGrpSpPr>
            <p:grpSpPr>
              <a:xfrm>
                <a:off x="3336547" y="3549312"/>
                <a:ext cx="202982" cy="387976"/>
                <a:chOff x="3336547" y="3549312"/>
                <a:chExt cx="202982" cy="387976"/>
              </a:xfrm>
            </p:grpSpPr>
            <p:sp>
              <p:nvSpPr>
                <p:cNvPr id="14" name="Google Shape;9224;p92">
                  <a:extLst>
                    <a:ext uri="{FF2B5EF4-FFF2-40B4-BE49-F238E27FC236}">
                      <a16:creationId xmlns:a16="http://schemas.microsoft.com/office/drawing/2014/main" id="{9312DFEA-68D6-E5AB-76C1-1C419C07E612}"/>
                    </a:ext>
                  </a:extLst>
                </p:cNvPr>
                <p:cNvSpPr/>
                <p:nvPr/>
              </p:nvSpPr>
              <p:spPr>
                <a:xfrm>
                  <a:off x="3336547" y="3855675"/>
                  <a:ext cx="66900" cy="81613"/>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cxnSp>
              <p:nvCxnSpPr>
                <p:cNvPr id="15" name="Google Shape;9225;p92">
                  <a:extLst>
                    <a:ext uri="{FF2B5EF4-FFF2-40B4-BE49-F238E27FC236}">
                      <a16:creationId xmlns:a16="http://schemas.microsoft.com/office/drawing/2014/main" id="{FEB37678-0A40-BEEF-1915-7EF618520F66}"/>
                    </a:ext>
                  </a:extLst>
                </p:cNvPr>
                <p:cNvCxnSpPr>
                  <a:cxnSpLocks/>
                </p:cNvCxnSpPr>
                <p:nvPr/>
              </p:nvCxnSpPr>
              <p:spPr>
                <a:xfrm rot="16200000">
                  <a:off x="3288616" y="3625582"/>
                  <a:ext cx="327184" cy="174643"/>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grpSp>
          <p:nvGrpSpPr>
            <p:cNvPr id="8" name="Google Shape;9235;p92">
              <a:extLst>
                <a:ext uri="{FF2B5EF4-FFF2-40B4-BE49-F238E27FC236}">
                  <a16:creationId xmlns:a16="http://schemas.microsoft.com/office/drawing/2014/main" id="{07B69723-2851-DE2B-A2A1-82EBF4B27E18}"/>
                </a:ext>
              </a:extLst>
            </p:cNvPr>
            <p:cNvGrpSpPr/>
            <p:nvPr/>
          </p:nvGrpSpPr>
          <p:grpSpPr>
            <a:xfrm>
              <a:off x="2633353" y="3965763"/>
              <a:ext cx="933975" cy="445687"/>
              <a:chOff x="2633353" y="3965763"/>
              <a:chExt cx="933975" cy="445687"/>
            </a:xfrm>
          </p:grpSpPr>
          <p:sp>
            <p:nvSpPr>
              <p:cNvPr id="9" name="Google Shape;9236;p92">
                <a:extLst>
                  <a:ext uri="{FF2B5EF4-FFF2-40B4-BE49-F238E27FC236}">
                    <a16:creationId xmlns:a16="http://schemas.microsoft.com/office/drawing/2014/main" id="{0E1F6DC1-9C47-969D-DC32-C388F38E7ADF}"/>
                  </a:ext>
                </a:extLst>
              </p:cNvPr>
              <p:cNvSpPr/>
              <p:nvPr/>
            </p:nvSpPr>
            <p:spPr>
              <a:xfrm>
                <a:off x="2633353" y="3965763"/>
                <a:ext cx="933975" cy="445687"/>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solidFill>
                  <a:schemeClr val="bg1">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9237;p92">
                <a:extLst>
                  <a:ext uri="{FF2B5EF4-FFF2-40B4-BE49-F238E27FC236}">
                    <a16:creationId xmlns:a16="http://schemas.microsoft.com/office/drawing/2014/main" id="{A6680700-C45C-9130-CF3B-067A0901196E}"/>
                  </a:ext>
                </a:extLst>
              </p:cNvPr>
              <p:cNvSpPr/>
              <p:nvPr/>
            </p:nvSpPr>
            <p:spPr>
              <a:xfrm>
                <a:off x="2702006" y="4030399"/>
                <a:ext cx="798496" cy="381051"/>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solidFill>
                  <a:schemeClr val="bg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cxnSp>
        <p:nvCxnSpPr>
          <p:cNvPr id="16" name="Google Shape;9225;p92">
            <a:extLst>
              <a:ext uri="{FF2B5EF4-FFF2-40B4-BE49-F238E27FC236}">
                <a16:creationId xmlns:a16="http://schemas.microsoft.com/office/drawing/2014/main" id="{2C1A4755-2FAA-8491-3FC3-FCBBA1C22E58}"/>
              </a:ext>
            </a:extLst>
          </p:cNvPr>
          <p:cNvCxnSpPr>
            <a:cxnSpLocks/>
            <a:stCxn id="3" idx="1"/>
            <a:endCxn id="12" idx="0"/>
          </p:cNvCxnSpPr>
          <p:nvPr/>
        </p:nvCxnSpPr>
        <p:spPr>
          <a:xfrm rot="10800000" flipV="1">
            <a:off x="2526701" y="1289531"/>
            <a:ext cx="1189935" cy="414299"/>
          </a:xfrm>
          <a:prstGeom prst="bentConnector3">
            <a:avLst>
              <a:gd name="adj1" fmla="val 50000"/>
            </a:avLst>
          </a:prstGeom>
          <a:noFill/>
          <a:ln w="19050" cap="flat" cmpd="sng">
            <a:solidFill>
              <a:srgbClr val="869FB2"/>
            </a:solidFill>
            <a:prstDash val="solid"/>
            <a:round/>
            <a:headEnd type="none" w="med" len="med"/>
            <a:tailEnd type="none" w="med" len="med"/>
          </a:ln>
        </p:spPr>
      </p:cxnSp>
      <p:sp>
        <p:nvSpPr>
          <p:cNvPr id="17" name="Google Shape;1414;p54">
            <a:extLst>
              <a:ext uri="{FF2B5EF4-FFF2-40B4-BE49-F238E27FC236}">
                <a16:creationId xmlns:a16="http://schemas.microsoft.com/office/drawing/2014/main" id="{9A97D8DA-96F9-B025-5ADB-4C5EF3B6EA8D}"/>
              </a:ext>
            </a:extLst>
          </p:cNvPr>
          <p:cNvSpPr txBox="1">
            <a:spLocks/>
          </p:cNvSpPr>
          <p:nvPr/>
        </p:nvSpPr>
        <p:spPr>
          <a:xfrm>
            <a:off x="3716635" y="2271287"/>
            <a:ext cx="2867043" cy="828597"/>
          </a:xfrm>
          <a:prstGeom prst="roundRect">
            <a:avLst/>
          </a:prstGeom>
          <a:solidFill>
            <a:schemeClr val="accent5">
              <a:lumMod val="95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nSpc>
                <a:spcPct val="150000"/>
              </a:lnSpc>
            </a:pPr>
            <a:r>
              <a:rPr lang="en-US" sz="2000" b="1" dirty="0" err="1">
                <a:solidFill>
                  <a:schemeClr val="bg1">
                    <a:lumMod val="75000"/>
                  </a:schemeClr>
                </a:solidFill>
                <a:latin typeface="Times New Roman" panose="02020603050405020304" pitchFamily="18" charset="0"/>
                <a:cs typeface="Times New Roman" panose="02020603050405020304" pitchFamily="18" charset="0"/>
              </a:rPr>
              <a:t>Phần</a:t>
            </a:r>
            <a:r>
              <a:rPr lang="en-US" sz="2000" b="1" dirty="0">
                <a:solidFill>
                  <a:schemeClr val="bg1">
                    <a:lumMod val="75000"/>
                  </a:schemeClr>
                </a:solidFill>
                <a:latin typeface="Times New Roman" panose="02020603050405020304" pitchFamily="18" charset="0"/>
                <a:cs typeface="Times New Roman" panose="02020603050405020304" pitchFamily="18" charset="0"/>
              </a:rPr>
              <a:t> </a:t>
            </a:r>
            <a:r>
              <a:rPr lang="en-US" sz="2000" b="1" dirty="0" err="1">
                <a:solidFill>
                  <a:schemeClr val="bg1">
                    <a:lumMod val="75000"/>
                  </a:schemeClr>
                </a:solidFill>
                <a:latin typeface="Times New Roman" panose="02020603050405020304" pitchFamily="18" charset="0"/>
                <a:cs typeface="Times New Roman" panose="02020603050405020304" pitchFamily="18" charset="0"/>
              </a:rPr>
              <a:t>nội</a:t>
            </a:r>
            <a:r>
              <a:rPr lang="en-US" sz="2000" b="1" dirty="0">
                <a:solidFill>
                  <a:schemeClr val="bg1">
                    <a:lumMod val="75000"/>
                  </a:schemeClr>
                </a:solidFill>
                <a:latin typeface="Times New Roman" panose="02020603050405020304" pitchFamily="18" charset="0"/>
                <a:cs typeface="Times New Roman" panose="02020603050405020304" pitchFamily="18" charset="0"/>
              </a:rPr>
              <a:t> dung</a:t>
            </a:r>
            <a:endParaRPr lang="vi-VN" sz="2000" b="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9" name="Google Shape;9224;p92">
            <a:extLst>
              <a:ext uri="{FF2B5EF4-FFF2-40B4-BE49-F238E27FC236}">
                <a16:creationId xmlns:a16="http://schemas.microsoft.com/office/drawing/2014/main" id="{58D8919E-AFC0-DB08-402F-68B67967B80A}"/>
              </a:ext>
            </a:extLst>
          </p:cNvPr>
          <p:cNvSpPr/>
          <p:nvPr/>
        </p:nvSpPr>
        <p:spPr>
          <a:xfrm rot="5400000">
            <a:off x="2736900" y="2589331"/>
            <a:ext cx="184789" cy="22432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53D96543-4CDE-AB7A-51D4-72B9C96624F8}"/>
              </a:ext>
            </a:extLst>
          </p:cNvPr>
          <p:cNvCxnSpPr>
            <a:stCxn id="19" idx="2"/>
          </p:cNvCxnSpPr>
          <p:nvPr/>
        </p:nvCxnSpPr>
        <p:spPr>
          <a:xfrm>
            <a:off x="2829295" y="2609097"/>
            <a:ext cx="801159" cy="85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06F59A8-C5B0-CC89-F017-BC3BA4C40829}"/>
              </a:ext>
            </a:extLst>
          </p:cNvPr>
          <p:cNvCxnSpPr>
            <a:endCxn id="17" idx="1"/>
          </p:cNvCxnSpPr>
          <p:nvPr/>
        </p:nvCxnSpPr>
        <p:spPr>
          <a:xfrm flipV="1">
            <a:off x="2941455" y="2685586"/>
            <a:ext cx="775180" cy="8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425DAFD-0E5E-A633-876A-F0071BD4728E}"/>
              </a:ext>
            </a:extLst>
          </p:cNvPr>
          <p:cNvSpPr txBox="1"/>
          <p:nvPr/>
        </p:nvSpPr>
        <p:spPr>
          <a:xfrm>
            <a:off x="921820" y="1904544"/>
            <a:ext cx="1374944" cy="1815882"/>
          </a:xfrm>
          <a:prstGeom prst="rect">
            <a:avLst/>
          </a:prstGeom>
          <a:noFill/>
        </p:spPr>
        <p:txBody>
          <a:bodyPr wrap="square">
            <a:spAutoFit/>
          </a:bodyPr>
          <a:lstStyle/>
          <a:p>
            <a:pPr algn="ctr"/>
            <a:r>
              <a:rPr lang="en-US" sz="2800" b="1">
                <a:solidFill>
                  <a:schemeClr val="bg1"/>
                </a:solidFill>
                <a:latin typeface="Times New Roman" panose="02020603050405020304" pitchFamily="18" charset="0"/>
                <a:cs typeface="Times New Roman" panose="02020603050405020304" pitchFamily="18" charset="0"/>
              </a:rPr>
              <a:t>CẤU  TRÚC BÁO CÁO</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511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22" name="Google Shape;209;p6">
            <a:extLst>
              <a:ext uri="{FF2B5EF4-FFF2-40B4-BE49-F238E27FC236}">
                <a16:creationId xmlns:a16="http://schemas.microsoft.com/office/drawing/2014/main" id="{8232CEBF-099F-1823-B71F-DBDFF60BAD2F}"/>
              </a:ext>
            </a:extLst>
          </p:cNvPr>
          <p:cNvSpPr/>
          <p:nvPr/>
        </p:nvSpPr>
        <p:spPr>
          <a:xfrm rot="16200000">
            <a:off x="5135693" y="340862"/>
            <a:ext cx="586275" cy="6324992"/>
          </a:xfrm>
          <a:custGeom>
            <a:avLst/>
            <a:gdLst/>
            <a:ahLst/>
            <a:cxnLst/>
            <a:rect l="l" t="t" r="r" b="b"/>
            <a:pathLst>
              <a:path w="2353310" h="11953722" extrusionOk="0">
                <a:moveTo>
                  <a:pt x="784860" y="11886412"/>
                </a:moveTo>
                <a:cubicBezTo>
                  <a:pt x="905510" y="11927052"/>
                  <a:pt x="1042670" y="11953722"/>
                  <a:pt x="1177290" y="11953722"/>
                </a:cubicBezTo>
                <a:cubicBezTo>
                  <a:pt x="1311910" y="11953722"/>
                  <a:pt x="1441450" y="11930862"/>
                  <a:pt x="1560830" y="11890222"/>
                </a:cubicBezTo>
                <a:cubicBezTo>
                  <a:pt x="1563370" y="11888952"/>
                  <a:pt x="1565910" y="11888952"/>
                  <a:pt x="1568450" y="11887682"/>
                </a:cubicBezTo>
                <a:cubicBezTo>
                  <a:pt x="2016760" y="11725122"/>
                  <a:pt x="2346960" y="11295862"/>
                  <a:pt x="2353310" y="10766259"/>
                </a:cubicBezTo>
                <a:lnTo>
                  <a:pt x="2353310" y="0"/>
                </a:lnTo>
                <a:lnTo>
                  <a:pt x="0" y="0"/>
                </a:lnTo>
                <a:lnTo>
                  <a:pt x="0" y="10758000"/>
                </a:lnTo>
                <a:cubicBezTo>
                  <a:pt x="6350" y="11298402"/>
                  <a:pt x="331470" y="11727662"/>
                  <a:pt x="784860" y="11886412"/>
                </a:cubicBezTo>
                <a:close/>
              </a:path>
            </a:pathLst>
          </a:custGeom>
          <a:solidFill>
            <a:srgbClr val="496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9;p6">
            <a:extLst>
              <a:ext uri="{FF2B5EF4-FFF2-40B4-BE49-F238E27FC236}">
                <a16:creationId xmlns:a16="http://schemas.microsoft.com/office/drawing/2014/main" id="{BC40EFD5-D54F-59A5-731D-13A3C0F3D595}"/>
              </a:ext>
            </a:extLst>
          </p:cNvPr>
          <p:cNvSpPr/>
          <p:nvPr/>
        </p:nvSpPr>
        <p:spPr>
          <a:xfrm rot="16200000">
            <a:off x="5135692" y="-390989"/>
            <a:ext cx="586275" cy="6324992"/>
          </a:xfrm>
          <a:custGeom>
            <a:avLst/>
            <a:gdLst/>
            <a:ahLst/>
            <a:cxnLst/>
            <a:rect l="l" t="t" r="r" b="b"/>
            <a:pathLst>
              <a:path w="2353310" h="11953722" extrusionOk="0">
                <a:moveTo>
                  <a:pt x="784860" y="11886412"/>
                </a:moveTo>
                <a:cubicBezTo>
                  <a:pt x="905510" y="11927052"/>
                  <a:pt x="1042670" y="11953722"/>
                  <a:pt x="1177290" y="11953722"/>
                </a:cubicBezTo>
                <a:cubicBezTo>
                  <a:pt x="1311910" y="11953722"/>
                  <a:pt x="1441450" y="11930862"/>
                  <a:pt x="1560830" y="11890222"/>
                </a:cubicBezTo>
                <a:cubicBezTo>
                  <a:pt x="1563370" y="11888952"/>
                  <a:pt x="1565910" y="11888952"/>
                  <a:pt x="1568450" y="11887682"/>
                </a:cubicBezTo>
                <a:cubicBezTo>
                  <a:pt x="2016760" y="11725122"/>
                  <a:pt x="2346960" y="11295862"/>
                  <a:pt x="2353310" y="10766259"/>
                </a:cubicBezTo>
                <a:lnTo>
                  <a:pt x="2353310" y="0"/>
                </a:lnTo>
                <a:lnTo>
                  <a:pt x="0" y="0"/>
                </a:lnTo>
                <a:lnTo>
                  <a:pt x="0" y="10758000"/>
                </a:lnTo>
                <a:cubicBezTo>
                  <a:pt x="6350" y="11298402"/>
                  <a:pt x="331470" y="11727662"/>
                  <a:pt x="784860" y="11886412"/>
                </a:cubicBezTo>
                <a:close/>
              </a:path>
            </a:pathLst>
          </a:custGeom>
          <a:solidFill>
            <a:srgbClr val="496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5;p6">
            <a:extLst>
              <a:ext uri="{FF2B5EF4-FFF2-40B4-BE49-F238E27FC236}">
                <a16:creationId xmlns:a16="http://schemas.microsoft.com/office/drawing/2014/main" id="{1D08C384-D28E-38ED-D2BA-24427AB5E9C0}"/>
              </a:ext>
            </a:extLst>
          </p:cNvPr>
          <p:cNvSpPr txBox="1"/>
          <p:nvPr/>
        </p:nvSpPr>
        <p:spPr>
          <a:xfrm>
            <a:off x="3211855" y="2623944"/>
            <a:ext cx="9566523"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FFFFFF"/>
                </a:solidFill>
                <a:latin typeface="Nunito Sans"/>
                <a:sym typeface="Nunito Sans"/>
              </a:rPr>
              <a:t>Vai trò của NLMHH ứng dụng trong thực tiễn</a:t>
            </a:r>
            <a:endParaRPr sz="900"/>
          </a:p>
        </p:txBody>
      </p:sp>
      <p:sp>
        <p:nvSpPr>
          <p:cNvPr id="31" name="Rectangle: Rounded Corners 30">
            <a:extLst>
              <a:ext uri="{FF2B5EF4-FFF2-40B4-BE49-F238E27FC236}">
                <a16:creationId xmlns:a16="http://schemas.microsoft.com/office/drawing/2014/main" id="{117A7415-0662-46E2-9C53-A4E673C61C6C}"/>
              </a:ext>
            </a:extLst>
          </p:cNvPr>
          <p:cNvSpPr/>
          <p:nvPr/>
        </p:nvSpPr>
        <p:spPr>
          <a:xfrm>
            <a:off x="1391148" y="316810"/>
            <a:ext cx="6324992" cy="599123"/>
          </a:xfrm>
          <a:prstGeom prst="roundRect">
            <a:avLst>
              <a:gd name="adj" fmla="val 21932"/>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1" algn="ct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mở</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đầu</a:t>
            </a:r>
            <a:endPar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Google Shape;209;p6">
            <a:extLst>
              <a:ext uri="{FF2B5EF4-FFF2-40B4-BE49-F238E27FC236}">
                <a16:creationId xmlns:a16="http://schemas.microsoft.com/office/drawing/2014/main" id="{8DD090A0-0313-81A2-53F5-7A28BDCA4A89}"/>
              </a:ext>
            </a:extLst>
          </p:cNvPr>
          <p:cNvSpPr/>
          <p:nvPr/>
        </p:nvSpPr>
        <p:spPr>
          <a:xfrm rot="16200000">
            <a:off x="5063918" y="-1110189"/>
            <a:ext cx="586275" cy="6324992"/>
          </a:xfrm>
          <a:custGeom>
            <a:avLst/>
            <a:gdLst/>
            <a:ahLst/>
            <a:cxnLst/>
            <a:rect l="l" t="t" r="r" b="b"/>
            <a:pathLst>
              <a:path w="2353310" h="11953722" extrusionOk="0">
                <a:moveTo>
                  <a:pt x="784860" y="11886412"/>
                </a:moveTo>
                <a:cubicBezTo>
                  <a:pt x="905510" y="11927052"/>
                  <a:pt x="1042670" y="11953722"/>
                  <a:pt x="1177290" y="11953722"/>
                </a:cubicBezTo>
                <a:cubicBezTo>
                  <a:pt x="1311910" y="11953722"/>
                  <a:pt x="1441450" y="11930862"/>
                  <a:pt x="1560830" y="11890222"/>
                </a:cubicBezTo>
                <a:cubicBezTo>
                  <a:pt x="1563370" y="11888952"/>
                  <a:pt x="1565910" y="11888952"/>
                  <a:pt x="1568450" y="11887682"/>
                </a:cubicBezTo>
                <a:cubicBezTo>
                  <a:pt x="2016760" y="11725122"/>
                  <a:pt x="2346960" y="11295862"/>
                  <a:pt x="2353310" y="10766259"/>
                </a:cubicBezTo>
                <a:lnTo>
                  <a:pt x="2353310" y="0"/>
                </a:lnTo>
                <a:lnTo>
                  <a:pt x="0" y="0"/>
                </a:lnTo>
                <a:lnTo>
                  <a:pt x="0" y="10758000"/>
                </a:lnTo>
                <a:cubicBezTo>
                  <a:pt x="6350" y="11298402"/>
                  <a:pt x="331470" y="11727662"/>
                  <a:pt x="784860" y="11886412"/>
                </a:cubicBezTo>
                <a:close/>
              </a:path>
            </a:pathLst>
          </a:custGeom>
          <a:solidFill>
            <a:srgbClr val="496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212;p6">
            <a:extLst>
              <a:ext uri="{FF2B5EF4-FFF2-40B4-BE49-F238E27FC236}">
                <a16:creationId xmlns:a16="http://schemas.microsoft.com/office/drawing/2014/main" id="{12F6EA5F-C16C-9F30-49D6-E92A48306CCB}"/>
              </a:ext>
            </a:extLst>
          </p:cNvPr>
          <p:cNvGrpSpPr/>
          <p:nvPr/>
        </p:nvGrpSpPr>
        <p:grpSpPr>
          <a:xfrm>
            <a:off x="235319" y="1555491"/>
            <a:ext cx="2748514" cy="2607947"/>
            <a:chOff x="0" y="0"/>
            <a:chExt cx="495300" cy="495300"/>
          </a:xfrm>
        </p:grpSpPr>
        <p:sp>
          <p:nvSpPr>
            <p:cNvPr id="12" name="Google Shape;213;p6">
              <a:extLst>
                <a:ext uri="{FF2B5EF4-FFF2-40B4-BE49-F238E27FC236}">
                  <a16:creationId xmlns:a16="http://schemas.microsoft.com/office/drawing/2014/main" id="{A6C85E04-E2C4-9C9E-3EDD-DC18CCC2C39A}"/>
                </a:ext>
              </a:extLst>
            </p:cNvPr>
            <p:cNvSpPr/>
            <p:nvPr/>
          </p:nvSpPr>
          <p:spPr>
            <a:xfrm>
              <a:off x="0" y="0"/>
              <a:ext cx="495300" cy="495300"/>
            </a:xfrm>
            <a:custGeom>
              <a:avLst/>
              <a:gdLst/>
              <a:ahLst/>
              <a:cxnLst/>
              <a:rect l="l" t="t" r="r" b="b"/>
              <a:pathLst>
                <a:path w="495300" h="495300" extrusionOk="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7BD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4;p6">
              <a:extLst>
                <a:ext uri="{FF2B5EF4-FFF2-40B4-BE49-F238E27FC236}">
                  <a16:creationId xmlns:a16="http://schemas.microsoft.com/office/drawing/2014/main" id="{5DBF4775-CC88-056C-D8FC-EED75F4B1CFB}"/>
                </a:ext>
              </a:extLst>
            </p:cNvPr>
            <p:cNvSpPr/>
            <p:nvPr/>
          </p:nvSpPr>
          <p:spPr>
            <a:xfrm>
              <a:off x="20206" y="18502"/>
              <a:ext cx="454889" cy="459693"/>
            </a:xfrm>
            <a:custGeom>
              <a:avLst/>
              <a:gdLst/>
              <a:ahLst/>
              <a:cxnLst/>
              <a:rect l="l" t="t" r="r" b="b"/>
              <a:pathLst>
                <a:path w="419100" h="419100" extrusionOk="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ABE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15;p6">
            <a:extLst>
              <a:ext uri="{FF2B5EF4-FFF2-40B4-BE49-F238E27FC236}">
                <a16:creationId xmlns:a16="http://schemas.microsoft.com/office/drawing/2014/main" id="{085B3B52-5B28-5249-5FBB-763CC23A2F8A}"/>
              </a:ext>
            </a:extLst>
          </p:cNvPr>
          <p:cNvSpPr txBox="1"/>
          <p:nvPr/>
        </p:nvSpPr>
        <p:spPr>
          <a:xfrm>
            <a:off x="3140081" y="1904744"/>
            <a:ext cx="9566523"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FFFFFF"/>
                </a:solidFill>
                <a:latin typeface="Nunito Sans"/>
                <a:ea typeface="Nunito Sans"/>
                <a:cs typeface="Nunito Sans"/>
                <a:sym typeface="Nunito Sans"/>
              </a:rPr>
              <a:t>Đáp ứng mục tiêu Chương trình GDPT 2018</a:t>
            </a:r>
            <a:endParaRPr sz="900"/>
          </a:p>
        </p:txBody>
      </p:sp>
      <p:pic>
        <p:nvPicPr>
          <p:cNvPr id="17" name="Google Shape;218;p6">
            <a:extLst>
              <a:ext uri="{FF2B5EF4-FFF2-40B4-BE49-F238E27FC236}">
                <a16:creationId xmlns:a16="http://schemas.microsoft.com/office/drawing/2014/main" id="{6D837493-3A64-BFCB-5500-9B7FC44D3E8B}"/>
              </a:ext>
            </a:extLst>
          </p:cNvPr>
          <p:cNvPicPr preferRelativeResize="0"/>
          <p:nvPr/>
        </p:nvPicPr>
        <p:blipFill rotWithShape="1">
          <a:blip r:embed="rId3">
            <a:alphaModFix/>
          </a:blip>
          <a:srcRect/>
          <a:stretch/>
        </p:blipFill>
        <p:spPr>
          <a:xfrm>
            <a:off x="962526" y="1867302"/>
            <a:ext cx="1232034" cy="1967578"/>
          </a:xfrm>
          <a:prstGeom prst="rect">
            <a:avLst/>
          </a:prstGeom>
          <a:noFill/>
          <a:ln>
            <a:noFill/>
          </a:ln>
          <a:effectLst>
            <a:reflection stA="30000" endPos="30000" dist="5000" dir="5400000" sy="-100000" algn="bl" rotWithShape="0"/>
          </a:effectLst>
        </p:spPr>
      </p:pic>
      <p:sp>
        <p:nvSpPr>
          <p:cNvPr id="23" name="Google Shape;215;p6">
            <a:extLst>
              <a:ext uri="{FF2B5EF4-FFF2-40B4-BE49-F238E27FC236}">
                <a16:creationId xmlns:a16="http://schemas.microsoft.com/office/drawing/2014/main" id="{9BBAE63F-3EA8-DE18-88C2-8D5B5B8AF33E}"/>
              </a:ext>
            </a:extLst>
          </p:cNvPr>
          <p:cNvSpPr txBox="1"/>
          <p:nvPr/>
        </p:nvSpPr>
        <p:spPr>
          <a:xfrm>
            <a:off x="3211855" y="3349469"/>
            <a:ext cx="9566523"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FFFFFF"/>
                </a:solidFill>
                <a:latin typeface="Nunito Sans"/>
                <a:sym typeface="Nunito Sans"/>
              </a:rPr>
              <a:t>Tính đặc thù của nội dung Hình đồng dạng</a:t>
            </a:r>
            <a:endParaRPr sz="900"/>
          </a:p>
        </p:txBody>
      </p:sp>
      <p:sp>
        <p:nvSpPr>
          <p:cNvPr id="24" name="Google Shape;1265;p46">
            <a:extLst>
              <a:ext uri="{FF2B5EF4-FFF2-40B4-BE49-F238E27FC236}">
                <a16:creationId xmlns:a16="http://schemas.microsoft.com/office/drawing/2014/main" id="{16503EC4-2D7A-B721-8A22-8240CEB5081D}"/>
              </a:ext>
            </a:extLst>
          </p:cNvPr>
          <p:cNvSpPr txBox="1">
            <a:spLocks noGrp="1"/>
          </p:cNvSpPr>
          <p:nvPr>
            <p:ph type="subTitle" idx="1"/>
          </p:nvPr>
        </p:nvSpPr>
        <p:spPr>
          <a:xfrm>
            <a:off x="1698723" y="961674"/>
            <a:ext cx="5709841" cy="4602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000" b="1">
                <a:latin typeface="Times New Roman" panose="02020603050405020304" pitchFamily="18" charset="0"/>
                <a:cs typeface="Times New Roman" panose="02020603050405020304" pitchFamily="18" charset="0"/>
              </a:rPr>
              <a:t>1. Tính cấp thiết của biện pháp</a:t>
            </a:r>
            <a:endParaRPr lang="en-US" sz="20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22" name="Google Shape;209;p6">
            <a:extLst>
              <a:ext uri="{FF2B5EF4-FFF2-40B4-BE49-F238E27FC236}">
                <a16:creationId xmlns:a16="http://schemas.microsoft.com/office/drawing/2014/main" id="{8232CEBF-099F-1823-B71F-DBDFF60BAD2F}"/>
              </a:ext>
            </a:extLst>
          </p:cNvPr>
          <p:cNvSpPr/>
          <p:nvPr/>
        </p:nvSpPr>
        <p:spPr>
          <a:xfrm rot="16200000">
            <a:off x="5198470" y="47725"/>
            <a:ext cx="586275" cy="6324992"/>
          </a:xfrm>
          <a:custGeom>
            <a:avLst/>
            <a:gdLst/>
            <a:ahLst/>
            <a:cxnLst/>
            <a:rect l="l" t="t" r="r" b="b"/>
            <a:pathLst>
              <a:path w="2353310" h="11953722" extrusionOk="0">
                <a:moveTo>
                  <a:pt x="784860" y="11886412"/>
                </a:moveTo>
                <a:cubicBezTo>
                  <a:pt x="905510" y="11927052"/>
                  <a:pt x="1042670" y="11953722"/>
                  <a:pt x="1177290" y="11953722"/>
                </a:cubicBezTo>
                <a:cubicBezTo>
                  <a:pt x="1311910" y="11953722"/>
                  <a:pt x="1441450" y="11930862"/>
                  <a:pt x="1560830" y="11890222"/>
                </a:cubicBezTo>
                <a:cubicBezTo>
                  <a:pt x="1563370" y="11888952"/>
                  <a:pt x="1565910" y="11888952"/>
                  <a:pt x="1568450" y="11887682"/>
                </a:cubicBezTo>
                <a:cubicBezTo>
                  <a:pt x="2016760" y="11725122"/>
                  <a:pt x="2346960" y="11295862"/>
                  <a:pt x="2353310" y="10766259"/>
                </a:cubicBezTo>
                <a:lnTo>
                  <a:pt x="2353310" y="0"/>
                </a:lnTo>
                <a:lnTo>
                  <a:pt x="0" y="0"/>
                </a:lnTo>
                <a:lnTo>
                  <a:pt x="0" y="10758000"/>
                </a:lnTo>
                <a:cubicBezTo>
                  <a:pt x="6350" y="11298402"/>
                  <a:pt x="331470" y="11727662"/>
                  <a:pt x="784860" y="11886412"/>
                </a:cubicBezTo>
                <a:close/>
              </a:path>
            </a:pathLst>
          </a:custGeom>
          <a:solidFill>
            <a:srgbClr val="496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9;p6">
            <a:extLst>
              <a:ext uri="{FF2B5EF4-FFF2-40B4-BE49-F238E27FC236}">
                <a16:creationId xmlns:a16="http://schemas.microsoft.com/office/drawing/2014/main" id="{BC40EFD5-D54F-59A5-731D-13A3C0F3D595}"/>
              </a:ext>
            </a:extLst>
          </p:cNvPr>
          <p:cNvSpPr/>
          <p:nvPr/>
        </p:nvSpPr>
        <p:spPr>
          <a:xfrm rot="16200000">
            <a:off x="5135692" y="-730930"/>
            <a:ext cx="586275" cy="6324992"/>
          </a:xfrm>
          <a:custGeom>
            <a:avLst/>
            <a:gdLst/>
            <a:ahLst/>
            <a:cxnLst/>
            <a:rect l="l" t="t" r="r" b="b"/>
            <a:pathLst>
              <a:path w="2353310" h="11953722" extrusionOk="0">
                <a:moveTo>
                  <a:pt x="784860" y="11886412"/>
                </a:moveTo>
                <a:cubicBezTo>
                  <a:pt x="905510" y="11927052"/>
                  <a:pt x="1042670" y="11953722"/>
                  <a:pt x="1177290" y="11953722"/>
                </a:cubicBezTo>
                <a:cubicBezTo>
                  <a:pt x="1311910" y="11953722"/>
                  <a:pt x="1441450" y="11930862"/>
                  <a:pt x="1560830" y="11890222"/>
                </a:cubicBezTo>
                <a:cubicBezTo>
                  <a:pt x="1563370" y="11888952"/>
                  <a:pt x="1565910" y="11888952"/>
                  <a:pt x="1568450" y="11887682"/>
                </a:cubicBezTo>
                <a:cubicBezTo>
                  <a:pt x="2016760" y="11725122"/>
                  <a:pt x="2346960" y="11295862"/>
                  <a:pt x="2353310" y="10766259"/>
                </a:cubicBezTo>
                <a:lnTo>
                  <a:pt x="2353310" y="0"/>
                </a:lnTo>
                <a:lnTo>
                  <a:pt x="0" y="0"/>
                </a:lnTo>
                <a:lnTo>
                  <a:pt x="0" y="10758000"/>
                </a:lnTo>
                <a:cubicBezTo>
                  <a:pt x="6350" y="11298402"/>
                  <a:pt x="331470" y="11727662"/>
                  <a:pt x="784860" y="11886412"/>
                </a:cubicBezTo>
                <a:close/>
              </a:path>
            </a:pathLst>
          </a:custGeom>
          <a:solidFill>
            <a:srgbClr val="496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5;p6">
            <a:extLst>
              <a:ext uri="{FF2B5EF4-FFF2-40B4-BE49-F238E27FC236}">
                <a16:creationId xmlns:a16="http://schemas.microsoft.com/office/drawing/2014/main" id="{1D08C384-D28E-38ED-D2BA-24427AB5E9C0}"/>
              </a:ext>
            </a:extLst>
          </p:cNvPr>
          <p:cNvSpPr txBox="1"/>
          <p:nvPr/>
        </p:nvSpPr>
        <p:spPr>
          <a:xfrm>
            <a:off x="3014163" y="2277677"/>
            <a:ext cx="9566523"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FFFFFF"/>
                </a:solidFill>
                <a:latin typeface="Nunito Sans"/>
                <a:sym typeface="Nunito Sans"/>
              </a:rPr>
              <a:t>Nâng cao chất lượng dạy và học cho GV và HS</a:t>
            </a:r>
            <a:endParaRPr sz="900"/>
          </a:p>
        </p:txBody>
      </p:sp>
      <p:sp>
        <p:nvSpPr>
          <p:cNvPr id="31" name="Rectangle: Rounded Corners 30">
            <a:extLst>
              <a:ext uri="{FF2B5EF4-FFF2-40B4-BE49-F238E27FC236}">
                <a16:creationId xmlns:a16="http://schemas.microsoft.com/office/drawing/2014/main" id="{117A7415-0662-46E2-9C53-A4E673C61C6C}"/>
              </a:ext>
            </a:extLst>
          </p:cNvPr>
          <p:cNvSpPr/>
          <p:nvPr/>
        </p:nvSpPr>
        <p:spPr>
          <a:xfrm>
            <a:off x="1391148" y="316810"/>
            <a:ext cx="6324992" cy="599123"/>
          </a:xfrm>
          <a:prstGeom prst="roundRect">
            <a:avLst>
              <a:gd name="adj" fmla="val 21932"/>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1" algn="ct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mở</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đầu</a:t>
            </a:r>
            <a:endPar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0" name="Google Shape;212;p6">
            <a:extLst>
              <a:ext uri="{FF2B5EF4-FFF2-40B4-BE49-F238E27FC236}">
                <a16:creationId xmlns:a16="http://schemas.microsoft.com/office/drawing/2014/main" id="{12F6EA5F-C16C-9F30-49D6-E92A48306CCB}"/>
              </a:ext>
            </a:extLst>
          </p:cNvPr>
          <p:cNvGrpSpPr/>
          <p:nvPr/>
        </p:nvGrpSpPr>
        <p:grpSpPr>
          <a:xfrm>
            <a:off x="235319" y="1555491"/>
            <a:ext cx="2748514" cy="2607947"/>
            <a:chOff x="0" y="0"/>
            <a:chExt cx="495300" cy="495300"/>
          </a:xfrm>
        </p:grpSpPr>
        <p:sp>
          <p:nvSpPr>
            <p:cNvPr id="12" name="Google Shape;213;p6">
              <a:extLst>
                <a:ext uri="{FF2B5EF4-FFF2-40B4-BE49-F238E27FC236}">
                  <a16:creationId xmlns:a16="http://schemas.microsoft.com/office/drawing/2014/main" id="{A6C85E04-E2C4-9C9E-3EDD-DC18CCC2C39A}"/>
                </a:ext>
              </a:extLst>
            </p:cNvPr>
            <p:cNvSpPr/>
            <p:nvPr/>
          </p:nvSpPr>
          <p:spPr>
            <a:xfrm>
              <a:off x="0" y="0"/>
              <a:ext cx="495300" cy="495300"/>
            </a:xfrm>
            <a:custGeom>
              <a:avLst/>
              <a:gdLst/>
              <a:ahLst/>
              <a:cxnLst/>
              <a:rect l="l" t="t" r="r" b="b"/>
              <a:pathLst>
                <a:path w="495300" h="495300" extrusionOk="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7BD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4;p6">
              <a:extLst>
                <a:ext uri="{FF2B5EF4-FFF2-40B4-BE49-F238E27FC236}">
                  <a16:creationId xmlns:a16="http://schemas.microsoft.com/office/drawing/2014/main" id="{5DBF4775-CC88-056C-D8FC-EED75F4B1CFB}"/>
                </a:ext>
              </a:extLst>
            </p:cNvPr>
            <p:cNvSpPr/>
            <p:nvPr/>
          </p:nvSpPr>
          <p:spPr>
            <a:xfrm>
              <a:off x="20206" y="18502"/>
              <a:ext cx="454889" cy="459693"/>
            </a:xfrm>
            <a:custGeom>
              <a:avLst/>
              <a:gdLst/>
              <a:ahLst/>
              <a:cxnLst/>
              <a:rect l="l" t="t" r="r" b="b"/>
              <a:pathLst>
                <a:path w="419100" h="419100" extrusionOk="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ABE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15;p6">
            <a:extLst>
              <a:ext uri="{FF2B5EF4-FFF2-40B4-BE49-F238E27FC236}">
                <a16:creationId xmlns:a16="http://schemas.microsoft.com/office/drawing/2014/main" id="{9BBAE63F-3EA8-DE18-88C2-8D5B5B8AF33E}"/>
              </a:ext>
            </a:extLst>
          </p:cNvPr>
          <p:cNvSpPr txBox="1"/>
          <p:nvPr/>
        </p:nvSpPr>
        <p:spPr>
          <a:xfrm>
            <a:off x="3126284" y="3056333"/>
            <a:ext cx="9566523"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FFFFFF"/>
                </a:solidFill>
                <a:latin typeface="Nunito Sans"/>
                <a:sym typeface="Nunito Sans"/>
              </a:rPr>
              <a:t>Phát triển NLMHH Toán học cho HS lớp 8</a:t>
            </a:r>
            <a:endParaRPr sz="900"/>
          </a:p>
        </p:txBody>
      </p:sp>
      <p:sp>
        <p:nvSpPr>
          <p:cNvPr id="24" name="Google Shape;1265;p46">
            <a:extLst>
              <a:ext uri="{FF2B5EF4-FFF2-40B4-BE49-F238E27FC236}">
                <a16:creationId xmlns:a16="http://schemas.microsoft.com/office/drawing/2014/main" id="{16503EC4-2D7A-B721-8A22-8240CEB5081D}"/>
              </a:ext>
            </a:extLst>
          </p:cNvPr>
          <p:cNvSpPr txBox="1">
            <a:spLocks noGrp="1"/>
          </p:cNvSpPr>
          <p:nvPr>
            <p:ph type="subTitle" idx="1"/>
          </p:nvPr>
        </p:nvSpPr>
        <p:spPr>
          <a:xfrm>
            <a:off x="1717079" y="1189967"/>
            <a:ext cx="5709841" cy="4602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000" b="1">
                <a:latin typeface="Times New Roman" panose="02020603050405020304" pitchFamily="18" charset="0"/>
                <a:cs typeface="Times New Roman" panose="02020603050405020304" pitchFamily="18" charset="0"/>
              </a:rPr>
              <a:t>2. Mục tiêu của biện pháp </a:t>
            </a:r>
            <a:endParaRPr lang="en-US" sz="200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44F01BC6-32A0-C654-FD7B-0524451DB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97" y="1555490"/>
            <a:ext cx="2607947" cy="260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38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117A7415-0662-46E2-9C53-A4E673C61C6C}"/>
              </a:ext>
            </a:extLst>
          </p:cNvPr>
          <p:cNvSpPr/>
          <p:nvPr/>
        </p:nvSpPr>
        <p:spPr>
          <a:xfrm>
            <a:off x="1391148" y="316810"/>
            <a:ext cx="6324992" cy="599123"/>
          </a:xfrm>
          <a:prstGeom prst="roundRect">
            <a:avLst>
              <a:gd name="adj" fmla="val 21932"/>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1" algn="ct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mở</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đầu</a:t>
            </a:r>
            <a:endPar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Google Shape;1265;p46">
            <a:extLst>
              <a:ext uri="{FF2B5EF4-FFF2-40B4-BE49-F238E27FC236}">
                <a16:creationId xmlns:a16="http://schemas.microsoft.com/office/drawing/2014/main" id="{16503EC4-2D7A-B721-8A22-8240CEB5081D}"/>
              </a:ext>
            </a:extLst>
          </p:cNvPr>
          <p:cNvSpPr txBox="1">
            <a:spLocks noGrp="1"/>
          </p:cNvSpPr>
          <p:nvPr>
            <p:ph type="subTitle" idx="1"/>
          </p:nvPr>
        </p:nvSpPr>
        <p:spPr>
          <a:xfrm>
            <a:off x="1717079" y="1093714"/>
            <a:ext cx="5709841" cy="4602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000" b="1">
                <a:latin typeface="Times New Roman" panose="02020603050405020304" pitchFamily="18" charset="0"/>
                <a:cs typeface="Times New Roman" panose="02020603050405020304" pitchFamily="18" charset="0"/>
              </a:rPr>
              <a:t>3. Đối tượng, phạm vi nghiên cứu  </a:t>
            </a:r>
            <a:endParaRPr lang="en-US" sz="200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95CD0177-3228-2950-13F6-2CC071FEA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465" y="3551377"/>
            <a:ext cx="1643535" cy="16435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B450A52-198B-CF07-FFC4-A3FE54EAAD05}"/>
              </a:ext>
            </a:extLst>
          </p:cNvPr>
          <p:cNvSpPr/>
          <p:nvPr/>
        </p:nvSpPr>
        <p:spPr>
          <a:xfrm>
            <a:off x="254086" y="1731695"/>
            <a:ext cx="8599116" cy="919401"/>
          </a:xfrm>
          <a:prstGeom prst="round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sz="2400" b="1">
                <a:latin typeface="Times New Roman" panose="02020603050405020304" pitchFamily="18" charset="0"/>
                <a:ea typeface="Calibri" panose="020F0502020204030204" pitchFamily="34" charset="0"/>
                <a:cs typeface="Times New Roman" panose="02020603050405020304" pitchFamily="18" charset="0"/>
              </a:rPr>
              <a:t>Đối tượng: </a:t>
            </a:r>
            <a:r>
              <a:rPr lang="en-US" sz="2400">
                <a:latin typeface="Times New Roman" panose="02020603050405020304" pitchFamily="18" charset="0"/>
                <a:ea typeface="Calibri" panose="020F0502020204030204" pitchFamily="34" charset="0"/>
                <a:cs typeface="Times New Roman" panose="02020603050405020304" pitchFamily="18" charset="0"/>
              </a:rPr>
              <a:t>Quá trình thiết kế và tổ chức dạy học môn Toán theo mô hình STEM nhằm phát triển NLMHHTH cho HS THCS</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168AA295-3A0D-4359-028B-C28B8B0E881E}"/>
              </a:ext>
            </a:extLst>
          </p:cNvPr>
          <p:cNvSpPr/>
          <p:nvPr/>
        </p:nvSpPr>
        <p:spPr>
          <a:xfrm>
            <a:off x="254086" y="2909711"/>
            <a:ext cx="8599116" cy="641666"/>
          </a:xfrm>
          <a:prstGeom prst="round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en-US" sz="2400" b="1">
                <a:latin typeface="Times New Roman" panose="02020603050405020304" pitchFamily="18" charset="0"/>
                <a:ea typeface="Calibri" panose="020F0502020204030204" pitchFamily="34" charset="0"/>
                <a:cs typeface="Times New Roman" panose="02020603050405020304" pitchFamily="18" charset="0"/>
              </a:rPr>
              <a:t>Phạm vi: </a:t>
            </a:r>
            <a:r>
              <a:rPr lang="en-US" sz="2400">
                <a:latin typeface="Times New Roman" panose="02020603050405020304" pitchFamily="18" charset="0"/>
                <a:ea typeface="Calibri" panose="020F0502020204030204" pitchFamily="34" charset="0"/>
                <a:cs typeface="Times New Roman" panose="02020603050405020304" pitchFamily="18" charset="0"/>
              </a:rPr>
              <a:t>Tập trung vào nội dung Bài Hình đồng dạng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3696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2" name="Google Shape;1414;p54">
            <a:extLst>
              <a:ext uri="{FF2B5EF4-FFF2-40B4-BE49-F238E27FC236}">
                <a16:creationId xmlns:a16="http://schemas.microsoft.com/office/drawing/2014/main" id="{A82E373B-119E-8A24-0EBA-7DB66877A89D}"/>
              </a:ext>
            </a:extLst>
          </p:cNvPr>
          <p:cNvSpPr txBox="1">
            <a:spLocks/>
          </p:cNvSpPr>
          <p:nvPr/>
        </p:nvSpPr>
        <p:spPr>
          <a:xfrm>
            <a:off x="3716635" y="3647233"/>
            <a:ext cx="2867043" cy="838955"/>
          </a:xfrm>
          <a:prstGeom prst="roundRect">
            <a:avLst/>
          </a:prstGeom>
          <a:solidFill>
            <a:schemeClr val="accent5">
              <a:lumMod val="95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nSpc>
                <a:spcPct val="150000"/>
              </a:lnSpc>
            </a:pPr>
            <a:r>
              <a:rPr lang="en-US" sz="2000" b="1" dirty="0" err="1">
                <a:solidFill>
                  <a:schemeClr val="bg1">
                    <a:lumMod val="75000"/>
                  </a:schemeClr>
                </a:solidFill>
                <a:latin typeface="Times New Roman" panose="02020603050405020304" pitchFamily="18" charset="0"/>
                <a:cs typeface="Times New Roman" panose="02020603050405020304" pitchFamily="18" charset="0"/>
              </a:rPr>
              <a:t>Kết</a:t>
            </a:r>
            <a:r>
              <a:rPr lang="en-US" sz="2000" b="1" dirty="0">
                <a:solidFill>
                  <a:schemeClr val="bg1">
                    <a:lumMod val="75000"/>
                  </a:schemeClr>
                </a:solidFill>
                <a:latin typeface="Times New Roman" panose="02020603050405020304" pitchFamily="18" charset="0"/>
                <a:cs typeface="Times New Roman" panose="02020603050405020304" pitchFamily="18" charset="0"/>
              </a:rPr>
              <a:t> </a:t>
            </a:r>
            <a:r>
              <a:rPr lang="en-US" sz="2000" b="1" dirty="0" err="1">
                <a:solidFill>
                  <a:schemeClr val="bg1">
                    <a:lumMod val="75000"/>
                  </a:schemeClr>
                </a:solidFill>
                <a:latin typeface="Times New Roman" panose="02020603050405020304" pitchFamily="18" charset="0"/>
                <a:cs typeface="Times New Roman" panose="02020603050405020304" pitchFamily="18" charset="0"/>
              </a:rPr>
              <a:t>luận</a:t>
            </a:r>
            <a:r>
              <a:rPr lang="en-US" sz="2000" b="1" dirty="0">
                <a:solidFill>
                  <a:schemeClr val="bg1">
                    <a:lumMod val="75000"/>
                  </a:schemeClr>
                </a:solidFill>
                <a:latin typeface="Times New Roman" panose="02020603050405020304" pitchFamily="18" charset="0"/>
                <a:cs typeface="Times New Roman" panose="02020603050405020304" pitchFamily="18" charset="0"/>
              </a:rPr>
              <a:t>, </a:t>
            </a:r>
            <a:r>
              <a:rPr lang="en-US" sz="2000" b="1" dirty="0" err="1">
                <a:solidFill>
                  <a:schemeClr val="bg1">
                    <a:lumMod val="75000"/>
                  </a:schemeClr>
                </a:solidFill>
                <a:latin typeface="Times New Roman" panose="02020603050405020304" pitchFamily="18" charset="0"/>
                <a:cs typeface="Times New Roman" panose="02020603050405020304" pitchFamily="18" charset="0"/>
              </a:rPr>
              <a:t>nhận</a:t>
            </a:r>
            <a:r>
              <a:rPr lang="en-US" sz="2000" b="1" dirty="0">
                <a:solidFill>
                  <a:schemeClr val="bg1">
                    <a:lumMod val="75000"/>
                  </a:schemeClr>
                </a:solidFill>
                <a:latin typeface="Times New Roman" panose="02020603050405020304" pitchFamily="18" charset="0"/>
                <a:cs typeface="Times New Roman" panose="02020603050405020304" pitchFamily="18" charset="0"/>
              </a:rPr>
              <a:t> </a:t>
            </a:r>
            <a:r>
              <a:rPr lang="en-US" sz="2000" b="1" dirty="0" err="1">
                <a:solidFill>
                  <a:schemeClr val="bg1">
                    <a:lumMod val="75000"/>
                  </a:schemeClr>
                </a:solidFill>
                <a:latin typeface="Times New Roman" panose="02020603050405020304" pitchFamily="18" charset="0"/>
                <a:cs typeface="Times New Roman" panose="02020603050405020304" pitchFamily="18" charset="0"/>
              </a:rPr>
              <a:t>định</a:t>
            </a:r>
            <a:endParaRPr lang="vi-VN" sz="2000" b="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3" name="Google Shape;1414;p54">
            <a:extLst>
              <a:ext uri="{FF2B5EF4-FFF2-40B4-BE49-F238E27FC236}">
                <a16:creationId xmlns:a16="http://schemas.microsoft.com/office/drawing/2014/main" id="{42D8A1D7-AE8D-7967-EBB2-F5D4166FFFA9}"/>
              </a:ext>
            </a:extLst>
          </p:cNvPr>
          <p:cNvSpPr txBox="1">
            <a:spLocks/>
          </p:cNvSpPr>
          <p:nvPr/>
        </p:nvSpPr>
        <p:spPr>
          <a:xfrm>
            <a:off x="3716635" y="875233"/>
            <a:ext cx="2867043" cy="828597"/>
          </a:xfrm>
          <a:prstGeom prst="roundRect">
            <a:avLst/>
          </a:prstGeom>
          <a:solidFill>
            <a:schemeClr val="accent5">
              <a:lumMod val="95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nSpc>
                <a:spcPct val="150000"/>
              </a:lnSpc>
            </a:pPr>
            <a:r>
              <a:rPr lang="en-US" sz="2000" b="1">
                <a:solidFill>
                  <a:schemeClr val="bg1">
                    <a:lumMod val="75000"/>
                  </a:schemeClr>
                </a:solidFill>
                <a:latin typeface="Times New Roman" panose="02020603050405020304" pitchFamily="18" charset="0"/>
                <a:cs typeface="Times New Roman" panose="02020603050405020304" pitchFamily="18" charset="0"/>
              </a:rPr>
              <a:t>Phần mở đầu</a:t>
            </a:r>
            <a:endParaRPr lang="vi-VN" sz="2000" b="1" dirty="0">
              <a:solidFill>
                <a:schemeClr val="bg1">
                  <a:lumMod val="75000"/>
                </a:schemeClr>
              </a:solidFill>
              <a:latin typeface="Times New Roman" panose="02020603050405020304" pitchFamily="18" charset="0"/>
              <a:cs typeface="Times New Roman" panose="02020603050405020304" pitchFamily="18" charset="0"/>
            </a:endParaRPr>
          </a:p>
          <a:p>
            <a:pPr marL="0" indent="0" algn="just">
              <a:lnSpc>
                <a:spcPct val="150000"/>
              </a:lnSpc>
            </a:pPr>
            <a:endParaRPr lang="vi-VN" sz="2000" b="1" dirty="0">
              <a:solidFill>
                <a:schemeClr val="bg1">
                  <a:lumMod val="75000"/>
                </a:schemeClr>
              </a:solidFill>
              <a:latin typeface="Times New Roman" panose="02020603050405020304" pitchFamily="18" charset="0"/>
              <a:cs typeface="Times New Roman" panose="02020603050405020304" pitchFamily="18" charset="0"/>
            </a:endParaRPr>
          </a:p>
        </p:txBody>
      </p:sp>
      <p:grpSp>
        <p:nvGrpSpPr>
          <p:cNvPr id="5" name="Google Shape;9217;p92">
            <a:extLst>
              <a:ext uri="{FF2B5EF4-FFF2-40B4-BE49-F238E27FC236}">
                <a16:creationId xmlns:a16="http://schemas.microsoft.com/office/drawing/2014/main" id="{F5F1BAA4-E50B-F516-D040-C0D441D71DB0}"/>
              </a:ext>
            </a:extLst>
          </p:cNvPr>
          <p:cNvGrpSpPr/>
          <p:nvPr/>
        </p:nvGrpSpPr>
        <p:grpSpPr>
          <a:xfrm rot="5400000">
            <a:off x="729487" y="1606352"/>
            <a:ext cx="3400782" cy="2378390"/>
            <a:chOff x="2484774" y="3549312"/>
            <a:chExt cx="1231201" cy="865314"/>
          </a:xfrm>
        </p:grpSpPr>
        <p:grpSp>
          <p:nvGrpSpPr>
            <p:cNvPr id="7" name="Google Shape;9218;p92">
              <a:extLst>
                <a:ext uri="{FF2B5EF4-FFF2-40B4-BE49-F238E27FC236}">
                  <a16:creationId xmlns:a16="http://schemas.microsoft.com/office/drawing/2014/main" id="{CD73EAA9-9456-699A-3A67-AAA85ABD42E8}"/>
                </a:ext>
              </a:extLst>
            </p:cNvPr>
            <p:cNvGrpSpPr/>
            <p:nvPr/>
          </p:nvGrpSpPr>
          <p:grpSpPr>
            <a:xfrm>
              <a:off x="2484774" y="3549312"/>
              <a:ext cx="1231201" cy="865314"/>
              <a:chOff x="2484774" y="3549312"/>
              <a:chExt cx="1231201" cy="865314"/>
            </a:xfrm>
          </p:grpSpPr>
          <p:sp>
            <p:nvSpPr>
              <p:cNvPr id="11" name="Google Shape;9219;p92">
                <a:extLst>
                  <a:ext uri="{FF2B5EF4-FFF2-40B4-BE49-F238E27FC236}">
                    <a16:creationId xmlns:a16="http://schemas.microsoft.com/office/drawing/2014/main" id="{41ACE128-F13A-576B-16B6-DE39B3BB6B74}"/>
                  </a:ext>
                </a:extLst>
              </p:cNvPr>
              <p:cNvSpPr/>
              <p:nvPr/>
            </p:nvSpPr>
            <p:spPr>
              <a:xfrm>
                <a:off x="2484774" y="3827200"/>
                <a:ext cx="1231201" cy="587426"/>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9221;p92">
                <a:extLst>
                  <a:ext uri="{FF2B5EF4-FFF2-40B4-BE49-F238E27FC236}">
                    <a16:creationId xmlns:a16="http://schemas.microsoft.com/office/drawing/2014/main" id="{E7F7AB52-B843-15E6-FE49-5CC0E27CFEA8}"/>
                  </a:ext>
                </a:extLst>
              </p:cNvPr>
              <p:cNvSpPr/>
              <p:nvPr/>
            </p:nvSpPr>
            <p:spPr>
              <a:xfrm>
                <a:off x="2671685" y="3946743"/>
                <a:ext cx="66900" cy="669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grpSp>
            <p:nvGrpSpPr>
              <p:cNvPr id="13" name="Google Shape;9223;p92">
                <a:extLst>
                  <a:ext uri="{FF2B5EF4-FFF2-40B4-BE49-F238E27FC236}">
                    <a16:creationId xmlns:a16="http://schemas.microsoft.com/office/drawing/2014/main" id="{2D443CFA-D121-7779-08E5-CA7F9A227F07}"/>
                  </a:ext>
                </a:extLst>
              </p:cNvPr>
              <p:cNvGrpSpPr/>
              <p:nvPr/>
            </p:nvGrpSpPr>
            <p:grpSpPr>
              <a:xfrm>
                <a:off x="3336547" y="3549312"/>
                <a:ext cx="202982" cy="387976"/>
                <a:chOff x="3336547" y="3549312"/>
                <a:chExt cx="202982" cy="387976"/>
              </a:xfrm>
            </p:grpSpPr>
            <p:sp>
              <p:nvSpPr>
                <p:cNvPr id="14" name="Google Shape;9224;p92">
                  <a:extLst>
                    <a:ext uri="{FF2B5EF4-FFF2-40B4-BE49-F238E27FC236}">
                      <a16:creationId xmlns:a16="http://schemas.microsoft.com/office/drawing/2014/main" id="{9312DFEA-68D6-E5AB-76C1-1C419C07E612}"/>
                    </a:ext>
                  </a:extLst>
                </p:cNvPr>
                <p:cNvSpPr/>
                <p:nvPr/>
              </p:nvSpPr>
              <p:spPr>
                <a:xfrm>
                  <a:off x="3336547" y="3855675"/>
                  <a:ext cx="66900" cy="81613"/>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cxnSp>
              <p:nvCxnSpPr>
                <p:cNvPr id="15" name="Google Shape;9225;p92">
                  <a:extLst>
                    <a:ext uri="{FF2B5EF4-FFF2-40B4-BE49-F238E27FC236}">
                      <a16:creationId xmlns:a16="http://schemas.microsoft.com/office/drawing/2014/main" id="{FEB37678-0A40-BEEF-1915-7EF618520F66}"/>
                    </a:ext>
                  </a:extLst>
                </p:cNvPr>
                <p:cNvCxnSpPr>
                  <a:cxnSpLocks/>
                </p:cNvCxnSpPr>
                <p:nvPr/>
              </p:nvCxnSpPr>
              <p:spPr>
                <a:xfrm rot="16200000">
                  <a:off x="3288616" y="3625582"/>
                  <a:ext cx="327184" cy="174643"/>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grpSp>
          <p:nvGrpSpPr>
            <p:cNvPr id="8" name="Google Shape;9235;p92">
              <a:extLst>
                <a:ext uri="{FF2B5EF4-FFF2-40B4-BE49-F238E27FC236}">
                  <a16:creationId xmlns:a16="http://schemas.microsoft.com/office/drawing/2014/main" id="{07B69723-2851-DE2B-A2A1-82EBF4B27E18}"/>
                </a:ext>
              </a:extLst>
            </p:cNvPr>
            <p:cNvGrpSpPr/>
            <p:nvPr/>
          </p:nvGrpSpPr>
          <p:grpSpPr>
            <a:xfrm>
              <a:off x="2633353" y="3965763"/>
              <a:ext cx="933975" cy="445687"/>
              <a:chOff x="2633353" y="3965763"/>
              <a:chExt cx="933975" cy="445687"/>
            </a:xfrm>
          </p:grpSpPr>
          <p:sp>
            <p:nvSpPr>
              <p:cNvPr id="9" name="Google Shape;9236;p92">
                <a:extLst>
                  <a:ext uri="{FF2B5EF4-FFF2-40B4-BE49-F238E27FC236}">
                    <a16:creationId xmlns:a16="http://schemas.microsoft.com/office/drawing/2014/main" id="{0E1F6DC1-9C47-969D-DC32-C388F38E7ADF}"/>
                  </a:ext>
                </a:extLst>
              </p:cNvPr>
              <p:cNvSpPr/>
              <p:nvPr/>
            </p:nvSpPr>
            <p:spPr>
              <a:xfrm>
                <a:off x="2633353" y="3965763"/>
                <a:ext cx="933975" cy="445687"/>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solidFill>
                  <a:schemeClr val="bg1">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9237;p92">
                <a:extLst>
                  <a:ext uri="{FF2B5EF4-FFF2-40B4-BE49-F238E27FC236}">
                    <a16:creationId xmlns:a16="http://schemas.microsoft.com/office/drawing/2014/main" id="{A6680700-C45C-9130-CF3B-067A0901196E}"/>
                  </a:ext>
                </a:extLst>
              </p:cNvPr>
              <p:cNvSpPr/>
              <p:nvPr/>
            </p:nvSpPr>
            <p:spPr>
              <a:xfrm>
                <a:off x="2702006" y="4030399"/>
                <a:ext cx="798496" cy="381051"/>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solidFill>
                  <a:schemeClr val="bg1">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cxnSp>
        <p:nvCxnSpPr>
          <p:cNvPr id="16" name="Google Shape;9225;p92">
            <a:extLst>
              <a:ext uri="{FF2B5EF4-FFF2-40B4-BE49-F238E27FC236}">
                <a16:creationId xmlns:a16="http://schemas.microsoft.com/office/drawing/2014/main" id="{2C1A4755-2FAA-8491-3FC3-FCBBA1C22E58}"/>
              </a:ext>
            </a:extLst>
          </p:cNvPr>
          <p:cNvCxnSpPr>
            <a:cxnSpLocks/>
            <a:stCxn id="3" idx="1"/>
            <a:endCxn id="12" idx="0"/>
          </p:cNvCxnSpPr>
          <p:nvPr/>
        </p:nvCxnSpPr>
        <p:spPr>
          <a:xfrm rot="10800000" flipV="1">
            <a:off x="2526701" y="1289531"/>
            <a:ext cx="1189935" cy="414299"/>
          </a:xfrm>
          <a:prstGeom prst="bentConnector3">
            <a:avLst>
              <a:gd name="adj1" fmla="val 50000"/>
            </a:avLst>
          </a:prstGeom>
          <a:noFill/>
          <a:ln w="19050" cap="flat" cmpd="sng">
            <a:solidFill>
              <a:srgbClr val="869FB2"/>
            </a:solidFill>
            <a:prstDash val="solid"/>
            <a:round/>
            <a:headEnd type="none" w="med" len="med"/>
            <a:tailEnd type="none" w="med" len="med"/>
          </a:ln>
        </p:spPr>
      </p:cxnSp>
      <p:sp>
        <p:nvSpPr>
          <p:cNvPr id="17" name="Google Shape;1414;p54">
            <a:extLst>
              <a:ext uri="{FF2B5EF4-FFF2-40B4-BE49-F238E27FC236}">
                <a16:creationId xmlns:a16="http://schemas.microsoft.com/office/drawing/2014/main" id="{9A97D8DA-96F9-B025-5ADB-4C5EF3B6EA8D}"/>
              </a:ext>
            </a:extLst>
          </p:cNvPr>
          <p:cNvSpPr txBox="1">
            <a:spLocks/>
          </p:cNvSpPr>
          <p:nvPr/>
        </p:nvSpPr>
        <p:spPr>
          <a:xfrm>
            <a:off x="3716635" y="2271287"/>
            <a:ext cx="2867043" cy="828597"/>
          </a:xfrm>
          <a:prstGeom prst="roundRect">
            <a:avLst/>
          </a:prstGeom>
          <a:solidFill>
            <a:schemeClr val="accent5">
              <a:lumMod val="95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nSpc>
                <a:spcPct val="150000"/>
              </a:lnSpc>
            </a:pPr>
            <a:r>
              <a:rPr lang="en-US" sz="2000" b="1" dirty="0" err="1">
                <a:solidFill>
                  <a:schemeClr val="bg1">
                    <a:lumMod val="75000"/>
                  </a:schemeClr>
                </a:solidFill>
                <a:latin typeface="Times New Roman" panose="02020603050405020304" pitchFamily="18" charset="0"/>
                <a:cs typeface="Times New Roman" panose="02020603050405020304" pitchFamily="18" charset="0"/>
              </a:rPr>
              <a:t>Phần</a:t>
            </a:r>
            <a:r>
              <a:rPr lang="en-US" sz="2000" b="1" dirty="0">
                <a:solidFill>
                  <a:schemeClr val="bg1">
                    <a:lumMod val="75000"/>
                  </a:schemeClr>
                </a:solidFill>
                <a:latin typeface="Times New Roman" panose="02020603050405020304" pitchFamily="18" charset="0"/>
                <a:cs typeface="Times New Roman" panose="02020603050405020304" pitchFamily="18" charset="0"/>
              </a:rPr>
              <a:t> </a:t>
            </a:r>
            <a:r>
              <a:rPr lang="en-US" sz="2000" b="1" dirty="0" err="1">
                <a:solidFill>
                  <a:schemeClr val="bg1">
                    <a:lumMod val="75000"/>
                  </a:schemeClr>
                </a:solidFill>
                <a:latin typeface="Times New Roman" panose="02020603050405020304" pitchFamily="18" charset="0"/>
                <a:cs typeface="Times New Roman" panose="02020603050405020304" pitchFamily="18" charset="0"/>
              </a:rPr>
              <a:t>nội</a:t>
            </a:r>
            <a:r>
              <a:rPr lang="en-US" sz="2000" b="1" dirty="0">
                <a:solidFill>
                  <a:schemeClr val="bg1">
                    <a:lumMod val="75000"/>
                  </a:schemeClr>
                </a:solidFill>
                <a:latin typeface="Times New Roman" panose="02020603050405020304" pitchFamily="18" charset="0"/>
                <a:cs typeface="Times New Roman" panose="02020603050405020304" pitchFamily="18" charset="0"/>
              </a:rPr>
              <a:t> dung</a:t>
            </a:r>
            <a:endParaRPr lang="vi-VN" sz="2000" b="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9" name="Google Shape;9224;p92">
            <a:extLst>
              <a:ext uri="{FF2B5EF4-FFF2-40B4-BE49-F238E27FC236}">
                <a16:creationId xmlns:a16="http://schemas.microsoft.com/office/drawing/2014/main" id="{58D8919E-AFC0-DB08-402F-68B67967B80A}"/>
              </a:ext>
            </a:extLst>
          </p:cNvPr>
          <p:cNvSpPr/>
          <p:nvPr/>
        </p:nvSpPr>
        <p:spPr>
          <a:xfrm rot="5400000">
            <a:off x="2736900" y="2589331"/>
            <a:ext cx="184789" cy="22432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53D96543-4CDE-AB7A-51D4-72B9C96624F8}"/>
              </a:ext>
            </a:extLst>
          </p:cNvPr>
          <p:cNvCxnSpPr>
            <a:stCxn id="19" idx="2"/>
          </p:cNvCxnSpPr>
          <p:nvPr/>
        </p:nvCxnSpPr>
        <p:spPr>
          <a:xfrm>
            <a:off x="2829295" y="2609097"/>
            <a:ext cx="801159" cy="85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06F59A8-C5B0-CC89-F017-BC3BA4C40829}"/>
              </a:ext>
            </a:extLst>
          </p:cNvPr>
          <p:cNvCxnSpPr>
            <a:endCxn id="17" idx="1"/>
          </p:cNvCxnSpPr>
          <p:nvPr/>
        </p:nvCxnSpPr>
        <p:spPr>
          <a:xfrm flipV="1">
            <a:off x="2941455" y="2685586"/>
            <a:ext cx="775180" cy="8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425DAFD-0E5E-A633-876A-F0071BD4728E}"/>
              </a:ext>
            </a:extLst>
          </p:cNvPr>
          <p:cNvSpPr txBox="1"/>
          <p:nvPr/>
        </p:nvSpPr>
        <p:spPr>
          <a:xfrm>
            <a:off x="921820" y="1904544"/>
            <a:ext cx="1374944" cy="1815882"/>
          </a:xfrm>
          <a:prstGeom prst="rect">
            <a:avLst/>
          </a:prstGeom>
          <a:noFill/>
        </p:spPr>
        <p:txBody>
          <a:bodyPr wrap="square">
            <a:spAutoFit/>
          </a:bodyPr>
          <a:lstStyle/>
          <a:p>
            <a:pPr algn="ctr"/>
            <a:r>
              <a:rPr lang="en-US" sz="2800" b="1">
                <a:solidFill>
                  <a:schemeClr val="bg1"/>
                </a:solidFill>
                <a:latin typeface="Times New Roman" panose="02020603050405020304" pitchFamily="18" charset="0"/>
                <a:cs typeface="Times New Roman" panose="02020603050405020304" pitchFamily="18" charset="0"/>
              </a:rPr>
              <a:t>CẤU  TRÚC BÁO CÁO</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86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grpSp>
        <p:nvGrpSpPr>
          <p:cNvPr id="12" name="Google Shape;2261;p88">
            <a:extLst>
              <a:ext uri="{FF2B5EF4-FFF2-40B4-BE49-F238E27FC236}">
                <a16:creationId xmlns:a16="http://schemas.microsoft.com/office/drawing/2014/main" id="{D4F5FA32-AFBE-462B-9EEE-78AAE7AA9331}"/>
              </a:ext>
            </a:extLst>
          </p:cNvPr>
          <p:cNvGrpSpPr/>
          <p:nvPr/>
        </p:nvGrpSpPr>
        <p:grpSpPr>
          <a:xfrm>
            <a:off x="1851469" y="1390036"/>
            <a:ext cx="5281869" cy="857694"/>
            <a:chOff x="4430268" y="3361679"/>
            <a:chExt cx="527376" cy="130118"/>
          </a:xfrm>
        </p:grpSpPr>
        <p:sp>
          <p:nvSpPr>
            <p:cNvPr id="13" name="Google Shape;2262;p88">
              <a:extLst>
                <a:ext uri="{FF2B5EF4-FFF2-40B4-BE49-F238E27FC236}">
                  <a16:creationId xmlns:a16="http://schemas.microsoft.com/office/drawing/2014/main" id="{D1D86F32-0BA3-435F-9B20-8395919C1588}"/>
                </a:ext>
              </a:extLst>
            </p:cNvPr>
            <p:cNvSpPr/>
            <p:nvPr/>
          </p:nvSpPr>
          <p:spPr>
            <a:xfrm>
              <a:off x="4430268" y="3361679"/>
              <a:ext cx="527376" cy="130118"/>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ln>
              <a:solidFill>
                <a:schemeClr val="tx2"/>
              </a:solidFill>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63;p88">
              <a:extLst>
                <a:ext uri="{FF2B5EF4-FFF2-40B4-BE49-F238E27FC236}">
                  <a16:creationId xmlns:a16="http://schemas.microsoft.com/office/drawing/2014/main" id="{E60F7192-C764-45C9-99B2-E9EE2C2D9930}"/>
                </a:ext>
              </a:extLst>
            </p:cNvPr>
            <p:cNvSpPr/>
            <p:nvPr/>
          </p:nvSpPr>
          <p:spPr>
            <a:xfrm>
              <a:off x="4440920" y="3378810"/>
              <a:ext cx="63583"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ln>
              <a:solidFill>
                <a:schemeClr val="tx2"/>
              </a:solidFill>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 name="Google Shape;585;p45">
            <a:extLst>
              <a:ext uri="{FF2B5EF4-FFF2-40B4-BE49-F238E27FC236}">
                <a16:creationId xmlns:a16="http://schemas.microsoft.com/office/drawing/2014/main" id="{F64E6645-3FE1-4088-921B-B7D8E6653E18}"/>
              </a:ext>
            </a:extLst>
          </p:cNvPr>
          <p:cNvSpPr txBox="1">
            <a:spLocks/>
          </p:cNvSpPr>
          <p:nvPr/>
        </p:nvSpPr>
        <p:spPr>
          <a:xfrm>
            <a:off x="2594961" y="1612853"/>
            <a:ext cx="4826261" cy="50559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9pPr>
          </a:lstStyle>
          <a:p>
            <a:r>
              <a:rPr lang="en-US" sz="2500" b="1">
                <a:solidFill>
                  <a:schemeClr val="bg1">
                    <a:lumMod val="75000"/>
                  </a:schemeClr>
                </a:solidFill>
                <a:latin typeface="Times New Roman" panose="02020603050405020304" pitchFamily="18" charset="0"/>
                <a:cs typeface="Times New Roman" panose="02020603050405020304" pitchFamily="18" charset="0"/>
              </a:rPr>
              <a:t>      1</a:t>
            </a:r>
            <a:r>
              <a:rPr lang="en-US" sz="2500" b="1" dirty="0">
                <a:solidFill>
                  <a:schemeClr val="bg1">
                    <a:lumMod val="75000"/>
                  </a:schemeClr>
                </a:solidFill>
                <a:latin typeface="Times New Roman" panose="02020603050405020304" pitchFamily="18" charset="0"/>
                <a:cs typeface="Times New Roman" panose="02020603050405020304" pitchFamily="18" charset="0"/>
              </a:rPr>
              <a:t>. CƠ SỞ LÝ LUẬN</a:t>
            </a:r>
          </a:p>
        </p:txBody>
      </p:sp>
      <p:sp>
        <p:nvSpPr>
          <p:cNvPr id="16" name="Google Shape;594;p45">
            <a:extLst>
              <a:ext uri="{FF2B5EF4-FFF2-40B4-BE49-F238E27FC236}">
                <a16:creationId xmlns:a16="http://schemas.microsoft.com/office/drawing/2014/main" id="{4E0D8713-BA75-42D2-86D4-FD5370893482}"/>
              </a:ext>
            </a:extLst>
          </p:cNvPr>
          <p:cNvSpPr/>
          <p:nvPr/>
        </p:nvSpPr>
        <p:spPr>
          <a:xfrm>
            <a:off x="1958156" y="1511396"/>
            <a:ext cx="636805" cy="640039"/>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TextBox 5">
            <a:extLst>
              <a:ext uri="{FF2B5EF4-FFF2-40B4-BE49-F238E27FC236}">
                <a16:creationId xmlns:a16="http://schemas.microsoft.com/office/drawing/2014/main" id="{C71EE70F-63FD-A296-14F2-453080A2067E}"/>
              </a:ext>
            </a:extLst>
          </p:cNvPr>
          <p:cNvSpPr txBox="1"/>
          <p:nvPr/>
        </p:nvSpPr>
        <p:spPr>
          <a:xfrm>
            <a:off x="701743" y="2367920"/>
            <a:ext cx="14808834" cy="2103461"/>
          </a:xfrm>
          <a:prstGeom prst="rect">
            <a:avLst/>
          </a:prstGeom>
        </p:spPr>
        <p:txBody>
          <a:bodyPr lIns="0" tIns="0" rIns="0" bIns="0" rtlCol="0" anchor="t">
            <a:spAutoFit/>
          </a:bodyPr>
          <a:lstStyle/>
          <a:p>
            <a:pPr marL="332203" lvl="1" algn="just">
              <a:lnSpc>
                <a:spcPct val="200000"/>
              </a:lnSpc>
            </a:pPr>
            <a:r>
              <a:rPr lang="en-US" sz="24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1.1. </a:t>
            </a:r>
            <a:r>
              <a:rPr lang="en-US" sz="24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Năng</a:t>
            </a:r>
            <a:r>
              <a:rPr lang="en-US" sz="24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2400" b="1"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lực</a:t>
            </a:r>
            <a:r>
              <a:rPr lang="en-US" sz="2400" b="1">
                <a:solidFill>
                  <a:srgbClr val="1B1C54"/>
                </a:solidFill>
                <a:latin typeface="Times New Roman" panose="02020603050405020304" pitchFamily="18" charset="0"/>
                <a:ea typeface="Be Vietnam Ultra-Bold"/>
                <a:cs typeface="Times New Roman" panose="02020603050405020304" pitchFamily="18" charset="0"/>
                <a:sym typeface="Be Vietnam Ultra-Bold"/>
              </a:rPr>
              <a:t> mô </a:t>
            </a:r>
            <a:r>
              <a:rPr lang="en-US" sz="24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hình</a:t>
            </a:r>
            <a:r>
              <a:rPr lang="en-US" sz="24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24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hóa</a:t>
            </a:r>
            <a:r>
              <a:rPr lang="en-US" sz="24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24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Toán</a:t>
            </a:r>
            <a:r>
              <a:rPr lang="en-US" sz="24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24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học</a:t>
            </a:r>
            <a:endParaRPr lang="en-US" sz="24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endParaRPr>
          </a:p>
          <a:p>
            <a:pPr marL="332203" lvl="1" algn="just">
              <a:lnSpc>
                <a:spcPct val="200000"/>
              </a:lnSpc>
            </a:pPr>
            <a:r>
              <a:rPr lang="en-US" sz="24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1.2. </a:t>
            </a:r>
            <a:r>
              <a:rPr lang="en-US" sz="24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Dạy</a:t>
            </a:r>
            <a:r>
              <a:rPr lang="en-US" sz="24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2400" b="1"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học</a:t>
            </a:r>
            <a:r>
              <a:rPr lang="en-US" sz="2400" b="1">
                <a:solidFill>
                  <a:srgbClr val="1B1C54"/>
                </a:solidFill>
                <a:latin typeface="Times New Roman" panose="02020603050405020304" pitchFamily="18" charset="0"/>
                <a:ea typeface="Be Vietnam Ultra-Bold"/>
                <a:cs typeface="Times New Roman" panose="02020603050405020304" pitchFamily="18" charset="0"/>
                <a:sym typeface="Be Vietnam Ultra-Bold"/>
              </a:rPr>
              <a:t> phát </a:t>
            </a:r>
            <a:r>
              <a:rPr lang="en-US" sz="24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triển</a:t>
            </a:r>
            <a:r>
              <a:rPr lang="en-US" sz="24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24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năng</a:t>
            </a:r>
            <a:r>
              <a:rPr lang="en-US" sz="24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24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lực</a:t>
            </a:r>
            <a:endParaRPr lang="en-US" sz="24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endParaRPr>
          </a:p>
          <a:p>
            <a:pPr marL="332203" lvl="1" algn="just">
              <a:lnSpc>
                <a:spcPct val="200000"/>
              </a:lnSpc>
            </a:pPr>
            <a:r>
              <a:rPr lang="en-US" sz="24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1.3. </a:t>
            </a:r>
            <a:r>
              <a:rPr lang="en-US" sz="24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Mô</a:t>
            </a:r>
            <a:r>
              <a:rPr lang="en-US" sz="24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24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hình</a:t>
            </a:r>
            <a:r>
              <a:rPr lang="en-US" sz="24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24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dạy</a:t>
            </a:r>
            <a:r>
              <a:rPr lang="en-US" sz="24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a:t>
            </a:r>
            <a:r>
              <a:rPr lang="en-US" sz="2400" b="1" dirty="0" err="1">
                <a:solidFill>
                  <a:srgbClr val="1B1C54"/>
                </a:solidFill>
                <a:latin typeface="Times New Roman" panose="02020603050405020304" pitchFamily="18" charset="0"/>
                <a:ea typeface="Be Vietnam Ultra-Bold"/>
                <a:cs typeface="Times New Roman" panose="02020603050405020304" pitchFamily="18" charset="0"/>
                <a:sym typeface="Be Vietnam Ultra-Bold"/>
              </a:rPr>
              <a:t>học</a:t>
            </a:r>
            <a:r>
              <a:rPr lang="en-US" sz="2400" b="1" dirty="0">
                <a:solidFill>
                  <a:srgbClr val="1B1C54"/>
                </a:solidFill>
                <a:latin typeface="Times New Roman" panose="02020603050405020304" pitchFamily="18" charset="0"/>
                <a:ea typeface="Be Vietnam Ultra-Bold"/>
                <a:cs typeface="Times New Roman" panose="02020603050405020304" pitchFamily="18" charset="0"/>
                <a:sym typeface="Be Vietnam Ultra-Bold"/>
              </a:rPr>
              <a:t> STEM</a:t>
            </a:r>
          </a:p>
        </p:txBody>
      </p:sp>
      <p:sp>
        <p:nvSpPr>
          <p:cNvPr id="3" name="Rectangle: Rounded Corners 2">
            <a:extLst>
              <a:ext uri="{FF2B5EF4-FFF2-40B4-BE49-F238E27FC236}">
                <a16:creationId xmlns:a16="http://schemas.microsoft.com/office/drawing/2014/main" id="{0F6E8A78-506F-AF43-D0FE-65C9FD8F2486}"/>
              </a:ext>
            </a:extLst>
          </p:cNvPr>
          <p:cNvSpPr/>
          <p:nvPr/>
        </p:nvSpPr>
        <p:spPr>
          <a:xfrm>
            <a:off x="1391148" y="316810"/>
            <a:ext cx="6324992" cy="599123"/>
          </a:xfrm>
          <a:prstGeom prst="roundRect">
            <a:avLst>
              <a:gd name="adj" fmla="val 21932"/>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1" algn="ct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Phần nội dung</a:t>
            </a:r>
            <a:endPar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 name="Google Shape;2262;p88">
            <a:extLst>
              <a:ext uri="{FF2B5EF4-FFF2-40B4-BE49-F238E27FC236}">
                <a16:creationId xmlns:a16="http://schemas.microsoft.com/office/drawing/2014/main" id="{D1D86F32-0BA3-435F-9B20-8395919C1588}"/>
              </a:ext>
            </a:extLst>
          </p:cNvPr>
          <p:cNvSpPr/>
          <p:nvPr/>
        </p:nvSpPr>
        <p:spPr>
          <a:xfrm>
            <a:off x="1265499" y="163532"/>
            <a:ext cx="6403269" cy="857694"/>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ln>
            <a:solidFill>
              <a:schemeClr val="tx2"/>
            </a:solidFill>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5;p45">
            <a:extLst>
              <a:ext uri="{FF2B5EF4-FFF2-40B4-BE49-F238E27FC236}">
                <a16:creationId xmlns:a16="http://schemas.microsoft.com/office/drawing/2014/main" id="{F64E6645-3FE1-4088-921B-B7D8E6653E18}"/>
              </a:ext>
            </a:extLst>
          </p:cNvPr>
          <p:cNvSpPr txBox="1">
            <a:spLocks/>
          </p:cNvSpPr>
          <p:nvPr/>
        </p:nvSpPr>
        <p:spPr>
          <a:xfrm>
            <a:off x="2072420" y="394615"/>
            <a:ext cx="5891425" cy="50559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500"/>
              <a:buFont typeface="Poppins SemiBold"/>
              <a:buNone/>
              <a:defRPr sz="3500" b="0" i="0" u="none" strike="noStrike" cap="none">
                <a:solidFill>
                  <a:schemeClr val="dk1"/>
                </a:solidFill>
                <a:latin typeface="Poppins SemiBold"/>
                <a:ea typeface="Poppins SemiBold"/>
                <a:cs typeface="Poppins SemiBold"/>
                <a:sym typeface="Poppins SemiBold"/>
              </a:defRPr>
            </a:lvl9pPr>
          </a:lstStyle>
          <a:p>
            <a:r>
              <a:rPr lang="en-US" sz="2500" b="1">
                <a:solidFill>
                  <a:schemeClr val="bg1">
                    <a:lumMod val="75000"/>
                  </a:schemeClr>
                </a:solidFill>
                <a:latin typeface="Times New Roman" panose="02020603050405020304" pitchFamily="18" charset="0"/>
                <a:cs typeface="Times New Roman" panose="02020603050405020304" pitchFamily="18" charset="0"/>
              </a:rPr>
              <a:t>         2. CƠ SỞ THỰC TIỄN</a:t>
            </a:r>
            <a:endParaRPr lang="en-US" sz="2500" b="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6" name="Google Shape;594;p45">
            <a:extLst>
              <a:ext uri="{FF2B5EF4-FFF2-40B4-BE49-F238E27FC236}">
                <a16:creationId xmlns:a16="http://schemas.microsoft.com/office/drawing/2014/main" id="{4E0D8713-BA75-42D2-86D4-FD5370893482}"/>
              </a:ext>
            </a:extLst>
          </p:cNvPr>
          <p:cNvSpPr/>
          <p:nvPr/>
        </p:nvSpPr>
        <p:spPr>
          <a:xfrm>
            <a:off x="1475232" y="272359"/>
            <a:ext cx="636805" cy="640039"/>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56587994"/>
      </p:ext>
    </p:extLst>
  </p:cSld>
  <p:clrMapOvr>
    <a:masterClrMapping/>
  </p:clrMapOvr>
</p:sld>
</file>

<file path=ppt/theme/theme1.xml><?xml version="1.0" encoding="utf-8"?>
<a:theme xmlns:a="http://schemas.openxmlformats.org/drawingml/2006/main" name="Topology - Master of Science in Mathematics by Slidesgo">
  <a:themeElements>
    <a:clrScheme name="Simple Light">
      <a:dk1>
        <a:srgbClr val="233251"/>
      </a:dk1>
      <a:lt1>
        <a:srgbClr val="34579E"/>
      </a:lt1>
      <a:dk2>
        <a:srgbClr val="36867D"/>
      </a:dk2>
      <a:lt2>
        <a:srgbClr val="70A19C"/>
      </a:lt2>
      <a:accent1>
        <a:srgbClr val="F1F1F1"/>
      </a:accent1>
      <a:accent2>
        <a:srgbClr val="FFFFFF"/>
      </a:accent2>
      <a:accent3>
        <a:srgbClr val="FFFFFF"/>
      </a:accent3>
      <a:accent4>
        <a:srgbClr val="FFFFFF"/>
      </a:accent4>
      <a:accent5>
        <a:srgbClr val="FFFFFF"/>
      </a:accent5>
      <a:accent6>
        <a:srgbClr val="FFFFFF"/>
      </a:accent6>
      <a:hlink>
        <a:srgbClr val="2332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1795</TotalTime>
  <Words>763</Words>
  <Application>Microsoft Office PowerPoint</Application>
  <PresentationFormat>On-screen Show (16:9)</PresentationFormat>
  <Paragraphs>83</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Poppins SemiBold</vt:lpstr>
      <vt:lpstr>Nunito Sans</vt:lpstr>
      <vt:lpstr>Bebas Neue</vt:lpstr>
      <vt:lpstr>Poppins Medium</vt:lpstr>
      <vt:lpstr>Roboto</vt:lpstr>
      <vt:lpstr>Times New Roman</vt:lpstr>
      <vt:lpstr>Wingdings</vt:lpstr>
      <vt:lpstr>Symbol</vt:lpstr>
      <vt:lpstr>Arial</vt:lpstr>
      <vt:lpstr>Topology - Master of Science in Mathematics by Slidesgo</vt:lpstr>
      <vt:lpstr>BÁO CÁO BIỆN PHÁP TRONG DẠY HỌC MÔN TOÁN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 VÀ KHUYẾN NGHỊ </vt:lpstr>
      <vt:lpstr>CẢM ƠN CÁC THẦY CÔ ĐÃ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BẢO VỆ KHÓA LUẬN TỐT NGHIỆP</dc:title>
  <dc:creator>Mai Tran</dc:creator>
  <cp:lastModifiedBy>Nguyen Phuong Thao</cp:lastModifiedBy>
  <cp:revision>74</cp:revision>
  <dcterms:modified xsi:type="dcterms:W3CDTF">2025-11-16T14:27:33Z</dcterms:modified>
</cp:coreProperties>
</file>