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6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4" r:id="rId2"/>
    <p:sldMasterId id="2147483797" r:id="rId3"/>
  </p:sldMasterIdLst>
  <p:notesMasterIdLst>
    <p:notesMasterId r:id="rId52"/>
  </p:notesMasterIdLst>
  <p:sldIdLst>
    <p:sldId id="357" r:id="rId4"/>
    <p:sldId id="261" r:id="rId5"/>
    <p:sldId id="874" r:id="rId6"/>
    <p:sldId id="875" r:id="rId7"/>
    <p:sldId id="266" r:id="rId8"/>
    <p:sldId id="870" r:id="rId9"/>
    <p:sldId id="876" r:id="rId10"/>
    <p:sldId id="877" r:id="rId11"/>
    <p:sldId id="269" r:id="rId12"/>
    <p:sldId id="878" r:id="rId13"/>
    <p:sldId id="270" r:id="rId14"/>
    <p:sldId id="882" r:id="rId15"/>
    <p:sldId id="879" r:id="rId16"/>
    <p:sldId id="883" r:id="rId17"/>
    <p:sldId id="885" r:id="rId18"/>
    <p:sldId id="884" r:id="rId19"/>
    <p:sldId id="880" r:id="rId20"/>
    <p:sldId id="881" r:id="rId21"/>
    <p:sldId id="273" r:id="rId22"/>
    <p:sldId id="886" r:id="rId23"/>
    <p:sldId id="263" r:id="rId24"/>
    <p:sldId id="859" r:id="rId25"/>
    <p:sldId id="896" r:id="rId26"/>
    <p:sldId id="899" r:id="rId27"/>
    <p:sldId id="901" r:id="rId28"/>
    <p:sldId id="900" r:id="rId29"/>
    <p:sldId id="860" r:id="rId30"/>
    <p:sldId id="902" r:id="rId31"/>
    <p:sldId id="903" r:id="rId32"/>
    <p:sldId id="898" r:id="rId33"/>
    <p:sldId id="904" r:id="rId34"/>
    <p:sldId id="897" r:id="rId35"/>
    <p:sldId id="908" r:id="rId36"/>
    <p:sldId id="906" r:id="rId37"/>
    <p:sldId id="909" r:id="rId38"/>
    <p:sldId id="910" r:id="rId39"/>
    <p:sldId id="911" r:id="rId40"/>
    <p:sldId id="888" r:id="rId41"/>
    <p:sldId id="889" r:id="rId42"/>
    <p:sldId id="890" r:id="rId43"/>
    <p:sldId id="891" r:id="rId44"/>
    <p:sldId id="892" r:id="rId45"/>
    <p:sldId id="893" r:id="rId46"/>
    <p:sldId id="894" r:id="rId47"/>
    <p:sldId id="895" r:id="rId48"/>
    <p:sldId id="420" r:id="rId49"/>
    <p:sldId id="907" r:id="rId50"/>
    <p:sldId id="36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660066"/>
    <a:srgbClr val="339966"/>
    <a:srgbClr val="FFFFCC"/>
    <a:srgbClr val="FFFF00"/>
    <a:srgbClr val="00FFCC"/>
    <a:srgbClr val="FF99CC"/>
    <a:srgbClr val="00FF00"/>
    <a:srgbClr val="00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514" autoAdjust="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F9207-586E-49E2-A57E-9EF9A7887EE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A0CF2-0B5D-41AE-B286-1E34C41CD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43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32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70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04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26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35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45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16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6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18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55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75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87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3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93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71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0CF2-0B5D-41AE-B286-1E34C41CD4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9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9870" y="1471028"/>
            <a:ext cx="9440333" cy="1160357"/>
          </a:xfrm>
          <a:custGeom>
            <a:avLst/>
            <a:gdLst/>
            <a:ahLst/>
            <a:cxnLst/>
            <a:rect l="l" t="t" r="r" b="b"/>
            <a:pathLst>
              <a:path w="14160500" h="1740535">
                <a:moveTo>
                  <a:pt x="13927035" y="1739925"/>
                </a:moveTo>
                <a:lnTo>
                  <a:pt x="233252" y="1739925"/>
                </a:lnTo>
                <a:lnTo>
                  <a:pt x="186328" y="1735167"/>
                </a:lnTo>
                <a:lnTo>
                  <a:pt x="142584" y="1721523"/>
                </a:lnTo>
                <a:lnTo>
                  <a:pt x="102968" y="1699945"/>
                </a:lnTo>
                <a:lnTo>
                  <a:pt x="68428" y="1671383"/>
                </a:lnTo>
                <a:lnTo>
                  <a:pt x="39913" y="1636785"/>
                </a:lnTo>
                <a:lnTo>
                  <a:pt x="18371" y="1597103"/>
                </a:lnTo>
                <a:lnTo>
                  <a:pt x="4750" y="1553286"/>
                </a:lnTo>
                <a:lnTo>
                  <a:pt x="0" y="1506284"/>
                </a:lnTo>
                <a:lnTo>
                  <a:pt x="0" y="233641"/>
                </a:lnTo>
                <a:lnTo>
                  <a:pt x="4750" y="186639"/>
                </a:lnTo>
                <a:lnTo>
                  <a:pt x="18371" y="142822"/>
                </a:lnTo>
                <a:lnTo>
                  <a:pt x="39913" y="103139"/>
                </a:lnTo>
                <a:lnTo>
                  <a:pt x="68428" y="68542"/>
                </a:lnTo>
                <a:lnTo>
                  <a:pt x="102968" y="39980"/>
                </a:lnTo>
                <a:lnTo>
                  <a:pt x="142584" y="18402"/>
                </a:lnTo>
                <a:lnTo>
                  <a:pt x="186328" y="4758"/>
                </a:lnTo>
                <a:lnTo>
                  <a:pt x="233252" y="0"/>
                </a:lnTo>
                <a:lnTo>
                  <a:pt x="13927035" y="0"/>
                </a:lnTo>
                <a:lnTo>
                  <a:pt x="13973959" y="4758"/>
                </a:lnTo>
                <a:lnTo>
                  <a:pt x="14017703" y="18402"/>
                </a:lnTo>
                <a:lnTo>
                  <a:pt x="14057319" y="39980"/>
                </a:lnTo>
                <a:lnTo>
                  <a:pt x="14091859" y="68542"/>
                </a:lnTo>
                <a:lnTo>
                  <a:pt x="14120374" y="103139"/>
                </a:lnTo>
                <a:lnTo>
                  <a:pt x="14141916" y="142822"/>
                </a:lnTo>
                <a:lnTo>
                  <a:pt x="14155536" y="186639"/>
                </a:lnTo>
                <a:lnTo>
                  <a:pt x="14160287" y="233641"/>
                </a:lnTo>
                <a:lnTo>
                  <a:pt x="14160287" y="1506284"/>
                </a:lnTo>
                <a:lnTo>
                  <a:pt x="14155536" y="1553286"/>
                </a:lnTo>
                <a:lnTo>
                  <a:pt x="14141916" y="1597103"/>
                </a:lnTo>
                <a:lnTo>
                  <a:pt x="14120374" y="1636785"/>
                </a:lnTo>
                <a:lnTo>
                  <a:pt x="14091859" y="1671383"/>
                </a:lnTo>
                <a:lnTo>
                  <a:pt x="14057319" y="1699945"/>
                </a:lnTo>
                <a:lnTo>
                  <a:pt x="14017703" y="1721523"/>
                </a:lnTo>
                <a:lnTo>
                  <a:pt x="13973959" y="1735167"/>
                </a:lnTo>
                <a:lnTo>
                  <a:pt x="13927035" y="1739925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10740559" y="5618021"/>
            <a:ext cx="1451433" cy="1239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809764" y="2328306"/>
            <a:ext cx="984959" cy="2952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909716" y="2463393"/>
            <a:ext cx="726639" cy="150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958445" y="2310668"/>
            <a:ext cx="745384" cy="2516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1" name="bg object 21"/>
          <p:cNvSpPr/>
          <p:nvPr/>
        </p:nvSpPr>
        <p:spPr>
          <a:xfrm>
            <a:off x="658660" y="2578080"/>
            <a:ext cx="1222329" cy="1464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bg object 22"/>
          <p:cNvSpPr/>
          <p:nvPr/>
        </p:nvSpPr>
        <p:spPr>
          <a:xfrm>
            <a:off x="781365" y="2473533"/>
            <a:ext cx="191237" cy="516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bg object 23"/>
          <p:cNvSpPr/>
          <p:nvPr/>
        </p:nvSpPr>
        <p:spPr>
          <a:xfrm>
            <a:off x="646654" y="2578080"/>
            <a:ext cx="16737" cy="9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bg object 24"/>
          <p:cNvSpPr/>
          <p:nvPr/>
        </p:nvSpPr>
        <p:spPr>
          <a:xfrm>
            <a:off x="1687413" y="2539024"/>
            <a:ext cx="61139" cy="274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5" name="bg object 25"/>
          <p:cNvSpPr/>
          <p:nvPr/>
        </p:nvSpPr>
        <p:spPr>
          <a:xfrm>
            <a:off x="1176347" y="2297359"/>
            <a:ext cx="50761" cy="154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6" name="bg object 26"/>
          <p:cNvSpPr/>
          <p:nvPr/>
        </p:nvSpPr>
        <p:spPr>
          <a:xfrm>
            <a:off x="838070" y="2297359"/>
            <a:ext cx="931202" cy="2917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7" name="bg object 27"/>
          <p:cNvSpPr/>
          <p:nvPr/>
        </p:nvSpPr>
        <p:spPr>
          <a:xfrm>
            <a:off x="670952" y="2539805"/>
            <a:ext cx="91659" cy="460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8" name="bg object 28"/>
          <p:cNvSpPr/>
          <p:nvPr/>
        </p:nvSpPr>
        <p:spPr>
          <a:xfrm>
            <a:off x="762611" y="2491598"/>
            <a:ext cx="47141" cy="482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9" name="bg object 29"/>
          <p:cNvSpPr/>
          <p:nvPr/>
        </p:nvSpPr>
        <p:spPr>
          <a:xfrm>
            <a:off x="674018" y="2467782"/>
            <a:ext cx="284427" cy="11824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0" name="bg object 30"/>
          <p:cNvSpPr/>
          <p:nvPr/>
        </p:nvSpPr>
        <p:spPr>
          <a:xfrm>
            <a:off x="518478" y="2489214"/>
            <a:ext cx="1346662" cy="28429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1" name="bg object 31"/>
          <p:cNvSpPr/>
          <p:nvPr/>
        </p:nvSpPr>
        <p:spPr>
          <a:xfrm>
            <a:off x="518478" y="2617582"/>
            <a:ext cx="370257" cy="15592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2" name="bg object 32"/>
          <p:cNvSpPr/>
          <p:nvPr/>
        </p:nvSpPr>
        <p:spPr>
          <a:xfrm>
            <a:off x="931851" y="2623210"/>
            <a:ext cx="398965" cy="1502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3" name="bg object 33"/>
          <p:cNvSpPr/>
          <p:nvPr/>
        </p:nvSpPr>
        <p:spPr>
          <a:xfrm>
            <a:off x="1525631" y="2571292"/>
            <a:ext cx="361943" cy="2022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4" name="bg object 34"/>
          <p:cNvSpPr/>
          <p:nvPr/>
        </p:nvSpPr>
        <p:spPr>
          <a:xfrm>
            <a:off x="780640" y="2502753"/>
            <a:ext cx="290121" cy="14037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5" name="bg object 35"/>
          <p:cNvSpPr/>
          <p:nvPr/>
        </p:nvSpPr>
        <p:spPr>
          <a:xfrm>
            <a:off x="1070760" y="2532217"/>
            <a:ext cx="326853" cy="8140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6" name="bg object 36"/>
          <p:cNvSpPr/>
          <p:nvPr/>
        </p:nvSpPr>
        <p:spPr>
          <a:xfrm>
            <a:off x="541684" y="2538029"/>
            <a:ext cx="238955" cy="13065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7" name="bg object 37"/>
          <p:cNvSpPr/>
          <p:nvPr/>
        </p:nvSpPr>
        <p:spPr>
          <a:xfrm>
            <a:off x="1507421" y="2557536"/>
            <a:ext cx="379879" cy="21173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8" name="bg object 38"/>
          <p:cNvSpPr/>
          <p:nvPr/>
        </p:nvSpPr>
        <p:spPr>
          <a:xfrm>
            <a:off x="541197" y="2488996"/>
            <a:ext cx="871205" cy="18027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9" name="bg object 39"/>
          <p:cNvSpPr/>
          <p:nvPr/>
        </p:nvSpPr>
        <p:spPr>
          <a:xfrm>
            <a:off x="656305" y="2631907"/>
            <a:ext cx="409455" cy="1415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0" name="bg object 40"/>
          <p:cNvSpPr/>
          <p:nvPr/>
        </p:nvSpPr>
        <p:spPr>
          <a:xfrm>
            <a:off x="697450" y="2684576"/>
            <a:ext cx="16215" cy="694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1" name="bg object 41"/>
          <p:cNvSpPr/>
          <p:nvPr/>
        </p:nvSpPr>
        <p:spPr>
          <a:xfrm>
            <a:off x="656305" y="2635138"/>
            <a:ext cx="409596" cy="13836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2" name="bg object 42"/>
          <p:cNvSpPr/>
          <p:nvPr/>
        </p:nvSpPr>
        <p:spPr>
          <a:xfrm>
            <a:off x="931851" y="2656616"/>
            <a:ext cx="117915" cy="6538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3" name="bg object 43"/>
          <p:cNvSpPr/>
          <p:nvPr/>
        </p:nvSpPr>
        <p:spPr>
          <a:xfrm>
            <a:off x="708219" y="2682443"/>
            <a:ext cx="18889" cy="394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4" name="bg object 44"/>
          <p:cNvSpPr/>
          <p:nvPr/>
        </p:nvSpPr>
        <p:spPr>
          <a:xfrm>
            <a:off x="749233" y="2631866"/>
            <a:ext cx="102197" cy="4657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5" name="bg object 45"/>
          <p:cNvSpPr/>
          <p:nvPr/>
        </p:nvSpPr>
        <p:spPr>
          <a:xfrm>
            <a:off x="657935" y="2631866"/>
            <a:ext cx="407967" cy="1379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6" name="bg object 46"/>
          <p:cNvSpPr/>
          <p:nvPr/>
        </p:nvSpPr>
        <p:spPr>
          <a:xfrm>
            <a:off x="1131297" y="2614127"/>
            <a:ext cx="691139" cy="15937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7" name="bg object 47"/>
          <p:cNvSpPr/>
          <p:nvPr/>
        </p:nvSpPr>
        <p:spPr>
          <a:xfrm>
            <a:off x="1787137" y="2676469"/>
            <a:ext cx="15656" cy="1723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8" name="bg object 48"/>
          <p:cNvSpPr/>
          <p:nvPr/>
        </p:nvSpPr>
        <p:spPr>
          <a:xfrm>
            <a:off x="1147032" y="2664358"/>
            <a:ext cx="39111" cy="2340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9" name="bg object 49"/>
          <p:cNvSpPr/>
          <p:nvPr/>
        </p:nvSpPr>
        <p:spPr>
          <a:xfrm>
            <a:off x="1330816" y="2596937"/>
            <a:ext cx="99679" cy="4364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0" name="bg object 50"/>
          <p:cNvSpPr/>
          <p:nvPr/>
        </p:nvSpPr>
        <p:spPr>
          <a:xfrm>
            <a:off x="1569641" y="2636418"/>
            <a:ext cx="133071" cy="347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1" name="bg object 51"/>
          <p:cNvSpPr/>
          <p:nvPr/>
        </p:nvSpPr>
        <p:spPr>
          <a:xfrm>
            <a:off x="1507421" y="2608641"/>
            <a:ext cx="28612" cy="1133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2" name="bg object 52"/>
          <p:cNvSpPr/>
          <p:nvPr/>
        </p:nvSpPr>
        <p:spPr>
          <a:xfrm>
            <a:off x="1131297" y="2596692"/>
            <a:ext cx="690874" cy="15571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3" name="bg object 53"/>
          <p:cNvSpPr/>
          <p:nvPr/>
        </p:nvSpPr>
        <p:spPr>
          <a:xfrm>
            <a:off x="1197299" y="2672283"/>
            <a:ext cx="624517" cy="10122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4" name="bg object 54"/>
          <p:cNvSpPr/>
          <p:nvPr/>
        </p:nvSpPr>
        <p:spPr>
          <a:xfrm>
            <a:off x="668943" y="2700832"/>
            <a:ext cx="366051" cy="726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5" name="bg object 55"/>
          <p:cNvSpPr/>
          <p:nvPr/>
        </p:nvSpPr>
        <p:spPr>
          <a:xfrm>
            <a:off x="1183479" y="2375510"/>
            <a:ext cx="41560" cy="4200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6" name="bg object 56"/>
          <p:cNvSpPr/>
          <p:nvPr/>
        </p:nvSpPr>
        <p:spPr>
          <a:xfrm>
            <a:off x="1449052" y="2508870"/>
            <a:ext cx="41558" cy="4200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7" name="bg object 57"/>
          <p:cNvSpPr/>
          <p:nvPr/>
        </p:nvSpPr>
        <p:spPr>
          <a:xfrm>
            <a:off x="1706837" y="2587102"/>
            <a:ext cx="41558" cy="4202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8" name="bg object 58"/>
          <p:cNvSpPr/>
          <p:nvPr/>
        </p:nvSpPr>
        <p:spPr>
          <a:xfrm>
            <a:off x="1146401" y="2612380"/>
            <a:ext cx="19495" cy="1971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9" name="bg object 59"/>
          <p:cNvSpPr/>
          <p:nvPr/>
        </p:nvSpPr>
        <p:spPr>
          <a:xfrm>
            <a:off x="662143" y="2619268"/>
            <a:ext cx="19495" cy="1971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0" name="bg object 60"/>
          <p:cNvSpPr/>
          <p:nvPr/>
        </p:nvSpPr>
        <p:spPr>
          <a:xfrm>
            <a:off x="848758" y="3088021"/>
            <a:ext cx="788834" cy="120677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1" name="bg object 61"/>
          <p:cNvSpPr/>
          <p:nvPr/>
        </p:nvSpPr>
        <p:spPr>
          <a:xfrm>
            <a:off x="695052" y="4542919"/>
            <a:ext cx="1023145" cy="89140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2" name="bg object 62"/>
          <p:cNvSpPr/>
          <p:nvPr/>
        </p:nvSpPr>
        <p:spPr>
          <a:xfrm>
            <a:off x="826942" y="5614467"/>
            <a:ext cx="995926" cy="99431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4175" y="169481"/>
            <a:ext cx="11463651" cy="748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C4E89"/>
                </a:solidFill>
                <a:latin typeface="TeXGyreTermes"/>
                <a:cs typeface="TeXGyreTerme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773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65C96F-2C2E-0A62-E614-87C4AFEF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69599-A515-446B-916A-11BC43C29DA6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FD31E4F-6DC4-593B-924C-C286895BC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B64B33-2A31-BD48-603C-B588A28F0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37790-5028-4830-ACD8-7F8DF31D49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76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CA244AC-D158-BFB0-ABF3-C7A9065E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E92BB-7F7C-4A21-A810-89E15E857A0A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1AF67B-3FB1-7F63-ACC1-DD8778911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F1F47C0-B6D0-6CC1-7F58-BC64D6B53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83E60-F91A-46DC-B8AD-28C2E08037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867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492FA25-D13E-DD42-354F-EE418AF9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4162-AB3D-4AB4-927B-C5DCCE18BA4F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660F132-C073-F496-B480-746E4308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10D2AF-350E-6623-998D-524CAAF49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4FF20-81D4-495D-81D8-6BDAA25F8C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855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B409D2-E361-1C80-493A-19F512C1F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C03AB-7914-4BEF-87EB-C92EE2296B0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2FB476-FBA0-C3C0-74BE-A87CD177E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1BAE67-0DC5-4444-B60E-E2D431DA2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4D67E-8756-43C4-8A59-6ED7EC568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96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E132DB-1D42-90A3-7BC2-49646FF76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6756D-361D-4515-9C59-4ACA963A1B1C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2731EA-759C-1552-6E85-60BE3059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98D051-DE6E-6625-F754-BE1A4439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6CA95-B773-4697-A8B5-A2C8C9909B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918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7FD71-BC10-ED6F-FC55-65E6D7C0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1F69C-1010-466C-AAB8-1F2D92C2CAB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C15D0-E546-ACB0-409E-FF8239850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7C760-DF7B-38A1-B502-B9857995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26273-906C-446B-BD21-C5260AC87D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356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C853A-7453-DE90-746D-7F7D74553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B058A-56D4-4AB1-88DB-139597413CAB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1A9F3-4A97-B029-383B-27F7B9000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EBB35-9555-C02A-A548-6D7AAB0A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1F7B6-35AE-43A0-AB50-06A6FA92F8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163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4">
            <a:extLst>
              <a:ext uri="{FF2B5EF4-FFF2-40B4-BE49-F238E27FC236}">
                <a16:creationId xmlns:a16="http://schemas.microsoft.com/office/drawing/2014/main" id="{F45E4FA7-BBB1-1832-7841-BFE8B61DA193}"/>
              </a:ext>
            </a:extLst>
          </p:cNvPr>
          <p:cNvGrpSpPr>
            <a:grpSpLocks/>
          </p:cNvGrpSpPr>
          <p:nvPr/>
        </p:nvGrpSpPr>
        <p:grpSpPr bwMode="auto">
          <a:xfrm>
            <a:off x="203200" y="533400"/>
            <a:ext cx="1219200" cy="636588"/>
            <a:chOff x="5041" y="44"/>
            <a:chExt cx="414" cy="40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" name="Oval 105">
              <a:extLst>
                <a:ext uri="{FF2B5EF4-FFF2-40B4-BE49-F238E27FC236}">
                  <a16:creationId xmlns:a16="http://schemas.microsoft.com/office/drawing/2014/main" id="{97291F5A-9F04-440C-1EE7-9F731B6BB2B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49948">
              <a:off x="5161" y="161"/>
              <a:ext cx="175" cy="170"/>
            </a:xfrm>
            <a:prstGeom prst="ellipse">
              <a:avLst/>
            </a:prstGeom>
            <a:grpFill/>
            <a:ln w="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grpSp>
          <p:nvGrpSpPr>
            <p:cNvPr id="6" name="Group 106">
              <a:extLst>
                <a:ext uri="{FF2B5EF4-FFF2-40B4-BE49-F238E27FC236}">
                  <a16:creationId xmlns:a16="http://schemas.microsoft.com/office/drawing/2014/main" id="{1E1478BC-C52E-0CA5-6C8F-12834D99FECC}"/>
                </a:ext>
              </a:extLst>
            </p:cNvPr>
            <p:cNvGrpSpPr>
              <a:grpSpLocks/>
            </p:cNvGrpSpPr>
            <p:nvPr/>
          </p:nvGrpSpPr>
          <p:grpSpPr bwMode="auto">
            <a:xfrm rot="334874">
              <a:off x="5287" y="314"/>
              <a:ext cx="97" cy="76"/>
              <a:chOff x="3452" y="878"/>
              <a:chExt cx="402" cy="342"/>
            </a:xfrm>
            <a:grpFill/>
          </p:grpSpPr>
          <p:sp>
            <p:nvSpPr>
              <p:cNvPr id="35" name="Oval 107">
                <a:extLst>
                  <a:ext uri="{FF2B5EF4-FFF2-40B4-BE49-F238E27FC236}">
                    <a16:creationId xmlns:a16="http://schemas.microsoft.com/office/drawing/2014/main" id="{3162C3BE-2CB1-8FFA-0354-0BA2652105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36" name="Oval 108">
                <a:extLst>
                  <a:ext uri="{FF2B5EF4-FFF2-40B4-BE49-F238E27FC236}">
                    <a16:creationId xmlns:a16="http://schemas.microsoft.com/office/drawing/2014/main" id="{40D03225-FA2E-C5AB-B872-EDFE53DEA7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37" name="Oval 109">
                <a:extLst>
                  <a:ext uri="{FF2B5EF4-FFF2-40B4-BE49-F238E27FC236}">
                    <a16:creationId xmlns:a16="http://schemas.microsoft.com/office/drawing/2014/main" id="{A40CB1F8-AA5C-2583-FD16-3AAC9AC004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 110">
              <a:extLst>
                <a:ext uri="{FF2B5EF4-FFF2-40B4-BE49-F238E27FC236}">
                  <a16:creationId xmlns:a16="http://schemas.microsoft.com/office/drawing/2014/main" id="{7FFE0F34-2FCA-A938-B4E2-82AC689416A1}"/>
                </a:ext>
              </a:extLst>
            </p:cNvPr>
            <p:cNvGrpSpPr>
              <a:grpSpLocks/>
            </p:cNvGrpSpPr>
            <p:nvPr/>
          </p:nvGrpSpPr>
          <p:grpSpPr bwMode="auto">
            <a:xfrm rot="-23704554">
              <a:off x="5360" y="220"/>
              <a:ext cx="97" cy="76"/>
              <a:chOff x="3452" y="878"/>
              <a:chExt cx="402" cy="342"/>
            </a:xfrm>
            <a:grpFill/>
          </p:grpSpPr>
          <p:sp>
            <p:nvSpPr>
              <p:cNvPr id="32" name="Oval 111">
                <a:extLst>
                  <a:ext uri="{FF2B5EF4-FFF2-40B4-BE49-F238E27FC236}">
                    <a16:creationId xmlns:a16="http://schemas.microsoft.com/office/drawing/2014/main" id="{A7C95999-5198-8CB4-509F-55315B00FC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33" name="Oval 112">
                <a:extLst>
                  <a:ext uri="{FF2B5EF4-FFF2-40B4-BE49-F238E27FC236}">
                    <a16:creationId xmlns:a16="http://schemas.microsoft.com/office/drawing/2014/main" id="{647A077A-D863-69F7-1A76-AB5C035AB2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34" name="Oval 113">
                <a:extLst>
                  <a:ext uri="{FF2B5EF4-FFF2-40B4-BE49-F238E27FC236}">
                    <a16:creationId xmlns:a16="http://schemas.microsoft.com/office/drawing/2014/main" id="{0A6DDAE0-AB77-15CC-A558-578806A120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roup 114">
              <a:extLst>
                <a:ext uri="{FF2B5EF4-FFF2-40B4-BE49-F238E27FC236}">
                  <a16:creationId xmlns:a16="http://schemas.microsoft.com/office/drawing/2014/main" id="{D6F856E5-BFFF-79D1-0C15-60E2FDE321C5}"/>
                </a:ext>
              </a:extLst>
            </p:cNvPr>
            <p:cNvGrpSpPr>
              <a:grpSpLocks/>
            </p:cNvGrpSpPr>
            <p:nvPr/>
          </p:nvGrpSpPr>
          <p:grpSpPr bwMode="auto">
            <a:xfrm rot="-4646600">
              <a:off x="5304" y="125"/>
              <a:ext cx="86" cy="81"/>
              <a:chOff x="3452" y="878"/>
              <a:chExt cx="402" cy="342"/>
            </a:xfrm>
            <a:grpFill/>
          </p:grpSpPr>
          <p:sp>
            <p:nvSpPr>
              <p:cNvPr id="29" name="Oval 115">
                <a:extLst>
                  <a:ext uri="{FF2B5EF4-FFF2-40B4-BE49-F238E27FC236}">
                    <a16:creationId xmlns:a16="http://schemas.microsoft.com/office/drawing/2014/main" id="{153B9BA9-526A-DC43-8AB2-7E56528E85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30" name="Oval 116">
                <a:extLst>
                  <a:ext uri="{FF2B5EF4-FFF2-40B4-BE49-F238E27FC236}">
                    <a16:creationId xmlns:a16="http://schemas.microsoft.com/office/drawing/2014/main" id="{B86438E6-B111-DAFE-A37D-23A6514E97D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31" name="Oval 117">
                <a:extLst>
                  <a:ext uri="{FF2B5EF4-FFF2-40B4-BE49-F238E27FC236}">
                    <a16:creationId xmlns:a16="http://schemas.microsoft.com/office/drawing/2014/main" id="{FE96A908-38D0-D83B-9064-2E47A0D1F0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roup 118">
              <a:extLst>
                <a:ext uri="{FF2B5EF4-FFF2-40B4-BE49-F238E27FC236}">
                  <a16:creationId xmlns:a16="http://schemas.microsoft.com/office/drawing/2014/main" id="{D0989C04-0508-03F4-6BDA-357CDDE355B4}"/>
                </a:ext>
              </a:extLst>
            </p:cNvPr>
            <p:cNvGrpSpPr>
              <a:grpSpLocks/>
            </p:cNvGrpSpPr>
            <p:nvPr/>
          </p:nvGrpSpPr>
          <p:grpSpPr bwMode="auto">
            <a:xfrm rot="2913403">
              <a:off x="5194" y="348"/>
              <a:ext cx="86" cy="85"/>
              <a:chOff x="3452" y="878"/>
              <a:chExt cx="402" cy="342"/>
            </a:xfrm>
            <a:grpFill/>
          </p:grpSpPr>
          <p:sp>
            <p:nvSpPr>
              <p:cNvPr id="26" name="Oval 119">
                <a:extLst>
                  <a:ext uri="{FF2B5EF4-FFF2-40B4-BE49-F238E27FC236}">
                    <a16:creationId xmlns:a16="http://schemas.microsoft.com/office/drawing/2014/main" id="{4190FEB7-5616-EF25-9580-8B891B48096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27" name="Oval 120">
                <a:extLst>
                  <a:ext uri="{FF2B5EF4-FFF2-40B4-BE49-F238E27FC236}">
                    <a16:creationId xmlns:a16="http://schemas.microsoft.com/office/drawing/2014/main" id="{E9F721F2-6316-ABB8-6EFF-6C57695681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28" name="Oval 121">
                <a:extLst>
                  <a:ext uri="{FF2B5EF4-FFF2-40B4-BE49-F238E27FC236}">
                    <a16:creationId xmlns:a16="http://schemas.microsoft.com/office/drawing/2014/main" id="{1ADCE57B-C43F-E71E-0FBB-BD6A55C860C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122">
              <a:extLst>
                <a:ext uri="{FF2B5EF4-FFF2-40B4-BE49-F238E27FC236}">
                  <a16:creationId xmlns:a16="http://schemas.microsoft.com/office/drawing/2014/main" id="{B0657E39-38E3-3C79-5C5B-9360377C8995}"/>
                </a:ext>
              </a:extLst>
            </p:cNvPr>
            <p:cNvGrpSpPr>
              <a:grpSpLocks/>
            </p:cNvGrpSpPr>
            <p:nvPr/>
          </p:nvGrpSpPr>
          <p:grpSpPr bwMode="auto">
            <a:xfrm rot="-29488389">
              <a:off x="5230" y="55"/>
              <a:ext cx="86" cy="85"/>
              <a:chOff x="3452" y="878"/>
              <a:chExt cx="402" cy="342"/>
            </a:xfrm>
            <a:grpFill/>
          </p:grpSpPr>
          <p:sp>
            <p:nvSpPr>
              <p:cNvPr id="23" name="Oval 123">
                <a:extLst>
                  <a:ext uri="{FF2B5EF4-FFF2-40B4-BE49-F238E27FC236}">
                    <a16:creationId xmlns:a16="http://schemas.microsoft.com/office/drawing/2014/main" id="{C89982C4-61A7-8E79-A6D0-CEE4590A97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24" name="Oval 124">
                <a:extLst>
                  <a:ext uri="{FF2B5EF4-FFF2-40B4-BE49-F238E27FC236}">
                    <a16:creationId xmlns:a16="http://schemas.microsoft.com/office/drawing/2014/main" id="{A24CC513-D430-434E-A928-564205E3F1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25" name="Oval 125">
                <a:extLst>
                  <a:ext uri="{FF2B5EF4-FFF2-40B4-BE49-F238E27FC236}">
                    <a16:creationId xmlns:a16="http://schemas.microsoft.com/office/drawing/2014/main" id="{C6F934A1-6EF9-6AE6-70BF-2E1B020DEE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11" name="Group 126">
              <a:extLst>
                <a:ext uri="{FF2B5EF4-FFF2-40B4-BE49-F238E27FC236}">
                  <a16:creationId xmlns:a16="http://schemas.microsoft.com/office/drawing/2014/main" id="{C7610F37-2309-A624-D9F6-0C4EC4DFFEF3}"/>
                </a:ext>
              </a:extLst>
            </p:cNvPr>
            <p:cNvGrpSpPr>
              <a:grpSpLocks/>
            </p:cNvGrpSpPr>
            <p:nvPr/>
          </p:nvGrpSpPr>
          <p:grpSpPr bwMode="auto">
            <a:xfrm rot="-10069553">
              <a:off x="5089" y="95"/>
              <a:ext cx="97" cy="76"/>
              <a:chOff x="3452" y="878"/>
              <a:chExt cx="402" cy="342"/>
            </a:xfrm>
            <a:grpFill/>
          </p:grpSpPr>
          <p:sp>
            <p:nvSpPr>
              <p:cNvPr id="20" name="Oval 127">
                <a:extLst>
                  <a:ext uri="{FF2B5EF4-FFF2-40B4-BE49-F238E27FC236}">
                    <a16:creationId xmlns:a16="http://schemas.microsoft.com/office/drawing/2014/main" id="{DF0870B1-0402-F6E2-16F3-AEC6EC4FC8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21" name="Oval 128">
                <a:extLst>
                  <a:ext uri="{FF2B5EF4-FFF2-40B4-BE49-F238E27FC236}">
                    <a16:creationId xmlns:a16="http://schemas.microsoft.com/office/drawing/2014/main" id="{1697F046-F42B-FB26-49E6-57CD993BFA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22" name="Oval 129">
                <a:extLst>
                  <a:ext uri="{FF2B5EF4-FFF2-40B4-BE49-F238E27FC236}">
                    <a16:creationId xmlns:a16="http://schemas.microsoft.com/office/drawing/2014/main" id="{2E1D910F-AE4F-ECE2-023C-B33428D5B4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12" name="Group 130">
              <a:extLst>
                <a:ext uri="{FF2B5EF4-FFF2-40B4-BE49-F238E27FC236}">
                  <a16:creationId xmlns:a16="http://schemas.microsoft.com/office/drawing/2014/main" id="{C39150BE-3AF2-3EFF-D36F-CCEAF8CA1AF3}"/>
                </a:ext>
              </a:extLst>
            </p:cNvPr>
            <p:cNvGrpSpPr>
              <a:grpSpLocks/>
            </p:cNvGrpSpPr>
            <p:nvPr/>
          </p:nvGrpSpPr>
          <p:grpSpPr bwMode="auto">
            <a:xfrm rot="-34314642">
              <a:off x="5064" y="225"/>
              <a:ext cx="97" cy="76"/>
              <a:chOff x="3452" y="878"/>
              <a:chExt cx="402" cy="342"/>
            </a:xfrm>
            <a:grpFill/>
          </p:grpSpPr>
          <p:sp>
            <p:nvSpPr>
              <p:cNvPr id="17" name="Oval 131">
                <a:extLst>
                  <a:ext uri="{FF2B5EF4-FFF2-40B4-BE49-F238E27FC236}">
                    <a16:creationId xmlns:a16="http://schemas.microsoft.com/office/drawing/2014/main" id="{7C9C9E7E-79A4-4F11-0654-AC7BA797EB9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18" name="Oval 132">
                <a:extLst>
                  <a:ext uri="{FF2B5EF4-FFF2-40B4-BE49-F238E27FC236}">
                    <a16:creationId xmlns:a16="http://schemas.microsoft.com/office/drawing/2014/main" id="{BAE837B4-FBF9-487A-F3B2-9D700B4283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19" name="Oval 133">
                <a:extLst>
                  <a:ext uri="{FF2B5EF4-FFF2-40B4-BE49-F238E27FC236}">
                    <a16:creationId xmlns:a16="http://schemas.microsoft.com/office/drawing/2014/main" id="{8F313329-19B4-2609-8123-92524A2F13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  <p:grpSp>
          <p:nvGrpSpPr>
            <p:cNvPr id="13" name="Group 134">
              <a:extLst>
                <a:ext uri="{FF2B5EF4-FFF2-40B4-BE49-F238E27FC236}">
                  <a16:creationId xmlns:a16="http://schemas.microsoft.com/office/drawing/2014/main" id="{6CC2091C-6218-D693-2550-09B77A557C6E}"/>
                </a:ext>
              </a:extLst>
            </p:cNvPr>
            <p:cNvGrpSpPr>
              <a:grpSpLocks/>
            </p:cNvGrpSpPr>
            <p:nvPr/>
          </p:nvGrpSpPr>
          <p:grpSpPr bwMode="auto">
            <a:xfrm rot="-15041649">
              <a:off x="5070" y="264"/>
              <a:ext cx="86" cy="81"/>
              <a:chOff x="3452" y="878"/>
              <a:chExt cx="402" cy="342"/>
            </a:xfrm>
            <a:grpFill/>
          </p:grpSpPr>
          <p:sp>
            <p:nvSpPr>
              <p:cNvPr id="14" name="Oval 135">
                <a:extLst>
                  <a:ext uri="{FF2B5EF4-FFF2-40B4-BE49-F238E27FC236}">
                    <a16:creationId xmlns:a16="http://schemas.microsoft.com/office/drawing/2014/main" id="{1265EFB3-9F7B-D902-06D7-EE969B100F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639" y="1026"/>
                <a:ext cx="111" cy="126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15" name="Oval 136">
                <a:extLst>
                  <a:ext uri="{FF2B5EF4-FFF2-40B4-BE49-F238E27FC236}">
                    <a16:creationId xmlns:a16="http://schemas.microsoft.com/office/drawing/2014/main" id="{6268E792-7C56-95D8-53A4-E1E5598D4E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763" y="1129"/>
                <a:ext cx="91" cy="91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  <p:sp>
            <p:nvSpPr>
              <p:cNvPr id="16" name="Oval 137">
                <a:extLst>
                  <a:ext uri="{FF2B5EF4-FFF2-40B4-BE49-F238E27FC236}">
                    <a16:creationId xmlns:a16="http://schemas.microsoft.com/office/drawing/2014/main" id="{1E2E7047-4043-AD11-8389-29A24FF0A02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52" y="878"/>
                <a:ext cx="182" cy="182"/>
              </a:xfrm>
              <a:prstGeom prst="ellipse">
                <a:avLst/>
              </a:prstGeom>
              <a:grpFill/>
              <a:ln w="0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buFontTx/>
              <a:buBlip>
                <a:blip r:embed="rId3"/>
              </a:buBlip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E4EDE607-E9B2-99FD-B193-31D63F869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E668A-391F-479D-A587-B202CA40B939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1B0E47D1-60B2-B2B4-9A49-5A0E0AD9B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0493FD07-36D7-B1C5-79E9-7613A76BF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FC5CC-CCB2-4FEA-859D-CCF316D653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511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15"/>
              </a:spcBef>
            </a:pPr>
            <a:fld id="{81D60167-4931-47E6-BA6A-407CBD079E47}" type="slidenum">
              <a:rPr lang="en-US" smtClean="0"/>
              <a:pPr marL="38100">
                <a:spcBef>
                  <a:spcPts val="15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57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4546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15"/>
              </a:spcBef>
            </a:pPr>
            <a:fld id="{81D60167-4931-47E6-BA6A-407CBD079E47}" type="slidenum">
              <a:rPr lang="en-US" smtClean="0"/>
              <a:pPr marL="38100">
                <a:spcBef>
                  <a:spcPts val="15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6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2339" y="989850"/>
            <a:ext cx="9847323" cy="312843"/>
          </a:xfrm>
        </p:spPr>
        <p:txBody>
          <a:bodyPr lIns="0" tIns="0" rIns="0" bIns="0"/>
          <a:lstStyle>
            <a:lvl1pPr>
              <a:defRPr sz="2033" b="0" i="0">
                <a:solidFill>
                  <a:schemeClr val="bg1"/>
                </a:solidFill>
                <a:latin typeface="TeXGyreTermes"/>
                <a:cs typeface="TeXGyreTerme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09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4546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15"/>
              </a:spcBef>
            </a:pPr>
            <a:fld id="{81D60167-4931-47E6-BA6A-407CBD079E47}" type="slidenum">
              <a:rPr lang="en-US" smtClean="0"/>
              <a:pPr marL="38100">
                <a:spcBef>
                  <a:spcPts val="15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52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4546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15"/>
              </a:spcBef>
            </a:pPr>
            <a:fld id="{81D60167-4931-47E6-BA6A-407CBD079E47}" type="slidenum">
              <a:rPr lang="en-US" smtClean="0"/>
              <a:pPr marL="38100">
                <a:spcBef>
                  <a:spcPts val="15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39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15"/>
              </a:spcBef>
            </a:pPr>
            <a:fld id="{81D60167-4931-47E6-BA6A-407CBD079E47}" type="slidenum">
              <a:rPr lang="en-US" smtClean="0"/>
              <a:pPr marL="38100">
                <a:spcBef>
                  <a:spcPts val="15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1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44089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-6573" y="1"/>
            <a:ext cx="5643457" cy="6858423"/>
          </a:xfrm>
          <a:custGeom>
            <a:avLst/>
            <a:gdLst/>
            <a:ahLst/>
            <a:cxnLst/>
            <a:rect l="l" t="t" r="r" b="b"/>
            <a:pathLst>
              <a:path w="8465185" h="10287635">
                <a:moveTo>
                  <a:pt x="7553941" y="10275659"/>
                </a:moveTo>
                <a:lnTo>
                  <a:pt x="7553061" y="10287166"/>
                </a:lnTo>
                <a:lnTo>
                  <a:pt x="0" y="10286656"/>
                </a:lnTo>
                <a:lnTo>
                  <a:pt x="9860" y="410"/>
                </a:lnTo>
                <a:lnTo>
                  <a:pt x="5881692" y="35"/>
                </a:lnTo>
                <a:lnTo>
                  <a:pt x="5752463" y="1689464"/>
                </a:lnTo>
                <a:lnTo>
                  <a:pt x="5762561" y="1723956"/>
                </a:lnTo>
                <a:lnTo>
                  <a:pt x="5760224" y="1754509"/>
                </a:lnTo>
                <a:lnTo>
                  <a:pt x="5783420" y="1784293"/>
                </a:lnTo>
                <a:lnTo>
                  <a:pt x="5794140" y="1810665"/>
                </a:lnTo>
                <a:lnTo>
                  <a:pt x="5854049" y="1860032"/>
                </a:lnTo>
                <a:lnTo>
                  <a:pt x="5890536" y="1882585"/>
                </a:lnTo>
                <a:lnTo>
                  <a:pt x="5939791" y="1904712"/>
                </a:lnTo>
                <a:lnTo>
                  <a:pt x="5989134" y="1925708"/>
                </a:lnTo>
                <a:lnTo>
                  <a:pt x="6038543" y="1945836"/>
                </a:lnTo>
                <a:lnTo>
                  <a:pt x="6088207" y="1962625"/>
                </a:lnTo>
                <a:lnTo>
                  <a:pt x="6137850" y="1979681"/>
                </a:lnTo>
                <a:lnTo>
                  <a:pt x="6187474" y="1997003"/>
                </a:lnTo>
                <a:lnTo>
                  <a:pt x="6224414" y="2013623"/>
                </a:lnTo>
                <a:lnTo>
                  <a:pt x="6273996" y="2031478"/>
                </a:lnTo>
                <a:lnTo>
                  <a:pt x="6323559" y="2049599"/>
                </a:lnTo>
                <a:lnTo>
                  <a:pt x="6373101" y="2067986"/>
                </a:lnTo>
                <a:lnTo>
                  <a:pt x="6422622" y="2086639"/>
                </a:lnTo>
                <a:lnTo>
                  <a:pt x="6472123" y="2105559"/>
                </a:lnTo>
                <a:lnTo>
                  <a:pt x="6521604" y="2124745"/>
                </a:lnTo>
                <a:lnTo>
                  <a:pt x="6571065" y="2144198"/>
                </a:lnTo>
                <a:lnTo>
                  <a:pt x="6607842" y="2162948"/>
                </a:lnTo>
                <a:lnTo>
                  <a:pt x="6657261" y="2182933"/>
                </a:lnTo>
                <a:lnTo>
                  <a:pt x="6706661" y="2203184"/>
                </a:lnTo>
                <a:lnTo>
                  <a:pt x="6756040" y="2223702"/>
                </a:lnTo>
                <a:lnTo>
                  <a:pt x="6805398" y="2244485"/>
                </a:lnTo>
                <a:lnTo>
                  <a:pt x="6842181" y="2263162"/>
                </a:lnTo>
                <a:lnTo>
                  <a:pt x="6891573" y="2283506"/>
                </a:lnTo>
                <a:lnTo>
                  <a:pt x="6928249" y="2303574"/>
                </a:lnTo>
                <a:lnTo>
                  <a:pt x="6977536" y="2325295"/>
                </a:lnTo>
                <a:lnTo>
                  <a:pt x="7014108" y="2346726"/>
                </a:lnTo>
                <a:lnTo>
                  <a:pt x="7050629" y="2368829"/>
                </a:lnTo>
                <a:lnTo>
                  <a:pt x="7099762" y="2392566"/>
                </a:lnTo>
                <a:lnTo>
                  <a:pt x="7111901" y="2400375"/>
                </a:lnTo>
                <a:lnTo>
                  <a:pt x="6656296" y="8356555"/>
                </a:lnTo>
                <a:lnTo>
                  <a:pt x="6666291" y="8392411"/>
                </a:lnTo>
                <a:lnTo>
                  <a:pt x="6663704" y="8426223"/>
                </a:lnTo>
                <a:lnTo>
                  <a:pt x="6709227" y="8497158"/>
                </a:lnTo>
                <a:lnTo>
                  <a:pt x="6731908" y="8533675"/>
                </a:lnTo>
                <a:lnTo>
                  <a:pt x="6779793" y="8573718"/>
                </a:lnTo>
                <a:lnTo>
                  <a:pt x="6815265" y="8609531"/>
                </a:lnTo>
                <a:lnTo>
                  <a:pt x="6850691" y="8645946"/>
                </a:lnTo>
                <a:lnTo>
                  <a:pt x="6898734" y="8683920"/>
                </a:lnTo>
                <a:lnTo>
                  <a:pt x="6934071" y="8721507"/>
                </a:lnTo>
                <a:lnTo>
                  <a:pt x="6956700" y="8758695"/>
                </a:lnTo>
                <a:lnTo>
                  <a:pt x="6991950" y="8797411"/>
                </a:lnTo>
                <a:lnTo>
                  <a:pt x="7027158" y="8836676"/>
                </a:lnTo>
                <a:lnTo>
                  <a:pt x="7062324" y="8876480"/>
                </a:lnTo>
                <a:lnTo>
                  <a:pt x="7084788" y="8915843"/>
                </a:lnTo>
                <a:lnTo>
                  <a:pt x="7119874" y="8956693"/>
                </a:lnTo>
                <a:lnTo>
                  <a:pt x="7164606" y="9037965"/>
                </a:lnTo>
                <a:lnTo>
                  <a:pt x="7199579" y="9080304"/>
                </a:lnTo>
                <a:lnTo>
                  <a:pt x="7244090" y="9164462"/>
                </a:lnTo>
                <a:lnTo>
                  <a:pt x="7310597" y="9294080"/>
                </a:lnTo>
                <a:lnTo>
                  <a:pt x="7320038" y="9337178"/>
                </a:lnTo>
                <a:lnTo>
                  <a:pt x="7364151" y="9426537"/>
                </a:lnTo>
                <a:lnTo>
                  <a:pt x="7373499" y="9470841"/>
                </a:lnTo>
                <a:lnTo>
                  <a:pt x="7395481" y="9516494"/>
                </a:lnTo>
                <a:lnTo>
                  <a:pt x="7414035" y="9606964"/>
                </a:lnTo>
                <a:lnTo>
                  <a:pt x="7435934" y="9653697"/>
                </a:lnTo>
                <a:lnTo>
                  <a:pt x="7472629" y="9840040"/>
                </a:lnTo>
                <a:lnTo>
                  <a:pt x="7494407" y="9888363"/>
                </a:lnTo>
                <a:lnTo>
                  <a:pt x="7512571" y="9983920"/>
                </a:lnTo>
                <a:lnTo>
                  <a:pt x="7508960" y="10031134"/>
                </a:lnTo>
                <a:lnTo>
                  <a:pt x="7553941" y="10275659"/>
                </a:lnTo>
                <a:close/>
              </a:path>
              <a:path w="8465185" h="10287635">
                <a:moveTo>
                  <a:pt x="6442127" y="0"/>
                </a:moveTo>
                <a:lnTo>
                  <a:pt x="6441285" y="11002"/>
                </a:lnTo>
                <a:lnTo>
                  <a:pt x="6342290" y="306103"/>
                </a:lnTo>
                <a:lnTo>
                  <a:pt x="6338491" y="355759"/>
                </a:lnTo>
                <a:lnTo>
                  <a:pt x="6223566" y="692595"/>
                </a:lnTo>
                <a:lnTo>
                  <a:pt x="6194529" y="739178"/>
                </a:lnTo>
                <a:lnTo>
                  <a:pt x="6129139" y="927967"/>
                </a:lnTo>
                <a:lnTo>
                  <a:pt x="6100156" y="973841"/>
                </a:lnTo>
                <a:lnTo>
                  <a:pt x="6067548" y="1067100"/>
                </a:lnTo>
                <a:lnTo>
                  <a:pt x="6038598" y="1112549"/>
                </a:lnTo>
                <a:lnTo>
                  <a:pt x="6022321" y="1158824"/>
                </a:lnTo>
                <a:lnTo>
                  <a:pt x="5993392" y="1203988"/>
                </a:lnTo>
                <a:lnTo>
                  <a:pt x="5977137" y="1249980"/>
                </a:lnTo>
                <a:lnTo>
                  <a:pt x="5919333" y="1339600"/>
                </a:lnTo>
                <a:lnTo>
                  <a:pt x="5903110" y="1385165"/>
                </a:lnTo>
                <a:lnTo>
                  <a:pt x="5845372" y="1473934"/>
                </a:lnTo>
                <a:lnTo>
                  <a:pt x="5816045" y="1524304"/>
                </a:lnTo>
                <a:lnTo>
                  <a:pt x="5787045" y="1570392"/>
                </a:lnTo>
                <a:lnTo>
                  <a:pt x="5771016" y="1613429"/>
                </a:lnTo>
                <a:lnTo>
                  <a:pt x="5767937" y="1653678"/>
                </a:lnTo>
                <a:lnTo>
                  <a:pt x="5752463" y="1689464"/>
                </a:lnTo>
                <a:lnTo>
                  <a:pt x="5881692" y="35"/>
                </a:lnTo>
                <a:lnTo>
                  <a:pt x="6442127" y="0"/>
                </a:lnTo>
                <a:close/>
              </a:path>
              <a:path w="8465185" h="10287635">
                <a:moveTo>
                  <a:pt x="8437867" y="4381446"/>
                </a:moveTo>
                <a:lnTo>
                  <a:pt x="8340638" y="5652531"/>
                </a:lnTo>
                <a:lnTo>
                  <a:pt x="8128287" y="6263948"/>
                </a:lnTo>
                <a:lnTo>
                  <a:pt x="8099368" y="6308980"/>
                </a:lnTo>
                <a:lnTo>
                  <a:pt x="8066895" y="6400476"/>
                </a:lnTo>
                <a:lnTo>
                  <a:pt x="8038016" y="6444996"/>
                </a:lnTo>
                <a:lnTo>
                  <a:pt x="8005624" y="6535434"/>
                </a:lnTo>
                <a:lnTo>
                  <a:pt x="7976786" y="6579407"/>
                </a:lnTo>
                <a:lnTo>
                  <a:pt x="7960626" y="6624158"/>
                </a:lnTo>
                <a:lnTo>
                  <a:pt x="7903024" y="6711138"/>
                </a:lnTo>
                <a:lnTo>
                  <a:pt x="7886909" y="6755296"/>
                </a:lnTo>
                <a:lnTo>
                  <a:pt x="7829401" y="6841055"/>
                </a:lnTo>
                <a:lnTo>
                  <a:pt x="7813334" y="6884584"/>
                </a:lnTo>
                <a:lnTo>
                  <a:pt x="7698584" y="7052618"/>
                </a:lnTo>
                <a:lnTo>
                  <a:pt x="7682603" y="7095023"/>
                </a:lnTo>
                <a:lnTo>
                  <a:pt x="7539661" y="7298578"/>
                </a:lnTo>
                <a:lnTo>
                  <a:pt x="7498468" y="7337568"/>
                </a:lnTo>
                <a:lnTo>
                  <a:pt x="7384546" y="7494765"/>
                </a:lnTo>
                <a:lnTo>
                  <a:pt x="7343455" y="7532416"/>
                </a:lnTo>
                <a:lnTo>
                  <a:pt x="7286663" y="7608816"/>
                </a:lnTo>
                <a:lnTo>
                  <a:pt x="7245636" y="7645618"/>
                </a:lnTo>
                <a:lnTo>
                  <a:pt x="7217295" y="7683098"/>
                </a:lnTo>
                <a:lnTo>
                  <a:pt x="7176313" y="7719315"/>
                </a:lnTo>
                <a:lnTo>
                  <a:pt x="7148018" y="7756202"/>
                </a:lnTo>
                <a:lnTo>
                  <a:pt x="7119847" y="7791457"/>
                </a:lnTo>
                <a:lnTo>
                  <a:pt x="7079009" y="7825794"/>
                </a:lnTo>
                <a:lnTo>
                  <a:pt x="7009969" y="7895796"/>
                </a:lnTo>
                <a:lnTo>
                  <a:pt x="6969096" y="7930595"/>
                </a:lnTo>
                <a:lnTo>
                  <a:pt x="6940866" y="7966618"/>
                </a:lnTo>
                <a:lnTo>
                  <a:pt x="6899950" y="8001980"/>
                </a:lnTo>
                <a:lnTo>
                  <a:pt x="6843357" y="8075767"/>
                </a:lnTo>
                <a:lnTo>
                  <a:pt x="6802347" y="8112358"/>
                </a:lnTo>
                <a:lnTo>
                  <a:pt x="6773960" y="8150430"/>
                </a:lnTo>
                <a:lnTo>
                  <a:pt x="6732127" y="8197777"/>
                </a:lnTo>
                <a:lnTo>
                  <a:pt x="6703294" y="8241687"/>
                </a:lnTo>
                <a:lnTo>
                  <a:pt x="6687410" y="8282828"/>
                </a:lnTo>
                <a:lnTo>
                  <a:pt x="6671761" y="8320895"/>
                </a:lnTo>
                <a:lnTo>
                  <a:pt x="6656296" y="8356555"/>
                </a:lnTo>
                <a:lnTo>
                  <a:pt x="7111901" y="2400375"/>
                </a:lnTo>
                <a:lnTo>
                  <a:pt x="7136181" y="2415993"/>
                </a:lnTo>
                <a:lnTo>
                  <a:pt x="7172550" y="2440072"/>
                </a:lnTo>
                <a:lnTo>
                  <a:pt x="7221533" y="2465765"/>
                </a:lnTo>
                <a:lnTo>
                  <a:pt x="7257805" y="2491127"/>
                </a:lnTo>
                <a:lnTo>
                  <a:pt x="7294028" y="2517122"/>
                </a:lnTo>
                <a:lnTo>
                  <a:pt x="7330203" y="2543742"/>
                </a:lnTo>
                <a:lnTo>
                  <a:pt x="7366330" y="2570980"/>
                </a:lnTo>
                <a:lnTo>
                  <a:pt x="7402411" y="2598830"/>
                </a:lnTo>
                <a:lnTo>
                  <a:pt x="7438446" y="2627285"/>
                </a:lnTo>
                <a:lnTo>
                  <a:pt x="7474435" y="2656339"/>
                </a:lnTo>
                <a:lnTo>
                  <a:pt x="7510378" y="2685985"/>
                </a:lnTo>
                <a:lnTo>
                  <a:pt x="7546277" y="2716216"/>
                </a:lnTo>
                <a:lnTo>
                  <a:pt x="7582132" y="2747026"/>
                </a:lnTo>
                <a:lnTo>
                  <a:pt x="7605280" y="2777438"/>
                </a:lnTo>
                <a:lnTo>
                  <a:pt x="7641047" y="2809385"/>
                </a:lnTo>
                <a:lnTo>
                  <a:pt x="7676772" y="2841890"/>
                </a:lnTo>
                <a:lnTo>
                  <a:pt x="7712455" y="2874947"/>
                </a:lnTo>
                <a:lnTo>
                  <a:pt x="7735433" y="2907581"/>
                </a:lnTo>
                <a:lnTo>
                  <a:pt x="7771033" y="2941721"/>
                </a:lnTo>
                <a:lnTo>
                  <a:pt x="7793929" y="2975425"/>
                </a:lnTo>
                <a:lnTo>
                  <a:pt x="7829448" y="3010623"/>
                </a:lnTo>
                <a:lnTo>
                  <a:pt x="7852264" y="3045370"/>
                </a:lnTo>
                <a:lnTo>
                  <a:pt x="7887704" y="3081598"/>
                </a:lnTo>
                <a:lnTo>
                  <a:pt x="7910443" y="3117362"/>
                </a:lnTo>
                <a:lnTo>
                  <a:pt x="7945806" y="3154594"/>
                </a:lnTo>
                <a:lnTo>
                  <a:pt x="7991094" y="3228588"/>
                </a:lnTo>
                <a:lnTo>
                  <a:pt x="8036236" y="3304497"/>
                </a:lnTo>
                <a:lnTo>
                  <a:pt x="8071417" y="3344121"/>
                </a:lnTo>
                <a:lnTo>
                  <a:pt x="8116347" y="3422800"/>
                </a:lnTo>
                <a:lnTo>
                  <a:pt x="8138760" y="3462810"/>
                </a:lnTo>
                <a:lnTo>
                  <a:pt x="8148477" y="3502291"/>
                </a:lnTo>
                <a:lnTo>
                  <a:pt x="8193139" y="3584477"/>
                </a:lnTo>
                <a:lnTo>
                  <a:pt x="8237673" y="3668338"/>
                </a:lnTo>
                <a:lnTo>
                  <a:pt x="8247230" y="3709910"/>
                </a:lnTo>
                <a:lnTo>
                  <a:pt x="8269420" y="3752850"/>
                </a:lnTo>
                <a:lnTo>
                  <a:pt x="8278916" y="3795212"/>
                </a:lnTo>
                <a:lnTo>
                  <a:pt x="8301047" y="3838929"/>
                </a:lnTo>
                <a:lnTo>
                  <a:pt x="8310485" y="3882055"/>
                </a:lnTo>
                <a:lnTo>
                  <a:pt x="8332558" y="3926521"/>
                </a:lnTo>
                <a:lnTo>
                  <a:pt x="8351294" y="4014605"/>
                </a:lnTo>
                <a:lnTo>
                  <a:pt x="8373285" y="4060147"/>
                </a:lnTo>
                <a:lnTo>
                  <a:pt x="8437867" y="4381446"/>
                </a:lnTo>
                <a:close/>
              </a:path>
              <a:path w="8465185" h="10287635">
                <a:moveTo>
                  <a:pt x="8452530" y="4522785"/>
                </a:moveTo>
                <a:lnTo>
                  <a:pt x="8377210" y="5507457"/>
                </a:lnTo>
                <a:lnTo>
                  <a:pt x="8344379" y="5603635"/>
                </a:lnTo>
                <a:lnTo>
                  <a:pt x="8434335" y="4427624"/>
                </a:lnTo>
                <a:lnTo>
                  <a:pt x="8452530" y="4522785"/>
                </a:lnTo>
                <a:close/>
              </a:path>
              <a:path w="8465185" h="10287635">
                <a:moveTo>
                  <a:pt x="8457977" y="4618091"/>
                </a:moveTo>
                <a:lnTo>
                  <a:pt x="8397672" y="5406469"/>
                </a:lnTo>
                <a:lnTo>
                  <a:pt x="8381115" y="5456403"/>
                </a:lnTo>
                <a:lnTo>
                  <a:pt x="8448932" y="4569818"/>
                </a:lnTo>
                <a:lnTo>
                  <a:pt x="8457977" y="4618091"/>
                </a:lnTo>
                <a:close/>
              </a:path>
              <a:path w="8465185" h="10287635">
                <a:moveTo>
                  <a:pt x="8463343" y="4714458"/>
                </a:moveTo>
                <a:lnTo>
                  <a:pt x="8418085" y="5306114"/>
                </a:lnTo>
                <a:lnTo>
                  <a:pt x="8401553" y="5355725"/>
                </a:lnTo>
                <a:lnTo>
                  <a:pt x="8454338" y="4665661"/>
                </a:lnTo>
                <a:lnTo>
                  <a:pt x="8463343" y="4714458"/>
                </a:lnTo>
                <a:close/>
              </a:path>
              <a:path w="8465185" h="10287635">
                <a:moveTo>
                  <a:pt x="8464917" y="4860393"/>
                </a:moveTo>
                <a:lnTo>
                  <a:pt x="8442274" y="5156402"/>
                </a:lnTo>
                <a:lnTo>
                  <a:pt x="8425783" y="5205478"/>
                </a:lnTo>
                <a:lnTo>
                  <a:pt x="8455968" y="4810862"/>
                </a:lnTo>
                <a:lnTo>
                  <a:pt x="8464917" y="4860393"/>
                </a:lnTo>
                <a:close/>
              </a:path>
            </a:pathLst>
          </a:custGeom>
          <a:solidFill>
            <a:srgbClr val="FFCBB4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6605031" y="642137"/>
            <a:ext cx="4628727" cy="1308947"/>
          </a:xfrm>
          <a:custGeom>
            <a:avLst/>
            <a:gdLst/>
            <a:ahLst/>
            <a:cxnLst/>
            <a:rect l="l" t="t" r="r" b="b"/>
            <a:pathLst>
              <a:path w="6943090" h="1963420">
                <a:moveTo>
                  <a:pt x="461665" y="1897997"/>
                </a:moveTo>
                <a:lnTo>
                  <a:pt x="408437" y="1892870"/>
                </a:lnTo>
                <a:lnTo>
                  <a:pt x="355277" y="1885693"/>
                </a:lnTo>
                <a:lnTo>
                  <a:pt x="302232" y="1876470"/>
                </a:lnTo>
                <a:lnTo>
                  <a:pt x="245215" y="1861406"/>
                </a:lnTo>
                <a:lnTo>
                  <a:pt x="190611" y="1842340"/>
                </a:lnTo>
                <a:lnTo>
                  <a:pt x="154085" y="1822846"/>
                </a:lnTo>
                <a:lnTo>
                  <a:pt x="106273" y="1769100"/>
                </a:lnTo>
                <a:lnTo>
                  <a:pt x="96320" y="1731284"/>
                </a:lnTo>
                <a:lnTo>
                  <a:pt x="58545" y="1272640"/>
                </a:lnTo>
                <a:lnTo>
                  <a:pt x="920" y="660760"/>
                </a:lnTo>
                <a:lnTo>
                  <a:pt x="0" y="611556"/>
                </a:lnTo>
                <a:lnTo>
                  <a:pt x="3326" y="562539"/>
                </a:lnTo>
                <a:lnTo>
                  <a:pt x="10951" y="514021"/>
                </a:lnTo>
                <a:lnTo>
                  <a:pt x="22927" y="466319"/>
                </a:lnTo>
                <a:lnTo>
                  <a:pt x="39306" y="419748"/>
                </a:lnTo>
                <a:lnTo>
                  <a:pt x="60141" y="374621"/>
                </a:lnTo>
                <a:lnTo>
                  <a:pt x="104905" y="282803"/>
                </a:lnTo>
                <a:lnTo>
                  <a:pt x="126333" y="236235"/>
                </a:lnTo>
                <a:lnTo>
                  <a:pt x="145508" y="188787"/>
                </a:lnTo>
                <a:lnTo>
                  <a:pt x="161215" y="140129"/>
                </a:lnTo>
                <a:lnTo>
                  <a:pt x="172242" y="89929"/>
                </a:lnTo>
                <a:lnTo>
                  <a:pt x="185221" y="54430"/>
                </a:lnTo>
                <a:lnTo>
                  <a:pt x="210095" y="27538"/>
                </a:lnTo>
                <a:lnTo>
                  <a:pt x="245378" y="9403"/>
                </a:lnTo>
                <a:lnTo>
                  <a:pt x="289587" y="174"/>
                </a:lnTo>
                <a:lnTo>
                  <a:pt x="341236" y="0"/>
                </a:lnTo>
                <a:lnTo>
                  <a:pt x="544169" y="17527"/>
                </a:lnTo>
                <a:lnTo>
                  <a:pt x="594949" y="21329"/>
                </a:lnTo>
                <a:lnTo>
                  <a:pt x="1063409" y="45096"/>
                </a:lnTo>
                <a:lnTo>
                  <a:pt x="1421149" y="60547"/>
                </a:lnTo>
                <a:lnTo>
                  <a:pt x="1615349" y="67304"/>
                </a:lnTo>
                <a:lnTo>
                  <a:pt x="1712358" y="71810"/>
                </a:lnTo>
                <a:lnTo>
                  <a:pt x="1760809" y="74740"/>
                </a:lnTo>
                <a:lnTo>
                  <a:pt x="1809211" y="78271"/>
                </a:lnTo>
                <a:lnTo>
                  <a:pt x="2060954" y="99570"/>
                </a:lnTo>
                <a:lnTo>
                  <a:pt x="2315167" y="117571"/>
                </a:lnTo>
                <a:lnTo>
                  <a:pt x="2620181" y="135158"/>
                </a:lnTo>
                <a:lnTo>
                  <a:pt x="3128468" y="157615"/>
                </a:lnTo>
                <a:lnTo>
                  <a:pt x="3585127" y="174161"/>
                </a:lnTo>
                <a:lnTo>
                  <a:pt x="3685365" y="176357"/>
                </a:lnTo>
                <a:lnTo>
                  <a:pt x="3785726" y="177006"/>
                </a:lnTo>
                <a:lnTo>
                  <a:pt x="3936440" y="175850"/>
                </a:lnTo>
                <a:lnTo>
                  <a:pt x="4338670" y="168684"/>
                </a:lnTo>
                <a:lnTo>
                  <a:pt x="4642846" y="166864"/>
                </a:lnTo>
                <a:lnTo>
                  <a:pt x="4795076" y="164328"/>
                </a:lnTo>
                <a:lnTo>
                  <a:pt x="4897109" y="161395"/>
                </a:lnTo>
                <a:lnTo>
                  <a:pt x="5605192" y="131506"/>
                </a:lnTo>
                <a:lnTo>
                  <a:pt x="5655691" y="129899"/>
                </a:lnTo>
                <a:lnTo>
                  <a:pt x="5706429" y="128947"/>
                </a:lnTo>
                <a:lnTo>
                  <a:pt x="5808449" y="128799"/>
                </a:lnTo>
                <a:lnTo>
                  <a:pt x="5910894" y="130643"/>
                </a:lnTo>
                <a:lnTo>
                  <a:pt x="5962165" y="132180"/>
                </a:lnTo>
                <a:lnTo>
                  <a:pt x="6689839" y="170992"/>
                </a:lnTo>
                <a:lnTo>
                  <a:pt x="6751917" y="179470"/>
                </a:lnTo>
                <a:lnTo>
                  <a:pt x="6813661" y="192116"/>
                </a:lnTo>
                <a:lnTo>
                  <a:pt x="6859560" y="215378"/>
                </a:lnTo>
                <a:lnTo>
                  <a:pt x="6880589" y="261818"/>
                </a:lnTo>
                <a:lnTo>
                  <a:pt x="6932930" y="824779"/>
                </a:lnTo>
                <a:lnTo>
                  <a:pt x="6937287" y="876119"/>
                </a:lnTo>
                <a:lnTo>
                  <a:pt x="6940492" y="929520"/>
                </a:lnTo>
                <a:lnTo>
                  <a:pt x="6942157" y="982797"/>
                </a:lnTo>
                <a:lnTo>
                  <a:pt x="6942590" y="1035975"/>
                </a:lnTo>
                <a:lnTo>
                  <a:pt x="6942100" y="1089079"/>
                </a:lnTo>
                <a:lnTo>
                  <a:pt x="6939579" y="1195164"/>
                </a:lnTo>
                <a:lnTo>
                  <a:pt x="6937717" y="1245070"/>
                </a:lnTo>
                <a:lnTo>
                  <a:pt x="6934024" y="1294427"/>
                </a:lnTo>
                <a:lnTo>
                  <a:pt x="6919731" y="1442507"/>
                </a:lnTo>
                <a:lnTo>
                  <a:pt x="6928046" y="1443174"/>
                </a:lnTo>
                <a:lnTo>
                  <a:pt x="6913676" y="1830807"/>
                </a:lnTo>
                <a:lnTo>
                  <a:pt x="6901643" y="1872147"/>
                </a:lnTo>
                <a:lnTo>
                  <a:pt x="6871404" y="1905732"/>
                </a:lnTo>
                <a:lnTo>
                  <a:pt x="6827451" y="1927728"/>
                </a:lnTo>
                <a:lnTo>
                  <a:pt x="6774276" y="1934299"/>
                </a:lnTo>
                <a:lnTo>
                  <a:pt x="6620738" y="1929937"/>
                </a:lnTo>
                <a:lnTo>
                  <a:pt x="6467335" y="1927769"/>
                </a:lnTo>
                <a:lnTo>
                  <a:pt x="6314067" y="1927797"/>
                </a:lnTo>
                <a:lnTo>
                  <a:pt x="6160934" y="1930020"/>
                </a:lnTo>
                <a:lnTo>
                  <a:pt x="6007936" y="1934438"/>
                </a:lnTo>
                <a:lnTo>
                  <a:pt x="5855073" y="1941052"/>
                </a:lnTo>
                <a:lnTo>
                  <a:pt x="5702346" y="1949861"/>
                </a:lnTo>
                <a:lnTo>
                  <a:pt x="5651466" y="1953285"/>
                </a:lnTo>
                <a:lnTo>
                  <a:pt x="5599877" y="1955991"/>
                </a:lnTo>
                <a:lnTo>
                  <a:pt x="5548162" y="1957801"/>
                </a:lnTo>
                <a:lnTo>
                  <a:pt x="5496376" y="1958884"/>
                </a:lnTo>
                <a:lnTo>
                  <a:pt x="5238173" y="1959280"/>
                </a:lnTo>
                <a:lnTo>
                  <a:pt x="4796065" y="1962872"/>
                </a:lnTo>
                <a:lnTo>
                  <a:pt x="4550662" y="1962217"/>
                </a:lnTo>
                <a:lnTo>
                  <a:pt x="4152966" y="1958260"/>
                </a:lnTo>
                <a:lnTo>
                  <a:pt x="4003402" y="1955029"/>
                </a:lnTo>
                <a:lnTo>
                  <a:pt x="3854131" y="1949977"/>
                </a:lnTo>
                <a:lnTo>
                  <a:pt x="3754909" y="1945335"/>
                </a:lnTo>
                <a:lnTo>
                  <a:pt x="3354839" y="1925431"/>
                </a:lnTo>
                <a:lnTo>
                  <a:pt x="3104048" y="1915645"/>
                </a:lnTo>
                <a:lnTo>
                  <a:pt x="2903470" y="1910129"/>
                </a:lnTo>
                <a:lnTo>
                  <a:pt x="2753190" y="1907709"/>
                </a:lnTo>
                <a:lnTo>
                  <a:pt x="2603132" y="1907021"/>
                </a:lnTo>
                <a:lnTo>
                  <a:pt x="2503254" y="1907642"/>
                </a:lnTo>
                <a:lnTo>
                  <a:pt x="2402897" y="1906932"/>
                </a:lnTo>
                <a:lnTo>
                  <a:pt x="2252589" y="1903043"/>
                </a:lnTo>
                <a:lnTo>
                  <a:pt x="2002214" y="1894825"/>
                </a:lnTo>
                <a:lnTo>
                  <a:pt x="1339131" y="1884319"/>
                </a:lnTo>
                <a:lnTo>
                  <a:pt x="1185718" y="1883559"/>
                </a:lnTo>
                <a:lnTo>
                  <a:pt x="1032309" y="1884657"/>
                </a:lnTo>
                <a:lnTo>
                  <a:pt x="930030" y="1886727"/>
                </a:lnTo>
                <a:lnTo>
                  <a:pt x="827740" y="1890084"/>
                </a:lnTo>
                <a:lnTo>
                  <a:pt x="725433" y="1894911"/>
                </a:lnTo>
                <a:lnTo>
                  <a:pt x="621262" y="1901043"/>
                </a:lnTo>
                <a:lnTo>
                  <a:pt x="568126" y="1902088"/>
                </a:lnTo>
                <a:lnTo>
                  <a:pt x="514910" y="1901071"/>
                </a:lnTo>
                <a:close/>
              </a:path>
            </a:pathLst>
          </a:custGeom>
          <a:solidFill>
            <a:srgbClr val="00A79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6613595" y="2084080"/>
            <a:ext cx="4635077" cy="1271693"/>
          </a:xfrm>
          <a:custGeom>
            <a:avLst/>
            <a:gdLst/>
            <a:ahLst/>
            <a:cxnLst/>
            <a:rect l="l" t="t" r="r" b="b"/>
            <a:pathLst>
              <a:path w="6952615" h="1907539">
                <a:moveTo>
                  <a:pt x="494330" y="1714"/>
                </a:moveTo>
                <a:lnTo>
                  <a:pt x="440990" y="5482"/>
                </a:lnTo>
                <a:lnTo>
                  <a:pt x="387664" y="11301"/>
                </a:lnTo>
                <a:lnTo>
                  <a:pt x="334401" y="19167"/>
                </a:lnTo>
                <a:lnTo>
                  <a:pt x="277018" y="32772"/>
                </a:lnTo>
                <a:lnTo>
                  <a:pt x="221945" y="50439"/>
                </a:lnTo>
                <a:lnTo>
                  <a:pt x="184933" y="68995"/>
                </a:lnTo>
                <a:lnTo>
                  <a:pt x="135766" y="121504"/>
                </a:lnTo>
                <a:lnTo>
                  <a:pt x="124852" y="159053"/>
                </a:lnTo>
                <a:lnTo>
                  <a:pt x="75389" y="616585"/>
                </a:lnTo>
                <a:lnTo>
                  <a:pt x="2174" y="1226795"/>
                </a:lnTo>
                <a:lnTo>
                  <a:pt x="0" y="1275959"/>
                </a:lnTo>
                <a:lnTo>
                  <a:pt x="2074" y="1325045"/>
                </a:lnTo>
                <a:lnTo>
                  <a:pt x="8459" y="1373741"/>
                </a:lnTo>
                <a:lnTo>
                  <a:pt x="19215" y="1421733"/>
                </a:lnTo>
                <a:lnTo>
                  <a:pt x="34401" y="1468708"/>
                </a:lnTo>
                <a:lnTo>
                  <a:pt x="54077" y="1514351"/>
                </a:lnTo>
                <a:lnTo>
                  <a:pt x="96485" y="1607280"/>
                </a:lnTo>
                <a:lnTo>
                  <a:pt x="116718" y="1654380"/>
                </a:lnTo>
                <a:lnTo>
                  <a:pt x="134676" y="1702302"/>
                </a:lnTo>
                <a:lnTo>
                  <a:pt x="149137" y="1751345"/>
                </a:lnTo>
                <a:lnTo>
                  <a:pt x="158880" y="1801810"/>
                </a:lnTo>
                <a:lnTo>
                  <a:pt x="170949" y="1837628"/>
                </a:lnTo>
                <a:lnTo>
                  <a:pt x="195129" y="1865146"/>
                </a:lnTo>
                <a:lnTo>
                  <a:pt x="229938" y="1884175"/>
                </a:lnTo>
                <a:lnTo>
                  <a:pt x="273897" y="1894529"/>
                </a:lnTo>
                <a:lnTo>
                  <a:pt x="325524" y="1896021"/>
                </a:lnTo>
                <a:lnTo>
                  <a:pt x="528839" y="1883676"/>
                </a:lnTo>
                <a:lnTo>
                  <a:pt x="579699" y="1881170"/>
                </a:lnTo>
                <a:lnTo>
                  <a:pt x="1048612" y="1869361"/>
                </a:lnTo>
                <a:lnTo>
                  <a:pt x="1406631" y="1863041"/>
                </a:lnTo>
                <a:lnTo>
                  <a:pt x="1600939" y="1861240"/>
                </a:lnTo>
                <a:lnTo>
                  <a:pt x="1698032" y="1859210"/>
                </a:lnTo>
                <a:lnTo>
                  <a:pt x="1746541" y="1857517"/>
                </a:lnTo>
                <a:lnTo>
                  <a:pt x="1795018" y="1855222"/>
                </a:lnTo>
                <a:lnTo>
                  <a:pt x="2047222" y="1840352"/>
                </a:lnTo>
                <a:lnTo>
                  <a:pt x="2301812" y="1828841"/>
                </a:lnTo>
                <a:lnTo>
                  <a:pt x="2607175" y="1819041"/>
                </a:lnTo>
                <a:lnTo>
                  <a:pt x="3115869" y="1809557"/>
                </a:lnTo>
                <a:lnTo>
                  <a:pt x="3572802" y="1804666"/>
                </a:lnTo>
                <a:lnTo>
                  <a:pt x="3673063" y="1805027"/>
                </a:lnTo>
                <a:lnTo>
                  <a:pt x="3773408" y="1806939"/>
                </a:lnTo>
                <a:lnTo>
                  <a:pt x="3924043" y="1811939"/>
                </a:lnTo>
                <a:lnTo>
                  <a:pt x="4325959" y="1829363"/>
                </a:lnTo>
                <a:lnTo>
                  <a:pt x="4629990" y="1838942"/>
                </a:lnTo>
                <a:lnTo>
                  <a:pt x="4782106" y="1845360"/>
                </a:lnTo>
                <a:lnTo>
                  <a:pt x="4884030" y="1850896"/>
                </a:lnTo>
                <a:lnTo>
                  <a:pt x="5591121" y="1898837"/>
                </a:lnTo>
                <a:lnTo>
                  <a:pt x="5641562" y="1901732"/>
                </a:lnTo>
                <a:lnTo>
                  <a:pt x="5692259" y="1903978"/>
                </a:lnTo>
                <a:lnTo>
                  <a:pt x="5794242" y="1906728"/>
                </a:lnTo>
                <a:lnTo>
                  <a:pt x="5896701" y="1907498"/>
                </a:lnTo>
                <a:lnTo>
                  <a:pt x="5947994" y="1907269"/>
                </a:lnTo>
                <a:lnTo>
                  <a:pt x="6676421" y="1887033"/>
                </a:lnTo>
                <a:lnTo>
                  <a:pt x="6738696" y="1880141"/>
                </a:lnTo>
                <a:lnTo>
                  <a:pt x="6800742" y="1869074"/>
                </a:lnTo>
                <a:lnTo>
                  <a:pt x="6847220" y="1846990"/>
                </a:lnTo>
                <a:lnTo>
                  <a:pt x="6869426" y="1801102"/>
                </a:lnTo>
                <a:lnTo>
                  <a:pt x="6936110" y="1239660"/>
                </a:lnTo>
                <a:lnTo>
                  <a:pt x="6941777" y="1188447"/>
                </a:lnTo>
                <a:lnTo>
                  <a:pt x="6946342" y="1135146"/>
                </a:lnTo>
                <a:lnTo>
                  <a:pt x="6949366" y="1081929"/>
                </a:lnTo>
                <a:lnTo>
                  <a:pt x="6951155" y="1028779"/>
                </a:lnTo>
                <a:lnTo>
                  <a:pt x="6952020" y="975680"/>
                </a:lnTo>
                <a:lnTo>
                  <a:pt x="6952206" y="869565"/>
                </a:lnTo>
                <a:lnTo>
                  <a:pt x="6951617" y="819628"/>
                </a:lnTo>
                <a:lnTo>
                  <a:pt x="6949185" y="770193"/>
                </a:lnTo>
                <a:lnTo>
                  <a:pt x="6938674" y="621797"/>
                </a:lnTo>
                <a:lnTo>
                  <a:pt x="6947003" y="621342"/>
                </a:lnTo>
                <a:lnTo>
                  <a:pt x="6942526" y="233469"/>
                </a:lnTo>
                <a:lnTo>
                  <a:pt x="6931551" y="191836"/>
                </a:lnTo>
                <a:lnTo>
                  <a:pt x="6902179" y="157490"/>
                </a:lnTo>
                <a:lnTo>
                  <a:pt x="6858801" y="134380"/>
                </a:lnTo>
                <a:lnTo>
                  <a:pt x="6805812" y="126454"/>
                </a:lnTo>
                <a:lnTo>
                  <a:pt x="6652212" y="126899"/>
                </a:lnTo>
                <a:lnTo>
                  <a:pt x="6498804" y="125153"/>
                </a:lnTo>
                <a:lnTo>
                  <a:pt x="6345587" y="121215"/>
                </a:lnTo>
                <a:lnTo>
                  <a:pt x="6192560" y="115086"/>
                </a:lnTo>
                <a:lnTo>
                  <a:pt x="6039725" y="106766"/>
                </a:lnTo>
                <a:lnTo>
                  <a:pt x="5887080" y="96256"/>
                </a:lnTo>
                <a:lnTo>
                  <a:pt x="5734627" y="83553"/>
                </a:lnTo>
                <a:lnTo>
                  <a:pt x="5683852" y="78832"/>
                </a:lnTo>
                <a:lnTo>
                  <a:pt x="5632348" y="74812"/>
                </a:lnTo>
                <a:lnTo>
                  <a:pt x="5580697" y="71683"/>
                </a:lnTo>
                <a:lnTo>
                  <a:pt x="5528955" y="69279"/>
                </a:lnTo>
                <a:lnTo>
                  <a:pt x="5270846" y="62297"/>
                </a:lnTo>
                <a:lnTo>
                  <a:pt x="4828973" y="47428"/>
                </a:lnTo>
                <a:lnTo>
                  <a:pt x="4583634" y="41823"/>
                </a:lnTo>
                <a:lnTo>
                  <a:pt x="4185967" y="35633"/>
                </a:lnTo>
                <a:lnTo>
                  <a:pt x="4036369" y="35049"/>
                </a:lnTo>
                <a:lnTo>
                  <a:pt x="3887017" y="36291"/>
                </a:lnTo>
                <a:lnTo>
                  <a:pt x="3787710" y="38400"/>
                </a:lnTo>
                <a:lnTo>
                  <a:pt x="3387262" y="48092"/>
                </a:lnTo>
                <a:lnTo>
                  <a:pt x="3136303" y="51478"/>
                </a:lnTo>
                <a:lnTo>
                  <a:pt x="2935649" y="51875"/>
                </a:lnTo>
                <a:lnTo>
                  <a:pt x="2785357" y="50461"/>
                </a:lnTo>
                <a:lnTo>
                  <a:pt x="2635330" y="47320"/>
                </a:lnTo>
                <a:lnTo>
                  <a:pt x="2535501" y="44152"/>
                </a:lnTo>
                <a:lnTo>
                  <a:pt x="2435159" y="42302"/>
                </a:lnTo>
                <a:lnTo>
                  <a:pt x="2284800" y="42355"/>
                </a:lnTo>
                <a:lnTo>
                  <a:pt x="2034297" y="44184"/>
                </a:lnTo>
                <a:lnTo>
                  <a:pt x="1371162" y="37772"/>
                </a:lnTo>
                <a:lnTo>
                  <a:pt x="1217780" y="34618"/>
                </a:lnTo>
                <a:lnTo>
                  <a:pt x="1064449" y="29607"/>
                </a:lnTo>
                <a:lnTo>
                  <a:pt x="962256" y="24928"/>
                </a:lnTo>
                <a:lnTo>
                  <a:pt x="860085" y="18963"/>
                </a:lnTo>
                <a:lnTo>
                  <a:pt x="757934" y="11528"/>
                </a:lnTo>
                <a:lnTo>
                  <a:pt x="653954" y="2741"/>
                </a:lnTo>
                <a:lnTo>
                  <a:pt x="600861" y="341"/>
                </a:lnTo>
                <a:lnTo>
                  <a:pt x="547637" y="0"/>
                </a:lnTo>
                <a:close/>
              </a:path>
            </a:pathLst>
          </a:custGeom>
          <a:solidFill>
            <a:srgbClr val="F5595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6594607" y="3479918"/>
            <a:ext cx="4628727" cy="1308947"/>
          </a:xfrm>
          <a:custGeom>
            <a:avLst/>
            <a:gdLst/>
            <a:ahLst/>
            <a:cxnLst/>
            <a:rect l="l" t="t" r="r" b="b"/>
            <a:pathLst>
              <a:path w="6943090" h="1963420">
                <a:moveTo>
                  <a:pt x="461665" y="1897997"/>
                </a:moveTo>
                <a:lnTo>
                  <a:pt x="408437" y="1892870"/>
                </a:lnTo>
                <a:lnTo>
                  <a:pt x="355277" y="1885693"/>
                </a:lnTo>
                <a:lnTo>
                  <a:pt x="302232" y="1876470"/>
                </a:lnTo>
                <a:lnTo>
                  <a:pt x="245215" y="1861406"/>
                </a:lnTo>
                <a:lnTo>
                  <a:pt x="190611" y="1842340"/>
                </a:lnTo>
                <a:lnTo>
                  <a:pt x="154085" y="1822846"/>
                </a:lnTo>
                <a:lnTo>
                  <a:pt x="106273" y="1769100"/>
                </a:lnTo>
                <a:lnTo>
                  <a:pt x="96320" y="1731284"/>
                </a:lnTo>
                <a:lnTo>
                  <a:pt x="58545" y="1272640"/>
                </a:lnTo>
                <a:lnTo>
                  <a:pt x="920" y="660760"/>
                </a:lnTo>
                <a:lnTo>
                  <a:pt x="0" y="611556"/>
                </a:lnTo>
                <a:lnTo>
                  <a:pt x="3326" y="562539"/>
                </a:lnTo>
                <a:lnTo>
                  <a:pt x="10951" y="514021"/>
                </a:lnTo>
                <a:lnTo>
                  <a:pt x="22927" y="466319"/>
                </a:lnTo>
                <a:lnTo>
                  <a:pt x="39306" y="419748"/>
                </a:lnTo>
                <a:lnTo>
                  <a:pt x="60141" y="374621"/>
                </a:lnTo>
                <a:lnTo>
                  <a:pt x="104905" y="282803"/>
                </a:lnTo>
                <a:lnTo>
                  <a:pt x="126333" y="236235"/>
                </a:lnTo>
                <a:lnTo>
                  <a:pt x="145508" y="188787"/>
                </a:lnTo>
                <a:lnTo>
                  <a:pt x="161215" y="140129"/>
                </a:lnTo>
                <a:lnTo>
                  <a:pt x="172242" y="89929"/>
                </a:lnTo>
                <a:lnTo>
                  <a:pt x="185221" y="54430"/>
                </a:lnTo>
                <a:lnTo>
                  <a:pt x="210095" y="27538"/>
                </a:lnTo>
                <a:lnTo>
                  <a:pt x="245378" y="9403"/>
                </a:lnTo>
                <a:lnTo>
                  <a:pt x="289587" y="174"/>
                </a:lnTo>
                <a:lnTo>
                  <a:pt x="341236" y="0"/>
                </a:lnTo>
                <a:lnTo>
                  <a:pt x="544169" y="17527"/>
                </a:lnTo>
                <a:lnTo>
                  <a:pt x="594949" y="21329"/>
                </a:lnTo>
                <a:lnTo>
                  <a:pt x="1063409" y="45096"/>
                </a:lnTo>
                <a:lnTo>
                  <a:pt x="1421149" y="60547"/>
                </a:lnTo>
                <a:lnTo>
                  <a:pt x="1615349" y="67304"/>
                </a:lnTo>
                <a:lnTo>
                  <a:pt x="1712358" y="71810"/>
                </a:lnTo>
                <a:lnTo>
                  <a:pt x="1760809" y="74740"/>
                </a:lnTo>
                <a:lnTo>
                  <a:pt x="1809211" y="78271"/>
                </a:lnTo>
                <a:lnTo>
                  <a:pt x="2060954" y="99570"/>
                </a:lnTo>
                <a:lnTo>
                  <a:pt x="2315167" y="117571"/>
                </a:lnTo>
                <a:lnTo>
                  <a:pt x="2620181" y="135158"/>
                </a:lnTo>
                <a:lnTo>
                  <a:pt x="3128468" y="157615"/>
                </a:lnTo>
                <a:lnTo>
                  <a:pt x="3585127" y="174161"/>
                </a:lnTo>
                <a:lnTo>
                  <a:pt x="3685365" y="176357"/>
                </a:lnTo>
                <a:lnTo>
                  <a:pt x="3785726" y="177006"/>
                </a:lnTo>
                <a:lnTo>
                  <a:pt x="3936440" y="175850"/>
                </a:lnTo>
                <a:lnTo>
                  <a:pt x="4338670" y="168684"/>
                </a:lnTo>
                <a:lnTo>
                  <a:pt x="4642846" y="166864"/>
                </a:lnTo>
                <a:lnTo>
                  <a:pt x="4795076" y="164328"/>
                </a:lnTo>
                <a:lnTo>
                  <a:pt x="4897109" y="161395"/>
                </a:lnTo>
                <a:lnTo>
                  <a:pt x="5605192" y="131506"/>
                </a:lnTo>
                <a:lnTo>
                  <a:pt x="5655691" y="129899"/>
                </a:lnTo>
                <a:lnTo>
                  <a:pt x="5706429" y="128947"/>
                </a:lnTo>
                <a:lnTo>
                  <a:pt x="5808449" y="128799"/>
                </a:lnTo>
                <a:lnTo>
                  <a:pt x="5910894" y="130643"/>
                </a:lnTo>
                <a:lnTo>
                  <a:pt x="5962165" y="132180"/>
                </a:lnTo>
                <a:lnTo>
                  <a:pt x="6689839" y="170992"/>
                </a:lnTo>
                <a:lnTo>
                  <a:pt x="6751917" y="179470"/>
                </a:lnTo>
                <a:lnTo>
                  <a:pt x="6813661" y="192116"/>
                </a:lnTo>
                <a:lnTo>
                  <a:pt x="6859560" y="215378"/>
                </a:lnTo>
                <a:lnTo>
                  <a:pt x="6880589" y="261818"/>
                </a:lnTo>
                <a:lnTo>
                  <a:pt x="6932930" y="824779"/>
                </a:lnTo>
                <a:lnTo>
                  <a:pt x="6937287" y="876119"/>
                </a:lnTo>
                <a:lnTo>
                  <a:pt x="6940492" y="929520"/>
                </a:lnTo>
                <a:lnTo>
                  <a:pt x="6942157" y="982797"/>
                </a:lnTo>
                <a:lnTo>
                  <a:pt x="6942590" y="1035975"/>
                </a:lnTo>
                <a:lnTo>
                  <a:pt x="6942100" y="1089079"/>
                </a:lnTo>
                <a:lnTo>
                  <a:pt x="6939579" y="1195164"/>
                </a:lnTo>
                <a:lnTo>
                  <a:pt x="6937717" y="1245070"/>
                </a:lnTo>
                <a:lnTo>
                  <a:pt x="6934024" y="1294427"/>
                </a:lnTo>
                <a:lnTo>
                  <a:pt x="6919731" y="1442507"/>
                </a:lnTo>
                <a:lnTo>
                  <a:pt x="6928046" y="1443174"/>
                </a:lnTo>
                <a:lnTo>
                  <a:pt x="6913676" y="1830807"/>
                </a:lnTo>
                <a:lnTo>
                  <a:pt x="6901643" y="1872147"/>
                </a:lnTo>
                <a:lnTo>
                  <a:pt x="6871404" y="1905732"/>
                </a:lnTo>
                <a:lnTo>
                  <a:pt x="6827451" y="1927728"/>
                </a:lnTo>
                <a:lnTo>
                  <a:pt x="6774276" y="1934299"/>
                </a:lnTo>
                <a:lnTo>
                  <a:pt x="6620738" y="1929937"/>
                </a:lnTo>
                <a:lnTo>
                  <a:pt x="6467335" y="1927769"/>
                </a:lnTo>
                <a:lnTo>
                  <a:pt x="6314067" y="1927797"/>
                </a:lnTo>
                <a:lnTo>
                  <a:pt x="6160934" y="1930020"/>
                </a:lnTo>
                <a:lnTo>
                  <a:pt x="6007936" y="1934438"/>
                </a:lnTo>
                <a:lnTo>
                  <a:pt x="5855073" y="1941052"/>
                </a:lnTo>
                <a:lnTo>
                  <a:pt x="5702346" y="1949861"/>
                </a:lnTo>
                <a:lnTo>
                  <a:pt x="5651466" y="1953285"/>
                </a:lnTo>
                <a:lnTo>
                  <a:pt x="5599877" y="1955991"/>
                </a:lnTo>
                <a:lnTo>
                  <a:pt x="5548162" y="1957801"/>
                </a:lnTo>
                <a:lnTo>
                  <a:pt x="5496376" y="1958884"/>
                </a:lnTo>
                <a:lnTo>
                  <a:pt x="5238173" y="1959280"/>
                </a:lnTo>
                <a:lnTo>
                  <a:pt x="4796065" y="1962872"/>
                </a:lnTo>
                <a:lnTo>
                  <a:pt x="4550662" y="1962217"/>
                </a:lnTo>
                <a:lnTo>
                  <a:pt x="4152966" y="1958260"/>
                </a:lnTo>
                <a:lnTo>
                  <a:pt x="4003402" y="1955029"/>
                </a:lnTo>
                <a:lnTo>
                  <a:pt x="3854131" y="1949977"/>
                </a:lnTo>
                <a:lnTo>
                  <a:pt x="3754909" y="1945335"/>
                </a:lnTo>
                <a:lnTo>
                  <a:pt x="3354839" y="1925431"/>
                </a:lnTo>
                <a:lnTo>
                  <a:pt x="3104048" y="1915645"/>
                </a:lnTo>
                <a:lnTo>
                  <a:pt x="2903470" y="1910129"/>
                </a:lnTo>
                <a:lnTo>
                  <a:pt x="2753190" y="1907709"/>
                </a:lnTo>
                <a:lnTo>
                  <a:pt x="2603132" y="1907021"/>
                </a:lnTo>
                <a:lnTo>
                  <a:pt x="2503254" y="1907642"/>
                </a:lnTo>
                <a:lnTo>
                  <a:pt x="2402897" y="1906932"/>
                </a:lnTo>
                <a:lnTo>
                  <a:pt x="2252589" y="1903043"/>
                </a:lnTo>
                <a:lnTo>
                  <a:pt x="2002214" y="1894825"/>
                </a:lnTo>
                <a:lnTo>
                  <a:pt x="1339131" y="1884319"/>
                </a:lnTo>
                <a:lnTo>
                  <a:pt x="1185718" y="1883559"/>
                </a:lnTo>
                <a:lnTo>
                  <a:pt x="1032309" y="1884657"/>
                </a:lnTo>
                <a:lnTo>
                  <a:pt x="930030" y="1886727"/>
                </a:lnTo>
                <a:lnTo>
                  <a:pt x="827740" y="1890084"/>
                </a:lnTo>
                <a:lnTo>
                  <a:pt x="725433" y="1894911"/>
                </a:lnTo>
                <a:lnTo>
                  <a:pt x="621262" y="1901043"/>
                </a:lnTo>
                <a:lnTo>
                  <a:pt x="568126" y="1902088"/>
                </a:lnTo>
                <a:lnTo>
                  <a:pt x="514910" y="1901071"/>
                </a:lnTo>
                <a:close/>
              </a:path>
            </a:pathLst>
          </a:custGeom>
          <a:solidFill>
            <a:srgbClr val="00A79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1" name="bg object 21"/>
          <p:cNvSpPr/>
          <p:nvPr/>
        </p:nvSpPr>
        <p:spPr>
          <a:xfrm>
            <a:off x="6564848" y="4949830"/>
            <a:ext cx="4635077" cy="1271693"/>
          </a:xfrm>
          <a:custGeom>
            <a:avLst/>
            <a:gdLst/>
            <a:ahLst/>
            <a:cxnLst/>
            <a:rect l="l" t="t" r="r" b="b"/>
            <a:pathLst>
              <a:path w="6952615" h="1907540">
                <a:moveTo>
                  <a:pt x="494330" y="1714"/>
                </a:moveTo>
                <a:lnTo>
                  <a:pt x="440990" y="5482"/>
                </a:lnTo>
                <a:lnTo>
                  <a:pt x="387664" y="11301"/>
                </a:lnTo>
                <a:lnTo>
                  <a:pt x="334401" y="19167"/>
                </a:lnTo>
                <a:lnTo>
                  <a:pt x="277018" y="32772"/>
                </a:lnTo>
                <a:lnTo>
                  <a:pt x="221945" y="50439"/>
                </a:lnTo>
                <a:lnTo>
                  <a:pt x="184933" y="68995"/>
                </a:lnTo>
                <a:lnTo>
                  <a:pt x="135766" y="121504"/>
                </a:lnTo>
                <a:lnTo>
                  <a:pt x="124852" y="159053"/>
                </a:lnTo>
                <a:lnTo>
                  <a:pt x="75389" y="616585"/>
                </a:lnTo>
                <a:lnTo>
                  <a:pt x="2174" y="1226795"/>
                </a:lnTo>
                <a:lnTo>
                  <a:pt x="0" y="1275959"/>
                </a:lnTo>
                <a:lnTo>
                  <a:pt x="2074" y="1325045"/>
                </a:lnTo>
                <a:lnTo>
                  <a:pt x="8459" y="1373741"/>
                </a:lnTo>
                <a:lnTo>
                  <a:pt x="19215" y="1421733"/>
                </a:lnTo>
                <a:lnTo>
                  <a:pt x="34401" y="1468708"/>
                </a:lnTo>
                <a:lnTo>
                  <a:pt x="54077" y="1514351"/>
                </a:lnTo>
                <a:lnTo>
                  <a:pt x="96485" y="1607280"/>
                </a:lnTo>
                <a:lnTo>
                  <a:pt x="116718" y="1654380"/>
                </a:lnTo>
                <a:lnTo>
                  <a:pt x="134676" y="1702302"/>
                </a:lnTo>
                <a:lnTo>
                  <a:pt x="149137" y="1751345"/>
                </a:lnTo>
                <a:lnTo>
                  <a:pt x="158880" y="1801810"/>
                </a:lnTo>
                <a:lnTo>
                  <a:pt x="170949" y="1837628"/>
                </a:lnTo>
                <a:lnTo>
                  <a:pt x="195129" y="1865146"/>
                </a:lnTo>
                <a:lnTo>
                  <a:pt x="229938" y="1884175"/>
                </a:lnTo>
                <a:lnTo>
                  <a:pt x="273897" y="1894529"/>
                </a:lnTo>
                <a:lnTo>
                  <a:pt x="325524" y="1896021"/>
                </a:lnTo>
                <a:lnTo>
                  <a:pt x="528839" y="1883676"/>
                </a:lnTo>
                <a:lnTo>
                  <a:pt x="579699" y="1881170"/>
                </a:lnTo>
                <a:lnTo>
                  <a:pt x="1048612" y="1869361"/>
                </a:lnTo>
                <a:lnTo>
                  <a:pt x="1406631" y="1863041"/>
                </a:lnTo>
                <a:lnTo>
                  <a:pt x="1600939" y="1861240"/>
                </a:lnTo>
                <a:lnTo>
                  <a:pt x="1698032" y="1859210"/>
                </a:lnTo>
                <a:lnTo>
                  <a:pt x="1746541" y="1857517"/>
                </a:lnTo>
                <a:lnTo>
                  <a:pt x="1795018" y="1855222"/>
                </a:lnTo>
                <a:lnTo>
                  <a:pt x="2047222" y="1840352"/>
                </a:lnTo>
                <a:lnTo>
                  <a:pt x="2301812" y="1828841"/>
                </a:lnTo>
                <a:lnTo>
                  <a:pt x="2607175" y="1819041"/>
                </a:lnTo>
                <a:lnTo>
                  <a:pt x="3115869" y="1809557"/>
                </a:lnTo>
                <a:lnTo>
                  <a:pt x="3572802" y="1804666"/>
                </a:lnTo>
                <a:lnTo>
                  <a:pt x="3673063" y="1805027"/>
                </a:lnTo>
                <a:lnTo>
                  <a:pt x="3773408" y="1806939"/>
                </a:lnTo>
                <a:lnTo>
                  <a:pt x="3924043" y="1811939"/>
                </a:lnTo>
                <a:lnTo>
                  <a:pt x="4325959" y="1829363"/>
                </a:lnTo>
                <a:lnTo>
                  <a:pt x="4629990" y="1838942"/>
                </a:lnTo>
                <a:lnTo>
                  <a:pt x="4782106" y="1845360"/>
                </a:lnTo>
                <a:lnTo>
                  <a:pt x="4884030" y="1850896"/>
                </a:lnTo>
                <a:lnTo>
                  <a:pt x="5591121" y="1898837"/>
                </a:lnTo>
                <a:lnTo>
                  <a:pt x="5641562" y="1901732"/>
                </a:lnTo>
                <a:lnTo>
                  <a:pt x="5692259" y="1903978"/>
                </a:lnTo>
                <a:lnTo>
                  <a:pt x="5794242" y="1906728"/>
                </a:lnTo>
                <a:lnTo>
                  <a:pt x="5896701" y="1907498"/>
                </a:lnTo>
                <a:lnTo>
                  <a:pt x="5947994" y="1907269"/>
                </a:lnTo>
                <a:lnTo>
                  <a:pt x="6676421" y="1887033"/>
                </a:lnTo>
                <a:lnTo>
                  <a:pt x="6738696" y="1880141"/>
                </a:lnTo>
                <a:lnTo>
                  <a:pt x="6800742" y="1869074"/>
                </a:lnTo>
                <a:lnTo>
                  <a:pt x="6847220" y="1846990"/>
                </a:lnTo>
                <a:lnTo>
                  <a:pt x="6869426" y="1801102"/>
                </a:lnTo>
                <a:lnTo>
                  <a:pt x="6936110" y="1239660"/>
                </a:lnTo>
                <a:lnTo>
                  <a:pt x="6941777" y="1188447"/>
                </a:lnTo>
                <a:lnTo>
                  <a:pt x="6946342" y="1135146"/>
                </a:lnTo>
                <a:lnTo>
                  <a:pt x="6949366" y="1081929"/>
                </a:lnTo>
                <a:lnTo>
                  <a:pt x="6951155" y="1028779"/>
                </a:lnTo>
                <a:lnTo>
                  <a:pt x="6952020" y="975680"/>
                </a:lnTo>
                <a:lnTo>
                  <a:pt x="6952206" y="869565"/>
                </a:lnTo>
                <a:lnTo>
                  <a:pt x="6951617" y="819628"/>
                </a:lnTo>
                <a:lnTo>
                  <a:pt x="6949185" y="770193"/>
                </a:lnTo>
                <a:lnTo>
                  <a:pt x="6938674" y="621797"/>
                </a:lnTo>
                <a:lnTo>
                  <a:pt x="6947003" y="621342"/>
                </a:lnTo>
                <a:lnTo>
                  <a:pt x="6942526" y="233469"/>
                </a:lnTo>
                <a:lnTo>
                  <a:pt x="6931551" y="191836"/>
                </a:lnTo>
                <a:lnTo>
                  <a:pt x="6902179" y="157490"/>
                </a:lnTo>
                <a:lnTo>
                  <a:pt x="6858801" y="134380"/>
                </a:lnTo>
                <a:lnTo>
                  <a:pt x="6805812" y="126454"/>
                </a:lnTo>
                <a:lnTo>
                  <a:pt x="6652212" y="126899"/>
                </a:lnTo>
                <a:lnTo>
                  <a:pt x="6498804" y="125153"/>
                </a:lnTo>
                <a:lnTo>
                  <a:pt x="6345587" y="121215"/>
                </a:lnTo>
                <a:lnTo>
                  <a:pt x="6192560" y="115086"/>
                </a:lnTo>
                <a:lnTo>
                  <a:pt x="6039725" y="106766"/>
                </a:lnTo>
                <a:lnTo>
                  <a:pt x="5887080" y="96256"/>
                </a:lnTo>
                <a:lnTo>
                  <a:pt x="5734627" y="83553"/>
                </a:lnTo>
                <a:lnTo>
                  <a:pt x="5683852" y="78832"/>
                </a:lnTo>
                <a:lnTo>
                  <a:pt x="5632348" y="74812"/>
                </a:lnTo>
                <a:lnTo>
                  <a:pt x="5580697" y="71683"/>
                </a:lnTo>
                <a:lnTo>
                  <a:pt x="5528955" y="69279"/>
                </a:lnTo>
                <a:lnTo>
                  <a:pt x="5270846" y="62297"/>
                </a:lnTo>
                <a:lnTo>
                  <a:pt x="4828973" y="47428"/>
                </a:lnTo>
                <a:lnTo>
                  <a:pt x="4583634" y="41823"/>
                </a:lnTo>
                <a:lnTo>
                  <a:pt x="4185967" y="35633"/>
                </a:lnTo>
                <a:lnTo>
                  <a:pt x="4036369" y="35049"/>
                </a:lnTo>
                <a:lnTo>
                  <a:pt x="3887017" y="36291"/>
                </a:lnTo>
                <a:lnTo>
                  <a:pt x="3787710" y="38400"/>
                </a:lnTo>
                <a:lnTo>
                  <a:pt x="3387262" y="48092"/>
                </a:lnTo>
                <a:lnTo>
                  <a:pt x="3136303" y="51478"/>
                </a:lnTo>
                <a:lnTo>
                  <a:pt x="2935649" y="51875"/>
                </a:lnTo>
                <a:lnTo>
                  <a:pt x="2785357" y="50461"/>
                </a:lnTo>
                <a:lnTo>
                  <a:pt x="2635330" y="47320"/>
                </a:lnTo>
                <a:lnTo>
                  <a:pt x="2535501" y="44152"/>
                </a:lnTo>
                <a:lnTo>
                  <a:pt x="2435159" y="42302"/>
                </a:lnTo>
                <a:lnTo>
                  <a:pt x="2284800" y="42355"/>
                </a:lnTo>
                <a:lnTo>
                  <a:pt x="2034297" y="44184"/>
                </a:lnTo>
                <a:lnTo>
                  <a:pt x="1371162" y="37772"/>
                </a:lnTo>
                <a:lnTo>
                  <a:pt x="1217780" y="34618"/>
                </a:lnTo>
                <a:lnTo>
                  <a:pt x="1064449" y="29607"/>
                </a:lnTo>
                <a:lnTo>
                  <a:pt x="962256" y="24928"/>
                </a:lnTo>
                <a:lnTo>
                  <a:pt x="860085" y="18963"/>
                </a:lnTo>
                <a:lnTo>
                  <a:pt x="757934" y="11528"/>
                </a:lnTo>
                <a:lnTo>
                  <a:pt x="653954" y="2741"/>
                </a:lnTo>
                <a:lnTo>
                  <a:pt x="600861" y="341"/>
                </a:lnTo>
                <a:lnTo>
                  <a:pt x="547637" y="0"/>
                </a:lnTo>
                <a:close/>
              </a:path>
            </a:pathLst>
          </a:custGeom>
          <a:solidFill>
            <a:srgbClr val="F5595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bg object 22"/>
          <p:cNvSpPr/>
          <p:nvPr/>
        </p:nvSpPr>
        <p:spPr>
          <a:xfrm>
            <a:off x="10693099" y="6043682"/>
            <a:ext cx="1224703" cy="290830"/>
          </a:xfrm>
          <a:custGeom>
            <a:avLst/>
            <a:gdLst/>
            <a:ahLst/>
            <a:cxnLst/>
            <a:rect l="l" t="t" r="r" b="b"/>
            <a:pathLst>
              <a:path w="1837055" h="436245">
                <a:moveTo>
                  <a:pt x="448353" y="436034"/>
                </a:moveTo>
                <a:lnTo>
                  <a:pt x="421963" y="422143"/>
                </a:lnTo>
                <a:lnTo>
                  <a:pt x="399351" y="389310"/>
                </a:lnTo>
                <a:lnTo>
                  <a:pt x="377542" y="345207"/>
                </a:lnTo>
                <a:lnTo>
                  <a:pt x="354584" y="301820"/>
                </a:lnTo>
                <a:lnTo>
                  <a:pt x="329838" y="259528"/>
                </a:lnTo>
                <a:lnTo>
                  <a:pt x="302664" y="218710"/>
                </a:lnTo>
                <a:lnTo>
                  <a:pt x="272422" y="179745"/>
                </a:lnTo>
                <a:lnTo>
                  <a:pt x="264864" y="171524"/>
                </a:lnTo>
                <a:lnTo>
                  <a:pt x="259441" y="165659"/>
                </a:lnTo>
                <a:lnTo>
                  <a:pt x="217922" y="201598"/>
                </a:lnTo>
                <a:lnTo>
                  <a:pt x="167984" y="247598"/>
                </a:lnTo>
                <a:lnTo>
                  <a:pt x="95072" y="315611"/>
                </a:lnTo>
                <a:lnTo>
                  <a:pt x="52658" y="354991"/>
                </a:lnTo>
                <a:lnTo>
                  <a:pt x="45679" y="362002"/>
                </a:lnTo>
                <a:lnTo>
                  <a:pt x="38596" y="362788"/>
                </a:lnTo>
                <a:lnTo>
                  <a:pt x="29833" y="363416"/>
                </a:lnTo>
                <a:lnTo>
                  <a:pt x="20696" y="363145"/>
                </a:lnTo>
                <a:lnTo>
                  <a:pt x="0" y="333717"/>
                </a:lnTo>
                <a:lnTo>
                  <a:pt x="2008" y="326144"/>
                </a:lnTo>
                <a:lnTo>
                  <a:pt x="27016" y="290604"/>
                </a:lnTo>
                <a:lnTo>
                  <a:pt x="73364" y="240725"/>
                </a:lnTo>
                <a:lnTo>
                  <a:pt x="110020" y="201728"/>
                </a:lnTo>
                <a:lnTo>
                  <a:pt x="146790" y="162838"/>
                </a:lnTo>
                <a:lnTo>
                  <a:pt x="183703" y="124087"/>
                </a:lnTo>
                <a:lnTo>
                  <a:pt x="220789" y="85503"/>
                </a:lnTo>
                <a:lnTo>
                  <a:pt x="272434" y="59533"/>
                </a:lnTo>
                <a:lnTo>
                  <a:pt x="296897" y="68505"/>
                </a:lnTo>
                <a:lnTo>
                  <a:pt x="350460" y="130899"/>
                </a:lnTo>
                <a:lnTo>
                  <a:pt x="380256" y="169948"/>
                </a:lnTo>
                <a:lnTo>
                  <a:pt x="409868" y="209133"/>
                </a:lnTo>
                <a:lnTo>
                  <a:pt x="439171" y="248544"/>
                </a:lnTo>
                <a:lnTo>
                  <a:pt x="460527" y="286584"/>
                </a:lnTo>
                <a:lnTo>
                  <a:pt x="468249" y="301474"/>
                </a:lnTo>
                <a:lnTo>
                  <a:pt x="523661" y="236159"/>
                </a:lnTo>
                <a:lnTo>
                  <a:pt x="575089" y="175864"/>
                </a:lnTo>
                <a:lnTo>
                  <a:pt x="608544" y="136535"/>
                </a:lnTo>
                <a:lnTo>
                  <a:pt x="642278" y="97460"/>
                </a:lnTo>
                <a:lnTo>
                  <a:pt x="676604" y="58925"/>
                </a:lnTo>
                <a:lnTo>
                  <a:pt x="704057" y="37689"/>
                </a:lnTo>
                <a:lnTo>
                  <a:pt x="730977" y="33507"/>
                </a:lnTo>
                <a:lnTo>
                  <a:pt x="755934" y="45835"/>
                </a:lnTo>
                <a:lnTo>
                  <a:pt x="777497" y="74131"/>
                </a:lnTo>
                <a:lnTo>
                  <a:pt x="891410" y="285903"/>
                </a:lnTo>
                <a:lnTo>
                  <a:pt x="908457" y="262253"/>
                </a:lnTo>
                <a:lnTo>
                  <a:pt x="941425" y="216731"/>
                </a:lnTo>
                <a:lnTo>
                  <a:pt x="995187" y="151426"/>
                </a:lnTo>
                <a:lnTo>
                  <a:pt x="1032209" y="107986"/>
                </a:lnTo>
                <a:lnTo>
                  <a:pt x="1069658" y="64920"/>
                </a:lnTo>
                <a:lnTo>
                  <a:pt x="1107613" y="22313"/>
                </a:lnTo>
                <a:lnTo>
                  <a:pt x="1156147" y="0"/>
                </a:lnTo>
                <a:lnTo>
                  <a:pt x="1179661" y="9625"/>
                </a:lnTo>
                <a:lnTo>
                  <a:pt x="1225568" y="74706"/>
                </a:lnTo>
                <a:lnTo>
                  <a:pt x="1250707" y="116890"/>
                </a:lnTo>
                <a:lnTo>
                  <a:pt x="1275646" y="159196"/>
                </a:lnTo>
                <a:lnTo>
                  <a:pt x="1300518" y="201544"/>
                </a:lnTo>
                <a:lnTo>
                  <a:pt x="1346328" y="278921"/>
                </a:lnTo>
                <a:lnTo>
                  <a:pt x="1396390" y="217858"/>
                </a:lnTo>
                <a:lnTo>
                  <a:pt x="1412280" y="198351"/>
                </a:lnTo>
                <a:lnTo>
                  <a:pt x="1441244" y="162426"/>
                </a:lnTo>
                <a:lnTo>
                  <a:pt x="1470135" y="126440"/>
                </a:lnTo>
                <a:lnTo>
                  <a:pt x="1499179" y="90583"/>
                </a:lnTo>
                <a:lnTo>
                  <a:pt x="1528603" y="55045"/>
                </a:lnTo>
                <a:lnTo>
                  <a:pt x="1554290" y="32555"/>
                </a:lnTo>
                <a:lnTo>
                  <a:pt x="1580632" y="24735"/>
                </a:lnTo>
                <a:lnTo>
                  <a:pt x="1606328" y="32108"/>
                </a:lnTo>
                <a:lnTo>
                  <a:pt x="1660261" y="97811"/>
                </a:lnTo>
                <a:lnTo>
                  <a:pt x="1689957" y="140776"/>
                </a:lnTo>
                <a:lnTo>
                  <a:pt x="1719279" y="184009"/>
                </a:lnTo>
                <a:lnTo>
                  <a:pt x="1748340" y="227426"/>
                </a:lnTo>
                <a:lnTo>
                  <a:pt x="1806120" y="314485"/>
                </a:lnTo>
                <a:lnTo>
                  <a:pt x="1827182" y="356503"/>
                </a:lnTo>
                <a:lnTo>
                  <a:pt x="1836660" y="386863"/>
                </a:lnTo>
                <a:lnTo>
                  <a:pt x="1834604" y="401082"/>
                </a:lnTo>
                <a:lnTo>
                  <a:pt x="1827258" y="413411"/>
                </a:lnTo>
                <a:lnTo>
                  <a:pt x="1814996" y="423493"/>
                </a:lnTo>
                <a:lnTo>
                  <a:pt x="1799891" y="430073"/>
                </a:lnTo>
                <a:lnTo>
                  <a:pt x="1784691" y="431622"/>
                </a:lnTo>
                <a:lnTo>
                  <a:pt x="1770016" y="427846"/>
                </a:lnTo>
                <a:lnTo>
                  <a:pt x="1736275" y="396012"/>
                </a:lnTo>
                <a:lnTo>
                  <a:pt x="1690758" y="328677"/>
                </a:lnTo>
                <a:lnTo>
                  <a:pt x="1662947" y="285682"/>
                </a:lnTo>
                <a:lnTo>
                  <a:pt x="1578000" y="153590"/>
                </a:lnTo>
                <a:lnTo>
                  <a:pt x="1536869" y="203771"/>
                </a:lnTo>
                <a:lnTo>
                  <a:pt x="1517441" y="227618"/>
                </a:lnTo>
                <a:lnTo>
                  <a:pt x="1498525" y="251256"/>
                </a:lnTo>
                <a:lnTo>
                  <a:pt x="1470064" y="287579"/>
                </a:lnTo>
                <a:lnTo>
                  <a:pt x="1413452" y="360473"/>
                </a:lnTo>
                <a:lnTo>
                  <a:pt x="1384910" y="396732"/>
                </a:lnTo>
                <a:lnTo>
                  <a:pt x="1355496" y="421311"/>
                </a:lnTo>
                <a:lnTo>
                  <a:pt x="1325072" y="425629"/>
                </a:lnTo>
                <a:lnTo>
                  <a:pt x="1296573" y="410921"/>
                </a:lnTo>
                <a:lnTo>
                  <a:pt x="1272933" y="378421"/>
                </a:lnTo>
                <a:lnTo>
                  <a:pt x="1248941" y="331292"/>
                </a:lnTo>
                <a:lnTo>
                  <a:pt x="1224029" y="284618"/>
                </a:lnTo>
                <a:lnTo>
                  <a:pt x="1198558" y="238221"/>
                </a:lnTo>
                <a:lnTo>
                  <a:pt x="1172890" y="191922"/>
                </a:lnTo>
                <a:lnTo>
                  <a:pt x="1145941" y="142889"/>
                </a:lnTo>
                <a:lnTo>
                  <a:pt x="1143524" y="140767"/>
                </a:lnTo>
                <a:lnTo>
                  <a:pt x="1137271" y="133224"/>
                </a:lnTo>
                <a:lnTo>
                  <a:pt x="1110221" y="167225"/>
                </a:lnTo>
                <a:lnTo>
                  <a:pt x="1083796" y="200321"/>
                </a:lnTo>
                <a:lnTo>
                  <a:pt x="1058026" y="232993"/>
                </a:lnTo>
                <a:lnTo>
                  <a:pt x="1032939" y="265721"/>
                </a:lnTo>
                <a:lnTo>
                  <a:pt x="1008091" y="299475"/>
                </a:lnTo>
                <a:lnTo>
                  <a:pt x="983701" y="333573"/>
                </a:lnTo>
                <a:lnTo>
                  <a:pt x="959469" y="367790"/>
                </a:lnTo>
                <a:lnTo>
                  <a:pt x="935092" y="401900"/>
                </a:lnTo>
                <a:lnTo>
                  <a:pt x="923043" y="416268"/>
                </a:lnTo>
                <a:lnTo>
                  <a:pt x="909084" y="427393"/>
                </a:lnTo>
                <a:lnTo>
                  <a:pt x="892838" y="433911"/>
                </a:lnTo>
                <a:lnTo>
                  <a:pt x="873927" y="434455"/>
                </a:lnTo>
                <a:lnTo>
                  <a:pt x="856267" y="428708"/>
                </a:lnTo>
                <a:lnTo>
                  <a:pt x="842724" y="418051"/>
                </a:lnTo>
                <a:lnTo>
                  <a:pt x="832105" y="403778"/>
                </a:lnTo>
                <a:lnTo>
                  <a:pt x="823218" y="387185"/>
                </a:lnTo>
                <a:lnTo>
                  <a:pt x="801986" y="343967"/>
                </a:lnTo>
                <a:lnTo>
                  <a:pt x="780338" y="300625"/>
                </a:lnTo>
                <a:lnTo>
                  <a:pt x="712673" y="166716"/>
                </a:lnTo>
                <a:lnTo>
                  <a:pt x="671058" y="214816"/>
                </a:lnTo>
                <a:lnTo>
                  <a:pt x="658250" y="229791"/>
                </a:lnTo>
                <a:lnTo>
                  <a:pt x="628501" y="265077"/>
                </a:lnTo>
                <a:lnTo>
                  <a:pt x="598877" y="300475"/>
                </a:lnTo>
                <a:lnTo>
                  <a:pt x="569163" y="335792"/>
                </a:lnTo>
                <a:lnTo>
                  <a:pt x="539147" y="370836"/>
                </a:lnTo>
                <a:lnTo>
                  <a:pt x="508613" y="405415"/>
                </a:lnTo>
                <a:lnTo>
                  <a:pt x="477557" y="430588"/>
                </a:lnTo>
                <a:lnTo>
                  <a:pt x="448353" y="4360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bg object 23"/>
          <p:cNvSpPr/>
          <p:nvPr/>
        </p:nvSpPr>
        <p:spPr>
          <a:xfrm>
            <a:off x="10712320" y="6331232"/>
            <a:ext cx="1146387" cy="259503"/>
          </a:xfrm>
          <a:custGeom>
            <a:avLst/>
            <a:gdLst/>
            <a:ahLst/>
            <a:cxnLst/>
            <a:rect l="l" t="t" r="r" b="b"/>
            <a:pathLst>
              <a:path w="1719580" h="389254">
                <a:moveTo>
                  <a:pt x="1227256" y="388990"/>
                </a:moveTo>
                <a:lnTo>
                  <a:pt x="1163038" y="337306"/>
                </a:lnTo>
                <a:lnTo>
                  <a:pt x="1134260" y="298273"/>
                </a:lnTo>
                <a:lnTo>
                  <a:pt x="1106720" y="258285"/>
                </a:lnTo>
                <a:lnTo>
                  <a:pt x="1079710" y="217885"/>
                </a:lnTo>
                <a:lnTo>
                  <a:pt x="1049830" y="173696"/>
                </a:lnTo>
                <a:lnTo>
                  <a:pt x="1046553" y="170178"/>
                </a:lnTo>
                <a:lnTo>
                  <a:pt x="1040829" y="163124"/>
                </a:lnTo>
                <a:lnTo>
                  <a:pt x="978966" y="232053"/>
                </a:lnTo>
                <a:lnTo>
                  <a:pt x="957565" y="256113"/>
                </a:lnTo>
                <a:lnTo>
                  <a:pt x="936226" y="280235"/>
                </a:lnTo>
                <a:lnTo>
                  <a:pt x="914641" y="304114"/>
                </a:lnTo>
                <a:lnTo>
                  <a:pt x="892500" y="327446"/>
                </a:lnTo>
                <a:lnTo>
                  <a:pt x="862667" y="349426"/>
                </a:lnTo>
                <a:lnTo>
                  <a:pt x="833005" y="355087"/>
                </a:lnTo>
                <a:lnTo>
                  <a:pt x="804341" y="344671"/>
                </a:lnTo>
                <a:lnTo>
                  <a:pt x="777503" y="318422"/>
                </a:lnTo>
                <a:lnTo>
                  <a:pt x="747626" y="278585"/>
                </a:lnTo>
                <a:lnTo>
                  <a:pt x="653520" y="152621"/>
                </a:lnTo>
                <a:lnTo>
                  <a:pt x="647958" y="146982"/>
                </a:lnTo>
                <a:lnTo>
                  <a:pt x="641753" y="139851"/>
                </a:lnTo>
                <a:lnTo>
                  <a:pt x="574193" y="207494"/>
                </a:lnTo>
                <a:lnTo>
                  <a:pt x="540863" y="240740"/>
                </a:lnTo>
                <a:lnTo>
                  <a:pt x="507539" y="273695"/>
                </a:lnTo>
                <a:lnTo>
                  <a:pt x="474952" y="302886"/>
                </a:lnTo>
                <a:lnTo>
                  <a:pt x="436460" y="326461"/>
                </a:lnTo>
                <a:lnTo>
                  <a:pt x="410869" y="328424"/>
                </a:lnTo>
                <a:lnTo>
                  <a:pt x="387220" y="317919"/>
                </a:lnTo>
                <a:lnTo>
                  <a:pt x="366010" y="295090"/>
                </a:lnTo>
                <a:lnTo>
                  <a:pt x="351707" y="273960"/>
                </a:lnTo>
                <a:lnTo>
                  <a:pt x="323371" y="231515"/>
                </a:lnTo>
                <a:lnTo>
                  <a:pt x="309054" y="210394"/>
                </a:lnTo>
                <a:lnTo>
                  <a:pt x="293005" y="187503"/>
                </a:lnTo>
                <a:lnTo>
                  <a:pt x="276767" y="164738"/>
                </a:lnTo>
                <a:lnTo>
                  <a:pt x="260764" y="141827"/>
                </a:lnTo>
                <a:lnTo>
                  <a:pt x="245421" y="118500"/>
                </a:lnTo>
                <a:lnTo>
                  <a:pt x="236252" y="107221"/>
                </a:lnTo>
                <a:lnTo>
                  <a:pt x="227053" y="102917"/>
                </a:lnTo>
                <a:lnTo>
                  <a:pt x="217030" y="105000"/>
                </a:lnTo>
                <a:lnTo>
                  <a:pt x="205385" y="112883"/>
                </a:lnTo>
                <a:lnTo>
                  <a:pt x="174905" y="137934"/>
                </a:lnTo>
                <a:lnTo>
                  <a:pt x="144153" y="162661"/>
                </a:lnTo>
                <a:lnTo>
                  <a:pt x="113199" y="187136"/>
                </a:lnTo>
                <a:lnTo>
                  <a:pt x="82107" y="211434"/>
                </a:lnTo>
                <a:lnTo>
                  <a:pt x="43015" y="235895"/>
                </a:lnTo>
                <a:lnTo>
                  <a:pt x="23597" y="241751"/>
                </a:lnTo>
                <a:lnTo>
                  <a:pt x="14695" y="238804"/>
                </a:lnTo>
                <a:lnTo>
                  <a:pt x="6579" y="230980"/>
                </a:lnTo>
                <a:lnTo>
                  <a:pt x="1166" y="220660"/>
                </a:lnTo>
                <a:lnTo>
                  <a:pt x="0" y="210565"/>
                </a:lnTo>
                <a:lnTo>
                  <a:pt x="2961" y="200831"/>
                </a:lnTo>
                <a:lnTo>
                  <a:pt x="57289" y="144190"/>
                </a:lnTo>
                <a:lnTo>
                  <a:pt x="105278" y="97448"/>
                </a:lnTo>
                <a:lnTo>
                  <a:pt x="146663" y="59922"/>
                </a:lnTo>
                <a:lnTo>
                  <a:pt x="167650" y="41469"/>
                </a:lnTo>
                <a:lnTo>
                  <a:pt x="188540" y="22912"/>
                </a:lnTo>
                <a:lnTo>
                  <a:pt x="212928" y="5817"/>
                </a:lnTo>
                <a:lnTo>
                  <a:pt x="236329" y="0"/>
                </a:lnTo>
                <a:lnTo>
                  <a:pt x="259088" y="6181"/>
                </a:lnTo>
                <a:lnTo>
                  <a:pt x="281550" y="25081"/>
                </a:lnTo>
                <a:lnTo>
                  <a:pt x="315758" y="65252"/>
                </a:lnTo>
                <a:lnTo>
                  <a:pt x="349039" y="106238"/>
                </a:lnTo>
                <a:lnTo>
                  <a:pt x="381911" y="147585"/>
                </a:lnTo>
                <a:lnTo>
                  <a:pt x="414886" y="188841"/>
                </a:lnTo>
                <a:lnTo>
                  <a:pt x="432785" y="210427"/>
                </a:lnTo>
                <a:lnTo>
                  <a:pt x="556878" y="87886"/>
                </a:lnTo>
                <a:lnTo>
                  <a:pt x="596591" y="48354"/>
                </a:lnTo>
                <a:lnTo>
                  <a:pt x="622537" y="28599"/>
                </a:lnTo>
                <a:lnTo>
                  <a:pt x="672140" y="28964"/>
                </a:lnTo>
                <a:lnTo>
                  <a:pt x="726948" y="86512"/>
                </a:lnTo>
                <a:lnTo>
                  <a:pt x="756345" y="123632"/>
                </a:lnTo>
                <a:lnTo>
                  <a:pt x="785334" y="161104"/>
                </a:lnTo>
                <a:lnTo>
                  <a:pt x="828026" y="215991"/>
                </a:lnTo>
                <a:lnTo>
                  <a:pt x="843466" y="235990"/>
                </a:lnTo>
                <a:lnTo>
                  <a:pt x="881258" y="196282"/>
                </a:lnTo>
                <a:lnTo>
                  <a:pt x="913519" y="161692"/>
                </a:lnTo>
                <a:lnTo>
                  <a:pt x="945685" y="127007"/>
                </a:lnTo>
                <a:lnTo>
                  <a:pt x="978188" y="92666"/>
                </a:lnTo>
                <a:lnTo>
                  <a:pt x="1011457" y="59110"/>
                </a:lnTo>
                <a:lnTo>
                  <a:pt x="1036807" y="41748"/>
                </a:lnTo>
                <a:lnTo>
                  <a:pt x="1061606" y="38794"/>
                </a:lnTo>
                <a:lnTo>
                  <a:pt x="1085058" y="49628"/>
                </a:lnTo>
                <a:lnTo>
                  <a:pt x="1106366" y="73627"/>
                </a:lnTo>
                <a:lnTo>
                  <a:pt x="1182603" y="189252"/>
                </a:lnTo>
                <a:lnTo>
                  <a:pt x="1207940" y="227843"/>
                </a:lnTo>
                <a:lnTo>
                  <a:pt x="1233152" y="266516"/>
                </a:lnTo>
                <a:lnTo>
                  <a:pt x="1241045" y="276142"/>
                </a:lnTo>
                <a:lnTo>
                  <a:pt x="1249004" y="280114"/>
                </a:lnTo>
                <a:lnTo>
                  <a:pt x="1257520" y="278186"/>
                </a:lnTo>
                <a:lnTo>
                  <a:pt x="1267090" y="270111"/>
                </a:lnTo>
                <a:lnTo>
                  <a:pt x="1298933" y="235338"/>
                </a:lnTo>
                <a:lnTo>
                  <a:pt x="1362798" y="165955"/>
                </a:lnTo>
                <a:lnTo>
                  <a:pt x="1426775" y="96672"/>
                </a:lnTo>
                <a:lnTo>
                  <a:pt x="1458799" y="63260"/>
                </a:lnTo>
                <a:lnTo>
                  <a:pt x="1501893" y="42167"/>
                </a:lnTo>
                <a:lnTo>
                  <a:pt x="1523375" y="47344"/>
                </a:lnTo>
                <a:lnTo>
                  <a:pt x="1576774" y="101638"/>
                </a:lnTo>
                <a:lnTo>
                  <a:pt x="1609721" y="139937"/>
                </a:lnTo>
                <a:lnTo>
                  <a:pt x="1642381" y="178484"/>
                </a:lnTo>
                <a:lnTo>
                  <a:pt x="1674725" y="217291"/>
                </a:lnTo>
                <a:lnTo>
                  <a:pt x="1706728" y="256370"/>
                </a:lnTo>
                <a:lnTo>
                  <a:pt x="1719305" y="282006"/>
                </a:lnTo>
                <a:lnTo>
                  <a:pt x="1718823" y="307273"/>
                </a:lnTo>
                <a:lnTo>
                  <a:pt x="1706734" y="327138"/>
                </a:lnTo>
                <a:lnTo>
                  <a:pt x="1684491" y="336567"/>
                </a:lnTo>
                <a:lnTo>
                  <a:pt x="1671356" y="335744"/>
                </a:lnTo>
                <a:lnTo>
                  <a:pt x="1633216" y="316709"/>
                </a:lnTo>
                <a:lnTo>
                  <a:pt x="1597057" y="280881"/>
                </a:lnTo>
                <a:lnTo>
                  <a:pt x="1563193" y="242523"/>
                </a:lnTo>
                <a:lnTo>
                  <a:pt x="1530619" y="204378"/>
                </a:lnTo>
                <a:lnTo>
                  <a:pt x="1496992" y="164017"/>
                </a:lnTo>
                <a:lnTo>
                  <a:pt x="1478467" y="185377"/>
                </a:lnTo>
                <a:lnTo>
                  <a:pt x="1441847" y="227421"/>
                </a:lnTo>
                <a:lnTo>
                  <a:pt x="1395195" y="276610"/>
                </a:lnTo>
                <a:lnTo>
                  <a:pt x="1367134" y="305355"/>
                </a:lnTo>
                <a:lnTo>
                  <a:pt x="1338416" y="333365"/>
                </a:lnTo>
                <a:lnTo>
                  <a:pt x="1308619" y="360097"/>
                </a:lnTo>
                <a:lnTo>
                  <a:pt x="1264692" y="386921"/>
                </a:lnTo>
                <a:lnTo>
                  <a:pt x="1227256" y="388990"/>
                </a:lnTo>
                <a:close/>
              </a:path>
            </a:pathLst>
          </a:custGeom>
          <a:solidFill>
            <a:srgbClr val="FFEBC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2339" y="989850"/>
            <a:ext cx="9847323" cy="312843"/>
          </a:xfrm>
        </p:spPr>
        <p:txBody>
          <a:bodyPr lIns="0" tIns="0" rIns="0" bIns="0"/>
          <a:lstStyle>
            <a:lvl1pPr>
              <a:defRPr sz="2033" b="0" i="0">
                <a:solidFill>
                  <a:schemeClr val="bg1"/>
                </a:solidFill>
                <a:latin typeface="TeXGyreTermes"/>
                <a:cs typeface="TeXGyreTerme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875890" y="2266885"/>
            <a:ext cx="4229946" cy="312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33" b="0" i="0">
                <a:solidFill>
                  <a:schemeClr val="bg1"/>
                </a:solidFill>
                <a:latin typeface="TeXGyreTermes"/>
                <a:cs typeface="TeXGyreTerme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712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731022" y="3473257"/>
            <a:ext cx="6350" cy="3384973"/>
          </a:xfrm>
          <a:custGeom>
            <a:avLst/>
            <a:gdLst/>
            <a:ahLst/>
            <a:cxnLst/>
            <a:rect l="l" t="t" r="r" b="b"/>
            <a:pathLst>
              <a:path w="9525" h="5077459">
                <a:moveTo>
                  <a:pt x="0" y="0"/>
                </a:moveTo>
                <a:lnTo>
                  <a:pt x="9524" y="0"/>
                </a:lnTo>
                <a:lnTo>
                  <a:pt x="9524" y="5077114"/>
                </a:lnTo>
                <a:lnTo>
                  <a:pt x="0" y="507711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251339" y="3351093"/>
            <a:ext cx="5156199" cy="3155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9135812" y="0"/>
            <a:ext cx="2476499" cy="3183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4973862" y="2646391"/>
            <a:ext cx="389467" cy="134620"/>
          </a:xfrm>
          <a:custGeom>
            <a:avLst/>
            <a:gdLst/>
            <a:ahLst/>
            <a:cxnLst/>
            <a:rect l="l" t="t" r="r" b="b"/>
            <a:pathLst>
              <a:path w="584200" h="201929">
                <a:moveTo>
                  <a:pt x="583793" y="100685"/>
                </a:moveTo>
                <a:lnTo>
                  <a:pt x="434670" y="0"/>
                </a:lnTo>
                <a:lnTo>
                  <a:pt x="434670" y="85509"/>
                </a:lnTo>
                <a:lnTo>
                  <a:pt x="0" y="85509"/>
                </a:lnTo>
                <a:lnTo>
                  <a:pt x="0" y="115874"/>
                </a:lnTo>
                <a:lnTo>
                  <a:pt x="434670" y="115874"/>
                </a:lnTo>
                <a:lnTo>
                  <a:pt x="434670" y="201383"/>
                </a:lnTo>
                <a:lnTo>
                  <a:pt x="583793" y="1006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6296497" y="1370340"/>
            <a:ext cx="2209799" cy="3740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1" name="bg object 21"/>
          <p:cNvSpPr/>
          <p:nvPr/>
        </p:nvSpPr>
        <p:spPr>
          <a:xfrm>
            <a:off x="586084" y="170983"/>
            <a:ext cx="196850" cy="19050"/>
          </a:xfrm>
          <a:custGeom>
            <a:avLst/>
            <a:gdLst/>
            <a:ahLst/>
            <a:cxnLst/>
            <a:rect l="l" t="t" r="r" b="b"/>
            <a:pathLst>
              <a:path w="295275" h="28575">
                <a:moveTo>
                  <a:pt x="295275" y="28575"/>
                </a:moveTo>
                <a:lnTo>
                  <a:pt x="0" y="28575"/>
                </a:lnTo>
                <a:lnTo>
                  <a:pt x="0" y="0"/>
                </a:lnTo>
                <a:lnTo>
                  <a:pt x="295275" y="0"/>
                </a:lnTo>
                <a:lnTo>
                  <a:pt x="295275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bg object 22"/>
          <p:cNvSpPr/>
          <p:nvPr/>
        </p:nvSpPr>
        <p:spPr>
          <a:xfrm>
            <a:off x="586084" y="297982"/>
            <a:ext cx="196850" cy="19050"/>
          </a:xfrm>
          <a:custGeom>
            <a:avLst/>
            <a:gdLst/>
            <a:ahLst/>
            <a:cxnLst/>
            <a:rect l="l" t="t" r="r" b="b"/>
            <a:pathLst>
              <a:path w="295275" h="28575">
                <a:moveTo>
                  <a:pt x="295275" y="28575"/>
                </a:moveTo>
                <a:lnTo>
                  <a:pt x="0" y="28575"/>
                </a:lnTo>
                <a:lnTo>
                  <a:pt x="0" y="0"/>
                </a:lnTo>
                <a:lnTo>
                  <a:pt x="295275" y="0"/>
                </a:lnTo>
                <a:lnTo>
                  <a:pt x="295275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bg object 23"/>
          <p:cNvSpPr/>
          <p:nvPr/>
        </p:nvSpPr>
        <p:spPr>
          <a:xfrm>
            <a:off x="586084" y="234482"/>
            <a:ext cx="196850" cy="19050"/>
          </a:xfrm>
          <a:custGeom>
            <a:avLst/>
            <a:gdLst/>
            <a:ahLst/>
            <a:cxnLst/>
            <a:rect l="l" t="t" r="r" b="b"/>
            <a:pathLst>
              <a:path w="295275" h="28575">
                <a:moveTo>
                  <a:pt x="295275" y="28575"/>
                </a:moveTo>
                <a:lnTo>
                  <a:pt x="0" y="28575"/>
                </a:lnTo>
                <a:lnTo>
                  <a:pt x="0" y="0"/>
                </a:lnTo>
                <a:lnTo>
                  <a:pt x="295275" y="0"/>
                </a:lnTo>
                <a:lnTo>
                  <a:pt x="295275" y="28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bg object 24"/>
          <p:cNvSpPr/>
          <p:nvPr/>
        </p:nvSpPr>
        <p:spPr>
          <a:xfrm>
            <a:off x="6014476" y="0"/>
            <a:ext cx="2101850" cy="1295400"/>
          </a:xfrm>
          <a:custGeom>
            <a:avLst/>
            <a:gdLst/>
            <a:ahLst/>
            <a:cxnLst/>
            <a:rect l="l" t="t" r="r" b="b"/>
            <a:pathLst>
              <a:path w="3152775" h="1943100">
                <a:moveTo>
                  <a:pt x="3152775" y="1943100"/>
                </a:moveTo>
                <a:lnTo>
                  <a:pt x="0" y="1943100"/>
                </a:lnTo>
                <a:lnTo>
                  <a:pt x="0" y="0"/>
                </a:lnTo>
                <a:lnTo>
                  <a:pt x="3152775" y="0"/>
                </a:lnTo>
                <a:lnTo>
                  <a:pt x="3152775" y="1943100"/>
                </a:lnTo>
                <a:close/>
              </a:path>
            </a:pathLst>
          </a:custGeom>
          <a:solidFill>
            <a:srgbClr val="F1CF34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2339" y="989850"/>
            <a:ext cx="9847323" cy="312843"/>
          </a:xfrm>
        </p:spPr>
        <p:txBody>
          <a:bodyPr lIns="0" tIns="0" rIns="0" bIns="0"/>
          <a:lstStyle>
            <a:lvl1pPr>
              <a:defRPr sz="2033" b="0" i="0">
                <a:solidFill>
                  <a:schemeClr val="bg1"/>
                </a:solidFill>
                <a:latin typeface="TeXGyreTermes"/>
                <a:cs typeface="TeXGyreTerme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820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0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8AED2-CEEF-1B92-7A33-C98236E6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3B4B1-F480-4630-992C-04AE7DCD7059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8A469-4F59-2D15-7D41-5303569B6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76BB0-CE72-2C03-CEC2-D197015EC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3CD1C-632A-4A80-BBEA-C9FD52F1BF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399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2495F-71BC-FBAF-1F5C-B67E194B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3A634-8048-4FA3-9BF4-689269A29884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D7BDC-D3B3-CF99-F50F-760A7EDA3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DBEDA-9442-AE8C-4CD9-EA230AC4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57DC5-2D5D-48DD-8EC7-2CC19519FB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570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EDF1F-A40C-DD77-B11D-36CAD9A4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3A9C-7A7D-475A-826F-89D6F00C96BE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AFB0F-D78D-21F0-889B-475C3E3F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4FB1E-CAB0-B631-9D70-D96CE590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F79BF-ED77-4E9A-889E-60957B3D2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700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ECDB39-3F32-9950-E376-483DBD75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3BB76-2907-4401-95A9-F95092340D8D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CBE148-54C7-EFF6-64CD-7815D604A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36C57D-B116-CFD8-4AD2-12A210F70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375D3-7311-491F-BF5A-E35356F734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331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2339" y="989850"/>
            <a:ext cx="9847323" cy="469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chemeClr val="bg1"/>
                </a:solidFill>
                <a:latin typeface="TeXGyreTermes"/>
                <a:cs typeface="TeXGyreTerme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13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8CC4C9-13FD-3E84-91C1-B442FF30CD6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DFB8B06-E86E-5E6F-15C7-F10D60D1E7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57A25-3D44-0383-6B08-6371CF509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49BE46-74BB-467E-BF76-91A077B43D57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B783B-C863-0DAF-5674-7978F4E24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9A929-5523-DC80-1C0E-6E705BEA7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C22A258-5D59-4D67-A2E5-082E752C98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05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6244" y="324785"/>
            <a:ext cx="1039950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44546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01747" y="1662110"/>
            <a:ext cx="96037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19157" y="6463873"/>
            <a:ext cx="2717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15"/>
              </a:spcBef>
            </a:pPr>
            <a:fld id="{81D60167-4931-47E6-BA6A-407CBD079E47}" type="slidenum">
              <a:rPr lang="en-US" smtClean="0"/>
              <a:pPr marL="38100">
                <a:spcBef>
                  <a:spcPts val="15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1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audio" Target="../media/audio2.wav"/><Relationship Id="rId7" Type="http://schemas.openxmlformats.org/officeDocument/2006/relationships/image" Target="../media/image8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gif"/><Relationship Id="rId11" Type="http://schemas.openxmlformats.org/officeDocument/2006/relationships/image" Target="../media/image89.gif"/><Relationship Id="rId5" Type="http://schemas.openxmlformats.org/officeDocument/2006/relationships/image" Target="../media/image83.gif"/><Relationship Id="rId10" Type="http://schemas.openxmlformats.org/officeDocument/2006/relationships/image" Target="../media/image88.gif"/><Relationship Id="rId4" Type="http://schemas.openxmlformats.org/officeDocument/2006/relationships/image" Target="../media/image82.png"/><Relationship Id="rId9" Type="http://schemas.openxmlformats.org/officeDocument/2006/relationships/image" Target="../media/image87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audio" Target="../media/audio2.wav"/><Relationship Id="rId7" Type="http://schemas.openxmlformats.org/officeDocument/2006/relationships/image" Target="../media/image8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gif"/><Relationship Id="rId11" Type="http://schemas.openxmlformats.org/officeDocument/2006/relationships/image" Target="../media/image88.gif"/><Relationship Id="rId5" Type="http://schemas.openxmlformats.org/officeDocument/2006/relationships/image" Target="../media/image82.png"/><Relationship Id="rId10" Type="http://schemas.openxmlformats.org/officeDocument/2006/relationships/image" Target="../media/image87.gif"/><Relationship Id="rId4" Type="http://schemas.openxmlformats.org/officeDocument/2006/relationships/image" Target="../media/image89.gif"/><Relationship Id="rId9" Type="http://schemas.openxmlformats.org/officeDocument/2006/relationships/image" Target="../media/image86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audio" Target="../media/audio2.wav"/><Relationship Id="rId7" Type="http://schemas.openxmlformats.org/officeDocument/2006/relationships/image" Target="../media/image8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gif"/><Relationship Id="rId11" Type="http://schemas.openxmlformats.org/officeDocument/2006/relationships/image" Target="../media/image88.gif"/><Relationship Id="rId5" Type="http://schemas.openxmlformats.org/officeDocument/2006/relationships/image" Target="../media/image82.png"/><Relationship Id="rId10" Type="http://schemas.openxmlformats.org/officeDocument/2006/relationships/image" Target="../media/image87.gif"/><Relationship Id="rId4" Type="http://schemas.openxmlformats.org/officeDocument/2006/relationships/image" Target="../media/image89.gif"/><Relationship Id="rId9" Type="http://schemas.openxmlformats.org/officeDocument/2006/relationships/image" Target="../media/image86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audio" Target="../media/audio3.wav"/><Relationship Id="rId7" Type="http://schemas.openxmlformats.org/officeDocument/2006/relationships/image" Target="../media/image84.gif"/><Relationship Id="rId12" Type="http://schemas.openxmlformats.org/officeDocument/2006/relationships/image" Target="../media/image9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gif"/><Relationship Id="rId11" Type="http://schemas.openxmlformats.org/officeDocument/2006/relationships/image" Target="../media/image88.gif"/><Relationship Id="rId5" Type="http://schemas.openxmlformats.org/officeDocument/2006/relationships/image" Target="../media/image82.png"/><Relationship Id="rId10" Type="http://schemas.openxmlformats.org/officeDocument/2006/relationships/image" Target="../media/image87.gif"/><Relationship Id="rId4" Type="http://schemas.openxmlformats.org/officeDocument/2006/relationships/image" Target="../media/image89.gif"/><Relationship Id="rId9" Type="http://schemas.openxmlformats.org/officeDocument/2006/relationships/image" Target="../media/image86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13" Type="http://schemas.openxmlformats.org/officeDocument/2006/relationships/image" Target="../media/image90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2.png"/><Relationship Id="rId12" Type="http://schemas.openxmlformats.org/officeDocument/2006/relationships/image" Target="../media/image8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gif"/><Relationship Id="rId11" Type="http://schemas.openxmlformats.org/officeDocument/2006/relationships/image" Target="../media/image87.gif"/><Relationship Id="rId5" Type="http://schemas.openxmlformats.org/officeDocument/2006/relationships/audio" Target="../media/audio4.wav"/><Relationship Id="rId10" Type="http://schemas.openxmlformats.org/officeDocument/2006/relationships/image" Target="../media/image85.gif"/><Relationship Id="rId4" Type="http://schemas.openxmlformats.org/officeDocument/2006/relationships/audio" Target="../media/audio1.wav"/><Relationship Id="rId9" Type="http://schemas.openxmlformats.org/officeDocument/2006/relationships/image" Target="../media/image84.gif"/><Relationship Id="rId1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gif"/><Relationship Id="rId3" Type="http://schemas.openxmlformats.org/officeDocument/2006/relationships/image" Target="../media/image92.gif"/><Relationship Id="rId7" Type="http://schemas.openxmlformats.org/officeDocument/2006/relationships/image" Target="../media/image84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10" Type="http://schemas.openxmlformats.org/officeDocument/2006/relationships/image" Target="../media/image97.gif"/><Relationship Id="rId4" Type="http://schemas.openxmlformats.org/officeDocument/2006/relationships/image" Target="../media/image93.gif"/><Relationship Id="rId9" Type="http://schemas.openxmlformats.org/officeDocument/2006/relationships/image" Target="../media/image90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7" Type="http://schemas.openxmlformats.org/officeDocument/2006/relationships/image" Target="NUL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NULL"/><Relationship Id="rId10" Type="http://schemas.openxmlformats.org/officeDocument/2006/relationships/image" Target="../media/image102.gif"/><Relationship Id="rId9" Type="http://schemas.openxmlformats.org/officeDocument/2006/relationships/image" Target="../media/image101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hyperlink" Target="https://thatpsychprof.com/fresh-spring-background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44" y="2491103"/>
            <a:ext cx="117209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8, 9, 10 -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TextBox 3">
            <a:extLst>
              <a:ext uri="{FF2B5EF4-FFF2-40B4-BE49-F238E27FC236}">
                <a16:creationId xmlns:a16="http://schemas.microsoft.com/office/drawing/2014/main" id="{8FF333C7-F9B4-EE40-1920-AAFB68337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706" y="457201"/>
            <a:ext cx="978781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TRUNG QUỐC VÀ ẤN ĐỘ THỜI TRUNG ĐẠI</a:t>
            </a:r>
          </a:p>
        </p:txBody>
      </p:sp>
      <p:pic>
        <p:nvPicPr>
          <p:cNvPr id="8197" name="Picture 8" descr="Kết quả hình ảnh cho hình ảnh về vạn lý trường thành">
            <a:extLst>
              <a:ext uri="{FF2B5EF4-FFF2-40B4-BE49-F238E27FC236}">
                <a16:creationId xmlns:a16="http://schemas.microsoft.com/office/drawing/2014/main" id="{8D87FDC8-8A15-4B82-8C1C-6C3104969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1" y="4401896"/>
            <a:ext cx="7329055" cy="230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17749"/>
            <a:ext cx="12192000" cy="6262255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vi-VN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906" y="838434"/>
            <a:ext cx="11836187" cy="99386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8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8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8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906" y="2043641"/>
            <a:ext cx="5005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2. </a:t>
            </a:r>
            <a:r>
              <a:rPr lang="vi-VN"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Quốc dưới </a:t>
            </a: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thời</a:t>
            </a:r>
            <a:r>
              <a:rPr lang="vi-VN" sz="2800" b="1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Đường</a:t>
            </a:r>
            <a:endParaRPr lang="vi-V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908" y="2778207"/>
            <a:ext cx="2105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398" y="3226902"/>
            <a:ext cx="11277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Bộ máy nhà nước được hoàn chỉnh, mở khoa thi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398" y="3734707"/>
            <a:ext cx="8714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iếp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 chính sách bành trướng, mở rộng lãnh thổ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406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7896" y="691120"/>
            <a:ext cx="5135292" cy="205569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17475" algn="just">
              <a:lnSpc>
                <a:spcPts val="2590"/>
              </a:lnSpc>
              <a:spcBef>
                <a:spcPts val="285"/>
              </a:spcBef>
            </a:pPr>
            <a:r>
              <a:rPr sz="2400" b="1" dirty="0" smtClean="0">
                <a:solidFill>
                  <a:srgbClr val="3B3326"/>
                </a:solidFill>
                <a:latin typeface="Times New Roman"/>
                <a:cs typeface="Times New Roman"/>
              </a:rPr>
              <a:t>* </a:t>
            </a:r>
            <a:r>
              <a:rPr sz="2400" b="1" spc="-5" dirty="0">
                <a:solidFill>
                  <a:srgbClr val="3B3326"/>
                </a:solidFill>
                <a:latin typeface="Times New Roman"/>
                <a:cs typeface="Times New Roman"/>
              </a:rPr>
              <a:t>Đối</a:t>
            </a:r>
            <a:r>
              <a:rPr sz="2400" b="1" spc="-10" dirty="0">
                <a:solidFill>
                  <a:srgbClr val="3B332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3B3326"/>
                </a:solidFill>
                <a:latin typeface="Times New Roman"/>
                <a:cs typeface="Times New Roman"/>
              </a:rPr>
              <a:t>ngoại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ts val="2590"/>
              </a:lnSpc>
            </a:pPr>
            <a:r>
              <a:rPr sz="2400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2400" spc="-25" dirty="0">
                <a:solidFill>
                  <a:prstClr val="black"/>
                </a:solidFill>
                <a:latin typeface="Times New Roman"/>
                <a:cs typeface="Times New Roman"/>
              </a:rPr>
              <a:t>Tiếp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tục chính sách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xâm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lược mở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rộng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lãnh thổ: Xâm </a:t>
            </a:r>
            <a:r>
              <a:rPr sz="2400" spc="-5" dirty="0" err="1">
                <a:solidFill>
                  <a:prstClr val="black"/>
                </a:solidFill>
                <a:latin typeface="Times New Roman"/>
                <a:cs typeface="Times New Roman"/>
              </a:rPr>
              <a:t>chiếm</a:t>
            </a:r>
            <a:r>
              <a:rPr sz="2400" spc="3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vùng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Nội</a:t>
            </a:r>
            <a:r>
              <a:rPr sz="2400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Mông, chinh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phục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Tây Vực,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xâm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lược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bán đảo </a:t>
            </a:r>
            <a:r>
              <a:rPr sz="2400" spc="-20" dirty="0">
                <a:solidFill>
                  <a:prstClr val="black"/>
                </a:solidFill>
                <a:latin typeface="Times New Roman"/>
                <a:cs typeface="Times New Roman"/>
              </a:rPr>
              <a:t>Triều </a:t>
            </a:r>
            <a:r>
              <a:rPr sz="2400" spc="-25" dirty="0">
                <a:solidFill>
                  <a:prstClr val="black"/>
                </a:solidFill>
                <a:latin typeface="Times New Roman"/>
                <a:cs typeface="Times New Roman"/>
              </a:rPr>
              <a:t>Tiên, 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củng cố chế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độ đô hộ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An Nam, ép Tây Tạng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phải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thần</a:t>
            </a:r>
            <a:r>
              <a:rPr sz="2400" spc="-2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phục.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0233" y="4409630"/>
            <a:ext cx="518875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065">
              <a:spcBef>
                <a:spcPts val="100"/>
              </a:spcBef>
              <a:tabLst>
                <a:tab pos="376555" algn="l"/>
                <a:tab pos="1209675" algn="l"/>
                <a:tab pos="1953260" algn="l"/>
                <a:tab pos="2618740" algn="l"/>
              </a:tabLst>
            </a:pPr>
            <a:r>
              <a:rPr sz="2400" b="1" i="1" spc="-80" dirty="0" err="1" smtClean="0">
                <a:solidFill>
                  <a:srgbClr val="BF0000"/>
                </a:solidFill>
                <a:latin typeface="Times New Roman"/>
                <a:cs typeface="Times New Roman"/>
              </a:rPr>
              <a:t>T</a:t>
            </a:r>
            <a:r>
              <a:rPr sz="2400" b="1" i="1" spc="-5" dirty="0" err="1" smtClean="0">
                <a:solidFill>
                  <a:srgbClr val="BF0000"/>
                </a:solidFill>
                <a:latin typeface="Times New Roman"/>
                <a:cs typeface="Times New Roman"/>
              </a:rPr>
              <a:t>run</a:t>
            </a:r>
            <a:r>
              <a:rPr sz="2400" b="1" i="1" dirty="0" err="1" smtClean="0">
                <a:solidFill>
                  <a:srgbClr val="BF0000"/>
                </a:solidFill>
                <a:latin typeface="Times New Roman"/>
                <a:cs typeface="Times New Roman"/>
              </a:rPr>
              <a:t>g</a:t>
            </a:r>
            <a:r>
              <a:rPr lang="en-US" sz="2400" b="1" i="1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 err="1" smtClean="0">
                <a:solidFill>
                  <a:srgbClr val="BF0000"/>
                </a:solidFill>
                <a:latin typeface="Times New Roman"/>
                <a:cs typeface="Times New Roman"/>
              </a:rPr>
              <a:t>Quố</a:t>
            </a:r>
            <a:r>
              <a:rPr sz="2400" b="1" i="1" dirty="0" err="1" smtClean="0">
                <a:solidFill>
                  <a:srgbClr val="BF0000"/>
                </a:solidFill>
                <a:latin typeface="Times New Roman"/>
                <a:cs typeface="Times New Roman"/>
              </a:rPr>
              <a:t>c</a:t>
            </a:r>
            <a:r>
              <a:rPr lang="en-US" sz="2400" b="1" i="1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err="1" smtClean="0">
                <a:solidFill>
                  <a:srgbClr val="BF0000"/>
                </a:solidFill>
                <a:latin typeface="Times New Roman"/>
                <a:cs typeface="Times New Roman"/>
              </a:rPr>
              <a:t>dưới</a:t>
            </a:r>
            <a:r>
              <a:rPr lang="en-US" sz="2400" b="1" i="1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 err="1" smtClean="0">
                <a:solidFill>
                  <a:srgbClr val="BF0000"/>
                </a:solidFill>
                <a:latin typeface="Times New Roman"/>
                <a:cs typeface="Times New Roman"/>
              </a:rPr>
              <a:t>thời</a:t>
            </a:r>
            <a:r>
              <a:rPr lang="en-US" sz="2400" b="1" i="1" spc="-5" dirty="0" smtClean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i="1" spc="-5" dirty="0" smtClean="0">
                <a:solidFill>
                  <a:srgbClr val="BF0000"/>
                </a:solidFill>
                <a:latin typeface="Times New Roman"/>
                <a:cs typeface="Times New Roman"/>
              </a:rPr>
              <a:t>Đườn</a:t>
            </a:r>
            <a:r>
              <a:rPr lang="vi-VN" sz="2400" b="1" i="1" dirty="0" smtClean="0">
                <a:solidFill>
                  <a:srgbClr val="BF0000"/>
                </a:solidFill>
                <a:latin typeface="Times New Roman"/>
                <a:cs typeface="Times New Roman"/>
              </a:rPr>
              <a:t>g</a:t>
            </a:r>
            <a:r>
              <a:rPr lang="en-US" sz="2400" b="1" i="1" dirty="0" smtClean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i="1" spc="-5" dirty="0" smtClean="0">
                <a:solidFill>
                  <a:srgbClr val="BF0000"/>
                </a:solidFill>
                <a:latin typeface="Times New Roman"/>
                <a:cs typeface="Times New Roman"/>
              </a:rPr>
              <a:t>tr</a:t>
            </a:r>
            <a:r>
              <a:rPr lang="vi-VN" sz="2400" b="1" i="1" dirty="0" smtClean="0">
                <a:solidFill>
                  <a:srgbClr val="BF0000"/>
                </a:solidFill>
                <a:latin typeface="Times New Roman"/>
                <a:cs typeface="Times New Roman"/>
              </a:rPr>
              <a:t>ở</a:t>
            </a:r>
            <a:r>
              <a:rPr lang="en-US" sz="2400" b="1" i="1" dirty="0" smtClean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i="1" spc="-5" dirty="0" smtClean="0">
                <a:solidFill>
                  <a:srgbClr val="BF0000"/>
                </a:solidFill>
                <a:latin typeface="Times New Roman"/>
                <a:cs typeface="Times New Roman"/>
              </a:rPr>
              <a:t>thàn</a:t>
            </a:r>
            <a:r>
              <a:rPr lang="vi-VN" sz="2400" b="1" i="1" dirty="0" smtClean="0">
                <a:solidFill>
                  <a:srgbClr val="BF0000"/>
                </a:solidFill>
                <a:latin typeface="Times New Roman"/>
                <a:cs typeface="Times New Roman"/>
              </a:rPr>
              <a:t>h</a:t>
            </a:r>
            <a:r>
              <a:rPr lang="en-US" sz="2400" b="1" i="1" dirty="0" smtClean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lang="vi-VN" sz="2400" b="1" i="1" spc="-5" dirty="0" smtClean="0">
                <a:solidFill>
                  <a:srgbClr val="BF0000"/>
                </a:solidFill>
                <a:latin typeface="Times New Roman"/>
                <a:cs typeface="Times New Roman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err="1" smtClean="0">
                <a:solidFill>
                  <a:srgbClr val="BF0000"/>
                </a:solidFill>
                <a:latin typeface="Times New Roman"/>
                <a:cs typeface="Times New Roman"/>
              </a:rPr>
              <a:t>đế</a:t>
            </a:r>
            <a:r>
              <a:rPr lang="en-US" sz="2400" b="1" i="1" dirty="0" smtClean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BF0000"/>
                </a:solidFill>
                <a:latin typeface="Times New Roman"/>
                <a:cs typeface="Times New Roman"/>
              </a:rPr>
              <a:t>quốc</a:t>
            </a:r>
            <a:r>
              <a:rPr lang="en-US" sz="2400" b="1" i="1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BF0000"/>
                </a:solidFill>
                <a:latin typeface="Times New Roman"/>
                <a:cs typeface="Times New Roman"/>
              </a:rPr>
              <a:t>phong</a:t>
            </a:r>
            <a:r>
              <a:rPr lang="en-US" sz="2400" b="1" i="1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BF0000"/>
                </a:solidFill>
                <a:latin typeface="Times New Roman"/>
                <a:cs typeface="Times New Roman"/>
              </a:rPr>
              <a:t>kiến</a:t>
            </a:r>
            <a:r>
              <a:rPr lang="en-US" sz="2400" b="1" i="1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BF0000"/>
                </a:solidFill>
                <a:latin typeface="Times New Roman"/>
                <a:cs typeface="Times New Roman"/>
              </a:rPr>
              <a:t>phát</a:t>
            </a:r>
            <a:r>
              <a:rPr lang="en-US" sz="2400" b="1" i="1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spc="-5" dirty="0" err="1">
                <a:solidFill>
                  <a:srgbClr val="BF0000"/>
                </a:solidFill>
                <a:latin typeface="Times New Roman"/>
                <a:cs typeface="Times New Roman"/>
              </a:rPr>
              <a:t>triển</a:t>
            </a:r>
            <a:r>
              <a:rPr lang="en-US" sz="2400" b="1" i="1" spc="-5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spc="-5" dirty="0" err="1" smtClean="0">
                <a:solidFill>
                  <a:srgbClr val="BF0000"/>
                </a:solidFill>
                <a:latin typeface="Times New Roman"/>
                <a:cs typeface="Times New Roman"/>
              </a:rPr>
              <a:t>nhất</a:t>
            </a:r>
            <a:r>
              <a:rPr lang="en-US" sz="2400" spc="-5" dirty="0">
                <a:solidFill>
                  <a:srgbClr val="BF0000"/>
                </a:solidFill>
                <a:latin typeface="Times New Roman"/>
                <a:cs typeface="Times New Roman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080" algn="r"/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31633" y="691120"/>
            <a:ext cx="6000150" cy="5378309"/>
            <a:chOff x="4335341" y="2860994"/>
            <a:chExt cx="4408805" cy="3223895"/>
          </a:xfrm>
        </p:grpSpPr>
        <p:sp>
          <p:nvSpPr>
            <p:cNvPr id="7" name="object 7"/>
            <p:cNvSpPr/>
            <p:nvPr/>
          </p:nvSpPr>
          <p:spPr>
            <a:xfrm>
              <a:off x="4335341" y="2860994"/>
              <a:ext cx="4408541" cy="32237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463640" y="5548963"/>
              <a:ext cx="1924685" cy="429259"/>
            </a:xfrm>
            <a:custGeom>
              <a:avLst/>
              <a:gdLst/>
              <a:ahLst/>
              <a:cxnLst/>
              <a:rect l="l" t="t" r="r" b="b"/>
              <a:pathLst>
                <a:path w="1924685" h="429260">
                  <a:moveTo>
                    <a:pt x="1852846" y="429074"/>
                  </a:moveTo>
                  <a:lnTo>
                    <a:pt x="71499" y="429074"/>
                  </a:lnTo>
                  <a:lnTo>
                    <a:pt x="43663" y="423453"/>
                  </a:lnTo>
                  <a:lnTo>
                    <a:pt x="20937" y="408124"/>
                  </a:lnTo>
                  <a:lnTo>
                    <a:pt x="5617" y="385389"/>
                  </a:lnTo>
                  <a:lnTo>
                    <a:pt x="0" y="357549"/>
                  </a:lnTo>
                  <a:lnTo>
                    <a:pt x="0" y="71524"/>
                  </a:lnTo>
                  <a:lnTo>
                    <a:pt x="5617" y="43685"/>
                  </a:lnTo>
                  <a:lnTo>
                    <a:pt x="20937" y="20949"/>
                  </a:lnTo>
                  <a:lnTo>
                    <a:pt x="43663" y="5621"/>
                  </a:lnTo>
                  <a:lnTo>
                    <a:pt x="71499" y="0"/>
                  </a:lnTo>
                  <a:lnTo>
                    <a:pt x="1852846" y="0"/>
                  </a:lnTo>
                  <a:lnTo>
                    <a:pt x="1892523" y="12012"/>
                  </a:lnTo>
                  <a:lnTo>
                    <a:pt x="1918921" y="44146"/>
                  </a:lnTo>
                  <a:lnTo>
                    <a:pt x="1924371" y="71524"/>
                  </a:lnTo>
                  <a:lnTo>
                    <a:pt x="1924371" y="357549"/>
                  </a:lnTo>
                  <a:lnTo>
                    <a:pt x="1918750" y="385389"/>
                  </a:lnTo>
                  <a:lnTo>
                    <a:pt x="1903421" y="408124"/>
                  </a:lnTo>
                  <a:lnTo>
                    <a:pt x="1880686" y="423453"/>
                  </a:lnTo>
                  <a:lnTo>
                    <a:pt x="1852846" y="429074"/>
                  </a:lnTo>
                  <a:close/>
                </a:path>
              </a:pathLst>
            </a:custGeom>
            <a:solidFill>
              <a:srgbClr val="EDCD8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213684" y="5308217"/>
            <a:ext cx="377544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075" marR="1210945" indent="-207010">
              <a:spcBef>
                <a:spcPts val="100"/>
              </a:spcBef>
            </a:pPr>
            <a:r>
              <a:rPr spc="-5" dirty="0">
                <a:solidFill>
                  <a:srgbClr val="3B3326"/>
                </a:solidFill>
                <a:latin typeface="Arial"/>
                <a:cs typeface="Arial"/>
              </a:rPr>
              <a:t>Nhà Đường </a:t>
            </a:r>
            <a:r>
              <a:rPr dirty="0">
                <a:solidFill>
                  <a:srgbClr val="3B3326"/>
                </a:solidFill>
                <a:latin typeface="Arial"/>
                <a:cs typeface="Arial"/>
              </a:rPr>
              <a:t>( </a:t>
            </a:r>
            <a:r>
              <a:rPr spc="-5" dirty="0" err="1" smtClean="0">
                <a:solidFill>
                  <a:srgbClr val="3B3326"/>
                </a:solidFill>
                <a:latin typeface="Arial"/>
                <a:cs typeface="Arial"/>
              </a:rPr>
              <a:t>nâu</a:t>
            </a:r>
            <a:r>
              <a:rPr lang="en-US" spc="-90" dirty="0">
                <a:solidFill>
                  <a:srgbClr val="3B3326"/>
                </a:solidFill>
                <a:latin typeface="Arial"/>
                <a:cs typeface="Arial"/>
              </a:rPr>
              <a:t> </a:t>
            </a:r>
            <a:r>
              <a:rPr spc="-5" dirty="0" err="1" smtClean="0">
                <a:solidFill>
                  <a:srgbClr val="3B3326"/>
                </a:solidFill>
                <a:latin typeface="Arial"/>
                <a:cs typeface="Arial"/>
              </a:rPr>
              <a:t>đậm</a:t>
            </a:r>
            <a:r>
              <a:rPr spc="-5" dirty="0">
                <a:solidFill>
                  <a:srgbClr val="3B3326"/>
                </a:solidFill>
                <a:latin typeface="Arial"/>
                <a:cs typeface="Arial"/>
              </a:rPr>
              <a:t>)  Năm 700 </a:t>
            </a:r>
            <a:r>
              <a:rPr dirty="0" err="1">
                <a:solidFill>
                  <a:srgbClr val="3B3326"/>
                </a:solidFill>
                <a:latin typeface="Arial"/>
                <a:cs typeface="Arial"/>
              </a:rPr>
              <a:t>sau</a:t>
            </a:r>
            <a:r>
              <a:rPr spc="-40" dirty="0">
                <a:solidFill>
                  <a:srgbClr val="3B3326"/>
                </a:solidFill>
                <a:latin typeface="Arial"/>
                <a:cs typeface="Arial"/>
              </a:rPr>
              <a:t> </a:t>
            </a:r>
            <a:r>
              <a:rPr spc="-5" dirty="0" smtClean="0">
                <a:solidFill>
                  <a:srgbClr val="3B3326"/>
                </a:solidFill>
                <a:latin typeface="Arial"/>
                <a:cs typeface="Arial"/>
              </a:rPr>
              <a:t>CN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4067157" y="6463874"/>
            <a:ext cx="271779" cy="140423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spcBef>
                <a:spcPts val="15"/>
              </a:spcBef>
            </a:pPr>
            <a:fld id="{81D60167-4931-47E6-BA6A-407CBD079E47}" type="slidenum">
              <a:rPr dirty="0"/>
              <a:pPr marL="38100">
                <a:spcBef>
                  <a:spcPts val="15"/>
                </a:spcBef>
              </a:pPr>
              <a:t>11</a:t>
            </a:fld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0958796" y="1795642"/>
            <a:ext cx="766696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100" spc="-5" dirty="0" err="1" smtClean="0">
                <a:solidFill>
                  <a:prstClr val="black"/>
                </a:solidFill>
                <a:latin typeface="Arial"/>
                <a:cs typeface="Arial"/>
              </a:rPr>
              <a:t>Liêu</a:t>
            </a:r>
            <a:endParaRPr sz="21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68674" y="3454662"/>
            <a:ext cx="5461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Tây  Tạng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55945" y="1557436"/>
            <a:ext cx="131724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Các bộ  lạc</a:t>
            </a:r>
            <a:r>
              <a:rPr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mông  cổ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895574" y="2542192"/>
            <a:ext cx="7178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Hồi  Cốt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86769" y="852823"/>
            <a:ext cx="12165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Hãn quốc  Đột</a:t>
            </a:r>
            <a:r>
              <a:rPr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Quyết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16126" y="6263819"/>
            <a:ext cx="46767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72415">
              <a:spcBef>
                <a:spcPts val="965"/>
              </a:spcBef>
            </a:pPr>
            <a:r>
              <a:rPr lang="vi-VN" sz="2000" i="1" spc="-5" dirty="0">
                <a:solidFill>
                  <a:prstClr val="black"/>
                </a:solidFill>
                <a:latin typeface="Arial"/>
                <a:cs typeface="Arial"/>
              </a:rPr>
              <a:t>Lãnh thổ </a:t>
            </a:r>
            <a:r>
              <a:rPr lang="vi-VN" sz="2000" i="1" spc="-20" dirty="0">
                <a:solidFill>
                  <a:prstClr val="black"/>
                </a:solidFill>
                <a:latin typeface="Arial"/>
                <a:cs typeface="Arial"/>
              </a:rPr>
              <a:t>Trung </a:t>
            </a:r>
            <a:r>
              <a:rPr lang="vi-VN" sz="2000" i="1" spc="-5" dirty="0">
                <a:solidFill>
                  <a:prstClr val="black"/>
                </a:solidFill>
                <a:latin typeface="Arial"/>
                <a:cs typeface="Arial"/>
              </a:rPr>
              <a:t>Quốc thời nhà</a:t>
            </a:r>
            <a:r>
              <a:rPr lang="vi-VN" sz="2000" i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vi-VN" sz="2000" i="1" spc="-5" dirty="0">
                <a:solidFill>
                  <a:prstClr val="black"/>
                </a:solidFill>
                <a:latin typeface="Arial"/>
                <a:cs typeface="Arial"/>
              </a:rPr>
              <a:t>Đường</a:t>
            </a:r>
            <a:endParaRPr lang="vi-VN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3/3b/%E7%8E%8B%E4%BC%9A%E5%9B%BE_%E5%94%90%E9%98%8E%E7%AB%8B%E6%9C%AC.jpg/1920px-%E7%8E%8B%E4%BC%9A%E5%9B%BE_%E5%94%90%E9%98%8E%E7%AB%8B%E6%9C%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6" y="955964"/>
            <a:ext cx="11727007" cy="247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56508" y="3770853"/>
            <a:ext cx="9108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</a:t>
            </a:r>
            <a:r>
              <a:rPr lang="vi-V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sứ giả của các nước triều cống nhà </a:t>
            </a:r>
            <a:r>
              <a:rPr lang="vi-VN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(601–673)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07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17749"/>
            <a:ext cx="12192000" cy="6262255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vi-VN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4051" y="775866"/>
            <a:ext cx="11836187" cy="99386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8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8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8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051" y="1778651"/>
            <a:ext cx="5005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2. </a:t>
            </a:r>
            <a:r>
              <a:rPr lang="vi-VN"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Quốc dưới </a:t>
            </a: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thời</a:t>
            </a:r>
            <a:r>
              <a:rPr lang="vi-VN" sz="2800" b="1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Đường</a:t>
            </a:r>
            <a:endParaRPr lang="vi-V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908" y="2459542"/>
            <a:ext cx="2105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398" y="2871468"/>
            <a:ext cx="11277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Bộ máy nhà nước được hoàn chỉnh, mở khoa thi khoa thi để tuyển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3512" y="3303541"/>
            <a:ext cx="8714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iếp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 chính sách bành trướng, mở rộng lãnh thổ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399" y="3702465"/>
            <a:ext cx="2008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4921" y="4141223"/>
            <a:ext cx="11227079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giảm </a:t>
            </a:r>
            <a:r>
              <a:rPr lang="vi-VN" sz="2400" spc="-5" dirty="0">
                <a:solidFill>
                  <a:schemeClr val="bg1"/>
                </a:solidFill>
                <a:latin typeface="Times New Roman"/>
                <a:cs typeface="Times New Roman"/>
              </a:rPr>
              <a:t>tô thuế, thực </a:t>
            </a:r>
            <a:r>
              <a:rPr lang="vi-VN" sz="2400" dirty="0">
                <a:solidFill>
                  <a:schemeClr val="bg1"/>
                </a:solidFill>
                <a:latin typeface="Times New Roman"/>
                <a:cs typeface="Times New Roman"/>
              </a:rPr>
              <a:t>hiện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chế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độ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vi-VN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quân  điền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,</a:t>
            </a:r>
            <a:r>
              <a:rPr lang="vi-VN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vi-VN" sz="2400" spc="-5" dirty="0">
                <a:solidFill>
                  <a:schemeClr val="bg1"/>
                </a:solidFill>
                <a:latin typeface="Times New Roman"/>
                <a:cs typeface="Times New Roman"/>
              </a:rPr>
              <a:t>áp </a:t>
            </a:r>
            <a:r>
              <a:rPr lang="vi-VN" sz="2400" dirty="0">
                <a:solidFill>
                  <a:schemeClr val="bg1"/>
                </a:solidFill>
                <a:latin typeface="Times New Roman"/>
                <a:cs typeface="Times New Roman"/>
              </a:rPr>
              <a:t>dụng kỹ </a:t>
            </a:r>
            <a:r>
              <a:rPr lang="vi-VN" sz="2400" spc="-5" dirty="0">
                <a:solidFill>
                  <a:schemeClr val="bg1"/>
                </a:solidFill>
                <a:latin typeface="Times New Roman"/>
                <a:cs typeface="Times New Roman"/>
              </a:rPr>
              <a:t>thuật canh tác mới </a:t>
            </a:r>
            <a:r>
              <a:rPr lang="vi-VN" sz="2400" dirty="0">
                <a:solidFill>
                  <a:schemeClr val="bg1"/>
                </a:solidFill>
                <a:latin typeface="Times New Roman"/>
                <a:cs typeface="Times New Roman"/>
              </a:rPr>
              <a:t>vào </a:t>
            </a:r>
            <a:r>
              <a:rPr lang="vi-VN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sản</a:t>
            </a:r>
            <a:r>
              <a:rPr lang="vi-VN" sz="2400" spc="-1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xuất…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95077" y="5022472"/>
            <a:ext cx="11196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nhiều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xưởng </a:t>
            </a:r>
            <a:r>
              <a:rPr lang="vi-VN" sz="2400" spc="-5" dirty="0">
                <a:solidFill>
                  <a:schemeClr val="bg1"/>
                </a:solidFill>
                <a:latin typeface="Times New Roman"/>
                <a:cs typeface="Times New Roman"/>
              </a:rPr>
              <a:t>thủ </a:t>
            </a:r>
            <a:r>
              <a:rPr lang="vi-VN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công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(</a:t>
            </a:r>
            <a:r>
              <a:rPr lang="en-US" sz="24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luyện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sắt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sz="24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đóng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thuyền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,…) </a:t>
            </a:r>
            <a:r>
              <a:rPr lang="en-US" sz="24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ra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đời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r>
              <a:rPr lang="vi-VN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 flipV="1">
            <a:off x="2929992" y="4797523"/>
            <a:ext cx="380755" cy="4571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10747" y="4526990"/>
            <a:ext cx="2563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14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4/47/Dinastia_tang%2C_anfora_con_manici_a_forma_di_draghi%2C_ceramica_sancai%2C_700-750_ca.jpg/320px-Dinastia_tang%2C_anfora_con_manici_a_forma_di_draghi%2C_ceramica_sancai%2C_700-750_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5" y="117329"/>
            <a:ext cx="3200111" cy="587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0835" y="5987534"/>
            <a:ext cx="31795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i="1" dirty="0">
                <a:solidFill>
                  <a:schemeClr val="tx2"/>
                </a:solidFill>
                <a:latin typeface="+mj-lt"/>
              </a:rPr>
              <a:t>Bình đựng rượu làm bằng </a:t>
            </a:r>
            <a:r>
              <a:rPr lang="vi-VN" sz="2000" b="1" i="1" dirty="0" smtClean="0">
                <a:solidFill>
                  <a:schemeClr val="tx2"/>
                </a:solidFill>
                <a:latin typeface="+mj-lt"/>
              </a:rPr>
              <a:t>gốm, </a:t>
            </a:r>
            <a:r>
              <a:rPr lang="vi-VN" sz="2000" b="1" i="1" dirty="0">
                <a:solidFill>
                  <a:schemeClr val="tx2"/>
                </a:solidFill>
                <a:latin typeface="+mj-lt"/>
              </a:rPr>
              <a:t>niên đại thế kỷ 8</a:t>
            </a:r>
            <a:endParaRPr lang="en-US" sz="2000" b="1" i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100" name="Picture 4" descr="https://upload.wikimedia.org/wikipedia/commons/thumb/e/ef/Covered_box_in_form_of_a_flower%2C_view_1%2C_probably_Chang%27an%2C_Shaanxi_province%2C_China%2C_early_to_mid_Tang_dynasty%2C_late_7th-early_8th_century_AD%2C_hammered_silver_-_Freer_Gallery_of_Art_-_DSC05607.JPG/800px-thumbn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9080"/>
            <a:ext cx="6225354" cy="575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81600" y="6264533"/>
            <a:ext cx="6276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mứt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</p:spTree>
    <p:extLst>
      <p:ext uri="{BB962C8B-B14F-4D97-AF65-F5344CB8AC3E}">
        <p14:creationId xmlns:p14="http://schemas.microsoft.com/office/powerpoint/2010/main" val="93424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17749"/>
            <a:ext cx="12192000" cy="6262255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vi-VN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906" y="684422"/>
            <a:ext cx="11836187" cy="99386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8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8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8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906" y="1762971"/>
            <a:ext cx="5005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2. </a:t>
            </a:r>
            <a:r>
              <a:rPr lang="vi-VN"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Quốc dưới </a:t>
            </a: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thời</a:t>
            </a:r>
            <a:r>
              <a:rPr lang="vi-VN" sz="2800" b="1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Đường</a:t>
            </a:r>
            <a:endParaRPr lang="vi-V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908" y="2302202"/>
            <a:ext cx="2105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398" y="2788157"/>
            <a:ext cx="11277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Bộ máy nhà nước được hoàn chỉnh, mở khoa thi khoa thi để tuyển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3512" y="3303541"/>
            <a:ext cx="8714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iếp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 chính sách bành trướng, mở rộng lãnh thổ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399" y="3702465"/>
            <a:ext cx="2008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4921" y="4141223"/>
            <a:ext cx="11227079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giảm </a:t>
            </a:r>
            <a:r>
              <a:rPr lang="vi-VN" sz="2400" spc="-5" dirty="0">
                <a:solidFill>
                  <a:schemeClr val="bg1"/>
                </a:solidFill>
                <a:latin typeface="Times New Roman"/>
                <a:cs typeface="Times New Roman"/>
              </a:rPr>
              <a:t>tô thuế, thực </a:t>
            </a:r>
            <a:r>
              <a:rPr lang="vi-VN" sz="2400" dirty="0">
                <a:solidFill>
                  <a:schemeClr val="bg1"/>
                </a:solidFill>
                <a:latin typeface="Times New Roman"/>
                <a:cs typeface="Times New Roman"/>
              </a:rPr>
              <a:t>hiện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chế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độ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vi-VN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quân  điền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,</a:t>
            </a:r>
            <a:r>
              <a:rPr lang="vi-VN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vi-VN" sz="2400" spc="-5" dirty="0">
                <a:solidFill>
                  <a:schemeClr val="bg1"/>
                </a:solidFill>
                <a:latin typeface="Times New Roman"/>
                <a:cs typeface="Times New Roman"/>
              </a:rPr>
              <a:t>áp </a:t>
            </a:r>
            <a:r>
              <a:rPr lang="vi-VN" sz="2400" dirty="0">
                <a:solidFill>
                  <a:schemeClr val="bg1"/>
                </a:solidFill>
                <a:latin typeface="Times New Roman"/>
                <a:cs typeface="Times New Roman"/>
              </a:rPr>
              <a:t>dụng kỹ </a:t>
            </a:r>
            <a:r>
              <a:rPr lang="vi-VN" sz="2400" spc="-5" dirty="0">
                <a:solidFill>
                  <a:schemeClr val="bg1"/>
                </a:solidFill>
                <a:latin typeface="Times New Roman"/>
                <a:cs typeface="Times New Roman"/>
              </a:rPr>
              <a:t>thuật canh tác mới </a:t>
            </a:r>
            <a:r>
              <a:rPr lang="vi-VN" sz="2400" dirty="0">
                <a:solidFill>
                  <a:schemeClr val="bg1"/>
                </a:solidFill>
                <a:latin typeface="Times New Roman"/>
                <a:cs typeface="Times New Roman"/>
              </a:rPr>
              <a:t>vào </a:t>
            </a:r>
            <a:r>
              <a:rPr lang="vi-VN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sản</a:t>
            </a:r>
            <a:r>
              <a:rPr lang="vi-VN" sz="2400" spc="-1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xuất…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95077" y="5022472"/>
            <a:ext cx="11196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nhiều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xưởng </a:t>
            </a:r>
            <a:r>
              <a:rPr lang="vi-VN" sz="2400" spc="-5" dirty="0">
                <a:solidFill>
                  <a:schemeClr val="bg1"/>
                </a:solidFill>
                <a:latin typeface="Times New Roman"/>
                <a:cs typeface="Times New Roman"/>
              </a:rPr>
              <a:t>thủ </a:t>
            </a:r>
            <a:r>
              <a:rPr lang="vi-VN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công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(</a:t>
            </a:r>
            <a:r>
              <a:rPr lang="en-US" sz="24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luyện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sắt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sz="24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đóng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thuyền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,…) </a:t>
            </a:r>
            <a:r>
              <a:rPr lang="en-US" sz="24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ra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đời</a:t>
            </a:r>
            <a:r>
              <a:rPr lang="en-US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r>
              <a:rPr lang="vi-VN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56199" y="5907188"/>
            <a:ext cx="11135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Thương nghiệp phát triển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ight Arrow 3"/>
          <p:cNvSpPr/>
          <p:nvPr/>
        </p:nvSpPr>
        <p:spPr>
          <a:xfrm flipV="1">
            <a:off x="2929992" y="4797523"/>
            <a:ext cx="380755" cy="4571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10747" y="4526990"/>
            <a:ext cx="2563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7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c/ca/Westerner_on_a_camel.jpg/800px-Westerner_on_a_cam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6" y="137066"/>
            <a:ext cx="4478192" cy="59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445" y="6150114"/>
            <a:ext cx="4668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i="1" dirty="0">
                <a:solidFill>
                  <a:schemeClr val="tx2"/>
                </a:solidFill>
                <a:latin typeface="+mj-lt"/>
              </a:rPr>
              <a:t>Tượng một thương nhân </a:t>
            </a:r>
            <a:r>
              <a:rPr lang="vi-VN" sz="2000" b="1" i="1" dirty="0" smtClean="0">
                <a:solidFill>
                  <a:schemeClr val="tx2"/>
                </a:solidFill>
                <a:latin typeface="+mj-lt"/>
              </a:rPr>
              <a:t>người</a:t>
            </a:r>
            <a:r>
              <a:rPr lang="en-US" sz="2000" b="1" i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i="1" dirty="0" smtClean="0">
                <a:solidFill>
                  <a:schemeClr val="tx2"/>
                </a:solidFill>
                <a:latin typeface="+mj-lt"/>
              </a:rPr>
              <a:t>ngồi </a:t>
            </a:r>
            <a:r>
              <a:rPr lang="vi-VN" sz="2000" b="1" i="1" dirty="0">
                <a:solidFill>
                  <a:schemeClr val="tx2"/>
                </a:solidFill>
                <a:latin typeface="+mj-lt"/>
              </a:rPr>
              <a:t>trên lạc đà bằng </a:t>
            </a:r>
            <a:r>
              <a:rPr lang="vi-VN" sz="2000" b="1" i="1" dirty="0" smtClean="0">
                <a:solidFill>
                  <a:schemeClr val="tx2"/>
                </a:solidFill>
                <a:latin typeface="+mj-lt"/>
              </a:rPr>
              <a:t>gốm.</a:t>
            </a:r>
            <a:endParaRPr lang="en-US" sz="2000" b="1" i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124" name="Picture 4" descr="https://upload.wikimedia.org/wikipedia/commons/thumb/b/be/Abbassid_earthenware_dish_830s_Basra_from_Tang_shipwreck_IMG_9299.jpg/800px-Abbassid_earthenware_dish_830s_Basra_from_Tang_shipwreck_IMG_9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65" y="137066"/>
            <a:ext cx="5936080" cy="597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30683" y="6150114"/>
            <a:ext cx="63517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i="1" dirty="0">
                <a:solidFill>
                  <a:schemeClr val="tx2"/>
                </a:solidFill>
                <a:latin typeface="+mj-lt"/>
              </a:rPr>
              <a:t>Một bát gốm Trung Quốc thời Đường xuất khẩu tới Trung Đông, mặt trên khắc hàng chữ thư pháp tiếng Ả Rập</a:t>
            </a:r>
            <a:endParaRPr lang="en-US" sz="2000" b="1" i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344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*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0" y="100444"/>
            <a:ext cx="11816389" cy="66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5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loigiaihay.com/picture/2020/0522/con-duong-to-l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10836"/>
            <a:ext cx="11939443" cy="577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6"/>
          <p:cNvSpPr txBox="1"/>
          <p:nvPr/>
        </p:nvSpPr>
        <p:spPr>
          <a:xfrm>
            <a:off x="155573" y="6009050"/>
            <a:ext cx="11939443" cy="8489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140"/>
              </a:spcBef>
              <a:buSzPct val="105555"/>
              <a:tabLst>
                <a:tab pos="140970" algn="l"/>
              </a:tabLst>
            </a:pPr>
            <a:r>
              <a:rPr sz="2000" b="1" i="1" spc="-5" dirty="0">
                <a:solidFill>
                  <a:schemeClr val="tx2"/>
                </a:solidFill>
                <a:latin typeface="Times New Roman"/>
                <a:cs typeface="Times New Roman"/>
              </a:rPr>
              <a:t>Con đường </a:t>
            </a:r>
            <a:r>
              <a:rPr sz="2000" b="1" i="1" dirty="0">
                <a:solidFill>
                  <a:schemeClr val="tx2"/>
                </a:solidFill>
                <a:latin typeface="Times New Roman"/>
                <a:cs typeface="Times New Roman"/>
              </a:rPr>
              <a:t>tơ </a:t>
            </a:r>
            <a:r>
              <a:rPr sz="2000" b="1" i="1" spc="-5" dirty="0">
                <a:solidFill>
                  <a:schemeClr val="tx2"/>
                </a:solidFill>
                <a:latin typeface="Times New Roman"/>
                <a:cs typeface="Times New Roman"/>
              </a:rPr>
              <a:t>lụa bắt đầu </a:t>
            </a:r>
            <a:r>
              <a:rPr sz="2000" b="1" i="1" dirty="0">
                <a:solidFill>
                  <a:schemeClr val="tx2"/>
                </a:solidFill>
                <a:latin typeface="Times New Roman"/>
                <a:cs typeface="Times New Roman"/>
              </a:rPr>
              <a:t>từ  </a:t>
            </a:r>
            <a:r>
              <a:rPr sz="2000" b="1" i="1" spc="-5" dirty="0">
                <a:solidFill>
                  <a:schemeClr val="tx2"/>
                </a:solidFill>
                <a:latin typeface="Times New Roman"/>
                <a:cs typeface="Times New Roman"/>
              </a:rPr>
              <a:t>Phúc Châu, Hàng Châu, Bắc  Kinh qua Mông Cổ Ấn Độ,  Afghaistan, Irran, Thổ Nhĩ Kì,  Hy Lạp </a:t>
            </a:r>
            <a:r>
              <a:rPr sz="2000" b="1" i="1" dirty="0">
                <a:solidFill>
                  <a:schemeClr val="tx2"/>
                </a:solidFill>
                <a:latin typeface="Times New Roman"/>
                <a:cs typeface="Times New Roman"/>
              </a:rPr>
              <a:t>xung </a:t>
            </a:r>
            <a:r>
              <a:rPr sz="2000" b="1" i="1" spc="-5" dirty="0">
                <a:solidFill>
                  <a:schemeClr val="tx2"/>
                </a:solidFill>
                <a:latin typeface="Times New Roman"/>
                <a:cs typeface="Times New Roman"/>
              </a:rPr>
              <a:t>quanh </a:t>
            </a:r>
            <a:r>
              <a:rPr sz="2000" b="1" i="1" dirty="0">
                <a:solidFill>
                  <a:schemeClr val="tx2"/>
                </a:solidFill>
                <a:latin typeface="Times New Roman"/>
                <a:cs typeface="Times New Roman"/>
              </a:rPr>
              <a:t>vùng </a:t>
            </a:r>
            <a:r>
              <a:rPr sz="2000" b="1" i="1" spc="-5" dirty="0">
                <a:solidFill>
                  <a:schemeClr val="tx2"/>
                </a:solidFill>
                <a:latin typeface="Times New Roman"/>
                <a:cs typeface="Times New Roman"/>
              </a:rPr>
              <a:t>Địa  </a:t>
            </a:r>
            <a:r>
              <a:rPr sz="2000" b="1" i="1" spc="-30" dirty="0">
                <a:solidFill>
                  <a:schemeClr val="tx2"/>
                </a:solidFill>
                <a:latin typeface="Times New Roman"/>
                <a:cs typeface="Times New Roman"/>
              </a:rPr>
              <a:t>Trung </a:t>
            </a:r>
            <a:r>
              <a:rPr sz="2000" b="1" i="1" spc="-5" dirty="0" err="1">
                <a:solidFill>
                  <a:schemeClr val="tx2"/>
                </a:solidFill>
                <a:latin typeface="Times New Roman"/>
                <a:cs typeface="Times New Roman"/>
              </a:rPr>
              <a:t>Hải</a:t>
            </a:r>
            <a:r>
              <a:rPr sz="2000" b="1" i="1" spc="-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b="1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v</a:t>
            </a:r>
            <a:r>
              <a:rPr lang="en-US" sz="2000" b="1" i="1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ề</a:t>
            </a:r>
            <a:r>
              <a:rPr sz="2000" b="1" i="1" dirty="0" smtClean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chemeClr val="tx2"/>
                </a:solidFill>
                <a:latin typeface="Times New Roman"/>
                <a:cs typeface="Times New Roman"/>
              </a:rPr>
              <a:t>đến Châu Âu. Nó  có chiều dài </a:t>
            </a:r>
            <a:r>
              <a:rPr sz="2000" b="1" i="1" dirty="0">
                <a:solidFill>
                  <a:schemeClr val="tx2"/>
                </a:solidFill>
                <a:latin typeface="Times New Roman"/>
                <a:cs typeface="Times New Roman"/>
              </a:rPr>
              <a:t>7000 </a:t>
            </a:r>
            <a:r>
              <a:rPr sz="2000" b="1" i="1" spc="-5" dirty="0">
                <a:solidFill>
                  <a:schemeClr val="tx2"/>
                </a:solidFill>
                <a:latin typeface="Times New Roman"/>
                <a:cs typeface="Times New Roman"/>
              </a:rPr>
              <a:t>km, bằng </a:t>
            </a:r>
            <a:r>
              <a:rPr sz="2000" b="1" i="1" dirty="0">
                <a:solidFill>
                  <a:schemeClr val="tx2"/>
                </a:solidFill>
                <a:latin typeface="Times New Roman"/>
                <a:cs typeface="Times New Roman"/>
              </a:rPr>
              <a:t>1/3  </a:t>
            </a:r>
            <a:r>
              <a:rPr sz="2000" b="1" i="1" spc="-5" dirty="0">
                <a:solidFill>
                  <a:schemeClr val="tx2"/>
                </a:solidFill>
                <a:latin typeface="Times New Roman"/>
                <a:cs typeface="Times New Roman"/>
              </a:rPr>
              <a:t>chu </a:t>
            </a:r>
            <a:r>
              <a:rPr sz="2000" b="1" i="1" dirty="0">
                <a:solidFill>
                  <a:schemeClr val="tx2"/>
                </a:solidFill>
                <a:latin typeface="Times New Roman"/>
                <a:cs typeface="Times New Roman"/>
              </a:rPr>
              <a:t>vi vòng trái</a:t>
            </a:r>
            <a:r>
              <a:rPr sz="2000" b="1" i="1" spc="-1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chemeClr val="tx2"/>
                </a:solidFill>
                <a:latin typeface="Times New Roman"/>
                <a:cs typeface="Times New Roman"/>
              </a:rPr>
              <a:t>đất.</a:t>
            </a:r>
            <a:endParaRPr sz="2000" i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604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691" y="124691"/>
            <a:ext cx="11914909" cy="6095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97187" y="6338505"/>
            <a:ext cx="2251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i="1" spc="-5" dirty="0">
                <a:solidFill>
                  <a:prstClr val="black"/>
                </a:solidFill>
                <a:latin typeface="Times New Roman"/>
                <a:cs typeface="Times New Roman"/>
              </a:rPr>
              <a:t>Con </a:t>
            </a:r>
            <a:r>
              <a:rPr sz="2400" b="1" i="1" dirty="0">
                <a:solidFill>
                  <a:prstClr val="black"/>
                </a:solidFill>
                <a:latin typeface="Times New Roman"/>
                <a:cs typeface="Times New Roman"/>
              </a:rPr>
              <a:t>đường </a:t>
            </a:r>
            <a:r>
              <a:rPr sz="2400" b="1" i="1" spc="-5" dirty="0">
                <a:solidFill>
                  <a:prstClr val="black"/>
                </a:solidFill>
                <a:latin typeface="Times New Roman"/>
                <a:cs typeface="Times New Roman"/>
              </a:rPr>
              <a:t>tơ</a:t>
            </a:r>
            <a:r>
              <a:rPr sz="2400" b="1" i="1" spc="-9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prstClr val="black"/>
                </a:solidFill>
                <a:latin typeface="Times New Roman"/>
                <a:cs typeface="Times New Roman"/>
              </a:rPr>
              <a:t>lụa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4067157" y="6463874"/>
            <a:ext cx="271779" cy="140423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spcBef>
                <a:spcPts val="15"/>
              </a:spcBef>
            </a:pPr>
            <a:fld id="{81D60167-4931-47E6-BA6A-407CBD079E47}" type="slidenum">
              <a:rPr dirty="0"/>
              <a:pPr marL="38100">
                <a:spcBef>
                  <a:spcPts val="15"/>
                </a:spcBef>
              </a:pPr>
              <a:t>19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2700"/>
            <a:ext cx="12192000" cy="6845300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906" y="795285"/>
            <a:ext cx="11836187" cy="99386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8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8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8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5278582" y="2492100"/>
            <a:ext cx="5403273" cy="2951018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just">
              <a:spcBef>
                <a:spcPts val="100"/>
              </a:spcBef>
            </a:pPr>
            <a:r>
              <a:rPr lang="vi-VN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</a:t>
            </a:r>
            <a:r>
              <a:rPr lang="vi-VN" sz="24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24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5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r>
              <a:rPr lang="vi-VN" sz="24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vi-VN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sơ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  <a:r>
              <a:rPr lang="vi-VN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 trình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vi-VN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của </a:t>
            </a:r>
            <a:r>
              <a:rPr lang="vi-VN" sz="2400" b="1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vi-VN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từ thế 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</a:t>
            </a:r>
            <a:r>
              <a:rPr lang="vi-VN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giữa </a:t>
            </a:r>
            <a:r>
              <a:rPr lang="vi-VN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vi-VN" sz="2400" b="1" spc="-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XIX.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03759"/>
            <a:ext cx="12192000" cy="6262255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vi-VN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778" y="652565"/>
            <a:ext cx="12097222" cy="532197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7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7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7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7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7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7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050" y="1122732"/>
            <a:ext cx="5005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2. </a:t>
            </a:r>
            <a:r>
              <a:rPr lang="vi-VN"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Quốc dưới </a:t>
            </a: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thời</a:t>
            </a:r>
            <a:r>
              <a:rPr lang="vi-VN" sz="2800" b="1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Đường</a:t>
            </a:r>
            <a:endParaRPr lang="vi-V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262087" y="1634488"/>
            <a:ext cx="6450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3.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Sự phát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triển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tế thời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Minh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sz="2800" b="1" spc="-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Thanh</a:t>
            </a:r>
            <a:endParaRPr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7952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6340" y="989851"/>
            <a:ext cx="9847323" cy="3256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95">
              <a:spcBef>
                <a:spcPts val="100"/>
              </a:spcBef>
            </a:pPr>
            <a:r>
              <a:rPr spc="-5" dirty="0"/>
              <a:t>BÀI </a:t>
            </a:r>
            <a:r>
              <a:rPr dirty="0"/>
              <a:t>4: </a:t>
            </a:r>
            <a:r>
              <a:rPr spc="-5" dirty="0"/>
              <a:t>TRUNG QUỐC TỪ THẾ KỈ VII ĐẾN THẾ KỈ</a:t>
            </a:r>
            <a:r>
              <a:rPr spc="-275" dirty="0"/>
              <a:t> </a:t>
            </a:r>
            <a:r>
              <a:rPr spc="-5" dirty="0"/>
              <a:t>XIX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42611" y="2106128"/>
            <a:ext cx="3616079" cy="26116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4">
            <a:solidFill>
              <a:srgbClr val="4472C3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85725" marR="80010" indent="92075" algn="just">
              <a:spcBef>
                <a:spcPts val="204"/>
              </a:spcBef>
            </a:pPr>
            <a:r>
              <a:rPr sz="2400" b="1" spc="-5" dirty="0">
                <a:latin typeface="Times New Roman"/>
                <a:cs typeface="Times New Roman"/>
              </a:rPr>
              <a:t>Năm </a:t>
            </a:r>
            <a:r>
              <a:rPr sz="2400" b="1" dirty="0">
                <a:latin typeface="Times New Roman"/>
                <a:cs typeface="Times New Roman"/>
              </a:rPr>
              <a:t>1368, </a:t>
            </a:r>
            <a:r>
              <a:rPr sz="2400" b="1" spc="-5" dirty="0">
                <a:latin typeface="Times New Roman"/>
                <a:cs typeface="Times New Roman"/>
              </a:rPr>
              <a:t>Chu Nguyên  Chương lãnh </a:t>
            </a:r>
            <a:r>
              <a:rPr sz="2400" b="1" dirty="0">
                <a:latin typeface="Times New Roman"/>
                <a:cs typeface="Times New Roman"/>
              </a:rPr>
              <a:t>đạo </a:t>
            </a:r>
            <a:r>
              <a:rPr sz="2400" b="1" spc="-5" dirty="0">
                <a:latin typeface="Times New Roman"/>
                <a:cs typeface="Times New Roman"/>
              </a:rPr>
              <a:t>cuộc  </a:t>
            </a:r>
            <a:r>
              <a:rPr sz="2400" b="1" dirty="0">
                <a:latin typeface="Times New Roman"/>
                <a:cs typeface="Times New Roman"/>
              </a:rPr>
              <a:t>khởi nghĩa nông dân </a:t>
            </a:r>
            <a:r>
              <a:rPr sz="2400" b="1" spc="-5" dirty="0">
                <a:latin typeface="Times New Roman"/>
                <a:cs typeface="Times New Roman"/>
              </a:rPr>
              <a:t>lật  </a:t>
            </a:r>
            <a:r>
              <a:rPr sz="2400" b="1" dirty="0">
                <a:latin typeface="Times New Roman"/>
                <a:cs typeface="Times New Roman"/>
              </a:rPr>
              <a:t>đổ nhà </a:t>
            </a:r>
            <a:r>
              <a:rPr sz="2400" b="1" spc="-5" dirty="0">
                <a:latin typeface="Times New Roman"/>
                <a:cs typeface="Times New Roman"/>
              </a:rPr>
              <a:t>Nguyên, lên </a:t>
            </a:r>
            <a:r>
              <a:rPr sz="2400" b="1" dirty="0">
                <a:latin typeface="Times New Roman"/>
                <a:cs typeface="Times New Roman"/>
              </a:rPr>
              <a:t>ngôi  </a:t>
            </a:r>
            <a:r>
              <a:rPr sz="2400" b="1" spc="-5" dirty="0">
                <a:latin typeface="Times New Roman"/>
                <a:cs typeface="Times New Roman"/>
              </a:rPr>
              <a:t>Hoàng </a:t>
            </a:r>
            <a:r>
              <a:rPr sz="2400" b="1" dirty="0">
                <a:latin typeface="Times New Roman"/>
                <a:cs typeface="Times New Roman"/>
              </a:rPr>
              <a:t>đế ở </a:t>
            </a:r>
            <a:r>
              <a:rPr sz="2400" b="1" spc="-5" dirty="0">
                <a:latin typeface="Times New Roman"/>
                <a:cs typeface="Times New Roman"/>
              </a:rPr>
              <a:t>Nam Kinh,  lập </a:t>
            </a:r>
            <a:r>
              <a:rPr sz="2400" b="1" dirty="0">
                <a:latin typeface="Times New Roman"/>
                <a:cs typeface="Times New Roman"/>
              </a:rPr>
              <a:t>ra nhà </a:t>
            </a:r>
            <a:r>
              <a:rPr sz="2400" b="1" spc="-5" dirty="0">
                <a:latin typeface="Times New Roman"/>
                <a:cs typeface="Times New Roman"/>
              </a:rPr>
              <a:t>Minh </a:t>
            </a:r>
            <a:r>
              <a:rPr sz="2400" b="1" dirty="0" smtClean="0">
                <a:latin typeface="Times New Roman"/>
                <a:cs typeface="Times New Roman"/>
              </a:rPr>
              <a:t>(136</a:t>
            </a:r>
            <a:r>
              <a:rPr lang="en-US" sz="2400" b="1" dirty="0" smtClean="0">
                <a:latin typeface="Times New Roman"/>
                <a:cs typeface="Times New Roman"/>
              </a:rPr>
              <a:t>8</a:t>
            </a:r>
            <a:r>
              <a:rPr sz="2400" b="1" dirty="0" smtClean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–  </a:t>
            </a:r>
            <a:r>
              <a:rPr sz="2400" b="1" dirty="0" smtClean="0">
                <a:latin typeface="Times New Roman"/>
                <a:cs typeface="Times New Roman"/>
              </a:rPr>
              <a:t>1644).</a:t>
            </a:r>
            <a:endParaRPr sz="2400" b="1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0001" y="2106128"/>
            <a:ext cx="3945890" cy="26777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4">
            <a:solidFill>
              <a:srgbClr val="4472C3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85725" marR="82550" indent="130810" algn="just">
              <a:spcBef>
                <a:spcPts val="204"/>
              </a:spcBef>
            </a:pPr>
            <a:r>
              <a:rPr sz="2400" b="1" spc="-5" dirty="0">
                <a:latin typeface="Times New Roman"/>
                <a:cs typeface="Times New Roman"/>
              </a:rPr>
              <a:t>Cuộc </a:t>
            </a:r>
            <a:r>
              <a:rPr sz="2400" b="1" dirty="0">
                <a:latin typeface="Times New Roman"/>
                <a:cs typeface="Times New Roman"/>
              </a:rPr>
              <a:t>khởi nghĩa nông dân  </a:t>
            </a:r>
            <a:r>
              <a:rPr sz="2400" b="1" spc="-5" dirty="0">
                <a:latin typeface="Times New Roman"/>
                <a:cs typeface="Times New Roman"/>
              </a:rPr>
              <a:t>của Lý Tự Thành làm tiêu  </a:t>
            </a:r>
            <a:r>
              <a:rPr sz="2400" b="1" dirty="0">
                <a:latin typeface="Times New Roman"/>
                <a:cs typeface="Times New Roman"/>
              </a:rPr>
              <a:t>vong </a:t>
            </a:r>
            <a:r>
              <a:rPr sz="2400" b="1" spc="-5" dirty="0">
                <a:latin typeface="Times New Roman"/>
                <a:cs typeface="Times New Roman"/>
              </a:rPr>
              <a:t>triều </a:t>
            </a:r>
            <a:r>
              <a:rPr sz="2400" b="1" dirty="0">
                <a:latin typeface="Times New Roman"/>
                <a:cs typeface="Times New Roman"/>
              </a:rPr>
              <a:t>đại nhà </a:t>
            </a:r>
            <a:r>
              <a:rPr sz="2400" b="1" spc="-5" dirty="0">
                <a:latin typeface="Times New Roman"/>
                <a:cs typeface="Times New Roman"/>
              </a:rPr>
              <a:t>Minh. Một  </a:t>
            </a:r>
            <a:r>
              <a:rPr sz="2400" b="1" dirty="0">
                <a:latin typeface="Times New Roman"/>
                <a:cs typeface="Times New Roman"/>
              </a:rPr>
              <a:t>bộ </a:t>
            </a:r>
            <a:r>
              <a:rPr sz="2400" b="1" spc="-5" dirty="0">
                <a:latin typeface="Times New Roman"/>
                <a:cs typeface="Times New Roman"/>
              </a:rPr>
              <a:t>tộc </a:t>
            </a:r>
            <a:r>
              <a:rPr sz="2400" b="1" dirty="0">
                <a:latin typeface="Times New Roman"/>
                <a:cs typeface="Times New Roman"/>
              </a:rPr>
              <a:t>ở </a:t>
            </a:r>
            <a:r>
              <a:rPr sz="2400" b="1" spc="-5" dirty="0">
                <a:latin typeface="Times New Roman"/>
                <a:cs typeface="Times New Roman"/>
              </a:rPr>
              <a:t>Đông Bắc </a:t>
            </a:r>
            <a:r>
              <a:rPr sz="2400" b="1" spc="-20" dirty="0">
                <a:latin typeface="Times New Roman"/>
                <a:cs typeface="Times New Roman"/>
              </a:rPr>
              <a:t>Trung  </a:t>
            </a:r>
            <a:r>
              <a:rPr sz="2400" b="1" spc="-5" dirty="0">
                <a:latin typeface="Times New Roman"/>
                <a:cs typeface="Times New Roman"/>
              </a:rPr>
              <a:t>Quốc là Mãn Thanh </a:t>
            </a:r>
            <a:r>
              <a:rPr sz="2400" b="1" dirty="0">
                <a:latin typeface="Times New Roman"/>
                <a:cs typeface="Times New Roman"/>
              </a:rPr>
              <a:t>đánh bại  </a:t>
            </a:r>
            <a:r>
              <a:rPr sz="2400" b="1" spc="-5" dirty="0">
                <a:latin typeface="Times New Roman"/>
                <a:cs typeface="Times New Roman"/>
              </a:rPr>
              <a:t>Lý Tự Thành, lập </a:t>
            </a:r>
            <a:r>
              <a:rPr sz="2400" b="1" dirty="0">
                <a:latin typeface="Times New Roman"/>
                <a:cs typeface="Times New Roman"/>
              </a:rPr>
              <a:t>ra nhà  </a:t>
            </a:r>
            <a:r>
              <a:rPr sz="2400" b="1" spc="-5" dirty="0" err="1">
                <a:latin typeface="Times New Roman"/>
                <a:cs typeface="Times New Roman"/>
              </a:rPr>
              <a:t>Thanh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dirty="0" smtClean="0">
                <a:latin typeface="Times New Roman"/>
                <a:cs typeface="Times New Roman"/>
              </a:rPr>
              <a:t>(1644 </a:t>
            </a:r>
            <a:r>
              <a:rPr sz="2400" b="1" dirty="0">
                <a:latin typeface="Times New Roman"/>
                <a:cs typeface="Times New Roman"/>
              </a:rPr>
              <a:t>–</a:t>
            </a:r>
            <a:r>
              <a:rPr sz="2400" b="1" spc="-20" dirty="0">
                <a:latin typeface="Times New Roman"/>
                <a:cs typeface="Times New Roman"/>
              </a:rPr>
              <a:t> 1911</a:t>
            </a:r>
            <a:r>
              <a:rPr sz="2400" b="1" spc="-20" dirty="0" smtClean="0">
                <a:latin typeface="Times New Roman"/>
                <a:cs typeface="Times New Roman"/>
              </a:rPr>
              <a:t>)</a:t>
            </a:r>
            <a:r>
              <a:rPr lang="en-US" sz="2400" b="1" spc="-20" dirty="0" smtClean="0">
                <a:latin typeface="Times New Roman"/>
                <a:cs typeface="Times New Roman"/>
              </a:rPr>
              <a:t>.</a:t>
            </a:r>
            <a:endParaRPr sz="2400" b="1" dirty="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87426" y="454663"/>
            <a:ext cx="2327275" cy="1446530"/>
            <a:chOff x="1551369" y="1418537"/>
            <a:chExt cx="2327275" cy="1446530"/>
          </a:xfrm>
        </p:grpSpPr>
        <p:sp>
          <p:nvSpPr>
            <p:cNvPr id="7" name="object 7"/>
            <p:cNvSpPr/>
            <p:nvPr/>
          </p:nvSpPr>
          <p:spPr>
            <a:xfrm>
              <a:off x="1557719" y="1424887"/>
              <a:ext cx="2314575" cy="1433830"/>
            </a:xfrm>
            <a:custGeom>
              <a:avLst/>
              <a:gdLst/>
              <a:ahLst/>
              <a:cxnLst/>
              <a:rect l="l" t="t" r="r" b="b"/>
              <a:pathLst>
                <a:path w="2314575" h="1433830">
                  <a:moveTo>
                    <a:pt x="1157275" y="1433382"/>
                  </a:moveTo>
                  <a:lnTo>
                    <a:pt x="1097722" y="1432449"/>
                  </a:lnTo>
                  <a:lnTo>
                    <a:pt x="1038951" y="1429681"/>
                  </a:lnTo>
                  <a:lnTo>
                    <a:pt x="981034" y="1425124"/>
                  </a:lnTo>
                  <a:lnTo>
                    <a:pt x="924045" y="1418821"/>
                  </a:lnTo>
                  <a:lnTo>
                    <a:pt x="868055" y="1410818"/>
                  </a:lnTo>
                  <a:lnTo>
                    <a:pt x="813138" y="1401161"/>
                  </a:lnTo>
                  <a:lnTo>
                    <a:pt x="759366" y="1389893"/>
                  </a:lnTo>
                  <a:lnTo>
                    <a:pt x="706813" y="1377060"/>
                  </a:lnTo>
                  <a:lnTo>
                    <a:pt x="655550" y="1362708"/>
                  </a:lnTo>
                  <a:lnTo>
                    <a:pt x="605650" y="1346881"/>
                  </a:lnTo>
                  <a:lnTo>
                    <a:pt x="557187" y="1329624"/>
                  </a:lnTo>
                  <a:lnTo>
                    <a:pt x="510233" y="1310982"/>
                  </a:lnTo>
                  <a:lnTo>
                    <a:pt x="464860" y="1291000"/>
                  </a:lnTo>
                  <a:lnTo>
                    <a:pt x="421142" y="1269724"/>
                  </a:lnTo>
                  <a:lnTo>
                    <a:pt x="379151" y="1247198"/>
                  </a:lnTo>
                  <a:lnTo>
                    <a:pt x="338959" y="1223467"/>
                  </a:lnTo>
                  <a:lnTo>
                    <a:pt x="300640" y="1198577"/>
                  </a:lnTo>
                  <a:lnTo>
                    <a:pt x="264266" y="1172572"/>
                  </a:lnTo>
                  <a:lnTo>
                    <a:pt x="229910" y="1145498"/>
                  </a:lnTo>
                  <a:lnTo>
                    <a:pt x="197645" y="1117399"/>
                  </a:lnTo>
                  <a:lnTo>
                    <a:pt x="167543" y="1088321"/>
                  </a:lnTo>
                  <a:lnTo>
                    <a:pt x="139677" y="1058308"/>
                  </a:lnTo>
                  <a:lnTo>
                    <a:pt x="114120" y="1027405"/>
                  </a:lnTo>
                  <a:lnTo>
                    <a:pt x="90945" y="995659"/>
                  </a:lnTo>
                  <a:lnTo>
                    <a:pt x="70223" y="963113"/>
                  </a:lnTo>
                  <a:lnTo>
                    <a:pt x="36434" y="895803"/>
                  </a:lnTo>
                  <a:lnTo>
                    <a:pt x="13334" y="825835"/>
                  </a:lnTo>
                  <a:lnTo>
                    <a:pt x="1505" y="753571"/>
                  </a:lnTo>
                  <a:lnTo>
                    <a:pt x="0" y="716691"/>
                  </a:lnTo>
                  <a:lnTo>
                    <a:pt x="1505" y="679810"/>
                  </a:lnTo>
                  <a:lnTo>
                    <a:pt x="13334" y="607546"/>
                  </a:lnTo>
                  <a:lnTo>
                    <a:pt x="36434" y="537579"/>
                  </a:lnTo>
                  <a:lnTo>
                    <a:pt x="70223" y="470268"/>
                  </a:lnTo>
                  <a:lnTo>
                    <a:pt x="90945" y="437722"/>
                  </a:lnTo>
                  <a:lnTo>
                    <a:pt x="114120" y="405976"/>
                  </a:lnTo>
                  <a:lnTo>
                    <a:pt x="139677" y="375073"/>
                  </a:lnTo>
                  <a:lnTo>
                    <a:pt x="167543" y="345061"/>
                  </a:lnTo>
                  <a:lnTo>
                    <a:pt x="197645" y="315982"/>
                  </a:lnTo>
                  <a:lnTo>
                    <a:pt x="229910" y="287883"/>
                  </a:lnTo>
                  <a:lnTo>
                    <a:pt x="264266" y="260809"/>
                  </a:lnTo>
                  <a:lnTo>
                    <a:pt x="300640" y="234804"/>
                  </a:lnTo>
                  <a:lnTo>
                    <a:pt x="338959" y="209914"/>
                  </a:lnTo>
                  <a:lnTo>
                    <a:pt x="379151" y="186183"/>
                  </a:lnTo>
                  <a:lnTo>
                    <a:pt x="421142" y="163657"/>
                  </a:lnTo>
                  <a:lnTo>
                    <a:pt x="464860" y="142381"/>
                  </a:lnTo>
                  <a:lnTo>
                    <a:pt x="510233" y="122399"/>
                  </a:lnTo>
                  <a:lnTo>
                    <a:pt x="557187" y="103757"/>
                  </a:lnTo>
                  <a:lnTo>
                    <a:pt x="605650" y="86500"/>
                  </a:lnTo>
                  <a:lnTo>
                    <a:pt x="655550" y="70673"/>
                  </a:lnTo>
                  <a:lnTo>
                    <a:pt x="706813" y="56321"/>
                  </a:lnTo>
                  <a:lnTo>
                    <a:pt x="759366" y="43488"/>
                  </a:lnTo>
                  <a:lnTo>
                    <a:pt x="813138" y="32221"/>
                  </a:lnTo>
                  <a:lnTo>
                    <a:pt x="868055" y="22563"/>
                  </a:lnTo>
                  <a:lnTo>
                    <a:pt x="924045" y="14560"/>
                  </a:lnTo>
                  <a:lnTo>
                    <a:pt x="981034" y="8257"/>
                  </a:lnTo>
                  <a:lnTo>
                    <a:pt x="1038951" y="3700"/>
                  </a:lnTo>
                  <a:lnTo>
                    <a:pt x="1097722" y="932"/>
                  </a:lnTo>
                  <a:lnTo>
                    <a:pt x="1157275" y="0"/>
                  </a:lnTo>
                  <a:lnTo>
                    <a:pt x="1216830" y="932"/>
                  </a:lnTo>
                  <a:lnTo>
                    <a:pt x="1275604" y="3700"/>
                  </a:lnTo>
                  <a:lnTo>
                    <a:pt x="1333523" y="8257"/>
                  </a:lnTo>
                  <a:lnTo>
                    <a:pt x="1390515" y="14560"/>
                  </a:lnTo>
                  <a:lnTo>
                    <a:pt x="1446507" y="22563"/>
                  </a:lnTo>
                  <a:lnTo>
                    <a:pt x="1501426" y="32221"/>
                  </a:lnTo>
                  <a:lnTo>
                    <a:pt x="1555199" y="43488"/>
                  </a:lnTo>
                  <a:lnTo>
                    <a:pt x="1607754" y="56321"/>
                  </a:lnTo>
                  <a:lnTo>
                    <a:pt x="1659018" y="70673"/>
                  </a:lnTo>
                  <a:lnTo>
                    <a:pt x="1708919" y="86500"/>
                  </a:lnTo>
                  <a:lnTo>
                    <a:pt x="1757383" y="103757"/>
                  </a:lnTo>
                  <a:lnTo>
                    <a:pt x="1804338" y="122399"/>
                  </a:lnTo>
                  <a:lnTo>
                    <a:pt x="1849711" y="142381"/>
                  </a:lnTo>
                  <a:lnTo>
                    <a:pt x="1893430" y="163657"/>
                  </a:lnTo>
                  <a:lnTo>
                    <a:pt x="1935422" y="186183"/>
                  </a:lnTo>
                  <a:lnTo>
                    <a:pt x="1975614" y="209914"/>
                  </a:lnTo>
                  <a:lnTo>
                    <a:pt x="2013933" y="234804"/>
                  </a:lnTo>
                  <a:lnTo>
                    <a:pt x="2050307" y="260809"/>
                  </a:lnTo>
                  <a:lnTo>
                    <a:pt x="2084663" y="287883"/>
                  </a:lnTo>
                  <a:lnTo>
                    <a:pt x="2116928" y="315982"/>
                  </a:lnTo>
                  <a:lnTo>
                    <a:pt x="2147030" y="345061"/>
                  </a:lnTo>
                  <a:lnTo>
                    <a:pt x="2174896" y="375073"/>
                  </a:lnTo>
                  <a:lnTo>
                    <a:pt x="2200453" y="405976"/>
                  </a:lnTo>
                  <a:lnTo>
                    <a:pt x="2223628" y="437722"/>
                  </a:lnTo>
                  <a:lnTo>
                    <a:pt x="2244350" y="470268"/>
                  </a:lnTo>
                  <a:lnTo>
                    <a:pt x="2278139" y="537579"/>
                  </a:lnTo>
                  <a:lnTo>
                    <a:pt x="2301238" y="607546"/>
                  </a:lnTo>
                  <a:lnTo>
                    <a:pt x="2313067" y="679810"/>
                  </a:lnTo>
                  <a:lnTo>
                    <a:pt x="2314572" y="716691"/>
                  </a:lnTo>
                  <a:lnTo>
                    <a:pt x="2313067" y="753571"/>
                  </a:lnTo>
                  <a:lnTo>
                    <a:pt x="2301238" y="825835"/>
                  </a:lnTo>
                  <a:lnTo>
                    <a:pt x="2278139" y="895803"/>
                  </a:lnTo>
                  <a:lnTo>
                    <a:pt x="2244350" y="963113"/>
                  </a:lnTo>
                  <a:lnTo>
                    <a:pt x="2223628" y="995659"/>
                  </a:lnTo>
                  <a:lnTo>
                    <a:pt x="2200453" y="1027405"/>
                  </a:lnTo>
                  <a:lnTo>
                    <a:pt x="2174896" y="1058308"/>
                  </a:lnTo>
                  <a:lnTo>
                    <a:pt x="2147030" y="1088321"/>
                  </a:lnTo>
                  <a:lnTo>
                    <a:pt x="2116928" y="1117399"/>
                  </a:lnTo>
                  <a:lnTo>
                    <a:pt x="2084663" y="1145498"/>
                  </a:lnTo>
                  <a:lnTo>
                    <a:pt x="2050307" y="1172572"/>
                  </a:lnTo>
                  <a:lnTo>
                    <a:pt x="2013933" y="1198577"/>
                  </a:lnTo>
                  <a:lnTo>
                    <a:pt x="1975614" y="1223467"/>
                  </a:lnTo>
                  <a:lnTo>
                    <a:pt x="1935422" y="1247198"/>
                  </a:lnTo>
                  <a:lnTo>
                    <a:pt x="1893430" y="1269724"/>
                  </a:lnTo>
                  <a:lnTo>
                    <a:pt x="1849711" y="1291000"/>
                  </a:lnTo>
                  <a:lnTo>
                    <a:pt x="1804338" y="1310982"/>
                  </a:lnTo>
                  <a:lnTo>
                    <a:pt x="1757383" y="1329624"/>
                  </a:lnTo>
                  <a:lnTo>
                    <a:pt x="1708919" y="1346881"/>
                  </a:lnTo>
                  <a:lnTo>
                    <a:pt x="1659018" y="1362708"/>
                  </a:lnTo>
                  <a:lnTo>
                    <a:pt x="1607754" y="1377060"/>
                  </a:lnTo>
                  <a:lnTo>
                    <a:pt x="1555199" y="1389893"/>
                  </a:lnTo>
                  <a:lnTo>
                    <a:pt x="1501426" y="1401161"/>
                  </a:lnTo>
                  <a:lnTo>
                    <a:pt x="1446507" y="1410818"/>
                  </a:lnTo>
                  <a:lnTo>
                    <a:pt x="1390515" y="1418821"/>
                  </a:lnTo>
                  <a:lnTo>
                    <a:pt x="1333523" y="1425124"/>
                  </a:lnTo>
                  <a:lnTo>
                    <a:pt x="1275604" y="1429681"/>
                  </a:lnTo>
                  <a:lnTo>
                    <a:pt x="1216830" y="1432449"/>
                  </a:lnTo>
                  <a:lnTo>
                    <a:pt x="1157275" y="1433382"/>
                  </a:lnTo>
                  <a:close/>
                </a:path>
              </a:pathLst>
            </a:custGeom>
            <a:solidFill>
              <a:srgbClr val="FBE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57719" y="1424887"/>
              <a:ext cx="2314575" cy="1433830"/>
            </a:xfrm>
            <a:custGeom>
              <a:avLst/>
              <a:gdLst/>
              <a:ahLst/>
              <a:cxnLst/>
              <a:rect l="l" t="t" r="r" b="b"/>
              <a:pathLst>
                <a:path w="2314575" h="1433830">
                  <a:moveTo>
                    <a:pt x="0" y="716691"/>
                  </a:moveTo>
                  <a:lnTo>
                    <a:pt x="1505" y="679810"/>
                  </a:lnTo>
                  <a:lnTo>
                    <a:pt x="5974" y="643413"/>
                  </a:lnTo>
                  <a:lnTo>
                    <a:pt x="23511" y="572253"/>
                  </a:lnTo>
                  <a:lnTo>
                    <a:pt x="52029" y="503569"/>
                  </a:lnTo>
                  <a:lnTo>
                    <a:pt x="90945" y="437722"/>
                  </a:lnTo>
                  <a:lnTo>
                    <a:pt x="114120" y="405976"/>
                  </a:lnTo>
                  <a:lnTo>
                    <a:pt x="139677" y="375073"/>
                  </a:lnTo>
                  <a:lnTo>
                    <a:pt x="167543" y="345061"/>
                  </a:lnTo>
                  <a:lnTo>
                    <a:pt x="197645" y="315982"/>
                  </a:lnTo>
                  <a:lnTo>
                    <a:pt x="229910" y="287883"/>
                  </a:lnTo>
                  <a:lnTo>
                    <a:pt x="264266" y="260809"/>
                  </a:lnTo>
                  <a:lnTo>
                    <a:pt x="300640" y="234804"/>
                  </a:lnTo>
                  <a:lnTo>
                    <a:pt x="338959" y="209914"/>
                  </a:lnTo>
                  <a:lnTo>
                    <a:pt x="379151" y="186183"/>
                  </a:lnTo>
                  <a:lnTo>
                    <a:pt x="421142" y="163657"/>
                  </a:lnTo>
                  <a:lnTo>
                    <a:pt x="464860" y="142381"/>
                  </a:lnTo>
                  <a:lnTo>
                    <a:pt x="510233" y="122399"/>
                  </a:lnTo>
                  <a:lnTo>
                    <a:pt x="557187" y="103757"/>
                  </a:lnTo>
                  <a:lnTo>
                    <a:pt x="605650" y="86500"/>
                  </a:lnTo>
                  <a:lnTo>
                    <a:pt x="655550" y="70673"/>
                  </a:lnTo>
                  <a:lnTo>
                    <a:pt x="706813" y="56321"/>
                  </a:lnTo>
                  <a:lnTo>
                    <a:pt x="759366" y="43488"/>
                  </a:lnTo>
                  <a:lnTo>
                    <a:pt x="813138" y="32221"/>
                  </a:lnTo>
                  <a:lnTo>
                    <a:pt x="868055" y="22563"/>
                  </a:lnTo>
                  <a:lnTo>
                    <a:pt x="924045" y="14560"/>
                  </a:lnTo>
                  <a:lnTo>
                    <a:pt x="981034" y="8257"/>
                  </a:lnTo>
                  <a:lnTo>
                    <a:pt x="1038951" y="3700"/>
                  </a:lnTo>
                  <a:lnTo>
                    <a:pt x="1097722" y="932"/>
                  </a:lnTo>
                  <a:lnTo>
                    <a:pt x="1157275" y="0"/>
                  </a:lnTo>
                  <a:lnTo>
                    <a:pt x="1216830" y="932"/>
                  </a:lnTo>
                  <a:lnTo>
                    <a:pt x="1275604" y="3700"/>
                  </a:lnTo>
                  <a:lnTo>
                    <a:pt x="1333523" y="8257"/>
                  </a:lnTo>
                  <a:lnTo>
                    <a:pt x="1390515" y="14560"/>
                  </a:lnTo>
                  <a:lnTo>
                    <a:pt x="1446507" y="22563"/>
                  </a:lnTo>
                  <a:lnTo>
                    <a:pt x="1501425" y="32221"/>
                  </a:lnTo>
                  <a:lnTo>
                    <a:pt x="1555199" y="43488"/>
                  </a:lnTo>
                  <a:lnTo>
                    <a:pt x="1607754" y="56321"/>
                  </a:lnTo>
                  <a:lnTo>
                    <a:pt x="1659018" y="70673"/>
                  </a:lnTo>
                  <a:lnTo>
                    <a:pt x="1708918" y="86500"/>
                  </a:lnTo>
                  <a:lnTo>
                    <a:pt x="1757383" y="103757"/>
                  </a:lnTo>
                  <a:lnTo>
                    <a:pt x="1804338" y="122399"/>
                  </a:lnTo>
                  <a:lnTo>
                    <a:pt x="1849711" y="142381"/>
                  </a:lnTo>
                  <a:lnTo>
                    <a:pt x="1893430" y="163657"/>
                  </a:lnTo>
                  <a:lnTo>
                    <a:pt x="1935422" y="186183"/>
                  </a:lnTo>
                  <a:lnTo>
                    <a:pt x="1975614" y="209914"/>
                  </a:lnTo>
                  <a:lnTo>
                    <a:pt x="2013933" y="234804"/>
                  </a:lnTo>
                  <a:lnTo>
                    <a:pt x="2050307" y="260809"/>
                  </a:lnTo>
                  <a:lnTo>
                    <a:pt x="2084663" y="287883"/>
                  </a:lnTo>
                  <a:lnTo>
                    <a:pt x="2116928" y="315982"/>
                  </a:lnTo>
                  <a:lnTo>
                    <a:pt x="2147030" y="345061"/>
                  </a:lnTo>
                  <a:lnTo>
                    <a:pt x="2174896" y="375073"/>
                  </a:lnTo>
                  <a:lnTo>
                    <a:pt x="2200453" y="405976"/>
                  </a:lnTo>
                  <a:lnTo>
                    <a:pt x="2223628" y="437722"/>
                  </a:lnTo>
                  <a:lnTo>
                    <a:pt x="2244350" y="470268"/>
                  </a:lnTo>
                  <a:lnTo>
                    <a:pt x="2278139" y="537579"/>
                  </a:lnTo>
                  <a:lnTo>
                    <a:pt x="2301238" y="607546"/>
                  </a:lnTo>
                  <a:lnTo>
                    <a:pt x="2313067" y="679810"/>
                  </a:lnTo>
                  <a:lnTo>
                    <a:pt x="2314572" y="716691"/>
                  </a:lnTo>
                  <a:lnTo>
                    <a:pt x="2308598" y="789968"/>
                  </a:lnTo>
                  <a:lnTo>
                    <a:pt x="2291061" y="861129"/>
                  </a:lnTo>
                  <a:lnTo>
                    <a:pt x="2262544" y="929812"/>
                  </a:lnTo>
                  <a:lnTo>
                    <a:pt x="2223628" y="995659"/>
                  </a:lnTo>
                  <a:lnTo>
                    <a:pt x="2200453" y="1027405"/>
                  </a:lnTo>
                  <a:lnTo>
                    <a:pt x="2174896" y="1058308"/>
                  </a:lnTo>
                  <a:lnTo>
                    <a:pt x="2147030" y="1088321"/>
                  </a:lnTo>
                  <a:lnTo>
                    <a:pt x="2116928" y="1117399"/>
                  </a:lnTo>
                  <a:lnTo>
                    <a:pt x="2084663" y="1145498"/>
                  </a:lnTo>
                  <a:lnTo>
                    <a:pt x="2050307" y="1172572"/>
                  </a:lnTo>
                  <a:lnTo>
                    <a:pt x="2013933" y="1198577"/>
                  </a:lnTo>
                  <a:lnTo>
                    <a:pt x="1975614" y="1223467"/>
                  </a:lnTo>
                  <a:lnTo>
                    <a:pt x="1935422" y="1247198"/>
                  </a:lnTo>
                  <a:lnTo>
                    <a:pt x="1893430" y="1269724"/>
                  </a:lnTo>
                  <a:lnTo>
                    <a:pt x="1849711" y="1291000"/>
                  </a:lnTo>
                  <a:lnTo>
                    <a:pt x="1804338" y="1310982"/>
                  </a:lnTo>
                  <a:lnTo>
                    <a:pt x="1757383" y="1329624"/>
                  </a:lnTo>
                  <a:lnTo>
                    <a:pt x="1708918" y="1346881"/>
                  </a:lnTo>
                  <a:lnTo>
                    <a:pt x="1659018" y="1362708"/>
                  </a:lnTo>
                  <a:lnTo>
                    <a:pt x="1607754" y="1377060"/>
                  </a:lnTo>
                  <a:lnTo>
                    <a:pt x="1555199" y="1389893"/>
                  </a:lnTo>
                  <a:lnTo>
                    <a:pt x="1501425" y="1401161"/>
                  </a:lnTo>
                  <a:lnTo>
                    <a:pt x="1446507" y="1410818"/>
                  </a:lnTo>
                  <a:lnTo>
                    <a:pt x="1390515" y="1418821"/>
                  </a:lnTo>
                  <a:lnTo>
                    <a:pt x="1333523" y="1425124"/>
                  </a:lnTo>
                  <a:lnTo>
                    <a:pt x="1275604" y="1429681"/>
                  </a:lnTo>
                  <a:lnTo>
                    <a:pt x="1216830" y="1432449"/>
                  </a:lnTo>
                  <a:lnTo>
                    <a:pt x="1157275" y="1433382"/>
                  </a:lnTo>
                  <a:lnTo>
                    <a:pt x="1097722" y="1432449"/>
                  </a:lnTo>
                  <a:lnTo>
                    <a:pt x="1038951" y="1429681"/>
                  </a:lnTo>
                  <a:lnTo>
                    <a:pt x="981034" y="1425124"/>
                  </a:lnTo>
                  <a:lnTo>
                    <a:pt x="924045" y="1418821"/>
                  </a:lnTo>
                  <a:lnTo>
                    <a:pt x="868055" y="1410818"/>
                  </a:lnTo>
                  <a:lnTo>
                    <a:pt x="813138" y="1401161"/>
                  </a:lnTo>
                  <a:lnTo>
                    <a:pt x="759366" y="1389893"/>
                  </a:lnTo>
                  <a:lnTo>
                    <a:pt x="706813" y="1377060"/>
                  </a:lnTo>
                  <a:lnTo>
                    <a:pt x="655550" y="1362708"/>
                  </a:lnTo>
                  <a:lnTo>
                    <a:pt x="605650" y="1346881"/>
                  </a:lnTo>
                  <a:lnTo>
                    <a:pt x="557187" y="1329624"/>
                  </a:lnTo>
                  <a:lnTo>
                    <a:pt x="510233" y="1310982"/>
                  </a:lnTo>
                  <a:lnTo>
                    <a:pt x="464860" y="1291000"/>
                  </a:lnTo>
                  <a:lnTo>
                    <a:pt x="421142" y="1269724"/>
                  </a:lnTo>
                  <a:lnTo>
                    <a:pt x="379151" y="1247198"/>
                  </a:lnTo>
                  <a:lnTo>
                    <a:pt x="338959" y="1223467"/>
                  </a:lnTo>
                  <a:lnTo>
                    <a:pt x="300640" y="1198577"/>
                  </a:lnTo>
                  <a:lnTo>
                    <a:pt x="264266" y="1172572"/>
                  </a:lnTo>
                  <a:lnTo>
                    <a:pt x="229910" y="1145498"/>
                  </a:lnTo>
                  <a:lnTo>
                    <a:pt x="197645" y="1117399"/>
                  </a:lnTo>
                  <a:lnTo>
                    <a:pt x="167543" y="1088321"/>
                  </a:lnTo>
                  <a:lnTo>
                    <a:pt x="139677" y="1058308"/>
                  </a:lnTo>
                  <a:lnTo>
                    <a:pt x="114120" y="1027405"/>
                  </a:lnTo>
                  <a:lnTo>
                    <a:pt x="90945" y="995659"/>
                  </a:lnTo>
                  <a:lnTo>
                    <a:pt x="70223" y="963113"/>
                  </a:lnTo>
                  <a:lnTo>
                    <a:pt x="36434" y="895803"/>
                  </a:lnTo>
                  <a:lnTo>
                    <a:pt x="13334" y="825835"/>
                  </a:lnTo>
                  <a:lnTo>
                    <a:pt x="1505" y="753571"/>
                  </a:lnTo>
                  <a:lnTo>
                    <a:pt x="0" y="716691"/>
                  </a:lnTo>
                  <a:close/>
                </a:path>
              </a:pathLst>
            </a:custGeom>
            <a:ln w="12699">
              <a:solidFill>
                <a:srgbClr val="3152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903384" y="930828"/>
            <a:ext cx="168035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Nhà</a:t>
            </a:r>
            <a:r>
              <a:rPr sz="28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Minh</a:t>
            </a:r>
            <a:endParaRPr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582303" y="465478"/>
            <a:ext cx="2314576" cy="1433830"/>
            <a:chOff x="5412638" y="1424887"/>
            <a:chExt cx="2314576" cy="143383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object 11"/>
            <p:cNvSpPr/>
            <p:nvPr/>
          </p:nvSpPr>
          <p:spPr>
            <a:xfrm>
              <a:off x="5412639" y="1424887"/>
              <a:ext cx="2314575" cy="1433830"/>
            </a:xfrm>
            <a:custGeom>
              <a:avLst/>
              <a:gdLst/>
              <a:ahLst/>
              <a:cxnLst/>
              <a:rect l="l" t="t" r="r" b="b"/>
              <a:pathLst>
                <a:path w="2314575" h="1433830">
                  <a:moveTo>
                    <a:pt x="1157272" y="1433382"/>
                  </a:moveTo>
                  <a:lnTo>
                    <a:pt x="1097719" y="1432449"/>
                  </a:lnTo>
                  <a:lnTo>
                    <a:pt x="1038947" y="1429681"/>
                  </a:lnTo>
                  <a:lnTo>
                    <a:pt x="981030" y="1425124"/>
                  </a:lnTo>
                  <a:lnTo>
                    <a:pt x="924040" y="1418821"/>
                  </a:lnTo>
                  <a:lnTo>
                    <a:pt x="868050" y="1410818"/>
                  </a:lnTo>
                  <a:lnTo>
                    <a:pt x="813133" y="1401161"/>
                  </a:lnTo>
                  <a:lnTo>
                    <a:pt x="759361" y="1389893"/>
                  </a:lnTo>
                  <a:lnTo>
                    <a:pt x="706807" y="1377060"/>
                  </a:lnTo>
                  <a:lnTo>
                    <a:pt x="655545" y="1362708"/>
                  </a:lnTo>
                  <a:lnTo>
                    <a:pt x="605645" y="1346881"/>
                  </a:lnTo>
                  <a:lnTo>
                    <a:pt x="557182" y="1329624"/>
                  </a:lnTo>
                  <a:lnTo>
                    <a:pt x="510228" y="1310982"/>
                  </a:lnTo>
                  <a:lnTo>
                    <a:pt x="464855" y="1291000"/>
                  </a:lnTo>
                  <a:lnTo>
                    <a:pt x="421137" y="1269724"/>
                  </a:lnTo>
                  <a:lnTo>
                    <a:pt x="379146" y="1247198"/>
                  </a:lnTo>
                  <a:lnTo>
                    <a:pt x="338955" y="1223467"/>
                  </a:lnTo>
                  <a:lnTo>
                    <a:pt x="300636" y="1198577"/>
                  </a:lnTo>
                  <a:lnTo>
                    <a:pt x="264263" y="1172572"/>
                  </a:lnTo>
                  <a:lnTo>
                    <a:pt x="229907" y="1145498"/>
                  </a:lnTo>
                  <a:lnTo>
                    <a:pt x="197642" y="1117399"/>
                  </a:lnTo>
                  <a:lnTo>
                    <a:pt x="167541" y="1088321"/>
                  </a:lnTo>
                  <a:lnTo>
                    <a:pt x="139675" y="1058308"/>
                  </a:lnTo>
                  <a:lnTo>
                    <a:pt x="114118" y="1027405"/>
                  </a:lnTo>
                  <a:lnTo>
                    <a:pt x="90943" y="995659"/>
                  </a:lnTo>
                  <a:lnTo>
                    <a:pt x="70222" y="963113"/>
                  </a:lnTo>
                  <a:lnTo>
                    <a:pt x="36433" y="895803"/>
                  </a:lnTo>
                  <a:lnTo>
                    <a:pt x="13334" y="825835"/>
                  </a:lnTo>
                  <a:lnTo>
                    <a:pt x="1505" y="753571"/>
                  </a:lnTo>
                  <a:lnTo>
                    <a:pt x="0" y="716691"/>
                  </a:lnTo>
                  <a:lnTo>
                    <a:pt x="1505" y="679810"/>
                  </a:lnTo>
                  <a:lnTo>
                    <a:pt x="13334" y="607546"/>
                  </a:lnTo>
                  <a:lnTo>
                    <a:pt x="36433" y="537579"/>
                  </a:lnTo>
                  <a:lnTo>
                    <a:pt x="70222" y="470268"/>
                  </a:lnTo>
                  <a:lnTo>
                    <a:pt x="90943" y="437722"/>
                  </a:lnTo>
                  <a:lnTo>
                    <a:pt x="114118" y="405976"/>
                  </a:lnTo>
                  <a:lnTo>
                    <a:pt x="139675" y="375073"/>
                  </a:lnTo>
                  <a:lnTo>
                    <a:pt x="167541" y="345061"/>
                  </a:lnTo>
                  <a:lnTo>
                    <a:pt x="197642" y="315982"/>
                  </a:lnTo>
                  <a:lnTo>
                    <a:pt x="229907" y="287883"/>
                  </a:lnTo>
                  <a:lnTo>
                    <a:pt x="264263" y="260809"/>
                  </a:lnTo>
                  <a:lnTo>
                    <a:pt x="300636" y="234804"/>
                  </a:lnTo>
                  <a:lnTo>
                    <a:pt x="338955" y="209914"/>
                  </a:lnTo>
                  <a:lnTo>
                    <a:pt x="379146" y="186183"/>
                  </a:lnTo>
                  <a:lnTo>
                    <a:pt x="421137" y="163657"/>
                  </a:lnTo>
                  <a:lnTo>
                    <a:pt x="464855" y="142381"/>
                  </a:lnTo>
                  <a:lnTo>
                    <a:pt x="510228" y="122399"/>
                  </a:lnTo>
                  <a:lnTo>
                    <a:pt x="557182" y="103757"/>
                  </a:lnTo>
                  <a:lnTo>
                    <a:pt x="605645" y="86500"/>
                  </a:lnTo>
                  <a:lnTo>
                    <a:pt x="655545" y="70673"/>
                  </a:lnTo>
                  <a:lnTo>
                    <a:pt x="706807" y="56321"/>
                  </a:lnTo>
                  <a:lnTo>
                    <a:pt x="759361" y="43488"/>
                  </a:lnTo>
                  <a:lnTo>
                    <a:pt x="813133" y="32221"/>
                  </a:lnTo>
                  <a:lnTo>
                    <a:pt x="868050" y="22563"/>
                  </a:lnTo>
                  <a:lnTo>
                    <a:pt x="924040" y="14560"/>
                  </a:lnTo>
                  <a:lnTo>
                    <a:pt x="981030" y="8257"/>
                  </a:lnTo>
                  <a:lnTo>
                    <a:pt x="1038947" y="3700"/>
                  </a:lnTo>
                  <a:lnTo>
                    <a:pt x="1097719" y="932"/>
                  </a:lnTo>
                  <a:lnTo>
                    <a:pt x="1157272" y="0"/>
                  </a:lnTo>
                  <a:lnTo>
                    <a:pt x="1216826" y="932"/>
                  </a:lnTo>
                  <a:lnTo>
                    <a:pt x="1275598" y="3700"/>
                  </a:lnTo>
                  <a:lnTo>
                    <a:pt x="1333515" y="8257"/>
                  </a:lnTo>
                  <a:lnTo>
                    <a:pt x="1390505" y="14560"/>
                  </a:lnTo>
                  <a:lnTo>
                    <a:pt x="1446496" y="22563"/>
                  </a:lnTo>
                  <a:lnTo>
                    <a:pt x="1501414" y="32221"/>
                  </a:lnTo>
                  <a:lnTo>
                    <a:pt x="1555186" y="43488"/>
                  </a:lnTo>
                  <a:lnTo>
                    <a:pt x="1607741" y="56321"/>
                  </a:lnTo>
                  <a:lnTo>
                    <a:pt x="1659005" y="70673"/>
                  </a:lnTo>
                  <a:lnTo>
                    <a:pt x="1708905" y="86500"/>
                  </a:lnTo>
                  <a:lnTo>
                    <a:pt x="1757369" y="103757"/>
                  </a:lnTo>
                  <a:lnTo>
                    <a:pt x="1804324" y="122399"/>
                  </a:lnTo>
                  <a:lnTo>
                    <a:pt x="1849698" y="142381"/>
                  </a:lnTo>
                  <a:lnTo>
                    <a:pt x="1893417" y="163657"/>
                  </a:lnTo>
                  <a:lnTo>
                    <a:pt x="1935409" y="186183"/>
                  </a:lnTo>
                  <a:lnTo>
                    <a:pt x="1975602" y="209914"/>
                  </a:lnTo>
                  <a:lnTo>
                    <a:pt x="2013922" y="234804"/>
                  </a:lnTo>
                  <a:lnTo>
                    <a:pt x="2050296" y="260809"/>
                  </a:lnTo>
                  <a:lnTo>
                    <a:pt x="2084653" y="287883"/>
                  </a:lnTo>
                  <a:lnTo>
                    <a:pt x="2116919" y="315982"/>
                  </a:lnTo>
                  <a:lnTo>
                    <a:pt x="2147022" y="345061"/>
                  </a:lnTo>
                  <a:lnTo>
                    <a:pt x="2174888" y="375073"/>
                  </a:lnTo>
                  <a:lnTo>
                    <a:pt x="2200446" y="405976"/>
                  </a:lnTo>
                  <a:lnTo>
                    <a:pt x="2223622" y="437722"/>
                  </a:lnTo>
                  <a:lnTo>
                    <a:pt x="2244344" y="470268"/>
                  </a:lnTo>
                  <a:lnTo>
                    <a:pt x="2278135" y="537579"/>
                  </a:lnTo>
                  <a:lnTo>
                    <a:pt x="2301235" y="607546"/>
                  </a:lnTo>
                  <a:lnTo>
                    <a:pt x="2313064" y="679810"/>
                  </a:lnTo>
                  <a:lnTo>
                    <a:pt x="2314570" y="716691"/>
                  </a:lnTo>
                  <a:lnTo>
                    <a:pt x="2313064" y="753571"/>
                  </a:lnTo>
                  <a:lnTo>
                    <a:pt x="2301235" y="825835"/>
                  </a:lnTo>
                  <a:lnTo>
                    <a:pt x="2278135" y="895803"/>
                  </a:lnTo>
                  <a:lnTo>
                    <a:pt x="2244344" y="963113"/>
                  </a:lnTo>
                  <a:lnTo>
                    <a:pt x="2223622" y="995659"/>
                  </a:lnTo>
                  <a:lnTo>
                    <a:pt x="2200446" y="1027405"/>
                  </a:lnTo>
                  <a:lnTo>
                    <a:pt x="2174888" y="1058308"/>
                  </a:lnTo>
                  <a:lnTo>
                    <a:pt x="2147022" y="1088321"/>
                  </a:lnTo>
                  <a:lnTo>
                    <a:pt x="2116919" y="1117399"/>
                  </a:lnTo>
                  <a:lnTo>
                    <a:pt x="2084653" y="1145498"/>
                  </a:lnTo>
                  <a:lnTo>
                    <a:pt x="2050296" y="1172572"/>
                  </a:lnTo>
                  <a:lnTo>
                    <a:pt x="2013922" y="1198577"/>
                  </a:lnTo>
                  <a:lnTo>
                    <a:pt x="1975602" y="1223467"/>
                  </a:lnTo>
                  <a:lnTo>
                    <a:pt x="1935409" y="1247198"/>
                  </a:lnTo>
                  <a:lnTo>
                    <a:pt x="1893417" y="1269724"/>
                  </a:lnTo>
                  <a:lnTo>
                    <a:pt x="1849698" y="1291000"/>
                  </a:lnTo>
                  <a:lnTo>
                    <a:pt x="1804324" y="1310982"/>
                  </a:lnTo>
                  <a:lnTo>
                    <a:pt x="1757369" y="1329624"/>
                  </a:lnTo>
                  <a:lnTo>
                    <a:pt x="1708905" y="1346881"/>
                  </a:lnTo>
                  <a:lnTo>
                    <a:pt x="1659005" y="1362708"/>
                  </a:lnTo>
                  <a:lnTo>
                    <a:pt x="1607741" y="1377060"/>
                  </a:lnTo>
                  <a:lnTo>
                    <a:pt x="1555186" y="1389893"/>
                  </a:lnTo>
                  <a:lnTo>
                    <a:pt x="1501414" y="1401161"/>
                  </a:lnTo>
                  <a:lnTo>
                    <a:pt x="1446496" y="1410818"/>
                  </a:lnTo>
                  <a:lnTo>
                    <a:pt x="1390505" y="1418821"/>
                  </a:lnTo>
                  <a:lnTo>
                    <a:pt x="1333515" y="1425124"/>
                  </a:lnTo>
                  <a:lnTo>
                    <a:pt x="1275598" y="1429681"/>
                  </a:lnTo>
                  <a:lnTo>
                    <a:pt x="1216826" y="1432449"/>
                  </a:lnTo>
                  <a:lnTo>
                    <a:pt x="1157272" y="143338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12638" y="1424887"/>
              <a:ext cx="2314575" cy="1433830"/>
            </a:xfrm>
            <a:custGeom>
              <a:avLst/>
              <a:gdLst/>
              <a:ahLst/>
              <a:cxnLst/>
              <a:rect l="l" t="t" r="r" b="b"/>
              <a:pathLst>
                <a:path w="2314575" h="1433830">
                  <a:moveTo>
                    <a:pt x="0" y="716691"/>
                  </a:moveTo>
                  <a:lnTo>
                    <a:pt x="1505" y="679810"/>
                  </a:lnTo>
                  <a:lnTo>
                    <a:pt x="5974" y="643413"/>
                  </a:lnTo>
                  <a:lnTo>
                    <a:pt x="23511" y="572253"/>
                  </a:lnTo>
                  <a:lnTo>
                    <a:pt x="52028" y="503569"/>
                  </a:lnTo>
                  <a:lnTo>
                    <a:pt x="90943" y="437722"/>
                  </a:lnTo>
                  <a:lnTo>
                    <a:pt x="114118" y="405976"/>
                  </a:lnTo>
                  <a:lnTo>
                    <a:pt x="139675" y="375073"/>
                  </a:lnTo>
                  <a:lnTo>
                    <a:pt x="167541" y="345061"/>
                  </a:lnTo>
                  <a:lnTo>
                    <a:pt x="197642" y="315982"/>
                  </a:lnTo>
                  <a:lnTo>
                    <a:pt x="229907" y="287883"/>
                  </a:lnTo>
                  <a:lnTo>
                    <a:pt x="264263" y="260809"/>
                  </a:lnTo>
                  <a:lnTo>
                    <a:pt x="300636" y="234804"/>
                  </a:lnTo>
                  <a:lnTo>
                    <a:pt x="338955" y="209914"/>
                  </a:lnTo>
                  <a:lnTo>
                    <a:pt x="379146" y="186183"/>
                  </a:lnTo>
                  <a:lnTo>
                    <a:pt x="421137" y="163657"/>
                  </a:lnTo>
                  <a:lnTo>
                    <a:pt x="464855" y="142381"/>
                  </a:lnTo>
                  <a:lnTo>
                    <a:pt x="510228" y="122399"/>
                  </a:lnTo>
                  <a:lnTo>
                    <a:pt x="557182" y="103757"/>
                  </a:lnTo>
                  <a:lnTo>
                    <a:pt x="605645" y="86500"/>
                  </a:lnTo>
                  <a:lnTo>
                    <a:pt x="655545" y="70673"/>
                  </a:lnTo>
                  <a:lnTo>
                    <a:pt x="706807" y="56321"/>
                  </a:lnTo>
                  <a:lnTo>
                    <a:pt x="759361" y="43488"/>
                  </a:lnTo>
                  <a:lnTo>
                    <a:pt x="813133" y="32221"/>
                  </a:lnTo>
                  <a:lnTo>
                    <a:pt x="868050" y="22563"/>
                  </a:lnTo>
                  <a:lnTo>
                    <a:pt x="924040" y="14560"/>
                  </a:lnTo>
                  <a:lnTo>
                    <a:pt x="981030" y="8257"/>
                  </a:lnTo>
                  <a:lnTo>
                    <a:pt x="1038947" y="3700"/>
                  </a:lnTo>
                  <a:lnTo>
                    <a:pt x="1097719" y="932"/>
                  </a:lnTo>
                  <a:lnTo>
                    <a:pt x="1157272" y="0"/>
                  </a:lnTo>
                  <a:lnTo>
                    <a:pt x="1216826" y="932"/>
                  </a:lnTo>
                  <a:lnTo>
                    <a:pt x="1275598" y="3700"/>
                  </a:lnTo>
                  <a:lnTo>
                    <a:pt x="1333515" y="8257"/>
                  </a:lnTo>
                  <a:lnTo>
                    <a:pt x="1390505" y="14560"/>
                  </a:lnTo>
                  <a:lnTo>
                    <a:pt x="1446496" y="22563"/>
                  </a:lnTo>
                  <a:lnTo>
                    <a:pt x="1501414" y="32221"/>
                  </a:lnTo>
                  <a:lnTo>
                    <a:pt x="1555186" y="43488"/>
                  </a:lnTo>
                  <a:lnTo>
                    <a:pt x="1607741" y="56321"/>
                  </a:lnTo>
                  <a:lnTo>
                    <a:pt x="1659005" y="70673"/>
                  </a:lnTo>
                  <a:lnTo>
                    <a:pt x="1708905" y="86500"/>
                  </a:lnTo>
                  <a:lnTo>
                    <a:pt x="1757369" y="103757"/>
                  </a:lnTo>
                  <a:lnTo>
                    <a:pt x="1804324" y="122399"/>
                  </a:lnTo>
                  <a:lnTo>
                    <a:pt x="1849698" y="142381"/>
                  </a:lnTo>
                  <a:lnTo>
                    <a:pt x="1893417" y="163657"/>
                  </a:lnTo>
                  <a:lnTo>
                    <a:pt x="1935409" y="186183"/>
                  </a:lnTo>
                  <a:lnTo>
                    <a:pt x="1975602" y="209914"/>
                  </a:lnTo>
                  <a:lnTo>
                    <a:pt x="2013922" y="234804"/>
                  </a:lnTo>
                  <a:lnTo>
                    <a:pt x="2050296" y="260809"/>
                  </a:lnTo>
                  <a:lnTo>
                    <a:pt x="2084653" y="287883"/>
                  </a:lnTo>
                  <a:lnTo>
                    <a:pt x="2116919" y="315982"/>
                  </a:lnTo>
                  <a:lnTo>
                    <a:pt x="2147022" y="345061"/>
                  </a:lnTo>
                  <a:lnTo>
                    <a:pt x="2174888" y="375073"/>
                  </a:lnTo>
                  <a:lnTo>
                    <a:pt x="2200446" y="405976"/>
                  </a:lnTo>
                  <a:lnTo>
                    <a:pt x="2223622" y="437722"/>
                  </a:lnTo>
                  <a:lnTo>
                    <a:pt x="2244344" y="470268"/>
                  </a:lnTo>
                  <a:lnTo>
                    <a:pt x="2278134" y="537579"/>
                  </a:lnTo>
                  <a:lnTo>
                    <a:pt x="2301235" y="607546"/>
                  </a:lnTo>
                  <a:lnTo>
                    <a:pt x="2313064" y="679810"/>
                  </a:lnTo>
                  <a:lnTo>
                    <a:pt x="2314570" y="716691"/>
                  </a:lnTo>
                  <a:lnTo>
                    <a:pt x="2308595" y="789968"/>
                  </a:lnTo>
                  <a:lnTo>
                    <a:pt x="2291057" y="861129"/>
                  </a:lnTo>
                  <a:lnTo>
                    <a:pt x="2262539" y="929812"/>
                  </a:lnTo>
                  <a:lnTo>
                    <a:pt x="2223622" y="995659"/>
                  </a:lnTo>
                  <a:lnTo>
                    <a:pt x="2200446" y="1027405"/>
                  </a:lnTo>
                  <a:lnTo>
                    <a:pt x="2174888" y="1058308"/>
                  </a:lnTo>
                  <a:lnTo>
                    <a:pt x="2147022" y="1088321"/>
                  </a:lnTo>
                  <a:lnTo>
                    <a:pt x="2116919" y="1117399"/>
                  </a:lnTo>
                  <a:lnTo>
                    <a:pt x="2084653" y="1145498"/>
                  </a:lnTo>
                  <a:lnTo>
                    <a:pt x="2050296" y="1172572"/>
                  </a:lnTo>
                  <a:lnTo>
                    <a:pt x="2013922" y="1198577"/>
                  </a:lnTo>
                  <a:lnTo>
                    <a:pt x="1975602" y="1223467"/>
                  </a:lnTo>
                  <a:lnTo>
                    <a:pt x="1935409" y="1247198"/>
                  </a:lnTo>
                  <a:lnTo>
                    <a:pt x="1893417" y="1269724"/>
                  </a:lnTo>
                  <a:lnTo>
                    <a:pt x="1849698" y="1291000"/>
                  </a:lnTo>
                  <a:lnTo>
                    <a:pt x="1804324" y="1310982"/>
                  </a:lnTo>
                  <a:lnTo>
                    <a:pt x="1757369" y="1329624"/>
                  </a:lnTo>
                  <a:lnTo>
                    <a:pt x="1708905" y="1346881"/>
                  </a:lnTo>
                  <a:lnTo>
                    <a:pt x="1659005" y="1362708"/>
                  </a:lnTo>
                  <a:lnTo>
                    <a:pt x="1607741" y="1377060"/>
                  </a:lnTo>
                  <a:lnTo>
                    <a:pt x="1555186" y="1389893"/>
                  </a:lnTo>
                  <a:lnTo>
                    <a:pt x="1501414" y="1401161"/>
                  </a:lnTo>
                  <a:lnTo>
                    <a:pt x="1446496" y="1410818"/>
                  </a:lnTo>
                  <a:lnTo>
                    <a:pt x="1390505" y="1418821"/>
                  </a:lnTo>
                  <a:lnTo>
                    <a:pt x="1333515" y="1425124"/>
                  </a:lnTo>
                  <a:lnTo>
                    <a:pt x="1275598" y="1429681"/>
                  </a:lnTo>
                  <a:lnTo>
                    <a:pt x="1216826" y="1432449"/>
                  </a:lnTo>
                  <a:lnTo>
                    <a:pt x="1157272" y="1433382"/>
                  </a:lnTo>
                  <a:lnTo>
                    <a:pt x="1097719" y="1432449"/>
                  </a:lnTo>
                  <a:lnTo>
                    <a:pt x="1038947" y="1429681"/>
                  </a:lnTo>
                  <a:lnTo>
                    <a:pt x="981030" y="1425124"/>
                  </a:lnTo>
                  <a:lnTo>
                    <a:pt x="924040" y="1418821"/>
                  </a:lnTo>
                  <a:lnTo>
                    <a:pt x="868050" y="1410818"/>
                  </a:lnTo>
                  <a:lnTo>
                    <a:pt x="813133" y="1401161"/>
                  </a:lnTo>
                  <a:lnTo>
                    <a:pt x="759361" y="1389893"/>
                  </a:lnTo>
                  <a:lnTo>
                    <a:pt x="706807" y="1377060"/>
                  </a:lnTo>
                  <a:lnTo>
                    <a:pt x="655545" y="1362708"/>
                  </a:lnTo>
                  <a:lnTo>
                    <a:pt x="605645" y="1346881"/>
                  </a:lnTo>
                  <a:lnTo>
                    <a:pt x="557182" y="1329624"/>
                  </a:lnTo>
                  <a:lnTo>
                    <a:pt x="510228" y="1310982"/>
                  </a:lnTo>
                  <a:lnTo>
                    <a:pt x="464855" y="1291000"/>
                  </a:lnTo>
                  <a:lnTo>
                    <a:pt x="421137" y="1269724"/>
                  </a:lnTo>
                  <a:lnTo>
                    <a:pt x="379146" y="1247198"/>
                  </a:lnTo>
                  <a:lnTo>
                    <a:pt x="338955" y="1223467"/>
                  </a:lnTo>
                  <a:lnTo>
                    <a:pt x="300636" y="1198577"/>
                  </a:lnTo>
                  <a:lnTo>
                    <a:pt x="264263" y="1172572"/>
                  </a:lnTo>
                  <a:lnTo>
                    <a:pt x="229907" y="1145498"/>
                  </a:lnTo>
                  <a:lnTo>
                    <a:pt x="197642" y="1117399"/>
                  </a:lnTo>
                  <a:lnTo>
                    <a:pt x="167541" y="1088321"/>
                  </a:lnTo>
                  <a:lnTo>
                    <a:pt x="139675" y="1058308"/>
                  </a:lnTo>
                  <a:lnTo>
                    <a:pt x="114118" y="1027405"/>
                  </a:lnTo>
                  <a:lnTo>
                    <a:pt x="90943" y="995659"/>
                  </a:lnTo>
                  <a:lnTo>
                    <a:pt x="70222" y="963113"/>
                  </a:lnTo>
                  <a:lnTo>
                    <a:pt x="36433" y="895803"/>
                  </a:lnTo>
                  <a:lnTo>
                    <a:pt x="13334" y="825835"/>
                  </a:lnTo>
                  <a:lnTo>
                    <a:pt x="1505" y="753571"/>
                  </a:lnTo>
                  <a:lnTo>
                    <a:pt x="0" y="716691"/>
                  </a:lnTo>
                  <a:close/>
                </a:path>
              </a:pathLst>
            </a:custGeom>
            <a:grpFill/>
            <a:ln w="12699">
              <a:solidFill>
                <a:srgbClr val="3152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938191" y="958537"/>
            <a:ext cx="184785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Nhà</a:t>
            </a:r>
            <a:r>
              <a:rPr sz="2800" b="1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Thanh</a:t>
            </a:r>
            <a:endParaRPr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6340" y="989851"/>
            <a:ext cx="9847323" cy="3256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95">
              <a:spcBef>
                <a:spcPts val="100"/>
              </a:spcBef>
            </a:pPr>
            <a:r>
              <a:rPr spc="-5" dirty="0"/>
              <a:t>BÀI </a:t>
            </a:r>
            <a:r>
              <a:rPr dirty="0"/>
              <a:t>4: </a:t>
            </a:r>
            <a:r>
              <a:rPr spc="-5" dirty="0"/>
              <a:t>TRUNG QUỐC TỪ THẾ KỈ VII ĐẾN THẾ KỈ</a:t>
            </a:r>
            <a:r>
              <a:rPr spc="-275" dirty="0"/>
              <a:t> </a:t>
            </a:r>
            <a:r>
              <a:rPr spc="-5" dirty="0"/>
              <a:t>XIX</a:t>
            </a:r>
          </a:p>
        </p:txBody>
      </p:sp>
      <p:sp>
        <p:nvSpPr>
          <p:cNvPr id="15" name="object 15"/>
          <p:cNvSpPr/>
          <p:nvPr/>
        </p:nvSpPr>
        <p:spPr>
          <a:xfrm>
            <a:off x="2047391" y="585208"/>
            <a:ext cx="3593575" cy="16559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1401F0C9-FBFF-5BBC-2C8A-A15662343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00175"/>
              </p:ext>
            </p:extLst>
          </p:nvPr>
        </p:nvGraphicFramePr>
        <p:xfrm>
          <a:off x="1867621" y="2991134"/>
          <a:ext cx="8397503" cy="3491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956">
                  <a:extLst>
                    <a:ext uri="{9D8B030D-6E8A-4147-A177-3AD203B41FA5}">
                      <a16:colId xmlns:a16="http://schemas.microsoft.com/office/drawing/2014/main" val="2890590686"/>
                    </a:ext>
                  </a:extLst>
                </a:gridCol>
                <a:gridCol w="2962982">
                  <a:extLst>
                    <a:ext uri="{9D8B030D-6E8A-4147-A177-3AD203B41FA5}">
                      <a16:colId xmlns:a16="http://schemas.microsoft.com/office/drawing/2014/main" val="3550582593"/>
                    </a:ext>
                  </a:extLst>
                </a:gridCol>
                <a:gridCol w="4144565">
                  <a:extLst>
                    <a:ext uri="{9D8B030D-6E8A-4147-A177-3AD203B41FA5}">
                      <a16:colId xmlns:a16="http://schemas.microsoft.com/office/drawing/2014/main" val="3115868174"/>
                    </a:ext>
                  </a:extLst>
                </a:gridCol>
              </a:tblGrid>
              <a:tr h="6982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42954"/>
                  </a:ext>
                </a:extLst>
              </a:tr>
              <a:tr h="6982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81962"/>
                  </a:ext>
                </a:extLst>
              </a:tr>
              <a:tr h="6982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363570"/>
                  </a:ext>
                </a:extLst>
              </a:tr>
              <a:tr h="6982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467502"/>
                  </a:ext>
                </a:extLst>
              </a:tr>
              <a:tr h="6982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610489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90355" y="573914"/>
            <a:ext cx="1270031" cy="1687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400" b="1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6968836" y="0"/>
            <a:ext cx="3948546" cy="2812473"/>
          </a:xfrm>
          <a:prstGeom prst="cloudCallout">
            <a:avLst>
              <a:gd name="adj1" fmla="val -70307"/>
              <a:gd name="adj2" fmla="val 10894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indent="635" algn="ctr">
              <a:spcBef>
                <a:spcPts val="100"/>
              </a:spcBef>
            </a:pPr>
            <a:r>
              <a:rPr lang="en-US" sz="24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Đọc</a:t>
            </a:r>
            <a:r>
              <a:rPr lang="en-US"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thông</a:t>
            </a:r>
            <a:r>
              <a:rPr lang="en-US"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tin </a:t>
            </a:r>
            <a:r>
              <a:rPr lang="en-US" sz="24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mục</a:t>
            </a:r>
            <a:r>
              <a:rPr lang="en-US"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3 </a:t>
            </a:r>
            <a:r>
              <a:rPr lang="en-US" sz="24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quan</a:t>
            </a:r>
            <a:r>
              <a:rPr lang="en-US"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sát</a:t>
            </a:r>
            <a:r>
              <a:rPr lang="en-US"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các</a:t>
            </a:r>
            <a:r>
              <a:rPr lang="en-US" sz="2400" b="1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hình</a:t>
            </a:r>
            <a:r>
              <a:rPr lang="en-US"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  2, </a:t>
            </a:r>
            <a:r>
              <a:rPr lang="en-US" sz="2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3 </a:t>
            </a:r>
            <a:r>
              <a:rPr lang="en-US" sz="24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hãy</a:t>
            </a:r>
            <a:r>
              <a:rPr lang="en-US"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hoàn</a:t>
            </a:r>
            <a:r>
              <a:rPr lang="en-US"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  </a:t>
            </a:r>
            <a:r>
              <a:rPr lang="en-US" sz="24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thành</a:t>
            </a:r>
            <a:r>
              <a:rPr lang="en-US" sz="2400" b="1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bảng</a:t>
            </a:r>
            <a:r>
              <a:rPr lang="en-US" sz="24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thống</a:t>
            </a:r>
            <a:r>
              <a:rPr lang="en-US" sz="24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kê</a:t>
            </a:r>
            <a:r>
              <a:rPr lang="en-US" sz="24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4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sau</a:t>
            </a:r>
            <a:r>
              <a:rPr lang="en-US"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?</a:t>
            </a:r>
            <a:endParaRPr lang="en-US" sz="2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84775"/>
            <a:ext cx="12192000" cy="6262255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vi-VN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778" y="652565"/>
            <a:ext cx="12097222" cy="532197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7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7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7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7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7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7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050" y="1122732"/>
            <a:ext cx="5005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2. </a:t>
            </a:r>
            <a:r>
              <a:rPr lang="vi-VN"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Quốc dưới </a:t>
            </a: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thời</a:t>
            </a:r>
            <a:r>
              <a:rPr lang="vi-VN" sz="2800" b="1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Đường</a:t>
            </a:r>
            <a:endParaRPr lang="vi-V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262087" y="1634488"/>
            <a:ext cx="6450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3.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Sự phát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triển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tế thời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Minh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sz="2800" b="1" spc="-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Thanh</a:t>
            </a:r>
            <a:endParaRPr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608452" y="2345256"/>
            <a:ext cx="235642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5383" y="2311913"/>
            <a:ext cx="9249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 gieo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trồng trọt có những bước tiến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xa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 trước, sản lượng lương thực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309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7/70/Terrace_field_yunnan_china_denoised.jpg/1024px-Terrace_field_yunnan_china_denois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96981"/>
            <a:ext cx="11748654" cy="619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00944" y="6289965"/>
            <a:ext cx="440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ở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84775"/>
            <a:ext cx="12192000" cy="6262255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vi-VN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778" y="652565"/>
            <a:ext cx="12097222" cy="532197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7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7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7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7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7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7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050" y="1122732"/>
            <a:ext cx="5005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2. </a:t>
            </a:r>
            <a:r>
              <a:rPr lang="vi-VN"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Quốc dưới </a:t>
            </a: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thời</a:t>
            </a:r>
            <a:r>
              <a:rPr lang="vi-VN" sz="2800" b="1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Đường</a:t>
            </a:r>
            <a:endParaRPr lang="vi-V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262087" y="1634488"/>
            <a:ext cx="6450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3.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Sự phát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triển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tế thời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Minh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sz="2800" b="1" spc="-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Thanh</a:t>
            </a:r>
            <a:endParaRPr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608452" y="2345256"/>
            <a:ext cx="235642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5383" y="2311913"/>
            <a:ext cx="9249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 gieo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trồng trọt có những bước tiến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xa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 trước, sản lượng lương thực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615" y="3296251"/>
            <a:ext cx="3187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7381" y="3300404"/>
            <a:ext cx="8769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Hình thành những xưởng thủ công tương đối lớn, </a:t>
            </a:r>
            <a:r>
              <a:rPr lang="vi-VN" sz="2400" dirty="0" smtClean="0">
                <a:solidFill>
                  <a:schemeClr val="bg1"/>
                </a:solidFill>
              </a:rPr>
              <a:t>sản phẩm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vi-VN" sz="2400" dirty="0" smtClean="0">
                <a:solidFill>
                  <a:schemeClr val="bg1"/>
                </a:solidFill>
              </a:rPr>
              <a:t>đa dạng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xảo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032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8" y="0"/>
            <a:ext cx="457199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14110" y="894308"/>
            <a:ext cx="6096000" cy="4524315"/>
          </a:xfrm>
          <a:prstGeom prst="rect">
            <a:avLst/>
          </a:prstGeom>
          <a:solidFill>
            <a:srgbClr val="339966"/>
          </a:solidFill>
        </p:spPr>
        <p:txBody>
          <a:bodyPr>
            <a:spAutoFit/>
          </a:bodyPr>
          <a:lstStyle/>
          <a:p>
            <a:pPr algn="just"/>
            <a:r>
              <a:rPr lang="vi-VN" sz="2400" b="1" dirty="0">
                <a:solidFill>
                  <a:schemeClr val="bg1"/>
                </a:solidFill>
              </a:rPr>
              <a:t>Đây là dòng gốm sứ da dưa xanh điển hình </a:t>
            </a:r>
            <a:r>
              <a:rPr lang="vi-VN" sz="2400" b="1" dirty="0" smtClean="0">
                <a:solidFill>
                  <a:schemeClr val="bg1"/>
                </a:solidFill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vua </a:t>
            </a:r>
            <a:r>
              <a:rPr lang="vi-VN" sz="2400" b="1" dirty="0">
                <a:solidFill>
                  <a:schemeClr val="bg1"/>
                </a:solidFill>
              </a:rPr>
              <a:t>Minh Thế Tông (trị vì từ năm 1521 đến năm 1567). Men da dưa xanh là một loại </a:t>
            </a:r>
            <a:r>
              <a:rPr lang="vi-VN" sz="2400" b="1" dirty="0" smtClean="0">
                <a:solidFill>
                  <a:schemeClr val="bg1"/>
                </a:solidFill>
              </a:rPr>
              <a:t>men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lấy </a:t>
            </a:r>
            <a:r>
              <a:rPr lang="vi-VN" sz="2400" b="1" dirty="0">
                <a:solidFill>
                  <a:schemeClr val="bg1"/>
                </a:solidFill>
              </a:rPr>
              <a:t>nhiệt độ thấp với oxit chì làm yếu tố chính. Lò nung nhà Minh bắt đầu nung đốt </a:t>
            </a:r>
            <a:r>
              <a:rPr lang="vi-VN" sz="2400" b="1" dirty="0" smtClean="0">
                <a:solidFill>
                  <a:schemeClr val="bg1"/>
                </a:solidFill>
              </a:rPr>
              <a:t>men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này </a:t>
            </a:r>
            <a:r>
              <a:rPr lang="vi-VN" sz="2400" b="1" dirty="0">
                <a:solidFill>
                  <a:schemeClr val="bg1"/>
                </a:solidFill>
              </a:rPr>
              <a:t>từ thời vua Minh Thành Tổ (trị vì từ năm 1402 đến năm 1424), sau đó các triều đại </a:t>
            </a:r>
            <a:r>
              <a:rPr lang="vi-VN" sz="2400" b="1" dirty="0" smtClean="0">
                <a:solidFill>
                  <a:schemeClr val="bg1"/>
                </a:solidFill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nhau </a:t>
            </a:r>
            <a:r>
              <a:rPr lang="vi-VN" sz="2400" b="1" dirty="0">
                <a:solidFill>
                  <a:schemeClr val="bg1"/>
                </a:solidFill>
              </a:rPr>
              <a:t>đểu có sự sáng tạo, phát triển loại men này. Đến thời vua Minh Thế Tông thì màu </a:t>
            </a:r>
            <a:r>
              <a:rPr lang="vi-VN" sz="2400" b="1" dirty="0" smtClean="0">
                <a:solidFill>
                  <a:schemeClr val="bg1"/>
                </a:solidFill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của </a:t>
            </a:r>
            <a:r>
              <a:rPr lang="vi-VN" sz="2400" b="1" dirty="0">
                <a:solidFill>
                  <a:schemeClr val="bg1"/>
                </a:solidFill>
              </a:rPr>
              <a:t>sản phẩm là tinh khiết nhất</a:t>
            </a:r>
            <a:r>
              <a:rPr lang="vi-VN" sz="2400" b="1" dirty="0" smtClean="0">
                <a:solidFill>
                  <a:schemeClr val="bg1"/>
                </a:solidFill>
              </a:rPr>
              <a:t>.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7" name="object 4"/>
          <p:cNvSpPr/>
          <p:nvPr/>
        </p:nvSpPr>
        <p:spPr>
          <a:xfrm>
            <a:off x="5721927" y="263236"/>
            <a:ext cx="5763491" cy="5056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 txBox="1"/>
          <p:nvPr/>
        </p:nvSpPr>
        <p:spPr>
          <a:xfrm>
            <a:off x="6472598" y="5491480"/>
            <a:ext cx="50128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800" spc="-5" dirty="0" err="1" smtClean="0">
                <a:latin typeface="Times New Roman"/>
                <a:cs typeface="Times New Roman"/>
              </a:rPr>
              <a:t>Bình</a:t>
            </a:r>
            <a:r>
              <a:rPr lang="en-US" sz="2800" spc="-5" dirty="0" smtClean="0">
                <a:latin typeface="Times New Roman"/>
                <a:cs typeface="Times New Roman"/>
              </a:rPr>
              <a:t> </a:t>
            </a:r>
            <a:r>
              <a:rPr sz="2800" dirty="0" err="1" smtClean="0">
                <a:latin typeface="Times New Roman"/>
                <a:cs typeface="Times New Roman"/>
              </a:rPr>
              <a:t>gốm</a:t>
            </a:r>
            <a:r>
              <a:rPr sz="2800" dirty="0" smtClean="0">
                <a:latin typeface="Times New Roman"/>
                <a:cs typeface="Times New Roman"/>
              </a:rPr>
              <a:t> </a:t>
            </a:r>
            <a:r>
              <a:rPr sz="2800" spc="-5" dirty="0" err="1">
                <a:latin typeface="Times New Roman"/>
                <a:cs typeface="Times New Roman"/>
              </a:rPr>
              <a:t>sứ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 err="1" smtClean="0">
                <a:latin typeface="Times New Roman"/>
                <a:cs typeface="Times New Roman"/>
              </a:rPr>
              <a:t>thời</a:t>
            </a:r>
            <a:r>
              <a:rPr sz="2800" spc="-5" dirty="0" smtClean="0">
                <a:latin typeface="Times New Roman"/>
                <a:cs typeface="Times New Roman"/>
              </a:rPr>
              <a:t> Minh </a:t>
            </a:r>
            <a:r>
              <a:rPr sz="2800" dirty="0">
                <a:latin typeface="Times New Roman"/>
                <a:cs typeface="Times New Roman"/>
              </a:rPr>
              <a:t>-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Thanh</a:t>
            </a:r>
            <a:endParaRPr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151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6364" y="96983"/>
            <a:ext cx="11443853" cy="6557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6355">
              <a:spcBef>
                <a:spcPts val="15"/>
              </a:spcBef>
            </a:pPr>
            <a:fld id="{81D60167-4931-47E6-BA6A-407CBD079E47}" type="slidenum">
              <a:rPr dirty="0"/>
              <a:pPr marL="46355">
                <a:spcBef>
                  <a:spcPts val="15"/>
                </a:spcBef>
              </a:pPr>
              <a:t>27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84775"/>
            <a:ext cx="12192000" cy="6262255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vi-VN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778" y="652565"/>
            <a:ext cx="12097222" cy="532197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7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7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7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7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7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7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050" y="1122732"/>
            <a:ext cx="5005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2. </a:t>
            </a:r>
            <a:r>
              <a:rPr lang="vi-VN"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Quốc dưới </a:t>
            </a: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thời</a:t>
            </a:r>
            <a:r>
              <a:rPr lang="vi-VN" sz="2800" b="1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Đường</a:t>
            </a:r>
            <a:endParaRPr lang="vi-V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262087" y="1634488"/>
            <a:ext cx="6450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3.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Sự phát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triển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tế thời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Minh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sz="2800" b="1" spc="-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Thanh</a:t>
            </a:r>
            <a:endParaRPr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608452" y="2345256"/>
            <a:ext cx="235642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5383" y="2311913"/>
            <a:ext cx="9249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 gieo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trồng trọt có những bước tiến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xa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 trước, sản lượng lương thực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615" y="3296251"/>
            <a:ext cx="3187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7381" y="3300404"/>
            <a:ext cx="8769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Hình thành những xưởng thủ công tương đối lớn, </a:t>
            </a:r>
            <a:r>
              <a:rPr lang="vi-VN" sz="2400" dirty="0" smtClean="0">
                <a:solidFill>
                  <a:schemeClr val="bg1"/>
                </a:solidFill>
              </a:rPr>
              <a:t>sản phẩm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vi-VN" sz="2400" dirty="0" smtClean="0">
                <a:solidFill>
                  <a:schemeClr val="bg1"/>
                </a:solidFill>
              </a:rPr>
              <a:t>đa dạng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xảo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7615" y="4344462"/>
            <a:ext cx="2813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72689" y="4379878"/>
            <a:ext cx="8520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Nam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phồn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thịnh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3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304799"/>
            <a:ext cx="11582400" cy="637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04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" y="1"/>
            <a:ext cx="121803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42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0/01/%E4%BB%87%E8%8B%B1%E3%80%8A%E5%8D%97%E9%83%BD%E7%B9%81%E4%BC%9A%E5%9B%BE%E3%80%8B%E5%B1%80%E9%83%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161346"/>
            <a:ext cx="11914910" cy="617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4109" y="6402470"/>
            <a:ext cx="975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Nam </a:t>
            </a:r>
            <a:r>
              <a:rPr lang="en-US" sz="2000" b="1" i="1" dirty="0" err="1">
                <a:solidFill>
                  <a:srgbClr val="0070C0"/>
                </a:solidFill>
              </a:rPr>
              <a:t>đô</a:t>
            </a:r>
            <a:r>
              <a:rPr lang="en-US" sz="2000" b="1" i="1" dirty="0">
                <a:solidFill>
                  <a:srgbClr val="0070C0"/>
                </a:solidFill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</a:rPr>
              <a:t>phồn</a:t>
            </a:r>
            <a:r>
              <a:rPr lang="en-US" sz="2000" b="1" i="1" dirty="0">
                <a:solidFill>
                  <a:srgbClr val="0070C0"/>
                </a:solidFill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</a:rPr>
              <a:t>hội</a:t>
            </a:r>
            <a:r>
              <a:rPr lang="en-US" sz="2000" b="1" i="1" dirty="0">
                <a:solidFill>
                  <a:srgbClr val="0070C0"/>
                </a:solidFill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</a:rPr>
              <a:t>đồ</a:t>
            </a:r>
            <a:r>
              <a:rPr lang="en-US" sz="2000" b="1" dirty="0">
                <a:solidFill>
                  <a:srgbClr val="0070C0"/>
                </a:solidFill>
              </a:rPr>
              <a:t> </a:t>
            </a:r>
            <a:r>
              <a:rPr lang="en-US" sz="2000" b="1" dirty="0" err="1">
                <a:solidFill>
                  <a:srgbClr val="0070C0"/>
                </a:solidFill>
              </a:rPr>
              <a:t>của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Cừu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Anh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miêu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tả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phong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cảnh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đô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thị</a:t>
            </a:r>
            <a:r>
              <a:rPr lang="en-US" sz="2000" b="1" dirty="0" smtClean="0">
                <a:solidFill>
                  <a:srgbClr val="0070C0"/>
                </a:solidFill>
              </a:rPr>
              <a:t> Nam </a:t>
            </a:r>
            <a:r>
              <a:rPr lang="en-US" sz="2000" b="1" dirty="0" err="1" smtClean="0">
                <a:solidFill>
                  <a:srgbClr val="0070C0"/>
                </a:solidFill>
              </a:rPr>
              <a:t>Kinh</a:t>
            </a:r>
            <a:r>
              <a:rPr lang="en-US" sz="2000" b="1" dirty="0">
                <a:solidFill>
                  <a:srgbClr val="0070C0"/>
                </a:solidFill>
              </a:rPr>
              <a:t> </a:t>
            </a:r>
            <a:r>
              <a:rPr lang="en-US" sz="2000" b="1" dirty="0" err="1">
                <a:solidFill>
                  <a:srgbClr val="0070C0"/>
                </a:solidFill>
              </a:rPr>
              <a:t>thời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nhà</a:t>
            </a:r>
            <a:r>
              <a:rPr lang="en-US" sz="2000" b="1" dirty="0">
                <a:solidFill>
                  <a:srgbClr val="0070C0"/>
                </a:solidFill>
              </a:rPr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309491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84775"/>
            <a:ext cx="12192000" cy="6262255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vi-VN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778" y="652565"/>
            <a:ext cx="12097222" cy="532197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7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7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7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7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7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7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050" y="1122732"/>
            <a:ext cx="5005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2. </a:t>
            </a:r>
            <a:r>
              <a:rPr lang="vi-VN"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Quốc dưới </a:t>
            </a: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thời</a:t>
            </a:r>
            <a:r>
              <a:rPr lang="vi-VN" sz="2800" b="1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Đường</a:t>
            </a:r>
            <a:endParaRPr lang="vi-V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262087" y="1634488"/>
            <a:ext cx="6450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3.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Sự phát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triển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tế thời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Minh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sz="2800" b="1" spc="-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Thanh</a:t>
            </a:r>
            <a:endParaRPr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608452" y="2345256"/>
            <a:ext cx="235642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5383" y="2311913"/>
            <a:ext cx="9249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 gieo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trồng trọt có những bước tiến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xa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 trước, sản lượng lương thực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615" y="3296251"/>
            <a:ext cx="3187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7381" y="3300404"/>
            <a:ext cx="8769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Hình thành những xưởng thủ công tương đối lớn, </a:t>
            </a:r>
            <a:r>
              <a:rPr lang="vi-VN" sz="2400" dirty="0" smtClean="0">
                <a:solidFill>
                  <a:schemeClr val="bg1"/>
                </a:solidFill>
              </a:rPr>
              <a:t>sản phẩm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vi-VN" sz="2400" dirty="0" smtClean="0">
                <a:solidFill>
                  <a:schemeClr val="bg1"/>
                </a:solidFill>
              </a:rPr>
              <a:t>đa dạng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xảo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7615" y="4279391"/>
            <a:ext cx="2813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72689" y="4325557"/>
            <a:ext cx="8520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Nam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phồn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thịnh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72689" y="5206114"/>
            <a:ext cx="8891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</a:rPr>
              <a:t>+ M</a:t>
            </a:r>
            <a:r>
              <a:rPr lang="vi-VN" sz="2400" dirty="0" smtClean="0">
                <a:solidFill>
                  <a:schemeClr val="bg1"/>
                </a:solidFill>
              </a:rPr>
              <a:t>ở </a:t>
            </a:r>
            <a:r>
              <a:rPr lang="vi-VN" sz="2400" dirty="0">
                <a:solidFill>
                  <a:schemeClr val="bg1"/>
                </a:solidFill>
              </a:rPr>
              <a:t>rộng giao </a:t>
            </a:r>
            <a:r>
              <a:rPr lang="vi-VN" sz="2400" dirty="0" smtClean="0">
                <a:solidFill>
                  <a:schemeClr val="bg1"/>
                </a:solidFill>
              </a:rPr>
              <a:t>thương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vi-VN" sz="2400" dirty="0" smtClean="0">
                <a:solidFill>
                  <a:schemeClr val="bg1"/>
                </a:solidFill>
              </a:rPr>
              <a:t>với </a:t>
            </a:r>
            <a:r>
              <a:rPr lang="vi-VN" sz="2400" dirty="0">
                <a:solidFill>
                  <a:schemeClr val="bg1"/>
                </a:solidFill>
              </a:rPr>
              <a:t>các nước Đông Nam Á, Ấn Độ, Ba Tư</a:t>
            </a:r>
            <a:r>
              <a:rPr lang="vi-VN" sz="2400" dirty="0" smtClean="0">
                <a:solidFill>
                  <a:schemeClr val="bg1"/>
                </a:solidFill>
              </a:rPr>
              <a:t>,...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6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(ảnh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8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84775"/>
            <a:ext cx="12192000" cy="6262255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vi-VN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778" y="652565"/>
            <a:ext cx="12097222" cy="532197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7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7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7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7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7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7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050" y="1122732"/>
            <a:ext cx="5005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2. </a:t>
            </a:r>
            <a:r>
              <a:rPr lang="vi-VN"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Quốc dưới </a:t>
            </a: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thời</a:t>
            </a:r>
            <a:r>
              <a:rPr lang="vi-VN" sz="2800" b="1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Đường</a:t>
            </a:r>
            <a:endParaRPr lang="vi-V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262087" y="1634488"/>
            <a:ext cx="6450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3.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Sự phát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triển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tế thời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Minh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sz="2800" b="1" spc="-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Thanh</a:t>
            </a:r>
            <a:endParaRPr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608452" y="2345256"/>
            <a:ext cx="235642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5383" y="2311913"/>
            <a:ext cx="9249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 gieo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trồng trọt có những bước tiến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xa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 trước, sản lượng lương thực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615" y="3296251"/>
            <a:ext cx="3187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7381" y="3300404"/>
            <a:ext cx="8769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Hình thành những xưởng thủ công tương đối lớn, </a:t>
            </a:r>
            <a:r>
              <a:rPr lang="vi-VN" sz="2400" dirty="0" smtClean="0">
                <a:solidFill>
                  <a:schemeClr val="bg1"/>
                </a:solidFill>
              </a:rPr>
              <a:t>sản phẩm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vi-VN" sz="2400" dirty="0" smtClean="0">
                <a:solidFill>
                  <a:schemeClr val="bg1"/>
                </a:solidFill>
              </a:rPr>
              <a:t>đa dạng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xảo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7615" y="4279391"/>
            <a:ext cx="2813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72689" y="4325557"/>
            <a:ext cx="8520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Nam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phồn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thịnh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72689" y="5206114"/>
            <a:ext cx="8891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</a:rPr>
              <a:t>+ M</a:t>
            </a:r>
            <a:r>
              <a:rPr lang="vi-VN" sz="2400" dirty="0" smtClean="0">
                <a:solidFill>
                  <a:schemeClr val="bg1"/>
                </a:solidFill>
              </a:rPr>
              <a:t>ở </a:t>
            </a:r>
            <a:r>
              <a:rPr lang="vi-VN" sz="2400" dirty="0">
                <a:solidFill>
                  <a:schemeClr val="bg1"/>
                </a:solidFill>
              </a:rPr>
              <a:t>rộng giao </a:t>
            </a:r>
            <a:r>
              <a:rPr lang="vi-VN" sz="2400" dirty="0" smtClean="0">
                <a:solidFill>
                  <a:schemeClr val="bg1"/>
                </a:solidFill>
              </a:rPr>
              <a:t>thương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vi-VN" sz="2400" dirty="0" smtClean="0">
                <a:solidFill>
                  <a:schemeClr val="bg1"/>
                </a:solidFill>
              </a:rPr>
              <a:t>với </a:t>
            </a:r>
            <a:r>
              <a:rPr lang="vi-VN" sz="2400" dirty="0">
                <a:solidFill>
                  <a:schemeClr val="bg1"/>
                </a:solidFill>
              </a:rPr>
              <a:t>các nước Đông Nam Á, Ấn Độ, Ba Tư</a:t>
            </a:r>
            <a:r>
              <a:rPr lang="vi-VN" sz="2400" dirty="0" smtClean="0">
                <a:solidFill>
                  <a:schemeClr val="bg1"/>
                </a:solidFill>
              </a:rPr>
              <a:t>,...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7987" y="5923546"/>
            <a:ext cx="114040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ầm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mống kinh tế tư bản chủ nghĩa đã xuất hiện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 sức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phối mạnh mẽ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 tế - xã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02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1011383" y="263235"/>
            <a:ext cx="3269672" cy="2909455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Kinh</a:t>
            </a:r>
            <a:r>
              <a:rPr lang="en-US" sz="2400" b="1" dirty="0"/>
              <a:t> </a:t>
            </a:r>
            <a:r>
              <a:rPr lang="en-US" sz="2400" b="1" dirty="0" err="1"/>
              <a:t>tế</a:t>
            </a:r>
            <a:r>
              <a:rPr lang="en-US" sz="2400" b="1" dirty="0"/>
              <a:t> </a:t>
            </a:r>
            <a:r>
              <a:rPr lang="en-US" sz="2400" b="1" dirty="0" err="1"/>
              <a:t>thời</a:t>
            </a:r>
            <a:r>
              <a:rPr lang="en-US" sz="2400" b="1" dirty="0"/>
              <a:t> Minh – </a:t>
            </a:r>
            <a:r>
              <a:rPr lang="en-US" sz="2400" b="1" dirty="0" err="1"/>
              <a:t>Thanh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điểm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 </a:t>
            </a:r>
            <a:r>
              <a:rPr lang="en-US" sz="2400" b="1" dirty="0" err="1"/>
              <a:t>mới</a:t>
            </a:r>
            <a:r>
              <a:rPr lang="en-US" sz="2400" b="1" dirty="0"/>
              <a:t> so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thời</a:t>
            </a:r>
            <a:r>
              <a:rPr lang="en-US" sz="2400" b="1" dirty="0"/>
              <a:t> </a:t>
            </a:r>
            <a:r>
              <a:rPr lang="en-US" sz="2400" b="1" dirty="0" err="1"/>
              <a:t>Đường</a:t>
            </a:r>
            <a:r>
              <a:rPr lang="en-US" sz="2400" b="1" dirty="0"/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4710545" y="529304"/>
            <a:ext cx="724592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–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- Thanh, nông nghiệp có những bước tiến về kĩ thuật gieo trồng, diện 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 vượt xa thời kì trước, sản lượng lương thực tăng nhiều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công nghiệp, đã hình thành những xưởng thủ công tương đối lớn, thuê 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</a:t>
            </a:r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và sản phẩm rất đa dạng. Nhiều xưởng dệt lớn, chuyên môn hoá cao xuất hiện 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</a:t>
            </a:r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Châu, Tùng Giang,... Các xưởng đóng tàu đã đóng được những loại thuyến lớn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</a:t>
            </a:r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cảng lớn như Quảng Châu, 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đã trở thành những 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 bán sầm uất - nơi giao thương với các nước Đông Nam Á, Ấn Độ, Ba Tư</a:t>
            </a:r>
            <a:r>
              <a:rPr lang="vi-V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ình ảnh Học Thảo Luận Viết Bài Tập Về Nhà Làm Bài Toán, Bé, Phiên, Dễ  Thương miễn phí tải tập tin PNG PSDComment và Vector">
            <a:extLst>
              <a:ext uri="{FF2B5EF4-FFF2-40B4-BE49-F238E27FC236}">
                <a16:creationId xmlns:a16="http://schemas.microsoft.com/office/drawing/2014/main" id="{91C2434F-1323-1C40-87BE-EEF3CDF1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9" y="3699164"/>
            <a:ext cx="2746742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1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84775"/>
            <a:ext cx="12192000" cy="6262255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vi-VN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778" y="652565"/>
            <a:ext cx="12097222" cy="532197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7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7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7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7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7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7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050" y="1122732"/>
            <a:ext cx="5005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2. </a:t>
            </a:r>
            <a:r>
              <a:rPr lang="vi-VN"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Quốc dưới </a:t>
            </a: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thời</a:t>
            </a:r>
            <a:r>
              <a:rPr lang="vi-VN" sz="2800" b="1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Đường</a:t>
            </a:r>
            <a:endParaRPr lang="vi-V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262087" y="1634488"/>
            <a:ext cx="6450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3.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Sự phát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triển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tế thời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Minh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sz="2800" b="1" spc="-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Thanh</a:t>
            </a:r>
            <a:endParaRPr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4049" y="2116119"/>
            <a:ext cx="11861695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  <a:buSzPct val="95833"/>
              <a:tabLst>
                <a:tab pos="165735" algn="l"/>
              </a:tabLst>
            </a:pPr>
            <a:r>
              <a:rPr lang="en-US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4.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Những</a:t>
            </a:r>
            <a:r>
              <a:rPr lang="en-US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thành</a:t>
            </a:r>
            <a:r>
              <a:rPr lang="en-US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tựu</a:t>
            </a:r>
            <a:r>
              <a:rPr lang="en-US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chủ</a:t>
            </a:r>
            <a:r>
              <a:rPr lang="en-US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yếu</a:t>
            </a:r>
            <a:r>
              <a:rPr lang="en-US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của</a:t>
            </a:r>
            <a:r>
              <a:rPr lang="en-US"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văn</a:t>
            </a:r>
            <a:r>
              <a:rPr lang="en-US" sz="28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hoá</a:t>
            </a:r>
            <a:r>
              <a:rPr lang="en-US" sz="2800" b="1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40" dirty="0" err="1">
                <a:solidFill>
                  <a:srgbClr val="FFFF00"/>
                </a:solidFill>
                <a:latin typeface="Times New Roman"/>
                <a:cs typeface="Times New Roman"/>
              </a:rPr>
              <a:t>Trung</a:t>
            </a:r>
            <a:r>
              <a:rPr lang="en-US"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Quốc</a:t>
            </a:r>
            <a:r>
              <a:rPr lang="en-US"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từ</a:t>
            </a:r>
            <a:r>
              <a:rPr lang="en-US"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lang="en-US" sz="2800" b="1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VII</a:t>
            </a:r>
            <a:r>
              <a:rPr lang="en-US"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lang="en-US"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lang="en-US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lang="en-US"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lang="en-US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591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6340" y="989851"/>
            <a:ext cx="9847323" cy="3256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95">
              <a:spcBef>
                <a:spcPts val="100"/>
              </a:spcBef>
            </a:pPr>
            <a:r>
              <a:rPr spc="-5" dirty="0"/>
              <a:t>BÀI </a:t>
            </a:r>
            <a:r>
              <a:rPr dirty="0"/>
              <a:t>4: </a:t>
            </a:r>
            <a:r>
              <a:rPr spc="-5" dirty="0"/>
              <a:t>TRUNG QUỐC TỪ THẾ KỈ VII ĐẾN THẾ KỈ</a:t>
            </a:r>
            <a:r>
              <a:rPr spc="-275" dirty="0"/>
              <a:t> </a:t>
            </a:r>
            <a:r>
              <a:rPr spc="-5" dirty="0"/>
              <a:t>XIX</a:t>
            </a:r>
          </a:p>
        </p:txBody>
      </p:sp>
      <p:sp>
        <p:nvSpPr>
          <p:cNvPr id="15" name="object 15"/>
          <p:cNvSpPr/>
          <p:nvPr/>
        </p:nvSpPr>
        <p:spPr>
          <a:xfrm>
            <a:off x="1576337" y="605975"/>
            <a:ext cx="3593575" cy="16559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1401F0C9-FBFF-5BBC-2C8A-A15662343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40726"/>
              </p:ext>
            </p:extLst>
          </p:nvPr>
        </p:nvGraphicFramePr>
        <p:xfrm>
          <a:off x="2006166" y="2645752"/>
          <a:ext cx="8925070" cy="3491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997">
                  <a:extLst>
                    <a:ext uri="{9D8B030D-6E8A-4147-A177-3AD203B41FA5}">
                      <a16:colId xmlns:a16="http://schemas.microsoft.com/office/drawing/2014/main" val="2890590686"/>
                    </a:ext>
                  </a:extLst>
                </a:gridCol>
                <a:gridCol w="3149129">
                  <a:extLst>
                    <a:ext uri="{9D8B030D-6E8A-4147-A177-3AD203B41FA5}">
                      <a16:colId xmlns:a16="http://schemas.microsoft.com/office/drawing/2014/main" val="3550582593"/>
                    </a:ext>
                  </a:extLst>
                </a:gridCol>
                <a:gridCol w="4404944">
                  <a:extLst>
                    <a:ext uri="{9D8B030D-6E8A-4147-A177-3AD203B41FA5}">
                      <a16:colId xmlns:a16="http://schemas.microsoft.com/office/drawing/2014/main" val="3115868174"/>
                    </a:ext>
                  </a:extLst>
                </a:gridCol>
              </a:tblGrid>
              <a:tr h="6982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42954"/>
                  </a:ext>
                </a:extLst>
              </a:tr>
              <a:tr h="6982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81962"/>
                  </a:ext>
                </a:extLst>
              </a:tr>
              <a:tr h="6982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363570"/>
                  </a:ext>
                </a:extLst>
              </a:tr>
              <a:tr h="6982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467502"/>
                  </a:ext>
                </a:extLst>
              </a:tr>
              <a:tr h="6982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610489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6336" y="43492"/>
            <a:ext cx="3593575" cy="6612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47853" y="158854"/>
            <a:ext cx="66363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XIX?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84775"/>
            <a:ext cx="12192000" cy="6262255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vi-VN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778" y="652565"/>
            <a:ext cx="12097222" cy="532197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7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7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7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7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7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7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7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7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050" y="1122732"/>
            <a:ext cx="5005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2. </a:t>
            </a:r>
            <a:r>
              <a:rPr lang="vi-VN"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Quốc dưới </a:t>
            </a: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thời</a:t>
            </a:r>
            <a:r>
              <a:rPr lang="vi-VN" sz="2800" b="1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Đường</a:t>
            </a:r>
            <a:endParaRPr lang="vi-V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262087" y="1634488"/>
            <a:ext cx="6450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3.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Sự phát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triển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tế thời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Minh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sz="2800" b="1" spc="-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Thanh</a:t>
            </a:r>
            <a:endParaRPr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2541" y="2156743"/>
            <a:ext cx="11861695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  <a:buSzPct val="95833"/>
              <a:tabLst>
                <a:tab pos="165735" algn="l"/>
              </a:tabLst>
            </a:pPr>
            <a:r>
              <a:rPr lang="en-US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4.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Những</a:t>
            </a:r>
            <a:r>
              <a:rPr lang="en-US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thành</a:t>
            </a:r>
            <a:r>
              <a:rPr lang="en-US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tựu</a:t>
            </a:r>
            <a:r>
              <a:rPr lang="en-US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chủ</a:t>
            </a:r>
            <a:r>
              <a:rPr lang="en-US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yếu</a:t>
            </a:r>
            <a:r>
              <a:rPr lang="en-US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của</a:t>
            </a:r>
            <a:r>
              <a:rPr lang="en-US"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văn</a:t>
            </a:r>
            <a:r>
              <a:rPr lang="en-US" sz="28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hoá</a:t>
            </a:r>
            <a:r>
              <a:rPr lang="en-US" sz="2800" b="1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40" dirty="0" err="1">
                <a:solidFill>
                  <a:srgbClr val="FFFF00"/>
                </a:solidFill>
                <a:latin typeface="Times New Roman"/>
                <a:cs typeface="Times New Roman"/>
              </a:rPr>
              <a:t>Trung</a:t>
            </a:r>
            <a:r>
              <a:rPr lang="en-US"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Quốc</a:t>
            </a:r>
            <a:r>
              <a:rPr lang="en-US"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từ</a:t>
            </a:r>
            <a:r>
              <a:rPr lang="en-US"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lang="en-US" sz="2800" b="1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VII</a:t>
            </a:r>
            <a:r>
              <a:rPr lang="en-US"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lang="en-US"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lang="en-US"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lang="en-US"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lang="en-US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2350" y="2888704"/>
            <a:ext cx="3611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a)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Tư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tưởng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–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tôn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giáo</a:t>
            </a:r>
            <a:endParaRPr lang="en-US" sz="2800" i="1" dirty="0"/>
          </a:p>
        </p:txBody>
      </p:sp>
      <p:sp>
        <p:nvSpPr>
          <p:cNvPr id="5" name="Rectangle 4"/>
          <p:cNvSpPr/>
          <p:nvPr/>
        </p:nvSpPr>
        <p:spPr>
          <a:xfrm>
            <a:off x="900547" y="3480570"/>
            <a:ext cx="11069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60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1700232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211" y="122992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733335" y="122992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675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5707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1675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103877" y="4088782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9308813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6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5636212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65904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828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2514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7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595745"/>
            <a:ext cx="12192000" cy="6262255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r>
              <a:rPr lang="vi-VN" b="1">
                <a:solidFill>
                  <a:prstClr val="black"/>
                </a:solidFill>
                <a:latin typeface="Times New Roman"/>
                <a:cs typeface="Times New Roman"/>
              </a:rPr>
              <a:t>2. </a:t>
            </a:r>
            <a:r>
              <a:rPr lang="vi-VN" b="1" spc="-45">
                <a:solidFill>
                  <a:prstClr val="black"/>
                </a:solidFill>
                <a:latin typeface="Times New Roman"/>
                <a:cs typeface="Times New Roman"/>
              </a:rPr>
              <a:t>Trung </a:t>
            </a:r>
            <a:r>
              <a:rPr lang="vi-VN" b="1" spc="-5">
                <a:solidFill>
                  <a:prstClr val="black"/>
                </a:solidFill>
                <a:latin typeface="Times New Roman"/>
                <a:cs typeface="Times New Roman"/>
              </a:rPr>
              <a:t>Quốc dưới </a:t>
            </a:r>
            <a:r>
              <a:rPr lang="vi-VN" b="1">
                <a:solidFill>
                  <a:prstClr val="black"/>
                </a:solidFill>
                <a:latin typeface="Times New Roman"/>
                <a:cs typeface="Times New Roman"/>
              </a:rPr>
              <a:t>thời</a:t>
            </a:r>
            <a:r>
              <a:rPr lang="vi-VN" b="1" spc="-105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vi-VN" b="1" spc="-5">
                <a:solidFill>
                  <a:prstClr val="black"/>
                </a:solidFill>
                <a:latin typeface="Times New Roman"/>
                <a:cs typeface="Times New Roman"/>
              </a:rPr>
              <a:t>Đường</a:t>
            </a:r>
            <a:endParaRPr lang="vi-VN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0965" y="912816"/>
            <a:ext cx="11836187" cy="99386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8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8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8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947" y="3705998"/>
            <a:ext cx="5005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2. </a:t>
            </a:r>
            <a:r>
              <a:rPr lang="vi-VN"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Quốc dưới </a:t>
            </a: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thời</a:t>
            </a:r>
            <a:r>
              <a:rPr lang="vi-VN" sz="2800" b="1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Đường</a:t>
            </a:r>
            <a:endParaRPr lang="vi-V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9557" y="2700600"/>
            <a:ext cx="1462611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(618 - 907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8026" y="2700600"/>
            <a:ext cx="170410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907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44070" y="2700600"/>
            <a:ext cx="1704108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1368 - 1644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21636" y="2700600"/>
            <a:ext cx="1704108" cy="707886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1644 - 1911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65592" y="2700600"/>
            <a:ext cx="1704108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960 - 1279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66504" y="2700600"/>
            <a:ext cx="1704108" cy="707886"/>
          </a:xfrm>
          <a:prstGeom prst="rect">
            <a:avLst/>
          </a:prstGeom>
          <a:solidFill>
            <a:srgbClr val="00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1271 - 1368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652168" y="2937164"/>
            <a:ext cx="335858" cy="24938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903848" y="2929850"/>
            <a:ext cx="335858" cy="24938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5807506" y="2929851"/>
            <a:ext cx="335858" cy="24938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729734" y="2964873"/>
            <a:ext cx="335858" cy="24938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9985778" y="2929852"/>
            <a:ext cx="335858" cy="24938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41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455497" y="165155"/>
            <a:ext cx="5235394" cy="2487384"/>
            <a:chOff x="-91337" y="165155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1337" y="165155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06598" y="515544"/>
              <a:ext cx="61846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thịnh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058" y="2328456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5" y="2096091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0047875" y="4663033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39" y="4515817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71" y="1582970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001691" y="41006"/>
            <a:ext cx="3879669" cy="2976525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315072" y="583529"/>
              <a:ext cx="3861492" cy="1759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- </a:t>
              </a:r>
              <a:r>
                <a:rPr lang="en-US" sz="2000" b="1" dirty="0" err="1">
                  <a:solidFill>
                    <a:schemeClr val="bg1"/>
                  </a:solidFill>
                </a:rPr>
                <a:t>Bộ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máy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chính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quyền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được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hoàn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thiện</a:t>
              </a:r>
              <a:r>
                <a:rPr lang="en-US" sz="2000" b="1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2000" b="1" dirty="0">
                  <a:solidFill>
                    <a:schemeClr val="bg1"/>
                  </a:solidFill>
                </a:rPr>
                <a:t>- </a:t>
              </a:r>
              <a:r>
                <a:rPr lang="en-US" sz="2000" b="1" dirty="0" err="1">
                  <a:solidFill>
                    <a:schemeClr val="bg1"/>
                  </a:solidFill>
                </a:rPr>
                <a:t>Thi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để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tuyển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chọn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hiền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tài</a:t>
              </a:r>
              <a:endParaRPr lang="en-US" sz="2000" b="1" dirty="0">
                <a:solidFill>
                  <a:schemeClr val="bg1"/>
                </a:solidFill>
              </a:endParaRPr>
            </a:p>
            <a:p>
              <a:r>
                <a:rPr lang="en-US" sz="2000" b="1" dirty="0">
                  <a:solidFill>
                    <a:schemeClr val="bg1"/>
                  </a:solidFill>
                </a:rPr>
                <a:t>- </a:t>
              </a:r>
              <a:r>
                <a:rPr lang="en-US" sz="2000" b="1" dirty="0" err="1">
                  <a:solidFill>
                    <a:schemeClr val="bg1"/>
                  </a:solidFill>
                </a:rPr>
                <a:t>Giảm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tô</a:t>
              </a:r>
              <a:r>
                <a:rPr lang="en-US" sz="2000" b="1" dirty="0">
                  <a:solidFill>
                    <a:schemeClr val="bg1"/>
                  </a:solidFill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</a:rPr>
                <a:t>thuế</a:t>
              </a:r>
              <a:r>
                <a:rPr lang="en-US" sz="20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384890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524000" y="41007"/>
            <a:ext cx="5235394" cy="3013696"/>
            <a:chOff x="0" y="41007"/>
            <a:chExt cx="6980525" cy="301369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219923" y="377047"/>
              <a:ext cx="64367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“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defRPr/>
              </a:pP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058" y="2328452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5" y="2096087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0047875" y="4663029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39" y="4515813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71" y="1582970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461833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Đúng</a:t>
              </a:r>
              <a:endParaRPr lang="en-US" sz="4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115441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524000" y="41007"/>
            <a:ext cx="4267200" cy="2778393"/>
            <a:chOff x="0" y="41007"/>
            <a:chExt cx="6980525" cy="268292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234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–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</a:t>
              </a:r>
              <a:r>
                <a:rPr lang="vi-VN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058" y="2328446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5" y="2096081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0047875" y="4663023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39" y="4515807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561" y="1488282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414246" y="-20343"/>
            <a:ext cx="4827494" cy="3218853"/>
            <a:chOff x="7392051" y="-243518"/>
            <a:chExt cx="5130344" cy="36793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92051" y="-243518"/>
              <a:ext cx="5130344" cy="36793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354594" y="484501"/>
              <a:ext cx="3596055" cy="2186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- </a:t>
              </a:r>
              <a:r>
                <a:rPr lang="en-US" b="1" dirty="0" err="1">
                  <a:solidFill>
                    <a:schemeClr val="bg1"/>
                  </a:solidFill>
                </a:rPr>
                <a:t>Nông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nghiệp</a:t>
              </a:r>
              <a:r>
                <a:rPr lang="en-US" b="1" dirty="0">
                  <a:solidFill>
                    <a:schemeClr val="bg1"/>
                  </a:solidFill>
                </a:rPr>
                <a:t>: </a:t>
              </a:r>
              <a:r>
                <a:rPr lang="en-US" b="1" dirty="0" err="1">
                  <a:solidFill>
                    <a:schemeClr val="bg1"/>
                  </a:solidFill>
                </a:rPr>
                <a:t>diện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tích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trồng</a:t>
              </a:r>
              <a:r>
                <a:rPr lang="en-US" b="1" dirty="0">
                  <a:solidFill>
                    <a:schemeClr val="bg1"/>
                  </a:solidFill>
                </a:rPr>
                <a:t>, </a:t>
              </a:r>
              <a:r>
                <a:rPr lang="en-US" b="1" dirty="0" err="1">
                  <a:solidFill>
                    <a:schemeClr val="bg1"/>
                  </a:solidFill>
                </a:rPr>
                <a:t>sản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lượng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tăng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nhiều</a:t>
              </a:r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b="1" dirty="0">
                  <a:solidFill>
                    <a:schemeClr val="bg1"/>
                  </a:solidFill>
                </a:rPr>
                <a:t>- </a:t>
              </a:r>
              <a:r>
                <a:rPr lang="en-US" b="1" dirty="0" err="1">
                  <a:solidFill>
                    <a:schemeClr val="bg1"/>
                  </a:solidFill>
                </a:rPr>
                <a:t>Thủ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công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nghiệp</a:t>
              </a:r>
              <a:r>
                <a:rPr lang="en-US" b="1" dirty="0">
                  <a:solidFill>
                    <a:schemeClr val="bg1"/>
                  </a:solidFill>
                </a:rPr>
                <a:t>: </a:t>
              </a:r>
              <a:r>
                <a:rPr lang="en-US" b="1" dirty="0" err="1" smtClean="0">
                  <a:solidFill>
                    <a:schemeClr val="bg1"/>
                  </a:solidFill>
                </a:rPr>
                <a:t>xưởng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thủ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công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lớn</a:t>
              </a:r>
              <a:r>
                <a:rPr lang="en-US" b="1" dirty="0">
                  <a:solidFill>
                    <a:schemeClr val="bg1"/>
                  </a:solidFill>
                </a:rPr>
                <a:t>, </a:t>
              </a:r>
              <a:r>
                <a:rPr lang="en-US" b="1" dirty="0" err="1">
                  <a:solidFill>
                    <a:schemeClr val="bg1"/>
                  </a:solidFill>
                </a:rPr>
                <a:t>nhiều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nhân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công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- </a:t>
              </a:r>
              <a:r>
                <a:rPr lang="en-US" b="1" dirty="0" err="1">
                  <a:solidFill>
                    <a:schemeClr val="bg1"/>
                  </a:solidFill>
                </a:rPr>
                <a:t>Thương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nghiệp</a:t>
              </a:r>
              <a:r>
                <a:rPr lang="en-US" b="1" dirty="0">
                  <a:solidFill>
                    <a:schemeClr val="bg1"/>
                  </a:solidFill>
                </a:rPr>
                <a:t>: </a:t>
              </a:r>
              <a:r>
                <a:rPr lang="en-US" b="1" dirty="0" err="1">
                  <a:solidFill>
                    <a:schemeClr val="bg1"/>
                  </a:solidFill>
                </a:rPr>
                <a:t>thương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cảng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lớn</a:t>
              </a:r>
              <a:r>
                <a:rPr lang="en-US" b="1" dirty="0">
                  <a:solidFill>
                    <a:schemeClr val="bg1"/>
                  </a:solidFill>
                </a:rPr>
                <a:t>, </a:t>
              </a:r>
              <a:r>
                <a:rPr lang="en-US" b="1" dirty="0" err="1">
                  <a:solidFill>
                    <a:schemeClr val="bg1"/>
                  </a:solidFill>
                </a:rPr>
                <a:t>giao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thương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với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các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nước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181033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52400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058" y="2328438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5" y="2096073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0047875" y="4663015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39" y="4515799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71" y="1582970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041360" y="161567"/>
            <a:ext cx="3364335" cy="2595582"/>
            <a:chOff x="7109552" y="-278200"/>
            <a:chExt cx="5008074" cy="33770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109552" y="-278200"/>
              <a:ext cx="5008074" cy="337701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930129" y="651330"/>
              <a:ext cx="3963667" cy="1105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(</a:t>
              </a:r>
              <a:r>
                <a:rPr lang="vi-VN" sz="2000" b="1" dirty="0">
                  <a:solidFill>
                    <a:schemeClr val="bg1"/>
                  </a:solidFill>
                </a:rPr>
                <a:t>T</a:t>
              </a:r>
              <a:r>
                <a:rPr lang="en-US" sz="2000" b="1" dirty="0">
                  <a:solidFill>
                    <a:schemeClr val="bg1"/>
                  </a:solidFill>
                </a:rPr>
                <a:t>ư </a:t>
              </a:r>
              <a:r>
                <a:rPr lang="en-US" sz="2000" b="1" dirty="0" err="1">
                  <a:solidFill>
                    <a:schemeClr val="bg1"/>
                  </a:solidFill>
                </a:rPr>
                <a:t>tưởng</a:t>
              </a:r>
              <a:r>
                <a:rPr lang="en-US" sz="2000" b="1" dirty="0">
                  <a:solidFill>
                    <a:schemeClr val="bg1"/>
                  </a:solidFill>
                </a:rPr>
                <a:t> - </a:t>
              </a:r>
              <a:r>
                <a:rPr lang="vi-VN" sz="2000" b="1" dirty="0">
                  <a:solidFill>
                    <a:schemeClr val="bg1"/>
                  </a:solidFill>
                </a:rPr>
                <a:t>T</a:t>
              </a:r>
              <a:r>
                <a:rPr lang="en-US" sz="2000" b="1" dirty="0" err="1">
                  <a:solidFill>
                    <a:schemeClr val="bg1"/>
                  </a:solidFill>
                </a:rPr>
                <a:t>ôn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giáo</a:t>
              </a:r>
              <a:r>
                <a:rPr lang="en-US" sz="2000" b="1" dirty="0">
                  <a:solidFill>
                    <a:schemeClr val="bg1"/>
                  </a:solidFill>
                </a:rPr>
                <a:t>, </a:t>
              </a:r>
              <a:r>
                <a:rPr lang="vi-VN" sz="2000" b="1" dirty="0">
                  <a:solidFill>
                    <a:schemeClr val="bg1"/>
                  </a:solidFill>
                </a:rPr>
                <a:t>S</a:t>
              </a:r>
              <a:r>
                <a:rPr lang="en-US" sz="2000" b="1" dirty="0">
                  <a:solidFill>
                    <a:schemeClr val="bg1"/>
                  </a:solidFill>
                </a:rPr>
                <a:t>ử </a:t>
              </a:r>
              <a:r>
                <a:rPr lang="en-US" sz="2000" b="1" dirty="0" err="1">
                  <a:solidFill>
                    <a:schemeClr val="bg1"/>
                  </a:solidFill>
                </a:rPr>
                <a:t>học</a:t>
              </a:r>
              <a:r>
                <a:rPr lang="en-US" sz="2000" b="1" dirty="0">
                  <a:solidFill>
                    <a:schemeClr val="bg1"/>
                  </a:solidFill>
                </a:rPr>
                <a:t>, </a:t>
              </a:r>
              <a:r>
                <a:rPr lang="vi-VN" sz="2000" b="1" dirty="0">
                  <a:solidFill>
                    <a:schemeClr val="bg1"/>
                  </a:solidFill>
                </a:rPr>
                <a:t>V</a:t>
              </a:r>
              <a:r>
                <a:rPr lang="en-US" sz="2000" b="1" dirty="0" err="1">
                  <a:solidFill>
                    <a:schemeClr val="bg1"/>
                  </a:solidFill>
                </a:rPr>
                <a:t>ăn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học</a:t>
              </a:r>
              <a:r>
                <a:rPr lang="en-US" sz="2000" b="1" dirty="0">
                  <a:solidFill>
                    <a:schemeClr val="bg1"/>
                  </a:solidFill>
                </a:rPr>
                <a:t>, </a:t>
              </a:r>
              <a:r>
                <a:rPr lang="vi-VN" sz="2000" b="1" dirty="0" smtClean="0">
                  <a:solidFill>
                    <a:schemeClr val="bg1"/>
                  </a:solidFill>
                </a:rPr>
                <a:t>K</a:t>
              </a:r>
              <a:r>
                <a:rPr lang="en-US" sz="2000" b="1" dirty="0" err="1">
                  <a:solidFill>
                    <a:schemeClr val="bg1"/>
                  </a:solidFill>
                </a:rPr>
                <a:t>iến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trúc</a:t>
              </a:r>
              <a:r>
                <a:rPr lang="en-US" sz="2000" b="1" dirty="0">
                  <a:solidFill>
                    <a:schemeClr val="bg1"/>
                  </a:solidFill>
                </a:rPr>
                <a:t>, </a:t>
              </a:r>
              <a:r>
                <a:rPr lang="vi-VN" sz="2000" b="1" dirty="0">
                  <a:solidFill>
                    <a:schemeClr val="bg1"/>
                  </a:solidFill>
                </a:rPr>
                <a:t>Đ</a:t>
              </a:r>
              <a:r>
                <a:rPr lang="en-US" sz="2000" b="1" dirty="0" err="1">
                  <a:solidFill>
                    <a:schemeClr val="bg1"/>
                  </a:solidFill>
                </a:rPr>
                <a:t>iêu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khắc</a:t>
              </a:r>
              <a:r>
                <a:rPr lang="en-US" sz="2000" b="1" dirty="0">
                  <a:solidFill>
                    <a:schemeClr val="bg1"/>
                  </a:solidFill>
                </a:rPr>
                <a:t>).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1818421" y="38398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Vi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959646" y="195145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72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VII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XIX,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?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058" y="2328428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5" y="2096063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0047875" y="4663005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71" y="1582970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448374" y="297786"/>
            <a:ext cx="3149897" cy="255299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396727" y="754987"/>
              <a:ext cx="3750825" cy="1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</a:rPr>
                <a:t>Nhà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Đường</a:t>
              </a:r>
              <a:r>
                <a:rPr lang="en-US" sz="2000" b="1" dirty="0">
                  <a:solidFill>
                    <a:schemeClr val="bg1"/>
                  </a:solidFill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</a:rPr>
                <a:t>nhà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Tống</a:t>
              </a:r>
              <a:r>
                <a:rPr lang="en-US" sz="2000" b="1" dirty="0">
                  <a:solidFill>
                    <a:schemeClr val="bg1"/>
                  </a:solidFill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</a:rPr>
                <a:t>nhà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Nguyên</a:t>
              </a:r>
              <a:r>
                <a:rPr lang="en-US" sz="2000" b="1" dirty="0">
                  <a:solidFill>
                    <a:schemeClr val="bg1"/>
                  </a:solidFill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</a:rPr>
                <a:t>nhà</a:t>
              </a:r>
              <a:r>
                <a:rPr lang="en-US" sz="2000" b="1" dirty="0">
                  <a:solidFill>
                    <a:schemeClr val="bg1"/>
                  </a:solidFill>
                </a:rPr>
                <a:t> Minh, </a:t>
              </a:r>
              <a:r>
                <a:rPr lang="en-US" sz="2000" b="1" dirty="0" err="1">
                  <a:solidFill>
                    <a:schemeClr val="bg1"/>
                  </a:solidFill>
                </a:rPr>
                <a:t>nhà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Thanh</a:t>
              </a:r>
              <a:r>
                <a:rPr lang="en-US" sz="2000" b="1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sz="2000" b="1" dirty="0">
                  <a:solidFill>
                    <a:schemeClr val="bg1"/>
                  </a:solidFill>
                </a:rPr>
                <a:t>-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1" y="4029638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6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1494663" y="5090328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788" y="1860277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29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740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87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34" y="3298408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4114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42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4394" y="2081876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96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1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369668-6184-E3AE-288A-E3918DD58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6514" y="927464"/>
            <a:ext cx="8686800" cy="483326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VẬN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</a:p>
          <a:p>
            <a:pPr algn="ctr">
              <a:buFont typeface="Arial" panose="020B0604020202020204" pitchFamily="34" charset="0"/>
              <a:buNone/>
            </a:pP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US" altLang="en-US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8"/>
          <p:cNvSpPr txBox="1">
            <a:spLocks noChangeArrowheads="1"/>
          </p:cNvSpPr>
          <p:nvPr/>
        </p:nvSpPr>
        <p:spPr bwMode="auto">
          <a:xfrm>
            <a:off x="2895600" y="2286001"/>
            <a:ext cx="662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3251" name="Text Box 9"/>
          <p:cNvSpPr txBox="1">
            <a:spLocks noChangeArrowheads="1"/>
          </p:cNvSpPr>
          <p:nvPr/>
        </p:nvSpPr>
        <p:spPr bwMode="auto">
          <a:xfrm>
            <a:off x="1768452" y="2286001"/>
            <a:ext cx="9850482" cy="258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vi-VN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vi-VN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 IV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 XIX</a:t>
            </a:r>
            <a:r>
              <a:rPr lang="vi-VN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1" name="WordArt 11" descr="Paper bag"/>
          <p:cNvSpPr>
            <a:spLocks noChangeArrowheads="1" noChangeShapeType="1" noTextEdit="1"/>
          </p:cNvSpPr>
          <p:nvPr/>
        </p:nvSpPr>
        <p:spPr bwMode="auto">
          <a:xfrm>
            <a:off x="3405187" y="304800"/>
            <a:ext cx="6577013" cy="13690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Hướng</a:t>
            </a:r>
            <a:r>
              <a:rPr lang="vi-VN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dẫn </a:t>
            </a:r>
            <a:r>
              <a:rPr lang="vi-VN" sz="6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ở </a:t>
            </a:r>
            <a:r>
              <a:rPr lang="vi-VN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nhà</a:t>
            </a:r>
            <a:endParaRPr lang="en-US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82212">
            <a:off x="901063" y="289632"/>
            <a:ext cx="1232976" cy="1123705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82212" flipH="1">
            <a:off x="10795508" y="1305437"/>
            <a:ext cx="1054238" cy="1060020"/>
          </a:xfrm>
          <a:prstGeom prst="rect">
            <a:avLst/>
          </a:prstGeom>
        </p:spPr>
      </p:pic>
      <p:pic>
        <p:nvPicPr>
          <p:cNvPr id="8" name="Picture 10" descr="dancing_mushrooms_h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0" y="5486400"/>
            <a:ext cx="2039470" cy="122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lash Lang hoa de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777" y="5486400"/>
            <a:ext cx="1905000" cy="122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6037730"/>
            <a:ext cx="6669740" cy="51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14533"/>
      </p:ext>
    </p:extLst>
  </p:cSld>
  <p:clrMapOvr>
    <a:masterClrMapping/>
  </p:clrMapOvr>
  <p:transition spd="med" advTm="29068">
    <p:newsfla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E4FA96-7D90-AF09-3AF6-60F7F3645DF7}"/>
              </a:ext>
            </a:extLst>
          </p:cNvPr>
          <p:cNvSpPr/>
          <p:nvPr/>
        </p:nvSpPr>
        <p:spPr>
          <a:xfrm>
            <a:off x="3276600" y="1752600"/>
            <a:ext cx="548640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"/>
            <a:ext cx="12111789" cy="6857986"/>
            <a:chOff x="0" y="0"/>
            <a:chExt cx="9143981" cy="6857986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81" cy="68579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368818" y="2147588"/>
              <a:ext cx="4281316" cy="37700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305966" y="2147588"/>
              <a:ext cx="4291330" cy="3780154"/>
            </a:xfrm>
            <a:custGeom>
              <a:avLst/>
              <a:gdLst/>
              <a:ahLst/>
              <a:cxnLst/>
              <a:rect l="l" t="t" r="r" b="b"/>
              <a:pathLst>
                <a:path w="4291330" h="3780154">
                  <a:moveTo>
                    <a:pt x="0" y="0"/>
                  </a:moveTo>
                  <a:lnTo>
                    <a:pt x="4290841" y="0"/>
                  </a:lnTo>
                  <a:lnTo>
                    <a:pt x="4290841" y="3779599"/>
                  </a:lnTo>
                  <a:lnTo>
                    <a:pt x="0" y="3779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10063" y="1080642"/>
              <a:ext cx="4100829" cy="5275298"/>
            </a:xfrm>
            <a:custGeom>
              <a:avLst/>
              <a:gdLst/>
              <a:ahLst/>
              <a:cxnLst/>
              <a:rect l="l" t="t" r="r" b="b"/>
              <a:pathLst>
                <a:path w="4100829" h="4773295">
                  <a:moveTo>
                    <a:pt x="3844378" y="256291"/>
                  </a:moveTo>
                  <a:lnTo>
                    <a:pt x="3588078" y="256291"/>
                  </a:lnTo>
                  <a:lnTo>
                    <a:pt x="3588078" y="0"/>
                  </a:lnTo>
                  <a:lnTo>
                    <a:pt x="3598149" y="49881"/>
                  </a:lnTo>
                  <a:lnTo>
                    <a:pt x="3625613" y="90614"/>
                  </a:lnTo>
                  <a:lnTo>
                    <a:pt x="3666347" y="118076"/>
                  </a:lnTo>
                  <a:lnTo>
                    <a:pt x="3716228" y="128147"/>
                  </a:lnTo>
                  <a:lnTo>
                    <a:pt x="3844378" y="128147"/>
                  </a:lnTo>
                  <a:lnTo>
                    <a:pt x="3844378" y="256291"/>
                  </a:lnTo>
                  <a:close/>
                </a:path>
                <a:path w="4100829" h="4773295">
                  <a:moveTo>
                    <a:pt x="3844378" y="128147"/>
                  </a:moveTo>
                  <a:lnTo>
                    <a:pt x="3716228" y="128147"/>
                  </a:lnTo>
                  <a:lnTo>
                    <a:pt x="3766110" y="118076"/>
                  </a:lnTo>
                  <a:lnTo>
                    <a:pt x="3806844" y="90614"/>
                  </a:lnTo>
                  <a:lnTo>
                    <a:pt x="3834307" y="49881"/>
                  </a:lnTo>
                  <a:lnTo>
                    <a:pt x="3844378" y="0"/>
                  </a:lnTo>
                  <a:lnTo>
                    <a:pt x="3844378" y="128147"/>
                  </a:lnTo>
                  <a:close/>
                </a:path>
                <a:path w="4100829" h="4773295">
                  <a:moveTo>
                    <a:pt x="256292" y="4772893"/>
                  </a:moveTo>
                  <a:lnTo>
                    <a:pt x="210223" y="4768763"/>
                  </a:lnTo>
                  <a:lnTo>
                    <a:pt x="166863" y="4756858"/>
                  </a:lnTo>
                  <a:lnTo>
                    <a:pt x="126936" y="4737901"/>
                  </a:lnTo>
                  <a:lnTo>
                    <a:pt x="91166" y="4712616"/>
                  </a:lnTo>
                  <a:lnTo>
                    <a:pt x="60276" y="4681728"/>
                  </a:lnTo>
                  <a:lnTo>
                    <a:pt x="34991" y="4645959"/>
                  </a:lnTo>
                  <a:lnTo>
                    <a:pt x="16034" y="4606036"/>
                  </a:lnTo>
                  <a:lnTo>
                    <a:pt x="4129" y="4562681"/>
                  </a:lnTo>
                  <a:lnTo>
                    <a:pt x="0" y="4516618"/>
                  </a:lnTo>
                  <a:lnTo>
                    <a:pt x="0" y="512583"/>
                  </a:lnTo>
                  <a:lnTo>
                    <a:pt x="4129" y="466515"/>
                  </a:lnTo>
                  <a:lnTo>
                    <a:pt x="16034" y="423155"/>
                  </a:lnTo>
                  <a:lnTo>
                    <a:pt x="34991" y="383229"/>
                  </a:lnTo>
                  <a:lnTo>
                    <a:pt x="60276" y="347458"/>
                  </a:lnTo>
                  <a:lnTo>
                    <a:pt x="91166" y="316569"/>
                  </a:lnTo>
                  <a:lnTo>
                    <a:pt x="126936" y="291283"/>
                  </a:lnTo>
                  <a:lnTo>
                    <a:pt x="166863" y="272326"/>
                  </a:lnTo>
                  <a:lnTo>
                    <a:pt x="210223" y="260421"/>
                  </a:lnTo>
                  <a:lnTo>
                    <a:pt x="256292" y="256291"/>
                  </a:lnTo>
                  <a:lnTo>
                    <a:pt x="3844378" y="256291"/>
                  </a:lnTo>
                  <a:lnTo>
                    <a:pt x="3890448" y="252162"/>
                  </a:lnTo>
                  <a:lnTo>
                    <a:pt x="3933809" y="240257"/>
                  </a:lnTo>
                  <a:lnTo>
                    <a:pt x="3973737" y="221300"/>
                  </a:lnTo>
                  <a:lnTo>
                    <a:pt x="4009508" y="196015"/>
                  </a:lnTo>
                  <a:lnTo>
                    <a:pt x="4040399" y="165126"/>
                  </a:lnTo>
                  <a:lnTo>
                    <a:pt x="4065685" y="129355"/>
                  </a:lnTo>
                  <a:lnTo>
                    <a:pt x="4084643" y="89429"/>
                  </a:lnTo>
                  <a:lnTo>
                    <a:pt x="4096548" y="46069"/>
                  </a:lnTo>
                  <a:lnTo>
                    <a:pt x="4100677" y="0"/>
                  </a:lnTo>
                  <a:lnTo>
                    <a:pt x="4100677" y="384439"/>
                  </a:lnTo>
                  <a:lnTo>
                    <a:pt x="384437" y="384439"/>
                  </a:lnTo>
                  <a:lnTo>
                    <a:pt x="334558" y="394509"/>
                  </a:lnTo>
                  <a:lnTo>
                    <a:pt x="293825" y="421971"/>
                  </a:lnTo>
                  <a:lnTo>
                    <a:pt x="266363" y="462704"/>
                  </a:lnTo>
                  <a:lnTo>
                    <a:pt x="256292" y="512583"/>
                  </a:lnTo>
                  <a:lnTo>
                    <a:pt x="256292" y="768875"/>
                  </a:lnTo>
                  <a:lnTo>
                    <a:pt x="4100677" y="768875"/>
                  </a:lnTo>
                  <a:lnTo>
                    <a:pt x="4100677" y="4004019"/>
                  </a:lnTo>
                  <a:lnTo>
                    <a:pt x="4096548" y="4050089"/>
                  </a:lnTo>
                  <a:lnTo>
                    <a:pt x="4084643" y="4093450"/>
                  </a:lnTo>
                  <a:lnTo>
                    <a:pt x="4065685" y="4133378"/>
                  </a:lnTo>
                  <a:lnTo>
                    <a:pt x="4040399" y="4169149"/>
                  </a:lnTo>
                  <a:lnTo>
                    <a:pt x="4009508" y="4200040"/>
                  </a:lnTo>
                  <a:lnTo>
                    <a:pt x="3973737" y="4225326"/>
                  </a:lnTo>
                  <a:lnTo>
                    <a:pt x="3933809" y="4244284"/>
                  </a:lnTo>
                  <a:lnTo>
                    <a:pt x="3890448" y="4256189"/>
                  </a:lnTo>
                  <a:lnTo>
                    <a:pt x="3844378" y="4260319"/>
                  </a:lnTo>
                  <a:lnTo>
                    <a:pt x="512584" y="4260319"/>
                  </a:lnTo>
                  <a:lnTo>
                    <a:pt x="512584" y="4516618"/>
                  </a:lnTo>
                  <a:lnTo>
                    <a:pt x="508455" y="4562681"/>
                  </a:lnTo>
                  <a:lnTo>
                    <a:pt x="496550" y="4606036"/>
                  </a:lnTo>
                  <a:lnTo>
                    <a:pt x="477593" y="4645959"/>
                  </a:lnTo>
                  <a:lnTo>
                    <a:pt x="452307" y="4681728"/>
                  </a:lnTo>
                  <a:lnTo>
                    <a:pt x="421418" y="4712616"/>
                  </a:lnTo>
                  <a:lnTo>
                    <a:pt x="385647" y="4737901"/>
                  </a:lnTo>
                  <a:lnTo>
                    <a:pt x="345720" y="4756858"/>
                  </a:lnTo>
                  <a:lnTo>
                    <a:pt x="302361" y="4768763"/>
                  </a:lnTo>
                  <a:lnTo>
                    <a:pt x="256292" y="4772893"/>
                  </a:lnTo>
                  <a:close/>
                </a:path>
                <a:path w="4100829" h="4773295">
                  <a:moveTo>
                    <a:pt x="4100677" y="768875"/>
                  </a:moveTo>
                  <a:lnTo>
                    <a:pt x="256292" y="768875"/>
                  </a:lnTo>
                  <a:lnTo>
                    <a:pt x="302361" y="764746"/>
                  </a:lnTo>
                  <a:lnTo>
                    <a:pt x="345720" y="752841"/>
                  </a:lnTo>
                  <a:lnTo>
                    <a:pt x="385647" y="733884"/>
                  </a:lnTo>
                  <a:lnTo>
                    <a:pt x="421418" y="708599"/>
                  </a:lnTo>
                  <a:lnTo>
                    <a:pt x="452307" y="677710"/>
                  </a:lnTo>
                  <a:lnTo>
                    <a:pt x="477593" y="641939"/>
                  </a:lnTo>
                  <a:lnTo>
                    <a:pt x="496550" y="602012"/>
                  </a:lnTo>
                  <a:lnTo>
                    <a:pt x="508455" y="558653"/>
                  </a:lnTo>
                  <a:lnTo>
                    <a:pt x="512584" y="512583"/>
                  </a:lnTo>
                  <a:lnTo>
                    <a:pt x="502514" y="462704"/>
                  </a:lnTo>
                  <a:lnTo>
                    <a:pt x="475050" y="421971"/>
                  </a:lnTo>
                  <a:lnTo>
                    <a:pt x="434317" y="394509"/>
                  </a:lnTo>
                  <a:lnTo>
                    <a:pt x="384437" y="384439"/>
                  </a:lnTo>
                  <a:lnTo>
                    <a:pt x="4100677" y="384439"/>
                  </a:lnTo>
                  <a:lnTo>
                    <a:pt x="4100677" y="768875"/>
                  </a:lnTo>
                  <a:close/>
                </a:path>
              </a:pathLst>
            </a:custGeom>
            <a:solidFill>
              <a:srgbClr val="FBE4D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66356" y="1326352"/>
              <a:ext cx="3844925" cy="1025525"/>
            </a:xfrm>
            <a:custGeom>
              <a:avLst/>
              <a:gdLst/>
              <a:ahLst/>
              <a:cxnLst/>
              <a:rect l="l" t="t" r="r" b="b"/>
              <a:pathLst>
                <a:path w="3844925" h="1025525">
                  <a:moveTo>
                    <a:pt x="0" y="1025167"/>
                  </a:moveTo>
                  <a:lnTo>
                    <a:pt x="0" y="768875"/>
                  </a:lnTo>
                  <a:lnTo>
                    <a:pt x="10070" y="718996"/>
                  </a:lnTo>
                  <a:lnTo>
                    <a:pt x="37532" y="678263"/>
                  </a:lnTo>
                  <a:lnTo>
                    <a:pt x="78265" y="650801"/>
                  </a:lnTo>
                  <a:lnTo>
                    <a:pt x="128144" y="640731"/>
                  </a:lnTo>
                  <a:lnTo>
                    <a:pt x="178024" y="650801"/>
                  </a:lnTo>
                  <a:lnTo>
                    <a:pt x="218758" y="678263"/>
                  </a:lnTo>
                  <a:lnTo>
                    <a:pt x="246221" y="718996"/>
                  </a:lnTo>
                  <a:lnTo>
                    <a:pt x="256291" y="768875"/>
                  </a:lnTo>
                  <a:lnTo>
                    <a:pt x="252162" y="814945"/>
                  </a:lnTo>
                  <a:lnTo>
                    <a:pt x="240257" y="858304"/>
                  </a:lnTo>
                  <a:lnTo>
                    <a:pt x="221300" y="898231"/>
                  </a:lnTo>
                  <a:lnTo>
                    <a:pt x="196014" y="934002"/>
                  </a:lnTo>
                  <a:lnTo>
                    <a:pt x="165125" y="964891"/>
                  </a:lnTo>
                  <a:lnTo>
                    <a:pt x="129354" y="990176"/>
                  </a:lnTo>
                  <a:lnTo>
                    <a:pt x="89427" y="1009133"/>
                  </a:lnTo>
                  <a:lnTo>
                    <a:pt x="46068" y="1021038"/>
                  </a:lnTo>
                  <a:lnTo>
                    <a:pt x="0" y="1025167"/>
                  </a:lnTo>
                  <a:close/>
                </a:path>
                <a:path w="3844925" h="1025525">
                  <a:moveTo>
                    <a:pt x="3459935" y="384439"/>
                  </a:moveTo>
                  <a:lnTo>
                    <a:pt x="3410054" y="374368"/>
                  </a:lnTo>
                  <a:lnTo>
                    <a:pt x="3369320" y="346906"/>
                  </a:lnTo>
                  <a:lnTo>
                    <a:pt x="3341856" y="306173"/>
                  </a:lnTo>
                  <a:lnTo>
                    <a:pt x="3331785" y="256291"/>
                  </a:lnTo>
                  <a:lnTo>
                    <a:pt x="3335915" y="210223"/>
                  </a:lnTo>
                  <a:lnTo>
                    <a:pt x="3347820" y="166863"/>
                  </a:lnTo>
                  <a:lnTo>
                    <a:pt x="3366778" y="126937"/>
                  </a:lnTo>
                  <a:lnTo>
                    <a:pt x="3392064" y="91166"/>
                  </a:lnTo>
                  <a:lnTo>
                    <a:pt x="3422955" y="60277"/>
                  </a:lnTo>
                  <a:lnTo>
                    <a:pt x="3458726" y="34991"/>
                  </a:lnTo>
                  <a:lnTo>
                    <a:pt x="3498654" y="16034"/>
                  </a:lnTo>
                  <a:lnTo>
                    <a:pt x="3542015" y="4129"/>
                  </a:lnTo>
                  <a:lnTo>
                    <a:pt x="3588085" y="0"/>
                  </a:lnTo>
                  <a:lnTo>
                    <a:pt x="3634155" y="4129"/>
                  </a:lnTo>
                  <a:lnTo>
                    <a:pt x="3677516" y="16034"/>
                  </a:lnTo>
                  <a:lnTo>
                    <a:pt x="3717444" y="34991"/>
                  </a:lnTo>
                  <a:lnTo>
                    <a:pt x="3753215" y="60277"/>
                  </a:lnTo>
                  <a:lnTo>
                    <a:pt x="3784106" y="91166"/>
                  </a:lnTo>
                  <a:lnTo>
                    <a:pt x="3809392" y="126937"/>
                  </a:lnTo>
                  <a:lnTo>
                    <a:pt x="3828350" y="166863"/>
                  </a:lnTo>
                  <a:lnTo>
                    <a:pt x="3840255" y="210223"/>
                  </a:lnTo>
                  <a:lnTo>
                    <a:pt x="3844384" y="256291"/>
                  </a:lnTo>
                  <a:lnTo>
                    <a:pt x="3588085" y="256291"/>
                  </a:lnTo>
                  <a:lnTo>
                    <a:pt x="3578014" y="306173"/>
                  </a:lnTo>
                  <a:lnTo>
                    <a:pt x="3550551" y="346906"/>
                  </a:lnTo>
                  <a:lnTo>
                    <a:pt x="3509817" y="374368"/>
                  </a:lnTo>
                  <a:lnTo>
                    <a:pt x="3459935" y="384439"/>
                  </a:lnTo>
                  <a:close/>
                </a:path>
                <a:path w="3844925" h="1025525">
                  <a:moveTo>
                    <a:pt x="3588085" y="512583"/>
                  </a:moveTo>
                  <a:lnTo>
                    <a:pt x="3588085" y="256291"/>
                  </a:lnTo>
                  <a:lnTo>
                    <a:pt x="3844384" y="256291"/>
                  </a:lnTo>
                  <a:lnTo>
                    <a:pt x="3840255" y="302361"/>
                  </a:lnTo>
                  <a:lnTo>
                    <a:pt x="3828350" y="345720"/>
                  </a:lnTo>
                  <a:lnTo>
                    <a:pt x="3809392" y="385647"/>
                  </a:lnTo>
                  <a:lnTo>
                    <a:pt x="3784106" y="421418"/>
                  </a:lnTo>
                  <a:lnTo>
                    <a:pt x="3753215" y="452307"/>
                  </a:lnTo>
                  <a:lnTo>
                    <a:pt x="3717444" y="477592"/>
                  </a:lnTo>
                  <a:lnTo>
                    <a:pt x="3677516" y="496549"/>
                  </a:lnTo>
                  <a:lnTo>
                    <a:pt x="3634155" y="508454"/>
                  </a:lnTo>
                  <a:lnTo>
                    <a:pt x="3588085" y="512583"/>
                  </a:lnTo>
                  <a:close/>
                </a:path>
              </a:pathLst>
            </a:custGeom>
            <a:solidFill>
              <a:srgbClr val="C8B6A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10063" y="1326352"/>
              <a:ext cx="4054923" cy="5029200"/>
            </a:xfrm>
            <a:custGeom>
              <a:avLst/>
              <a:gdLst/>
              <a:ahLst/>
              <a:cxnLst/>
              <a:rect l="l" t="t" r="r" b="b"/>
              <a:pathLst>
                <a:path w="4100829" h="5029200">
                  <a:moveTo>
                    <a:pt x="0" y="768875"/>
                  </a:moveTo>
                  <a:lnTo>
                    <a:pt x="4129" y="722807"/>
                  </a:lnTo>
                  <a:lnTo>
                    <a:pt x="16034" y="679447"/>
                  </a:lnTo>
                  <a:lnTo>
                    <a:pt x="34991" y="639521"/>
                  </a:lnTo>
                  <a:lnTo>
                    <a:pt x="60276" y="603750"/>
                  </a:lnTo>
                  <a:lnTo>
                    <a:pt x="91166" y="572861"/>
                  </a:lnTo>
                  <a:lnTo>
                    <a:pt x="126936" y="547575"/>
                  </a:lnTo>
                  <a:lnTo>
                    <a:pt x="166863" y="528618"/>
                  </a:lnTo>
                  <a:lnTo>
                    <a:pt x="210223" y="516713"/>
                  </a:lnTo>
                  <a:lnTo>
                    <a:pt x="256292" y="512583"/>
                  </a:lnTo>
                  <a:lnTo>
                    <a:pt x="3588078" y="512583"/>
                  </a:lnTo>
                  <a:lnTo>
                    <a:pt x="3588078" y="256291"/>
                  </a:lnTo>
                  <a:lnTo>
                    <a:pt x="3592208" y="210223"/>
                  </a:lnTo>
                  <a:lnTo>
                    <a:pt x="3604113" y="166863"/>
                  </a:lnTo>
                  <a:lnTo>
                    <a:pt x="3623071" y="126937"/>
                  </a:lnTo>
                  <a:lnTo>
                    <a:pt x="3648357" y="91166"/>
                  </a:lnTo>
                  <a:lnTo>
                    <a:pt x="3679247" y="60277"/>
                  </a:lnTo>
                  <a:lnTo>
                    <a:pt x="3715019" y="34991"/>
                  </a:lnTo>
                  <a:lnTo>
                    <a:pt x="3754947" y="16034"/>
                  </a:lnTo>
                  <a:lnTo>
                    <a:pt x="3798308" y="4129"/>
                  </a:lnTo>
                  <a:lnTo>
                    <a:pt x="3844378" y="0"/>
                  </a:lnTo>
                  <a:lnTo>
                    <a:pt x="3890448" y="4129"/>
                  </a:lnTo>
                  <a:lnTo>
                    <a:pt x="3933809" y="16034"/>
                  </a:lnTo>
                  <a:lnTo>
                    <a:pt x="3973737" y="34991"/>
                  </a:lnTo>
                  <a:lnTo>
                    <a:pt x="4009508" y="60277"/>
                  </a:lnTo>
                  <a:lnTo>
                    <a:pt x="4040399" y="91166"/>
                  </a:lnTo>
                  <a:lnTo>
                    <a:pt x="4065685" y="126937"/>
                  </a:lnTo>
                  <a:lnTo>
                    <a:pt x="4084642" y="166863"/>
                  </a:lnTo>
                  <a:lnTo>
                    <a:pt x="4096548" y="210223"/>
                  </a:lnTo>
                  <a:lnTo>
                    <a:pt x="4100677" y="256291"/>
                  </a:lnTo>
                  <a:lnTo>
                    <a:pt x="4100677" y="4260311"/>
                  </a:lnTo>
                  <a:lnTo>
                    <a:pt x="4096548" y="4306381"/>
                  </a:lnTo>
                  <a:lnTo>
                    <a:pt x="4084642" y="4349742"/>
                  </a:lnTo>
                  <a:lnTo>
                    <a:pt x="4065685" y="4389670"/>
                  </a:lnTo>
                  <a:lnTo>
                    <a:pt x="4040399" y="4425441"/>
                  </a:lnTo>
                  <a:lnTo>
                    <a:pt x="4009508" y="4456332"/>
                  </a:lnTo>
                  <a:lnTo>
                    <a:pt x="3973737" y="4481618"/>
                  </a:lnTo>
                  <a:lnTo>
                    <a:pt x="3933809" y="4500576"/>
                  </a:lnTo>
                  <a:lnTo>
                    <a:pt x="3890448" y="4512481"/>
                  </a:lnTo>
                  <a:lnTo>
                    <a:pt x="3844378" y="4516610"/>
                  </a:lnTo>
                  <a:lnTo>
                    <a:pt x="512584" y="4516610"/>
                  </a:lnTo>
                  <a:lnTo>
                    <a:pt x="512584" y="4772910"/>
                  </a:lnTo>
                  <a:lnTo>
                    <a:pt x="508455" y="4818972"/>
                  </a:lnTo>
                  <a:lnTo>
                    <a:pt x="496550" y="4862328"/>
                  </a:lnTo>
                  <a:lnTo>
                    <a:pt x="477593" y="4902251"/>
                  </a:lnTo>
                  <a:lnTo>
                    <a:pt x="452307" y="4938019"/>
                  </a:lnTo>
                  <a:lnTo>
                    <a:pt x="421418" y="4968908"/>
                  </a:lnTo>
                  <a:lnTo>
                    <a:pt x="385647" y="4994193"/>
                  </a:lnTo>
                  <a:lnTo>
                    <a:pt x="345720" y="5013150"/>
                  </a:lnTo>
                  <a:lnTo>
                    <a:pt x="302361" y="5025055"/>
                  </a:lnTo>
                  <a:lnTo>
                    <a:pt x="256292" y="5029184"/>
                  </a:lnTo>
                  <a:lnTo>
                    <a:pt x="210223" y="5025055"/>
                  </a:lnTo>
                  <a:lnTo>
                    <a:pt x="166863" y="5013150"/>
                  </a:lnTo>
                  <a:lnTo>
                    <a:pt x="126936" y="4994193"/>
                  </a:lnTo>
                  <a:lnTo>
                    <a:pt x="91166" y="4968908"/>
                  </a:lnTo>
                  <a:lnTo>
                    <a:pt x="60276" y="4938019"/>
                  </a:lnTo>
                  <a:lnTo>
                    <a:pt x="34991" y="4902251"/>
                  </a:lnTo>
                  <a:lnTo>
                    <a:pt x="16034" y="4862328"/>
                  </a:lnTo>
                  <a:lnTo>
                    <a:pt x="4129" y="4818972"/>
                  </a:lnTo>
                  <a:lnTo>
                    <a:pt x="0" y="4772910"/>
                  </a:lnTo>
                  <a:lnTo>
                    <a:pt x="0" y="768875"/>
                  </a:lnTo>
                  <a:close/>
                </a:path>
                <a:path w="4100829" h="5029200">
                  <a:moveTo>
                    <a:pt x="3588078" y="512583"/>
                  </a:moveTo>
                  <a:lnTo>
                    <a:pt x="3844378" y="512583"/>
                  </a:lnTo>
                  <a:lnTo>
                    <a:pt x="3890448" y="508454"/>
                  </a:lnTo>
                  <a:lnTo>
                    <a:pt x="3933809" y="496549"/>
                  </a:lnTo>
                  <a:lnTo>
                    <a:pt x="3973737" y="477592"/>
                  </a:lnTo>
                  <a:lnTo>
                    <a:pt x="4009508" y="452307"/>
                  </a:lnTo>
                  <a:lnTo>
                    <a:pt x="4040399" y="421418"/>
                  </a:lnTo>
                  <a:lnTo>
                    <a:pt x="4065685" y="385647"/>
                  </a:lnTo>
                  <a:lnTo>
                    <a:pt x="4084642" y="345720"/>
                  </a:lnTo>
                  <a:lnTo>
                    <a:pt x="4096548" y="302361"/>
                  </a:lnTo>
                  <a:lnTo>
                    <a:pt x="4100677" y="256291"/>
                  </a:lnTo>
                </a:path>
                <a:path w="4100829" h="5029200">
                  <a:moveTo>
                    <a:pt x="3844378" y="512583"/>
                  </a:moveTo>
                  <a:lnTo>
                    <a:pt x="3844378" y="256291"/>
                  </a:lnTo>
                  <a:lnTo>
                    <a:pt x="3834307" y="306173"/>
                  </a:lnTo>
                  <a:lnTo>
                    <a:pt x="3806843" y="346906"/>
                  </a:lnTo>
                  <a:lnTo>
                    <a:pt x="3766110" y="374368"/>
                  </a:lnTo>
                  <a:lnTo>
                    <a:pt x="3716228" y="384439"/>
                  </a:lnTo>
                  <a:lnTo>
                    <a:pt x="3666346" y="374368"/>
                  </a:lnTo>
                  <a:lnTo>
                    <a:pt x="3625613" y="346906"/>
                  </a:lnTo>
                  <a:lnTo>
                    <a:pt x="3598149" y="306173"/>
                  </a:lnTo>
                  <a:lnTo>
                    <a:pt x="3588078" y="256291"/>
                  </a:lnTo>
                </a:path>
                <a:path w="4100829" h="5029200">
                  <a:moveTo>
                    <a:pt x="256292" y="1025167"/>
                  </a:moveTo>
                  <a:lnTo>
                    <a:pt x="256292" y="768875"/>
                  </a:lnTo>
                  <a:lnTo>
                    <a:pt x="266363" y="718996"/>
                  </a:lnTo>
                  <a:lnTo>
                    <a:pt x="293825" y="678263"/>
                  </a:lnTo>
                  <a:lnTo>
                    <a:pt x="334558" y="650801"/>
                  </a:lnTo>
                  <a:lnTo>
                    <a:pt x="384437" y="640731"/>
                  </a:lnTo>
                  <a:lnTo>
                    <a:pt x="434317" y="650801"/>
                  </a:lnTo>
                  <a:lnTo>
                    <a:pt x="475050" y="678263"/>
                  </a:lnTo>
                  <a:lnTo>
                    <a:pt x="502514" y="718996"/>
                  </a:lnTo>
                  <a:lnTo>
                    <a:pt x="512584" y="768875"/>
                  </a:lnTo>
                  <a:lnTo>
                    <a:pt x="508455" y="814945"/>
                  </a:lnTo>
                  <a:lnTo>
                    <a:pt x="496550" y="858304"/>
                  </a:lnTo>
                  <a:lnTo>
                    <a:pt x="477593" y="898231"/>
                  </a:lnTo>
                  <a:lnTo>
                    <a:pt x="452307" y="934002"/>
                  </a:lnTo>
                  <a:lnTo>
                    <a:pt x="421418" y="964891"/>
                  </a:lnTo>
                  <a:lnTo>
                    <a:pt x="385647" y="990176"/>
                  </a:lnTo>
                  <a:lnTo>
                    <a:pt x="345720" y="1009133"/>
                  </a:lnTo>
                  <a:lnTo>
                    <a:pt x="302361" y="1021038"/>
                  </a:lnTo>
                  <a:lnTo>
                    <a:pt x="256292" y="1025167"/>
                  </a:lnTo>
                  <a:lnTo>
                    <a:pt x="210223" y="1021038"/>
                  </a:lnTo>
                  <a:lnTo>
                    <a:pt x="166863" y="1009133"/>
                  </a:lnTo>
                  <a:lnTo>
                    <a:pt x="126936" y="990176"/>
                  </a:lnTo>
                  <a:lnTo>
                    <a:pt x="91166" y="964891"/>
                  </a:lnTo>
                  <a:lnTo>
                    <a:pt x="60276" y="934002"/>
                  </a:lnTo>
                  <a:lnTo>
                    <a:pt x="34991" y="898231"/>
                  </a:lnTo>
                  <a:lnTo>
                    <a:pt x="16034" y="858304"/>
                  </a:lnTo>
                  <a:lnTo>
                    <a:pt x="4129" y="814945"/>
                  </a:lnTo>
                  <a:lnTo>
                    <a:pt x="0" y="768875"/>
                  </a:lnTo>
                </a:path>
                <a:path w="4100829" h="5029200">
                  <a:moveTo>
                    <a:pt x="512584" y="768875"/>
                  </a:moveTo>
                  <a:lnTo>
                    <a:pt x="512584" y="451661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4067157" y="6463874"/>
            <a:ext cx="271779" cy="140423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spcBef>
                <a:spcPts val="15"/>
              </a:spcBef>
            </a:pPr>
            <a:fld id="{81D60167-4931-47E6-BA6A-407CBD079E47}" type="slidenum">
              <a:rPr dirty="0"/>
              <a:pPr marL="38100">
                <a:spcBef>
                  <a:spcPts val="15"/>
                </a:spcBef>
              </a:pPr>
              <a:t>5</a:t>
            </a:fld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969818" y="1895561"/>
            <a:ext cx="4656984" cy="3890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4020" marR="1256665" algn="just">
              <a:spcBef>
                <a:spcPts val="1810"/>
              </a:spcBef>
            </a:pPr>
            <a:r>
              <a:rPr sz="2800" b="1" spc="-5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Nhà</a:t>
            </a:r>
            <a:r>
              <a:rPr sz="2800" b="1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Đường </a:t>
            </a:r>
            <a:r>
              <a:rPr sz="2800" b="1" dirty="0">
                <a:solidFill>
                  <a:prstClr val="black"/>
                </a:solidFill>
                <a:latin typeface="Times New Roman"/>
                <a:cs typeface="Times New Roman"/>
              </a:rPr>
              <a:t>xác </a:t>
            </a:r>
            <a:r>
              <a:rPr sz="28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lập  </a:t>
            </a:r>
            <a:r>
              <a:rPr sz="2800" b="1" dirty="0">
                <a:solidFill>
                  <a:prstClr val="black"/>
                </a:solidFill>
                <a:latin typeface="Times New Roman"/>
                <a:cs typeface="Times New Roman"/>
              </a:rPr>
              <a:t>618 – 907. </a:t>
            </a:r>
            <a:r>
              <a:rPr sz="2800" b="1" spc="-55" dirty="0">
                <a:solidFill>
                  <a:prstClr val="black"/>
                </a:solidFill>
                <a:latin typeface="Times New Roman"/>
                <a:cs typeface="Times New Roman"/>
              </a:rPr>
              <a:t>Trải </a:t>
            </a:r>
            <a:r>
              <a:rPr sz="28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qua  </a:t>
            </a:r>
            <a:r>
              <a:rPr sz="2800" b="1" dirty="0">
                <a:solidFill>
                  <a:prstClr val="black"/>
                </a:solidFill>
                <a:latin typeface="Times New Roman"/>
                <a:cs typeface="Times New Roman"/>
              </a:rPr>
              <a:t>22 vị </a:t>
            </a:r>
            <a:r>
              <a:rPr sz="28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hoàng đế khác  nhau </a:t>
            </a:r>
            <a:r>
              <a:rPr sz="28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trong </a:t>
            </a:r>
            <a:r>
              <a:rPr sz="28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suốt  chiều dài lịch sử </a:t>
            </a:r>
            <a:r>
              <a:rPr sz="2800" b="1" dirty="0">
                <a:solidFill>
                  <a:prstClr val="black"/>
                </a:solidFill>
                <a:latin typeface="Times New Roman"/>
                <a:cs typeface="Times New Roman"/>
              </a:rPr>
              <a:t>gần  300</a:t>
            </a:r>
            <a:r>
              <a:rPr sz="28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 năm.</a:t>
            </a:r>
            <a:endParaRPr sz="2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14020" marR="1258570" algn="just"/>
            <a:r>
              <a:rPr sz="28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Đây là đỉnh cao của  chế độ phong kiến  </a:t>
            </a:r>
            <a:r>
              <a:rPr sz="2800" b="1" spc="-45" dirty="0">
                <a:solidFill>
                  <a:prstClr val="black"/>
                </a:solidFill>
                <a:latin typeface="Times New Roman"/>
                <a:cs typeface="Times New Roman"/>
              </a:rPr>
              <a:t>Trung</a:t>
            </a:r>
            <a:r>
              <a:rPr sz="2800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Quốc.</a:t>
            </a:r>
            <a:endParaRPr sz="28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27949" y="6057644"/>
            <a:ext cx="4441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Bản đồ </a:t>
            </a:r>
            <a:r>
              <a:rPr b="1" spc="-30" dirty="0">
                <a:solidFill>
                  <a:srgbClr val="0000FF"/>
                </a:solidFill>
                <a:latin typeface="Times New Roman"/>
                <a:cs typeface="Times New Roman"/>
              </a:rPr>
              <a:t>Trung 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Quốc </a:t>
            </a:r>
            <a:r>
              <a:rPr b="1" dirty="0">
                <a:solidFill>
                  <a:srgbClr val="0000FF"/>
                </a:solidFill>
                <a:latin typeface="Times New Roman"/>
                <a:cs typeface="Times New Roman"/>
              </a:rPr>
              <a:t>thời 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nhà Đường năm</a:t>
            </a:r>
            <a:r>
              <a:rPr b="1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0000FF"/>
                </a:solidFill>
                <a:latin typeface="Times New Roman"/>
                <a:cs typeface="Times New Roman"/>
              </a:rPr>
              <a:t>700</a:t>
            </a:r>
            <a:endParaRPr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3587"/>
            <a:ext cx="12130583" cy="7065160"/>
          </a:xfrm>
          <a:prstGeom prst="rect">
            <a:avLst/>
          </a:prstGeom>
          <a:blipFill>
            <a:blip r:embed="rId3">
              <a:extLs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15965" y="585936"/>
            <a:ext cx="2917253" cy="1965405"/>
            <a:chOff x="236837" y="1665216"/>
            <a:chExt cx="2385060" cy="1581785"/>
          </a:xfrm>
        </p:grpSpPr>
        <p:sp>
          <p:nvSpPr>
            <p:cNvPr id="7" name="object 7"/>
            <p:cNvSpPr/>
            <p:nvPr/>
          </p:nvSpPr>
          <p:spPr>
            <a:xfrm>
              <a:off x="236837" y="1665216"/>
              <a:ext cx="2385060" cy="1581785"/>
            </a:xfrm>
            <a:custGeom>
              <a:avLst/>
              <a:gdLst/>
              <a:ahLst/>
              <a:cxnLst/>
              <a:rect l="l" t="t" r="r" b="b"/>
              <a:pathLst>
                <a:path w="2385060" h="1581785">
                  <a:moveTo>
                    <a:pt x="2121232" y="1581651"/>
                  </a:moveTo>
                  <a:lnTo>
                    <a:pt x="263616" y="1581651"/>
                  </a:lnTo>
                  <a:lnTo>
                    <a:pt x="216230" y="1577404"/>
                  </a:lnTo>
                  <a:lnTo>
                    <a:pt x="171631" y="1565159"/>
                  </a:lnTo>
                  <a:lnTo>
                    <a:pt x="130563" y="1545661"/>
                  </a:lnTo>
                  <a:lnTo>
                    <a:pt x="93771" y="1519654"/>
                  </a:lnTo>
                  <a:lnTo>
                    <a:pt x="61999" y="1487883"/>
                  </a:lnTo>
                  <a:lnTo>
                    <a:pt x="35991" y="1451092"/>
                  </a:lnTo>
                  <a:lnTo>
                    <a:pt x="16492" y="1410027"/>
                  </a:lnTo>
                  <a:lnTo>
                    <a:pt x="4247" y="1365432"/>
                  </a:lnTo>
                  <a:lnTo>
                    <a:pt x="0" y="1318052"/>
                  </a:lnTo>
                  <a:lnTo>
                    <a:pt x="0" y="263614"/>
                  </a:lnTo>
                  <a:lnTo>
                    <a:pt x="4247" y="216229"/>
                  </a:lnTo>
                  <a:lnTo>
                    <a:pt x="16492" y="171631"/>
                  </a:lnTo>
                  <a:lnTo>
                    <a:pt x="35991" y="130563"/>
                  </a:lnTo>
                  <a:lnTo>
                    <a:pt x="61999" y="93771"/>
                  </a:lnTo>
                  <a:lnTo>
                    <a:pt x="93771" y="61998"/>
                  </a:lnTo>
                  <a:lnTo>
                    <a:pt x="130563" y="35991"/>
                  </a:lnTo>
                  <a:lnTo>
                    <a:pt x="171631" y="16492"/>
                  </a:lnTo>
                  <a:lnTo>
                    <a:pt x="216230" y="4247"/>
                  </a:lnTo>
                  <a:lnTo>
                    <a:pt x="263616" y="0"/>
                  </a:lnTo>
                  <a:lnTo>
                    <a:pt x="2121232" y="0"/>
                  </a:lnTo>
                  <a:lnTo>
                    <a:pt x="2172902" y="5111"/>
                  </a:lnTo>
                  <a:lnTo>
                    <a:pt x="2222114" y="20065"/>
                  </a:lnTo>
                  <a:lnTo>
                    <a:pt x="2267485" y="44289"/>
                  </a:lnTo>
                  <a:lnTo>
                    <a:pt x="2307632" y="77209"/>
                  </a:lnTo>
                  <a:lnTo>
                    <a:pt x="2340560" y="117360"/>
                  </a:lnTo>
                  <a:lnTo>
                    <a:pt x="2364788" y="162733"/>
                  </a:lnTo>
                  <a:lnTo>
                    <a:pt x="2379744" y="211945"/>
                  </a:lnTo>
                  <a:lnTo>
                    <a:pt x="2384857" y="263614"/>
                  </a:lnTo>
                  <a:lnTo>
                    <a:pt x="2384857" y="1318052"/>
                  </a:lnTo>
                  <a:lnTo>
                    <a:pt x="2380609" y="1365432"/>
                  </a:lnTo>
                  <a:lnTo>
                    <a:pt x="2368364" y="1410027"/>
                  </a:lnTo>
                  <a:lnTo>
                    <a:pt x="2348865" y="1451092"/>
                  </a:lnTo>
                  <a:lnTo>
                    <a:pt x="2322857" y="1487883"/>
                  </a:lnTo>
                  <a:lnTo>
                    <a:pt x="2291084" y="1519654"/>
                  </a:lnTo>
                  <a:lnTo>
                    <a:pt x="2254290" y="1545661"/>
                  </a:lnTo>
                  <a:lnTo>
                    <a:pt x="2213221" y="1565159"/>
                  </a:lnTo>
                  <a:lnTo>
                    <a:pt x="2168620" y="1577404"/>
                  </a:lnTo>
                  <a:lnTo>
                    <a:pt x="2121232" y="1581651"/>
                  </a:lnTo>
                  <a:close/>
                </a:path>
              </a:pathLst>
            </a:custGeom>
            <a:solidFill>
              <a:srgbClr val="FBE4D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36837" y="1665216"/>
              <a:ext cx="2385060" cy="1581785"/>
            </a:xfrm>
            <a:custGeom>
              <a:avLst/>
              <a:gdLst/>
              <a:ahLst/>
              <a:cxnLst/>
              <a:rect l="l" t="t" r="r" b="b"/>
              <a:pathLst>
                <a:path w="2385060" h="1581785">
                  <a:moveTo>
                    <a:pt x="0" y="263614"/>
                  </a:moveTo>
                  <a:lnTo>
                    <a:pt x="4247" y="216229"/>
                  </a:lnTo>
                  <a:lnTo>
                    <a:pt x="16492" y="171631"/>
                  </a:lnTo>
                  <a:lnTo>
                    <a:pt x="35991" y="130563"/>
                  </a:lnTo>
                  <a:lnTo>
                    <a:pt x="61999" y="93771"/>
                  </a:lnTo>
                  <a:lnTo>
                    <a:pt x="93771" y="61998"/>
                  </a:lnTo>
                  <a:lnTo>
                    <a:pt x="130563" y="35991"/>
                  </a:lnTo>
                  <a:lnTo>
                    <a:pt x="171631" y="16492"/>
                  </a:lnTo>
                  <a:lnTo>
                    <a:pt x="216230" y="4247"/>
                  </a:lnTo>
                  <a:lnTo>
                    <a:pt x="263616" y="0"/>
                  </a:lnTo>
                  <a:lnTo>
                    <a:pt x="2121232" y="0"/>
                  </a:lnTo>
                  <a:lnTo>
                    <a:pt x="2172902" y="5111"/>
                  </a:lnTo>
                  <a:lnTo>
                    <a:pt x="2222114" y="20065"/>
                  </a:lnTo>
                  <a:lnTo>
                    <a:pt x="2267485" y="44289"/>
                  </a:lnTo>
                  <a:lnTo>
                    <a:pt x="2307632" y="77209"/>
                  </a:lnTo>
                  <a:lnTo>
                    <a:pt x="2340560" y="117360"/>
                  </a:lnTo>
                  <a:lnTo>
                    <a:pt x="2364788" y="162733"/>
                  </a:lnTo>
                  <a:lnTo>
                    <a:pt x="2379744" y="211945"/>
                  </a:lnTo>
                  <a:lnTo>
                    <a:pt x="2384857" y="263614"/>
                  </a:lnTo>
                  <a:lnTo>
                    <a:pt x="2384857" y="1318052"/>
                  </a:lnTo>
                  <a:lnTo>
                    <a:pt x="2380609" y="1365432"/>
                  </a:lnTo>
                  <a:lnTo>
                    <a:pt x="2368364" y="1410027"/>
                  </a:lnTo>
                  <a:lnTo>
                    <a:pt x="2348865" y="1451092"/>
                  </a:lnTo>
                  <a:lnTo>
                    <a:pt x="2322857" y="1487883"/>
                  </a:lnTo>
                  <a:lnTo>
                    <a:pt x="2291084" y="1519654"/>
                  </a:lnTo>
                  <a:lnTo>
                    <a:pt x="2254290" y="1545661"/>
                  </a:lnTo>
                  <a:lnTo>
                    <a:pt x="2213221" y="1565159"/>
                  </a:lnTo>
                  <a:lnTo>
                    <a:pt x="2168620" y="1577404"/>
                  </a:lnTo>
                  <a:lnTo>
                    <a:pt x="2121232" y="1581651"/>
                  </a:lnTo>
                  <a:lnTo>
                    <a:pt x="263616" y="1581651"/>
                  </a:lnTo>
                  <a:lnTo>
                    <a:pt x="216230" y="1577404"/>
                  </a:lnTo>
                  <a:lnTo>
                    <a:pt x="171631" y="1565159"/>
                  </a:lnTo>
                  <a:lnTo>
                    <a:pt x="130563" y="1545661"/>
                  </a:lnTo>
                  <a:lnTo>
                    <a:pt x="93771" y="1519654"/>
                  </a:lnTo>
                  <a:lnTo>
                    <a:pt x="61999" y="1487883"/>
                  </a:lnTo>
                  <a:lnTo>
                    <a:pt x="35991" y="1451092"/>
                  </a:lnTo>
                  <a:lnTo>
                    <a:pt x="16492" y="1410027"/>
                  </a:lnTo>
                  <a:lnTo>
                    <a:pt x="4247" y="1365432"/>
                  </a:lnTo>
                  <a:lnTo>
                    <a:pt x="0" y="1318052"/>
                  </a:lnTo>
                  <a:lnTo>
                    <a:pt x="0" y="263614"/>
                  </a:lnTo>
                  <a:close/>
                </a:path>
              </a:pathLst>
            </a:custGeom>
            <a:ln w="12699">
              <a:solidFill>
                <a:srgbClr val="31528E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90417" y="790422"/>
            <a:ext cx="2343457" cy="1490152"/>
          </a:xfrm>
          <a:prstGeom prst="rect">
            <a:avLst/>
          </a:prstGeom>
          <a:solidFill>
            <a:schemeClr val="accent6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Nhóm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1: </a:t>
            </a:r>
            <a:r>
              <a:rPr lang="en-US" sz="2400" spc="-5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Trình</a:t>
            </a:r>
            <a:r>
              <a:rPr lang="en-US" sz="2400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bày</a:t>
            </a:r>
            <a:r>
              <a:rPr lang="en-US" sz="2400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và</a:t>
            </a:r>
            <a:r>
              <a:rPr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nhận </a:t>
            </a:r>
            <a:r>
              <a:rPr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xét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 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chính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sách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đối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nội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nhà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Đường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15965" y="3033690"/>
            <a:ext cx="2925557" cy="1916526"/>
            <a:chOff x="2699944" y="2975968"/>
            <a:chExt cx="2237105" cy="1607185"/>
          </a:xfrm>
        </p:grpSpPr>
        <p:sp>
          <p:nvSpPr>
            <p:cNvPr id="11" name="object 11"/>
            <p:cNvSpPr/>
            <p:nvPr/>
          </p:nvSpPr>
          <p:spPr>
            <a:xfrm>
              <a:off x="2706294" y="2982318"/>
              <a:ext cx="2224405" cy="1594485"/>
            </a:xfrm>
            <a:custGeom>
              <a:avLst/>
              <a:gdLst/>
              <a:ahLst/>
              <a:cxnLst/>
              <a:rect l="l" t="t" r="r" b="b"/>
              <a:pathLst>
                <a:path w="2224404" h="1594485">
                  <a:moveTo>
                    <a:pt x="1958521" y="1594021"/>
                  </a:moveTo>
                  <a:lnTo>
                    <a:pt x="265674" y="1594021"/>
                  </a:lnTo>
                  <a:lnTo>
                    <a:pt x="217919" y="1589741"/>
                  </a:lnTo>
                  <a:lnTo>
                    <a:pt x="172973" y="1577400"/>
                  </a:lnTo>
                  <a:lnTo>
                    <a:pt x="131584" y="1557748"/>
                  </a:lnTo>
                  <a:lnTo>
                    <a:pt x="94505" y="1531537"/>
                  </a:lnTo>
                  <a:lnTo>
                    <a:pt x="62484" y="1499516"/>
                  </a:lnTo>
                  <a:lnTo>
                    <a:pt x="36273" y="1462436"/>
                  </a:lnTo>
                  <a:lnTo>
                    <a:pt x="16621" y="1421048"/>
                  </a:lnTo>
                  <a:lnTo>
                    <a:pt x="4280" y="1376101"/>
                  </a:lnTo>
                  <a:lnTo>
                    <a:pt x="0" y="1328347"/>
                  </a:lnTo>
                  <a:lnTo>
                    <a:pt x="0" y="265674"/>
                  </a:lnTo>
                  <a:lnTo>
                    <a:pt x="4280" y="217919"/>
                  </a:lnTo>
                  <a:lnTo>
                    <a:pt x="16621" y="172973"/>
                  </a:lnTo>
                  <a:lnTo>
                    <a:pt x="36273" y="131584"/>
                  </a:lnTo>
                  <a:lnTo>
                    <a:pt x="62484" y="94505"/>
                  </a:lnTo>
                  <a:lnTo>
                    <a:pt x="94505" y="62484"/>
                  </a:lnTo>
                  <a:lnTo>
                    <a:pt x="131584" y="36273"/>
                  </a:lnTo>
                  <a:lnTo>
                    <a:pt x="172973" y="16621"/>
                  </a:lnTo>
                  <a:lnTo>
                    <a:pt x="217919" y="4280"/>
                  </a:lnTo>
                  <a:lnTo>
                    <a:pt x="265674" y="0"/>
                  </a:lnTo>
                  <a:lnTo>
                    <a:pt x="1958521" y="0"/>
                  </a:lnTo>
                  <a:lnTo>
                    <a:pt x="2010601" y="5153"/>
                  </a:lnTo>
                  <a:lnTo>
                    <a:pt x="2060202" y="20228"/>
                  </a:lnTo>
                  <a:lnTo>
                    <a:pt x="2105930" y="44644"/>
                  </a:lnTo>
                  <a:lnTo>
                    <a:pt x="2146395" y="77824"/>
                  </a:lnTo>
                  <a:lnTo>
                    <a:pt x="2179571" y="118289"/>
                  </a:lnTo>
                  <a:lnTo>
                    <a:pt x="2203979" y="164015"/>
                  </a:lnTo>
                  <a:lnTo>
                    <a:pt x="2219045" y="213608"/>
                  </a:lnTo>
                  <a:lnTo>
                    <a:pt x="2224195" y="265674"/>
                  </a:lnTo>
                  <a:lnTo>
                    <a:pt x="2224195" y="1328347"/>
                  </a:lnTo>
                  <a:lnTo>
                    <a:pt x="2219915" y="1376101"/>
                  </a:lnTo>
                  <a:lnTo>
                    <a:pt x="2207573" y="1421048"/>
                  </a:lnTo>
                  <a:lnTo>
                    <a:pt x="2187922" y="1462436"/>
                  </a:lnTo>
                  <a:lnTo>
                    <a:pt x="2161711" y="1499516"/>
                  </a:lnTo>
                  <a:lnTo>
                    <a:pt x="2129690" y="1531537"/>
                  </a:lnTo>
                  <a:lnTo>
                    <a:pt x="2092610" y="1557748"/>
                  </a:lnTo>
                  <a:lnTo>
                    <a:pt x="2051222" y="1577400"/>
                  </a:lnTo>
                  <a:lnTo>
                    <a:pt x="2006275" y="1589741"/>
                  </a:lnTo>
                  <a:lnTo>
                    <a:pt x="1958521" y="1594021"/>
                  </a:lnTo>
                  <a:close/>
                </a:path>
              </a:pathLst>
            </a:custGeom>
            <a:solidFill>
              <a:srgbClr val="FBE4D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706294" y="2982318"/>
              <a:ext cx="2224405" cy="1594485"/>
            </a:xfrm>
            <a:custGeom>
              <a:avLst/>
              <a:gdLst/>
              <a:ahLst/>
              <a:cxnLst/>
              <a:rect l="l" t="t" r="r" b="b"/>
              <a:pathLst>
                <a:path w="2224404" h="1594485">
                  <a:moveTo>
                    <a:pt x="0" y="265674"/>
                  </a:moveTo>
                  <a:lnTo>
                    <a:pt x="4280" y="217919"/>
                  </a:lnTo>
                  <a:lnTo>
                    <a:pt x="16621" y="172973"/>
                  </a:lnTo>
                  <a:lnTo>
                    <a:pt x="36273" y="131584"/>
                  </a:lnTo>
                  <a:lnTo>
                    <a:pt x="62484" y="94505"/>
                  </a:lnTo>
                  <a:lnTo>
                    <a:pt x="94505" y="62484"/>
                  </a:lnTo>
                  <a:lnTo>
                    <a:pt x="131584" y="36273"/>
                  </a:lnTo>
                  <a:lnTo>
                    <a:pt x="172973" y="16621"/>
                  </a:lnTo>
                  <a:lnTo>
                    <a:pt x="217919" y="4280"/>
                  </a:lnTo>
                  <a:lnTo>
                    <a:pt x="265674" y="0"/>
                  </a:lnTo>
                  <a:lnTo>
                    <a:pt x="1958521" y="0"/>
                  </a:lnTo>
                  <a:lnTo>
                    <a:pt x="2010601" y="5153"/>
                  </a:lnTo>
                  <a:lnTo>
                    <a:pt x="2060202" y="20228"/>
                  </a:lnTo>
                  <a:lnTo>
                    <a:pt x="2105930" y="44644"/>
                  </a:lnTo>
                  <a:lnTo>
                    <a:pt x="2146395" y="77824"/>
                  </a:lnTo>
                  <a:lnTo>
                    <a:pt x="2179571" y="118289"/>
                  </a:lnTo>
                  <a:lnTo>
                    <a:pt x="2203979" y="164015"/>
                  </a:lnTo>
                  <a:lnTo>
                    <a:pt x="2219045" y="213608"/>
                  </a:lnTo>
                  <a:lnTo>
                    <a:pt x="2224195" y="265674"/>
                  </a:lnTo>
                  <a:lnTo>
                    <a:pt x="2224195" y="1328347"/>
                  </a:lnTo>
                  <a:lnTo>
                    <a:pt x="2219915" y="1376101"/>
                  </a:lnTo>
                  <a:lnTo>
                    <a:pt x="2207573" y="1421048"/>
                  </a:lnTo>
                  <a:lnTo>
                    <a:pt x="2187922" y="1462436"/>
                  </a:lnTo>
                  <a:lnTo>
                    <a:pt x="2161711" y="1499516"/>
                  </a:lnTo>
                  <a:lnTo>
                    <a:pt x="2129690" y="1531537"/>
                  </a:lnTo>
                  <a:lnTo>
                    <a:pt x="2092610" y="1557748"/>
                  </a:lnTo>
                  <a:lnTo>
                    <a:pt x="2051222" y="1577400"/>
                  </a:lnTo>
                  <a:lnTo>
                    <a:pt x="2006275" y="1589741"/>
                  </a:lnTo>
                  <a:lnTo>
                    <a:pt x="1958521" y="1594021"/>
                  </a:lnTo>
                  <a:lnTo>
                    <a:pt x="265674" y="1594021"/>
                  </a:lnTo>
                  <a:lnTo>
                    <a:pt x="217919" y="1589741"/>
                  </a:lnTo>
                  <a:lnTo>
                    <a:pt x="172973" y="1577400"/>
                  </a:lnTo>
                  <a:lnTo>
                    <a:pt x="131584" y="1557748"/>
                  </a:lnTo>
                  <a:lnTo>
                    <a:pt x="94505" y="1531537"/>
                  </a:lnTo>
                  <a:lnTo>
                    <a:pt x="62484" y="1499516"/>
                  </a:lnTo>
                  <a:lnTo>
                    <a:pt x="36273" y="1462436"/>
                  </a:lnTo>
                  <a:lnTo>
                    <a:pt x="16621" y="1421048"/>
                  </a:lnTo>
                  <a:lnTo>
                    <a:pt x="4280" y="1376101"/>
                  </a:lnTo>
                  <a:lnTo>
                    <a:pt x="0" y="1328347"/>
                  </a:lnTo>
                  <a:lnTo>
                    <a:pt x="0" y="265674"/>
                  </a:lnTo>
                  <a:close/>
                </a:path>
              </a:pathLst>
            </a:custGeom>
            <a:ln w="12699">
              <a:solidFill>
                <a:srgbClr val="31528E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90417" y="3247733"/>
            <a:ext cx="2527527" cy="14901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Nhóm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2:</a:t>
            </a:r>
            <a:r>
              <a:rPr sz="2400" spc="-1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prstClr val="black"/>
                </a:solidFill>
                <a:latin typeface="Times New Roman"/>
                <a:cs typeface="Times New Roman"/>
              </a:rPr>
              <a:t>Trình 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bày và nhận  xét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chính sách  </a:t>
            </a:r>
            <a:r>
              <a:rPr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đối</a:t>
            </a:r>
            <a:r>
              <a:rPr sz="2400" spc="-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ngoại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nhà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Đường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889884" y="501869"/>
            <a:ext cx="2955752" cy="1778705"/>
            <a:chOff x="5034040" y="1621444"/>
            <a:chExt cx="2125980" cy="1607185"/>
          </a:xfrm>
        </p:grpSpPr>
        <p:sp>
          <p:nvSpPr>
            <p:cNvPr id="15" name="object 15"/>
            <p:cNvSpPr/>
            <p:nvPr/>
          </p:nvSpPr>
          <p:spPr>
            <a:xfrm>
              <a:off x="5040390" y="1627794"/>
              <a:ext cx="2113280" cy="1594485"/>
            </a:xfrm>
            <a:custGeom>
              <a:avLst/>
              <a:gdLst/>
              <a:ahLst/>
              <a:cxnLst/>
              <a:rect l="l" t="t" r="r" b="b"/>
              <a:pathLst>
                <a:path w="2113279" h="1594485">
                  <a:moveTo>
                    <a:pt x="1847346" y="1594024"/>
                  </a:moveTo>
                  <a:lnTo>
                    <a:pt x="265674" y="1594024"/>
                  </a:lnTo>
                  <a:lnTo>
                    <a:pt x="217920" y="1589743"/>
                  </a:lnTo>
                  <a:lnTo>
                    <a:pt x="172973" y="1577402"/>
                  </a:lnTo>
                  <a:lnTo>
                    <a:pt x="131584" y="1557751"/>
                  </a:lnTo>
                  <a:lnTo>
                    <a:pt x="94505" y="1531539"/>
                  </a:lnTo>
                  <a:lnTo>
                    <a:pt x="62484" y="1499519"/>
                  </a:lnTo>
                  <a:lnTo>
                    <a:pt x="36273" y="1462439"/>
                  </a:lnTo>
                  <a:lnTo>
                    <a:pt x="16621" y="1421050"/>
                  </a:lnTo>
                  <a:lnTo>
                    <a:pt x="4280" y="1376104"/>
                  </a:lnTo>
                  <a:lnTo>
                    <a:pt x="0" y="1328349"/>
                  </a:lnTo>
                  <a:lnTo>
                    <a:pt x="0" y="265674"/>
                  </a:lnTo>
                  <a:lnTo>
                    <a:pt x="4280" y="217919"/>
                  </a:lnTo>
                  <a:lnTo>
                    <a:pt x="16621" y="172972"/>
                  </a:lnTo>
                  <a:lnTo>
                    <a:pt x="36273" y="131583"/>
                  </a:lnTo>
                  <a:lnTo>
                    <a:pt x="62484" y="94504"/>
                  </a:lnTo>
                  <a:lnTo>
                    <a:pt x="94505" y="62483"/>
                  </a:lnTo>
                  <a:lnTo>
                    <a:pt x="131584" y="36272"/>
                  </a:lnTo>
                  <a:lnTo>
                    <a:pt x="172973" y="16621"/>
                  </a:lnTo>
                  <a:lnTo>
                    <a:pt x="217920" y="4280"/>
                  </a:lnTo>
                  <a:lnTo>
                    <a:pt x="265674" y="0"/>
                  </a:lnTo>
                  <a:lnTo>
                    <a:pt x="1847346" y="0"/>
                  </a:lnTo>
                  <a:lnTo>
                    <a:pt x="1899412" y="5152"/>
                  </a:lnTo>
                  <a:lnTo>
                    <a:pt x="1949005" y="20224"/>
                  </a:lnTo>
                  <a:lnTo>
                    <a:pt x="1994731" y="44637"/>
                  </a:lnTo>
                  <a:lnTo>
                    <a:pt x="2035195" y="77814"/>
                  </a:lnTo>
                  <a:lnTo>
                    <a:pt x="2068375" y="118278"/>
                  </a:lnTo>
                  <a:lnTo>
                    <a:pt x="2092792" y="164005"/>
                  </a:lnTo>
                  <a:lnTo>
                    <a:pt x="2107867" y="213602"/>
                  </a:lnTo>
                  <a:lnTo>
                    <a:pt x="2113020" y="265674"/>
                  </a:lnTo>
                  <a:lnTo>
                    <a:pt x="2113020" y="1328349"/>
                  </a:lnTo>
                  <a:lnTo>
                    <a:pt x="2108740" y="1376104"/>
                  </a:lnTo>
                  <a:lnTo>
                    <a:pt x="2096399" y="1421050"/>
                  </a:lnTo>
                  <a:lnTo>
                    <a:pt x="2076747" y="1462439"/>
                  </a:lnTo>
                  <a:lnTo>
                    <a:pt x="2050536" y="1499519"/>
                  </a:lnTo>
                  <a:lnTo>
                    <a:pt x="2018515" y="1531539"/>
                  </a:lnTo>
                  <a:lnTo>
                    <a:pt x="1981435" y="1557751"/>
                  </a:lnTo>
                  <a:lnTo>
                    <a:pt x="1940047" y="1577402"/>
                  </a:lnTo>
                  <a:lnTo>
                    <a:pt x="1895100" y="1589743"/>
                  </a:lnTo>
                  <a:lnTo>
                    <a:pt x="1847346" y="1594024"/>
                  </a:lnTo>
                  <a:close/>
                </a:path>
              </a:pathLst>
            </a:custGeom>
            <a:solidFill>
              <a:srgbClr val="FBE4D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040390" y="1627794"/>
              <a:ext cx="2113280" cy="1594485"/>
            </a:xfrm>
            <a:custGeom>
              <a:avLst/>
              <a:gdLst/>
              <a:ahLst/>
              <a:cxnLst/>
              <a:rect l="l" t="t" r="r" b="b"/>
              <a:pathLst>
                <a:path w="2113279" h="1594485">
                  <a:moveTo>
                    <a:pt x="0" y="265674"/>
                  </a:moveTo>
                  <a:lnTo>
                    <a:pt x="4280" y="217919"/>
                  </a:lnTo>
                  <a:lnTo>
                    <a:pt x="16621" y="172972"/>
                  </a:lnTo>
                  <a:lnTo>
                    <a:pt x="36273" y="131583"/>
                  </a:lnTo>
                  <a:lnTo>
                    <a:pt x="62484" y="94504"/>
                  </a:lnTo>
                  <a:lnTo>
                    <a:pt x="94505" y="62483"/>
                  </a:lnTo>
                  <a:lnTo>
                    <a:pt x="131584" y="36272"/>
                  </a:lnTo>
                  <a:lnTo>
                    <a:pt x="172973" y="16621"/>
                  </a:lnTo>
                  <a:lnTo>
                    <a:pt x="217919" y="4280"/>
                  </a:lnTo>
                  <a:lnTo>
                    <a:pt x="265674" y="0"/>
                  </a:lnTo>
                  <a:lnTo>
                    <a:pt x="1847346" y="0"/>
                  </a:lnTo>
                  <a:lnTo>
                    <a:pt x="1899412" y="5152"/>
                  </a:lnTo>
                  <a:lnTo>
                    <a:pt x="1949005" y="20224"/>
                  </a:lnTo>
                  <a:lnTo>
                    <a:pt x="1994731" y="44637"/>
                  </a:lnTo>
                  <a:lnTo>
                    <a:pt x="2035195" y="77814"/>
                  </a:lnTo>
                  <a:lnTo>
                    <a:pt x="2068375" y="118278"/>
                  </a:lnTo>
                  <a:lnTo>
                    <a:pt x="2092792" y="164005"/>
                  </a:lnTo>
                  <a:lnTo>
                    <a:pt x="2107867" y="213602"/>
                  </a:lnTo>
                  <a:lnTo>
                    <a:pt x="2113020" y="265674"/>
                  </a:lnTo>
                  <a:lnTo>
                    <a:pt x="2113020" y="1328349"/>
                  </a:lnTo>
                  <a:lnTo>
                    <a:pt x="2108740" y="1376104"/>
                  </a:lnTo>
                  <a:lnTo>
                    <a:pt x="2096399" y="1421050"/>
                  </a:lnTo>
                  <a:lnTo>
                    <a:pt x="2076747" y="1462439"/>
                  </a:lnTo>
                  <a:lnTo>
                    <a:pt x="2050536" y="1499519"/>
                  </a:lnTo>
                  <a:lnTo>
                    <a:pt x="2018515" y="1531539"/>
                  </a:lnTo>
                  <a:lnTo>
                    <a:pt x="1981435" y="1557751"/>
                  </a:lnTo>
                  <a:lnTo>
                    <a:pt x="1940047" y="1577402"/>
                  </a:lnTo>
                  <a:lnTo>
                    <a:pt x="1895100" y="1589743"/>
                  </a:lnTo>
                  <a:lnTo>
                    <a:pt x="1847346" y="1594024"/>
                  </a:lnTo>
                  <a:lnTo>
                    <a:pt x="265674" y="1594024"/>
                  </a:lnTo>
                  <a:lnTo>
                    <a:pt x="217919" y="1589743"/>
                  </a:lnTo>
                  <a:lnTo>
                    <a:pt x="172973" y="1577402"/>
                  </a:lnTo>
                  <a:lnTo>
                    <a:pt x="131584" y="1557751"/>
                  </a:lnTo>
                  <a:lnTo>
                    <a:pt x="94505" y="1531539"/>
                  </a:lnTo>
                  <a:lnTo>
                    <a:pt x="62484" y="1499519"/>
                  </a:lnTo>
                  <a:lnTo>
                    <a:pt x="36273" y="1462439"/>
                  </a:lnTo>
                  <a:lnTo>
                    <a:pt x="16621" y="1421050"/>
                  </a:lnTo>
                  <a:lnTo>
                    <a:pt x="4280" y="1376104"/>
                  </a:lnTo>
                  <a:lnTo>
                    <a:pt x="0" y="1328349"/>
                  </a:lnTo>
                  <a:lnTo>
                    <a:pt x="0" y="265674"/>
                  </a:lnTo>
                  <a:close/>
                </a:path>
              </a:pathLst>
            </a:custGeom>
            <a:ln w="12699">
              <a:solidFill>
                <a:srgbClr val="31528E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147841" y="636775"/>
            <a:ext cx="2489977" cy="1490152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065" marR="5080" indent="1270" algn="ctr">
              <a:spcBef>
                <a:spcPts val="100"/>
              </a:spcBef>
            </a:pP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Nhóm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3:  </a:t>
            </a:r>
            <a:r>
              <a:rPr sz="2400" spc="-20" dirty="0">
                <a:solidFill>
                  <a:prstClr val="black"/>
                </a:solidFill>
                <a:latin typeface="Times New Roman"/>
                <a:cs typeface="Times New Roman"/>
              </a:rPr>
              <a:t>Trình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bày </a:t>
            </a:r>
            <a:r>
              <a:rPr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và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nhận</a:t>
            </a:r>
            <a:r>
              <a:rPr sz="2400" spc="-5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xét</a:t>
            </a:r>
            <a:r>
              <a:rPr sz="2400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tình 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hình </a:t>
            </a:r>
            <a:r>
              <a:rPr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kinh</a:t>
            </a:r>
            <a:r>
              <a:rPr sz="2400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tế</a:t>
            </a:r>
            <a:r>
              <a:rPr lang="en-US" sz="2400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nông</a:t>
            </a:r>
            <a:r>
              <a:rPr lang="en-US" sz="2400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nghiệp</a:t>
            </a:r>
            <a:r>
              <a:rPr lang="en-US" sz="2400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thời</a:t>
            </a:r>
            <a:r>
              <a:rPr lang="en-US" sz="2400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Đường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249144" y="4328895"/>
            <a:ext cx="3963841" cy="2630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79701" y="6463873"/>
            <a:ext cx="1230630" cy="140423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spcBef>
                <a:spcPts val="15"/>
              </a:spcBef>
            </a:pPr>
            <a:r>
              <a:rPr sz="900" spc="-5" dirty="0">
                <a:solidFill>
                  <a:srgbClr val="878787"/>
                </a:solidFill>
                <a:latin typeface="Arial"/>
                <a:cs typeface="Arial"/>
              </a:rPr>
              <a:t>KNTT&amp;CS-0919574295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4067157" y="6463874"/>
            <a:ext cx="271779" cy="140423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spcBef>
                <a:spcPts val="15"/>
              </a:spcBef>
            </a:pPr>
            <a:fld id="{81D60167-4931-47E6-BA6A-407CBD079E47}" type="slidenum">
              <a:rPr dirty="0"/>
              <a:pPr marL="38100">
                <a:spcBef>
                  <a:spcPts val="15"/>
                </a:spcBef>
              </a:pPr>
              <a:t>6</a:t>
            </a:fld>
            <a:endParaRPr dirty="0"/>
          </a:p>
        </p:txBody>
      </p:sp>
      <p:sp>
        <p:nvSpPr>
          <p:cNvPr id="22" name="object 15"/>
          <p:cNvSpPr/>
          <p:nvPr/>
        </p:nvSpPr>
        <p:spPr>
          <a:xfrm>
            <a:off x="4237157" y="1019515"/>
            <a:ext cx="4262212" cy="15318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14"/>
          <p:cNvGrpSpPr/>
          <p:nvPr/>
        </p:nvGrpSpPr>
        <p:grpSpPr>
          <a:xfrm>
            <a:off x="8889883" y="2927750"/>
            <a:ext cx="2955752" cy="2170723"/>
            <a:chOff x="5034040" y="1621444"/>
            <a:chExt cx="2125980" cy="1607185"/>
          </a:xfrm>
        </p:grpSpPr>
        <p:sp>
          <p:nvSpPr>
            <p:cNvPr id="24" name="object 15"/>
            <p:cNvSpPr/>
            <p:nvPr/>
          </p:nvSpPr>
          <p:spPr>
            <a:xfrm>
              <a:off x="5040390" y="1627794"/>
              <a:ext cx="2113280" cy="1594485"/>
            </a:xfrm>
            <a:custGeom>
              <a:avLst/>
              <a:gdLst/>
              <a:ahLst/>
              <a:cxnLst/>
              <a:rect l="l" t="t" r="r" b="b"/>
              <a:pathLst>
                <a:path w="2113279" h="1594485">
                  <a:moveTo>
                    <a:pt x="1847346" y="1594024"/>
                  </a:moveTo>
                  <a:lnTo>
                    <a:pt x="265674" y="1594024"/>
                  </a:lnTo>
                  <a:lnTo>
                    <a:pt x="217920" y="1589743"/>
                  </a:lnTo>
                  <a:lnTo>
                    <a:pt x="172973" y="1577402"/>
                  </a:lnTo>
                  <a:lnTo>
                    <a:pt x="131584" y="1557751"/>
                  </a:lnTo>
                  <a:lnTo>
                    <a:pt x="94505" y="1531539"/>
                  </a:lnTo>
                  <a:lnTo>
                    <a:pt x="62484" y="1499519"/>
                  </a:lnTo>
                  <a:lnTo>
                    <a:pt x="36273" y="1462439"/>
                  </a:lnTo>
                  <a:lnTo>
                    <a:pt x="16621" y="1421050"/>
                  </a:lnTo>
                  <a:lnTo>
                    <a:pt x="4280" y="1376104"/>
                  </a:lnTo>
                  <a:lnTo>
                    <a:pt x="0" y="1328349"/>
                  </a:lnTo>
                  <a:lnTo>
                    <a:pt x="0" y="265674"/>
                  </a:lnTo>
                  <a:lnTo>
                    <a:pt x="4280" y="217919"/>
                  </a:lnTo>
                  <a:lnTo>
                    <a:pt x="16621" y="172972"/>
                  </a:lnTo>
                  <a:lnTo>
                    <a:pt x="36273" y="131583"/>
                  </a:lnTo>
                  <a:lnTo>
                    <a:pt x="62484" y="94504"/>
                  </a:lnTo>
                  <a:lnTo>
                    <a:pt x="94505" y="62483"/>
                  </a:lnTo>
                  <a:lnTo>
                    <a:pt x="131584" y="36272"/>
                  </a:lnTo>
                  <a:lnTo>
                    <a:pt x="172973" y="16621"/>
                  </a:lnTo>
                  <a:lnTo>
                    <a:pt x="217920" y="4280"/>
                  </a:lnTo>
                  <a:lnTo>
                    <a:pt x="265674" y="0"/>
                  </a:lnTo>
                  <a:lnTo>
                    <a:pt x="1847346" y="0"/>
                  </a:lnTo>
                  <a:lnTo>
                    <a:pt x="1899412" y="5152"/>
                  </a:lnTo>
                  <a:lnTo>
                    <a:pt x="1949005" y="20224"/>
                  </a:lnTo>
                  <a:lnTo>
                    <a:pt x="1994731" y="44637"/>
                  </a:lnTo>
                  <a:lnTo>
                    <a:pt x="2035195" y="77814"/>
                  </a:lnTo>
                  <a:lnTo>
                    <a:pt x="2068375" y="118278"/>
                  </a:lnTo>
                  <a:lnTo>
                    <a:pt x="2092792" y="164005"/>
                  </a:lnTo>
                  <a:lnTo>
                    <a:pt x="2107867" y="213602"/>
                  </a:lnTo>
                  <a:lnTo>
                    <a:pt x="2113020" y="265674"/>
                  </a:lnTo>
                  <a:lnTo>
                    <a:pt x="2113020" y="1328349"/>
                  </a:lnTo>
                  <a:lnTo>
                    <a:pt x="2108740" y="1376104"/>
                  </a:lnTo>
                  <a:lnTo>
                    <a:pt x="2096399" y="1421050"/>
                  </a:lnTo>
                  <a:lnTo>
                    <a:pt x="2076747" y="1462439"/>
                  </a:lnTo>
                  <a:lnTo>
                    <a:pt x="2050536" y="1499519"/>
                  </a:lnTo>
                  <a:lnTo>
                    <a:pt x="2018515" y="1531539"/>
                  </a:lnTo>
                  <a:lnTo>
                    <a:pt x="1981435" y="1557751"/>
                  </a:lnTo>
                  <a:lnTo>
                    <a:pt x="1940047" y="1577402"/>
                  </a:lnTo>
                  <a:lnTo>
                    <a:pt x="1895100" y="1589743"/>
                  </a:lnTo>
                  <a:lnTo>
                    <a:pt x="1847346" y="1594024"/>
                  </a:lnTo>
                  <a:close/>
                </a:path>
              </a:pathLst>
            </a:custGeom>
            <a:solidFill>
              <a:srgbClr val="FBE4D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16"/>
            <p:cNvSpPr/>
            <p:nvPr/>
          </p:nvSpPr>
          <p:spPr>
            <a:xfrm>
              <a:off x="5040390" y="1627794"/>
              <a:ext cx="2113280" cy="1594485"/>
            </a:xfrm>
            <a:custGeom>
              <a:avLst/>
              <a:gdLst/>
              <a:ahLst/>
              <a:cxnLst/>
              <a:rect l="l" t="t" r="r" b="b"/>
              <a:pathLst>
                <a:path w="2113279" h="1594485">
                  <a:moveTo>
                    <a:pt x="0" y="265674"/>
                  </a:moveTo>
                  <a:lnTo>
                    <a:pt x="4280" y="217919"/>
                  </a:lnTo>
                  <a:lnTo>
                    <a:pt x="16621" y="172972"/>
                  </a:lnTo>
                  <a:lnTo>
                    <a:pt x="36273" y="131583"/>
                  </a:lnTo>
                  <a:lnTo>
                    <a:pt x="62484" y="94504"/>
                  </a:lnTo>
                  <a:lnTo>
                    <a:pt x="94505" y="62483"/>
                  </a:lnTo>
                  <a:lnTo>
                    <a:pt x="131584" y="36272"/>
                  </a:lnTo>
                  <a:lnTo>
                    <a:pt x="172973" y="16621"/>
                  </a:lnTo>
                  <a:lnTo>
                    <a:pt x="217919" y="4280"/>
                  </a:lnTo>
                  <a:lnTo>
                    <a:pt x="265674" y="0"/>
                  </a:lnTo>
                  <a:lnTo>
                    <a:pt x="1847346" y="0"/>
                  </a:lnTo>
                  <a:lnTo>
                    <a:pt x="1899412" y="5152"/>
                  </a:lnTo>
                  <a:lnTo>
                    <a:pt x="1949005" y="20224"/>
                  </a:lnTo>
                  <a:lnTo>
                    <a:pt x="1994731" y="44637"/>
                  </a:lnTo>
                  <a:lnTo>
                    <a:pt x="2035195" y="77814"/>
                  </a:lnTo>
                  <a:lnTo>
                    <a:pt x="2068375" y="118278"/>
                  </a:lnTo>
                  <a:lnTo>
                    <a:pt x="2092792" y="164005"/>
                  </a:lnTo>
                  <a:lnTo>
                    <a:pt x="2107867" y="213602"/>
                  </a:lnTo>
                  <a:lnTo>
                    <a:pt x="2113020" y="265674"/>
                  </a:lnTo>
                  <a:lnTo>
                    <a:pt x="2113020" y="1328349"/>
                  </a:lnTo>
                  <a:lnTo>
                    <a:pt x="2108740" y="1376104"/>
                  </a:lnTo>
                  <a:lnTo>
                    <a:pt x="2096399" y="1421050"/>
                  </a:lnTo>
                  <a:lnTo>
                    <a:pt x="2076747" y="1462439"/>
                  </a:lnTo>
                  <a:lnTo>
                    <a:pt x="2050536" y="1499519"/>
                  </a:lnTo>
                  <a:lnTo>
                    <a:pt x="2018515" y="1531539"/>
                  </a:lnTo>
                  <a:lnTo>
                    <a:pt x="1981435" y="1557751"/>
                  </a:lnTo>
                  <a:lnTo>
                    <a:pt x="1940047" y="1577402"/>
                  </a:lnTo>
                  <a:lnTo>
                    <a:pt x="1895100" y="1589743"/>
                  </a:lnTo>
                  <a:lnTo>
                    <a:pt x="1847346" y="1594024"/>
                  </a:lnTo>
                  <a:lnTo>
                    <a:pt x="265674" y="1594024"/>
                  </a:lnTo>
                  <a:lnTo>
                    <a:pt x="217919" y="1589743"/>
                  </a:lnTo>
                  <a:lnTo>
                    <a:pt x="172973" y="1577402"/>
                  </a:lnTo>
                  <a:lnTo>
                    <a:pt x="131584" y="1557751"/>
                  </a:lnTo>
                  <a:lnTo>
                    <a:pt x="94505" y="1531539"/>
                  </a:lnTo>
                  <a:lnTo>
                    <a:pt x="62484" y="1499519"/>
                  </a:lnTo>
                  <a:lnTo>
                    <a:pt x="36273" y="1462439"/>
                  </a:lnTo>
                  <a:lnTo>
                    <a:pt x="16621" y="1421050"/>
                  </a:lnTo>
                  <a:lnTo>
                    <a:pt x="4280" y="1376104"/>
                  </a:lnTo>
                  <a:lnTo>
                    <a:pt x="0" y="1328349"/>
                  </a:lnTo>
                  <a:lnTo>
                    <a:pt x="0" y="265674"/>
                  </a:lnTo>
                  <a:close/>
                </a:path>
              </a:pathLst>
            </a:custGeom>
            <a:ln w="12699">
              <a:solidFill>
                <a:srgbClr val="31528E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object 17"/>
          <p:cNvSpPr txBox="1"/>
          <p:nvPr/>
        </p:nvSpPr>
        <p:spPr>
          <a:xfrm>
            <a:off x="9122769" y="3072027"/>
            <a:ext cx="2489977" cy="1859483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065" marR="5080" indent="1270" algn="ctr">
              <a:spcBef>
                <a:spcPts val="100"/>
              </a:spcBef>
            </a:pPr>
            <a:r>
              <a:rPr sz="2400" spc="-5" dirty="0" err="1">
                <a:solidFill>
                  <a:prstClr val="black"/>
                </a:solidFill>
                <a:latin typeface="Times New Roman"/>
                <a:cs typeface="Times New Roman"/>
              </a:rPr>
              <a:t>Nhóm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r>
              <a:rPr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:  </a:t>
            </a:r>
            <a:r>
              <a:rPr sz="2400" spc="-20" dirty="0">
                <a:solidFill>
                  <a:prstClr val="black"/>
                </a:solidFill>
                <a:latin typeface="Times New Roman"/>
                <a:cs typeface="Times New Roman"/>
              </a:rPr>
              <a:t>Trình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bày </a:t>
            </a:r>
            <a:r>
              <a:rPr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và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nhận</a:t>
            </a:r>
            <a:r>
              <a:rPr sz="2400" spc="-5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xét</a:t>
            </a:r>
            <a:r>
              <a:rPr sz="2400" spc="-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tình  </a:t>
            </a:r>
            <a:r>
              <a:rPr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hình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thủ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công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nghiệp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thương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nghiệp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thời</a:t>
            </a:r>
            <a:r>
              <a:rPr lang="en-US" sz="2400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Đường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37156" y="2686634"/>
            <a:ext cx="454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17749"/>
            <a:ext cx="12192000" cy="6262255"/>
          </a:xfrm>
          <a:custGeom>
            <a:avLst/>
            <a:gdLst/>
            <a:ahLst/>
            <a:cxnLst/>
            <a:rect l="l" t="t" r="r" b="b"/>
            <a:pathLst>
              <a:path w="9144000" h="6845300">
                <a:moveTo>
                  <a:pt x="9143981" y="6845286"/>
                </a:moveTo>
                <a:lnTo>
                  <a:pt x="0" y="6845286"/>
                </a:lnTo>
                <a:lnTo>
                  <a:pt x="0" y="0"/>
                </a:lnTo>
                <a:lnTo>
                  <a:pt x="9143981" y="0"/>
                </a:lnTo>
                <a:lnTo>
                  <a:pt x="9143981" y="6845286"/>
                </a:lnTo>
                <a:close/>
              </a:path>
            </a:pathLst>
          </a:custGeom>
          <a:solidFill>
            <a:srgbClr val="0E2A46"/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vi-VN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7906" y="760709"/>
            <a:ext cx="11836187" cy="99386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 indent="102870" algn="just">
              <a:lnSpc>
                <a:spcPts val="3560"/>
              </a:lnSpc>
              <a:spcBef>
                <a:spcPts val="55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sz="28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Tiến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trình phát triển </a:t>
            </a: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 lịch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sử </a:t>
            </a:r>
            <a:r>
              <a:rPr sz="2800" b="1" spc="-60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Quốc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từ thế kỉ  VII </a:t>
            </a:r>
            <a:r>
              <a:rPr sz="2800" b="1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đến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giữa</a:t>
            </a:r>
            <a:r>
              <a:rPr lang="en-US"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thế</a:t>
            </a:r>
            <a:r>
              <a:rPr sz="28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kỉ</a:t>
            </a:r>
            <a:r>
              <a:rPr sz="28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XIX</a:t>
            </a:r>
            <a:endParaRPr sz="28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FC68A93-77E0-1ED8-9E22-ABFF2ADAF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4: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 TỪ THẾ KỈ VII ĐẾN GIỮA THẾ KỈ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906" y="1806292"/>
            <a:ext cx="5005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2. </a:t>
            </a:r>
            <a:r>
              <a:rPr lang="vi-VN" sz="2800" b="1" spc="-45" dirty="0">
                <a:solidFill>
                  <a:srgbClr val="FFFF00"/>
                </a:solidFill>
                <a:latin typeface="Times New Roman"/>
                <a:cs typeface="Times New Roman"/>
              </a:rPr>
              <a:t>Trung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Quốc dưới </a:t>
            </a:r>
            <a:r>
              <a:rPr lang="vi-VN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thời</a:t>
            </a:r>
            <a:r>
              <a:rPr lang="vi-VN" sz="2800" b="1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Đường</a:t>
            </a:r>
            <a:endParaRPr lang="vi-V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199" y="2517918"/>
            <a:ext cx="2105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398" y="3226902"/>
            <a:ext cx="11277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Bộ máy nhà nước được hoàn chỉnh, mở khoa thi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quan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92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3099" y="703659"/>
            <a:ext cx="1981200" cy="800735"/>
          </a:xfrm>
          <a:custGeom>
            <a:avLst/>
            <a:gdLst/>
            <a:ahLst/>
            <a:cxnLst/>
            <a:rect l="l" t="t" r="r" b="b"/>
            <a:pathLst>
              <a:path w="1981200" h="800735">
                <a:moveTo>
                  <a:pt x="1981196" y="800740"/>
                </a:moveTo>
                <a:lnTo>
                  <a:pt x="0" y="800740"/>
                </a:lnTo>
                <a:lnTo>
                  <a:pt x="0" y="0"/>
                </a:lnTo>
                <a:lnTo>
                  <a:pt x="1981196" y="0"/>
                </a:lnTo>
                <a:lnTo>
                  <a:pt x="1981196" y="80074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43099" y="703659"/>
            <a:ext cx="1981200" cy="800735"/>
          </a:xfrm>
          <a:prstGeom prst="rect">
            <a:avLst/>
          </a:prstGeom>
          <a:ln w="9524">
            <a:solidFill>
              <a:srgbClr val="FF33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19430">
              <a:lnSpc>
                <a:spcPts val="3040"/>
              </a:lnSpc>
            </a:pPr>
            <a:r>
              <a:rPr sz="28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Trung</a:t>
            </a:r>
            <a:endParaRPr sz="28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97535">
              <a:lnSpc>
                <a:spcPts val="3265"/>
              </a:lnSpc>
            </a:pP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ương</a:t>
            </a:r>
            <a:endParaRPr sz="2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38731" y="649436"/>
            <a:ext cx="2600325" cy="807720"/>
            <a:chOff x="3614730" y="649436"/>
            <a:chExt cx="2600325" cy="807720"/>
          </a:xfrm>
        </p:grpSpPr>
        <p:sp>
          <p:nvSpPr>
            <p:cNvPr id="5" name="object 5"/>
            <p:cNvSpPr/>
            <p:nvPr/>
          </p:nvSpPr>
          <p:spPr>
            <a:xfrm>
              <a:off x="3619492" y="654198"/>
              <a:ext cx="2590800" cy="798195"/>
            </a:xfrm>
            <a:custGeom>
              <a:avLst/>
              <a:gdLst/>
              <a:ahLst/>
              <a:cxnLst/>
              <a:rect l="l" t="t" r="r" b="b"/>
              <a:pathLst>
                <a:path w="2590800" h="798194">
                  <a:moveTo>
                    <a:pt x="2590794" y="797715"/>
                  </a:moveTo>
                  <a:lnTo>
                    <a:pt x="0" y="797715"/>
                  </a:lnTo>
                  <a:lnTo>
                    <a:pt x="0" y="0"/>
                  </a:lnTo>
                  <a:lnTo>
                    <a:pt x="2590794" y="0"/>
                  </a:lnTo>
                  <a:lnTo>
                    <a:pt x="2590794" y="79771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619492" y="654198"/>
              <a:ext cx="2590800" cy="798195"/>
            </a:xfrm>
            <a:custGeom>
              <a:avLst/>
              <a:gdLst/>
              <a:ahLst/>
              <a:cxnLst/>
              <a:rect l="l" t="t" r="r" b="b"/>
              <a:pathLst>
                <a:path w="2590800" h="798194">
                  <a:moveTo>
                    <a:pt x="0" y="0"/>
                  </a:moveTo>
                  <a:lnTo>
                    <a:pt x="2590794" y="0"/>
                  </a:lnTo>
                  <a:lnTo>
                    <a:pt x="2590794" y="797715"/>
                  </a:lnTo>
                  <a:lnTo>
                    <a:pt x="0" y="79771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600641" y="845285"/>
            <a:ext cx="1673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HOÀNG</a:t>
            </a:r>
            <a:r>
              <a:rPr sz="24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ĐẾ</a:t>
            </a: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28799" y="3352794"/>
            <a:ext cx="1981200" cy="700833"/>
          </a:xfrm>
          <a:prstGeom prst="rect">
            <a:avLst/>
          </a:prstGeom>
          <a:solidFill>
            <a:srgbClr val="CCFFFF"/>
          </a:solidFill>
          <a:ln w="9524">
            <a:solidFill>
              <a:srgbClr val="FF3300"/>
            </a:solidFill>
          </a:ln>
        </p:spPr>
        <p:txBody>
          <a:bodyPr vert="horz" wrap="square" lIns="0" tIns="267335" rIns="0" bIns="0" rtlCol="0">
            <a:spAutoFit/>
          </a:bodyPr>
          <a:lstStyle/>
          <a:p>
            <a:pPr marL="88265">
              <a:spcBef>
                <a:spcPts val="2105"/>
              </a:spcBef>
            </a:pP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Địa</a:t>
            </a:r>
            <a:r>
              <a:rPr sz="28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phương</a:t>
            </a:r>
            <a:endParaRPr sz="2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86134" y="1866252"/>
            <a:ext cx="2295525" cy="1152525"/>
            <a:chOff x="1862133" y="1866251"/>
            <a:chExt cx="2295525" cy="1152525"/>
          </a:xfrm>
        </p:grpSpPr>
        <p:sp>
          <p:nvSpPr>
            <p:cNvPr id="10" name="object 10"/>
            <p:cNvSpPr/>
            <p:nvPr/>
          </p:nvSpPr>
          <p:spPr>
            <a:xfrm>
              <a:off x="1866896" y="1871013"/>
              <a:ext cx="2286000" cy="1143000"/>
            </a:xfrm>
            <a:custGeom>
              <a:avLst/>
              <a:gdLst/>
              <a:ahLst/>
              <a:cxnLst/>
              <a:rect l="l" t="t" r="r" b="b"/>
              <a:pathLst>
                <a:path w="2286000" h="1143000">
                  <a:moveTo>
                    <a:pt x="2285995" y="1143005"/>
                  </a:moveTo>
                  <a:lnTo>
                    <a:pt x="0" y="1143005"/>
                  </a:lnTo>
                  <a:lnTo>
                    <a:pt x="0" y="0"/>
                  </a:lnTo>
                  <a:lnTo>
                    <a:pt x="2285995" y="0"/>
                  </a:lnTo>
                  <a:lnTo>
                    <a:pt x="2285995" y="1143005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866896" y="1871013"/>
              <a:ext cx="2286000" cy="1143000"/>
            </a:xfrm>
            <a:custGeom>
              <a:avLst/>
              <a:gdLst/>
              <a:ahLst/>
              <a:cxnLst/>
              <a:rect l="l" t="t" r="r" b="b"/>
              <a:pathLst>
                <a:path w="2286000" h="1143000">
                  <a:moveTo>
                    <a:pt x="0" y="0"/>
                  </a:moveTo>
                  <a:lnTo>
                    <a:pt x="2285995" y="0"/>
                  </a:lnTo>
                  <a:lnTo>
                    <a:pt x="2285995" y="1143005"/>
                  </a:lnTo>
                  <a:lnTo>
                    <a:pt x="0" y="114300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611661" y="1988867"/>
            <a:ext cx="184213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3195"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Quan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văn 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Thừa</a:t>
            </a:r>
            <a:r>
              <a:rPr sz="2800" b="1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tướng</a:t>
            </a:r>
            <a:endParaRPr sz="2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105113" y="2019295"/>
            <a:ext cx="1828800" cy="914400"/>
          </a:xfrm>
          <a:custGeom>
            <a:avLst/>
            <a:gdLst/>
            <a:ahLst/>
            <a:cxnLst/>
            <a:rect l="l" t="t" r="r" b="b"/>
            <a:pathLst>
              <a:path w="1828800" h="914400">
                <a:moveTo>
                  <a:pt x="1828796" y="914398"/>
                </a:moveTo>
                <a:lnTo>
                  <a:pt x="0" y="914398"/>
                </a:lnTo>
                <a:lnTo>
                  <a:pt x="0" y="0"/>
                </a:lnTo>
                <a:lnTo>
                  <a:pt x="1828796" y="0"/>
                </a:lnTo>
                <a:lnTo>
                  <a:pt x="1828796" y="914398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05113" y="2019295"/>
            <a:ext cx="1828800" cy="877804"/>
          </a:xfrm>
          <a:prstGeom prst="rect">
            <a:avLst/>
          </a:prstGeom>
          <a:ln w="9524">
            <a:solidFill>
              <a:srgbClr val="FF3300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326390" marR="261620" indent="-59690">
              <a:spcBef>
                <a:spcPts val="125"/>
              </a:spcBef>
            </a:pP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Quan</a:t>
            </a:r>
            <a:r>
              <a:rPr sz="2800" b="1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võ 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Thái</a:t>
            </a:r>
            <a:r>
              <a:rPr sz="280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úy</a:t>
            </a:r>
            <a:endParaRPr sz="2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57792" y="3352793"/>
            <a:ext cx="2057400" cy="990600"/>
          </a:xfrm>
          <a:custGeom>
            <a:avLst/>
            <a:gdLst/>
            <a:ahLst/>
            <a:cxnLst/>
            <a:rect l="l" t="t" r="r" b="b"/>
            <a:pathLst>
              <a:path w="2057400" h="990600">
                <a:moveTo>
                  <a:pt x="2057395" y="990598"/>
                </a:moveTo>
                <a:lnTo>
                  <a:pt x="0" y="990598"/>
                </a:lnTo>
                <a:lnTo>
                  <a:pt x="0" y="0"/>
                </a:lnTo>
                <a:lnTo>
                  <a:pt x="2057395" y="0"/>
                </a:lnTo>
                <a:lnTo>
                  <a:pt x="2057395" y="990598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57792" y="3352793"/>
            <a:ext cx="2057400" cy="916276"/>
          </a:xfrm>
          <a:prstGeom prst="rect">
            <a:avLst/>
          </a:prstGeom>
          <a:ln w="9524">
            <a:solidFill>
              <a:srgbClr val="FF3300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371475" marR="366395" indent="231775">
              <a:spcBef>
                <a:spcPts val="425"/>
              </a:spcBef>
            </a:pP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Quận  </a:t>
            </a:r>
            <a:r>
              <a:rPr sz="2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Thái</a:t>
            </a:r>
            <a:r>
              <a:rPr sz="2800" b="1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thú</a:t>
            </a:r>
            <a:endParaRPr sz="2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29586" y="3352793"/>
            <a:ext cx="1981200" cy="916276"/>
          </a:xfrm>
          <a:prstGeom prst="rect">
            <a:avLst/>
          </a:prstGeom>
          <a:solidFill>
            <a:srgbClr val="00FFFF"/>
          </a:solidFill>
          <a:ln w="9524">
            <a:solidFill>
              <a:srgbClr val="FF3300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234950" marR="125095" indent="-106680">
              <a:spcBef>
                <a:spcPts val="425"/>
              </a:spcBef>
            </a:pPr>
            <a:r>
              <a:rPr sz="2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Biên</a:t>
            </a:r>
            <a:r>
              <a:rPr sz="2800" b="1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cương  </a:t>
            </a:r>
            <a:r>
              <a:rPr sz="2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Tiết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độ</a:t>
            </a:r>
            <a:r>
              <a:rPr sz="28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sứ</a:t>
            </a:r>
            <a:endParaRPr sz="2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05167" y="4833540"/>
            <a:ext cx="2057400" cy="877804"/>
          </a:xfrm>
          <a:prstGeom prst="rect">
            <a:avLst/>
          </a:prstGeom>
          <a:solidFill>
            <a:srgbClr val="CCFFCC"/>
          </a:solidFill>
          <a:ln w="9524">
            <a:solidFill>
              <a:srgbClr val="FF3300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154305" marR="150495" indent="370205">
              <a:spcBef>
                <a:spcPts val="125"/>
              </a:spcBef>
            </a:pP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Huyện  Huyện</a:t>
            </a:r>
            <a:r>
              <a:rPr sz="2800" b="1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lệnh</a:t>
            </a:r>
            <a:endParaRPr sz="28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598175" y="780748"/>
            <a:ext cx="5288280" cy="2499360"/>
            <a:chOff x="1074175" y="780748"/>
            <a:chExt cx="5288280" cy="2499360"/>
          </a:xfrm>
        </p:grpSpPr>
        <p:sp>
          <p:nvSpPr>
            <p:cNvPr id="20" name="object 20"/>
            <p:cNvSpPr/>
            <p:nvPr/>
          </p:nvSpPr>
          <p:spPr>
            <a:xfrm>
              <a:off x="2400295" y="944710"/>
              <a:ext cx="762000" cy="0"/>
            </a:xfrm>
            <a:custGeom>
              <a:avLst/>
              <a:gdLst/>
              <a:ahLst/>
              <a:cxnLst/>
              <a:rect l="l" t="t" r="r" b="b"/>
              <a:pathLst>
                <a:path w="762000">
                  <a:moveTo>
                    <a:pt x="0" y="0"/>
                  </a:moveTo>
                  <a:lnTo>
                    <a:pt x="761998" y="0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162293" y="818848"/>
              <a:ext cx="346075" cy="252095"/>
            </a:xfrm>
            <a:custGeom>
              <a:avLst/>
              <a:gdLst/>
              <a:ahLst/>
              <a:cxnLst/>
              <a:rect l="l" t="t" r="r" b="b"/>
              <a:pathLst>
                <a:path w="346075" h="252094">
                  <a:moveTo>
                    <a:pt x="0" y="251724"/>
                  </a:moveTo>
                  <a:lnTo>
                    <a:pt x="0" y="0"/>
                  </a:lnTo>
                  <a:lnTo>
                    <a:pt x="345799" y="125862"/>
                  </a:lnTo>
                  <a:lnTo>
                    <a:pt x="0" y="2517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162293" y="818848"/>
              <a:ext cx="346075" cy="252095"/>
            </a:xfrm>
            <a:custGeom>
              <a:avLst/>
              <a:gdLst/>
              <a:ahLst/>
              <a:cxnLst/>
              <a:rect l="l" t="t" r="r" b="b"/>
              <a:pathLst>
                <a:path w="346075" h="252094">
                  <a:moveTo>
                    <a:pt x="0" y="251724"/>
                  </a:moveTo>
                  <a:lnTo>
                    <a:pt x="345799" y="125862"/>
                  </a:lnTo>
                  <a:lnTo>
                    <a:pt x="0" y="0"/>
                  </a:lnTo>
                  <a:lnTo>
                    <a:pt x="0" y="251724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238029" y="1504399"/>
              <a:ext cx="57785" cy="1391920"/>
            </a:xfrm>
            <a:custGeom>
              <a:avLst/>
              <a:gdLst/>
              <a:ahLst/>
              <a:cxnLst/>
              <a:rect l="l" t="t" r="r" b="b"/>
              <a:pathLst>
                <a:path w="57784" h="1391920">
                  <a:moveTo>
                    <a:pt x="57367" y="0"/>
                  </a:moveTo>
                  <a:lnTo>
                    <a:pt x="0" y="1391594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112275" y="2890794"/>
              <a:ext cx="252095" cy="351155"/>
            </a:xfrm>
            <a:custGeom>
              <a:avLst/>
              <a:gdLst/>
              <a:ahLst/>
              <a:cxnLst/>
              <a:rect l="l" t="t" r="r" b="b"/>
              <a:pathLst>
                <a:path w="252094" h="351155">
                  <a:moveTo>
                    <a:pt x="111509" y="350699"/>
                  </a:moveTo>
                  <a:lnTo>
                    <a:pt x="0" y="0"/>
                  </a:lnTo>
                  <a:lnTo>
                    <a:pt x="251509" y="10374"/>
                  </a:lnTo>
                  <a:lnTo>
                    <a:pt x="111509" y="350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112275" y="2890794"/>
              <a:ext cx="252095" cy="351155"/>
            </a:xfrm>
            <a:custGeom>
              <a:avLst/>
              <a:gdLst/>
              <a:ahLst/>
              <a:cxnLst/>
              <a:rect l="l" t="t" r="r" b="b"/>
              <a:pathLst>
                <a:path w="252094" h="351155">
                  <a:moveTo>
                    <a:pt x="0" y="0"/>
                  </a:moveTo>
                  <a:lnTo>
                    <a:pt x="111509" y="350699"/>
                  </a:lnTo>
                  <a:lnTo>
                    <a:pt x="251509" y="10374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775390" y="1673396"/>
              <a:ext cx="34925" cy="1222375"/>
            </a:xfrm>
            <a:custGeom>
              <a:avLst/>
              <a:gdLst/>
              <a:ahLst/>
              <a:cxnLst/>
              <a:rect l="l" t="t" r="r" b="b"/>
              <a:pathLst>
                <a:path w="34925" h="1222375">
                  <a:moveTo>
                    <a:pt x="34499" y="0"/>
                  </a:moveTo>
                  <a:lnTo>
                    <a:pt x="0" y="1222372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649565" y="2892219"/>
              <a:ext cx="252095" cy="349250"/>
            </a:xfrm>
            <a:custGeom>
              <a:avLst/>
              <a:gdLst/>
              <a:ahLst/>
              <a:cxnLst/>
              <a:rect l="l" t="t" r="r" b="b"/>
              <a:pathLst>
                <a:path w="252095" h="349250">
                  <a:moveTo>
                    <a:pt x="116074" y="349224"/>
                  </a:moveTo>
                  <a:lnTo>
                    <a:pt x="0" y="0"/>
                  </a:lnTo>
                  <a:lnTo>
                    <a:pt x="251624" y="7099"/>
                  </a:lnTo>
                  <a:lnTo>
                    <a:pt x="116074" y="3492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4649565" y="2892219"/>
              <a:ext cx="252095" cy="349250"/>
            </a:xfrm>
            <a:custGeom>
              <a:avLst/>
              <a:gdLst/>
              <a:ahLst/>
              <a:cxnLst/>
              <a:rect l="l" t="t" r="r" b="b"/>
              <a:pathLst>
                <a:path w="252095" h="349250">
                  <a:moveTo>
                    <a:pt x="0" y="0"/>
                  </a:moveTo>
                  <a:lnTo>
                    <a:pt x="116074" y="349224"/>
                  </a:lnTo>
                  <a:lnTo>
                    <a:pt x="251624" y="7099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914890" y="1451914"/>
              <a:ext cx="1088390" cy="438784"/>
            </a:xfrm>
            <a:custGeom>
              <a:avLst/>
              <a:gdLst/>
              <a:ahLst/>
              <a:cxnLst/>
              <a:rect l="l" t="t" r="r" b="b"/>
              <a:pathLst>
                <a:path w="1088389" h="438785">
                  <a:moveTo>
                    <a:pt x="0" y="0"/>
                  </a:moveTo>
                  <a:lnTo>
                    <a:pt x="1088247" y="438669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956087" y="1773848"/>
              <a:ext cx="368300" cy="246379"/>
            </a:xfrm>
            <a:custGeom>
              <a:avLst/>
              <a:gdLst/>
              <a:ahLst/>
              <a:cxnLst/>
              <a:rect l="l" t="t" r="r" b="b"/>
              <a:pathLst>
                <a:path w="368300" h="246380">
                  <a:moveTo>
                    <a:pt x="367774" y="246017"/>
                  </a:moveTo>
                  <a:lnTo>
                    <a:pt x="0" y="233469"/>
                  </a:lnTo>
                  <a:lnTo>
                    <a:pt x="94099" y="0"/>
                  </a:lnTo>
                  <a:lnTo>
                    <a:pt x="367774" y="2460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956087" y="1773848"/>
              <a:ext cx="368300" cy="246379"/>
            </a:xfrm>
            <a:custGeom>
              <a:avLst/>
              <a:gdLst/>
              <a:ahLst/>
              <a:cxnLst/>
              <a:rect l="l" t="t" r="r" b="b"/>
              <a:pathLst>
                <a:path w="368300" h="246380">
                  <a:moveTo>
                    <a:pt x="0" y="233469"/>
                  </a:moveTo>
                  <a:lnTo>
                    <a:pt x="367774" y="246017"/>
                  </a:lnTo>
                  <a:lnTo>
                    <a:pt x="94099" y="0"/>
                  </a:lnTo>
                  <a:lnTo>
                    <a:pt x="0" y="233469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714817" y="1451914"/>
              <a:ext cx="1200150" cy="357505"/>
            </a:xfrm>
            <a:custGeom>
              <a:avLst/>
              <a:gdLst/>
              <a:ahLst/>
              <a:cxnLst/>
              <a:rect l="l" t="t" r="r" b="b"/>
              <a:pathLst>
                <a:path w="1200150" h="357505">
                  <a:moveTo>
                    <a:pt x="1200072" y="0"/>
                  </a:moveTo>
                  <a:lnTo>
                    <a:pt x="0" y="356876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383368" y="1688151"/>
              <a:ext cx="367665" cy="241300"/>
            </a:xfrm>
            <a:custGeom>
              <a:avLst/>
              <a:gdLst/>
              <a:ahLst/>
              <a:cxnLst/>
              <a:rect l="l" t="t" r="r" b="b"/>
              <a:pathLst>
                <a:path w="367664" h="241300">
                  <a:moveTo>
                    <a:pt x="367324" y="241279"/>
                  </a:moveTo>
                  <a:lnTo>
                    <a:pt x="0" y="219209"/>
                  </a:lnTo>
                  <a:lnTo>
                    <a:pt x="295574" y="0"/>
                  </a:lnTo>
                  <a:lnTo>
                    <a:pt x="367324" y="2412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383368" y="1688151"/>
              <a:ext cx="367665" cy="241300"/>
            </a:xfrm>
            <a:custGeom>
              <a:avLst/>
              <a:gdLst/>
              <a:ahLst/>
              <a:cxnLst/>
              <a:rect l="l" t="t" r="r" b="b"/>
              <a:pathLst>
                <a:path w="367664" h="241300">
                  <a:moveTo>
                    <a:pt x="295574" y="0"/>
                  </a:moveTo>
                  <a:lnTo>
                    <a:pt x="0" y="219209"/>
                  </a:lnTo>
                  <a:lnTo>
                    <a:pt x="367324" y="241279"/>
                  </a:lnTo>
                  <a:lnTo>
                    <a:pt x="295574" y="0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6126216" y="3646042"/>
            <a:ext cx="2030095" cy="1162050"/>
            <a:chOff x="4602215" y="3646042"/>
            <a:chExt cx="2030095" cy="1162050"/>
          </a:xfrm>
        </p:grpSpPr>
        <p:sp>
          <p:nvSpPr>
            <p:cNvPr id="36" name="object 36"/>
            <p:cNvSpPr/>
            <p:nvPr/>
          </p:nvSpPr>
          <p:spPr>
            <a:xfrm>
              <a:off x="4762490" y="4343391"/>
              <a:ext cx="3810" cy="81280"/>
            </a:xfrm>
            <a:custGeom>
              <a:avLst/>
              <a:gdLst/>
              <a:ahLst/>
              <a:cxnLst/>
              <a:rect l="l" t="t" r="r" b="b"/>
              <a:pathLst>
                <a:path w="3810" h="81279">
                  <a:moveTo>
                    <a:pt x="0" y="0"/>
                  </a:moveTo>
                  <a:lnTo>
                    <a:pt x="3574" y="80849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4640315" y="4418690"/>
              <a:ext cx="252095" cy="351155"/>
            </a:xfrm>
            <a:custGeom>
              <a:avLst/>
              <a:gdLst/>
              <a:ahLst/>
              <a:cxnLst/>
              <a:rect l="l" t="t" r="r" b="b"/>
              <a:pathLst>
                <a:path w="252095" h="351154">
                  <a:moveTo>
                    <a:pt x="140974" y="350999"/>
                  </a:moveTo>
                  <a:lnTo>
                    <a:pt x="0" y="11074"/>
                  </a:lnTo>
                  <a:lnTo>
                    <a:pt x="251474" y="0"/>
                  </a:lnTo>
                  <a:lnTo>
                    <a:pt x="140974" y="3509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4640315" y="4418690"/>
              <a:ext cx="252095" cy="351155"/>
            </a:xfrm>
            <a:custGeom>
              <a:avLst/>
              <a:gdLst/>
              <a:ahLst/>
              <a:cxnLst/>
              <a:rect l="l" t="t" r="r" b="b"/>
              <a:pathLst>
                <a:path w="252095" h="351154">
                  <a:moveTo>
                    <a:pt x="0" y="11074"/>
                  </a:moveTo>
                  <a:lnTo>
                    <a:pt x="140974" y="350999"/>
                  </a:lnTo>
                  <a:lnTo>
                    <a:pt x="251474" y="0"/>
                  </a:lnTo>
                  <a:lnTo>
                    <a:pt x="0" y="11074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791188" y="3809992"/>
              <a:ext cx="457200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0" y="0"/>
                  </a:moveTo>
                  <a:lnTo>
                    <a:pt x="457199" y="0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6248387" y="3684142"/>
              <a:ext cx="346075" cy="252095"/>
            </a:xfrm>
            <a:custGeom>
              <a:avLst/>
              <a:gdLst/>
              <a:ahLst/>
              <a:cxnLst/>
              <a:rect l="l" t="t" r="r" b="b"/>
              <a:pathLst>
                <a:path w="346075" h="252095">
                  <a:moveTo>
                    <a:pt x="0" y="251699"/>
                  </a:moveTo>
                  <a:lnTo>
                    <a:pt x="0" y="0"/>
                  </a:lnTo>
                  <a:lnTo>
                    <a:pt x="345799" y="125849"/>
                  </a:lnTo>
                  <a:lnTo>
                    <a:pt x="0" y="251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6248387" y="3684142"/>
              <a:ext cx="346075" cy="252095"/>
            </a:xfrm>
            <a:custGeom>
              <a:avLst/>
              <a:gdLst/>
              <a:ahLst/>
              <a:cxnLst/>
              <a:rect l="l" t="t" r="r" b="b"/>
              <a:pathLst>
                <a:path w="346075" h="252095">
                  <a:moveTo>
                    <a:pt x="0" y="251699"/>
                  </a:moveTo>
                  <a:lnTo>
                    <a:pt x="345799" y="125849"/>
                  </a:lnTo>
                  <a:lnTo>
                    <a:pt x="0" y="0"/>
                  </a:lnTo>
                  <a:lnTo>
                    <a:pt x="0" y="251699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3809996" y="3646043"/>
            <a:ext cx="1374775" cy="328295"/>
            <a:chOff x="2285995" y="3646042"/>
            <a:chExt cx="1374775" cy="328295"/>
          </a:xfrm>
        </p:grpSpPr>
        <p:sp>
          <p:nvSpPr>
            <p:cNvPr id="43" name="object 43"/>
            <p:cNvSpPr/>
            <p:nvPr/>
          </p:nvSpPr>
          <p:spPr>
            <a:xfrm>
              <a:off x="2285995" y="3809992"/>
              <a:ext cx="990600" cy="0"/>
            </a:xfrm>
            <a:custGeom>
              <a:avLst/>
              <a:gdLst/>
              <a:ahLst/>
              <a:cxnLst/>
              <a:rect l="l" t="t" r="r" b="b"/>
              <a:pathLst>
                <a:path w="990600">
                  <a:moveTo>
                    <a:pt x="0" y="0"/>
                  </a:moveTo>
                  <a:lnTo>
                    <a:pt x="990598" y="0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3276593" y="3684142"/>
              <a:ext cx="346075" cy="252095"/>
            </a:xfrm>
            <a:custGeom>
              <a:avLst/>
              <a:gdLst/>
              <a:ahLst/>
              <a:cxnLst/>
              <a:rect l="l" t="t" r="r" b="b"/>
              <a:pathLst>
                <a:path w="346075" h="252095">
                  <a:moveTo>
                    <a:pt x="0" y="251699"/>
                  </a:moveTo>
                  <a:lnTo>
                    <a:pt x="0" y="0"/>
                  </a:lnTo>
                  <a:lnTo>
                    <a:pt x="345799" y="125849"/>
                  </a:lnTo>
                  <a:lnTo>
                    <a:pt x="0" y="251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3276593" y="3684142"/>
              <a:ext cx="346075" cy="252095"/>
            </a:xfrm>
            <a:custGeom>
              <a:avLst/>
              <a:gdLst/>
              <a:ahLst/>
              <a:cxnLst/>
              <a:rect l="l" t="t" r="r" b="b"/>
              <a:pathLst>
                <a:path w="346075" h="252095">
                  <a:moveTo>
                    <a:pt x="0" y="251699"/>
                  </a:moveTo>
                  <a:lnTo>
                    <a:pt x="345799" y="125849"/>
                  </a:lnTo>
                  <a:lnTo>
                    <a:pt x="0" y="0"/>
                  </a:lnTo>
                  <a:lnTo>
                    <a:pt x="0" y="251699"/>
                  </a:lnTo>
                  <a:close/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2942233" y="0"/>
            <a:ext cx="68376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-5" dirty="0">
                <a:solidFill>
                  <a:srgbClr val="000000"/>
                </a:solidFill>
              </a:rPr>
              <a:t>Sơ đồ bộ </a:t>
            </a:r>
            <a:r>
              <a:rPr sz="2800" dirty="0">
                <a:solidFill>
                  <a:srgbClr val="000000"/>
                </a:solidFill>
              </a:rPr>
              <a:t>máy </a:t>
            </a:r>
            <a:r>
              <a:rPr sz="2800" spc="-5" dirty="0">
                <a:solidFill>
                  <a:srgbClr val="000000"/>
                </a:solidFill>
              </a:rPr>
              <a:t>chính </a:t>
            </a:r>
            <a:r>
              <a:rPr sz="2800" dirty="0">
                <a:solidFill>
                  <a:srgbClr val="000000"/>
                </a:solidFill>
              </a:rPr>
              <a:t>trị </a:t>
            </a:r>
            <a:r>
              <a:rPr sz="2800" spc="-5" dirty="0">
                <a:solidFill>
                  <a:srgbClr val="000000"/>
                </a:solidFill>
              </a:rPr>
              <a:t>nhà nước </a:t>
            </a:r>
            <a:r>
              <a:rPr sz="2800" dirty="0">
                <a:solidFill>
                  <a:srgbClr val="000000"/>
                </a:solidFill>
              </a:rPr>
              <a:t>thời</a:t>
            </a:r>
            <a:r>
              <a:rPr sz="2800" spc="-70" dirty="0">
                <a:solidFill>
                  <a:srgbClr val="000000"/>
                </a:solidFill>
              </a:rPr>
              <a:t> </a:t>
            </a:r>
            <a:r>
              <a:rPr sz="2800" spc="-5" dirty="0">
                <a:solidFill>
                  <a:srgbClr val="000000"/>
                </a:solidFill>
              </a:rPr>
              <a:t>Đường</a:t>
            </a:r>
            <a:endParaRPr sz="2800"/>
          </a:p>
        </p:txBody>
      </p:sp>
      <p:grpSp>
        <p:nvGrpSpPr>
          <p:cNvPr id="47" name="object 47"/>
          <p:cNvGrpSpPr/>
          <p:nvPr/>
        </p:nvGrpSpPr>
        <p:grpSpPr>
          <a:xfrm>
            <a:off x="2482036" y="5791176"/>
            <a:ext cx="7572375" cy="923925"/>
            <a:chOff x="958035" y="5791175"/>
            <a:chExt cx="7572375" cy="923925"/>
          </a:xfrm>
        </p:grpSpPr>
        <p:sp>
          <p:nvSpPr>
            <p:cNvPr id="48" name="object 48"/>
            <p:cNvSpPr/>
            <p:nvPr/>
          </p:nvSpPr>
          <p:spPr>
            <a:xfrm>
              <a:off x="962798" y="5795938"/>
              <a:ext cx="7562850" cy="914400"/>
            </a:xfrm>
            <a:custGeom>
              <a:avLst/>
              <a:gdLst/>
              <a:ahLst/>
              <a:cxnLst/>
              <a:rect l="l" t="t" r="r" b="b"/>
              <a:pathLst>
                <a:path w="7562850" h="914400">
                  <a:moveTo>
                    <a:pt x="7409910" y="914398"/>
                  </a:moveTo>
                  <a:lnTo>
                    <a:pt x="152399" y="914398"/>
                  </a:lnTo>
                  <a:lnTo>
                    <a:pt x="104228" y="906629"/>
                  </a:lnTo>
                  <a:lnTo>
                    <a:pt x="62393" y="884995"/>
                  </a:lnTo>
                  <a:lnTo>
                    <a:pt x="29403" y="852006"/>
                  </a:lnTo>
                  <a:lnTo>
                    <a:pt x="7769" y="810171"/>
                  </a:lnTo>
                  <a:lnTo>
                    <a:pt x="0" y="761998"/>
                  </a:lnTo>
                  <a:lnTo>
                    <a:pt x="0" y="152399"/>
                  </a:lnTo>
                  <a:lnTo>
                    <a:pt x="7769" y="104236"/>
                  </a:lnTo>
                  <a:lnTo>
                    <a:pt x="29403" y="62402"/>
                  </a:lnTo>
                  <a:lnTo>
                    <a:pt x="62393" y="29409"/>
                  </a:lnTo>
                  <a:lnTo>
                    <a:pt x="104228" y="7771"/>
                  </a:lnTo>
                  <a:lnTo>
                    <a:pt x="152399" y="0"/>
                  </a:lnTo>
                  <a:lnTo>
                    <a:pt x="7409910" y="0"/>
                  </a:lnTo>
                  <a:lnTo>
                    <a:pt x="7468241" y="11609"/>
                  </a:lnTo>
                  <a:lnTo>
                    <a:pt x="7517685" y="44649"/>
                  </a:lnTo>
                  <a:lnTo>
                    <a:pt x="7550713" y="94090"/>
                  </a:lnTo>
                  <a:lnTo>
                    <a:pt x="7562309" y="152399"/>
                  </a:lnTo>
                  <a:lnTo>
                    <a:pt x="7562309" y="761998"/>
                  </a:lnTo>
                  <a:lnTo>
                    <a:pt x="7554541" y="810171"/>
                  </a:lnTo>
                  <a:lnTo>
                    <a:pt x="7532907" y="852006"/>
                  </a:lnTo>
                  <a:lnTo>
                    <a:pt x="7499918" y="884995"/>
                  </a:lnTo>
                  <a:lnTo>
                    <a:pt x="7458082" y="906629"/>
                  </a:lnTo>
                  <a:lnTo>
                    <a:pt x="7409910" y="914398"/>
                  </a:lnTo>
                  <a:close/>
                </a:path>
              </a:pathLst>
            </a:custGeom>
            <a:solidFill>
              <a:srgbClr val="FBE4D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962798" y="5795938"/>
              <a:ext cx="7562850" cy="914400"/>
            </a:xfrm>
            <a:custGeom>
              <a:avLst/>
              <a:gdLst/>
              <a:ahLst/>
              <a:cxnLst/>
              <a:rect l="l" t="t" r="r" b="b"/>
              <a:pathLst>
                <a:path w="7562850" h="914400">
                  <a:moveTo>
                    <a:pt x="0" y="152399"/>
                  </a:moveTo>
                  <a:lnTo>
                    <a:pt x="7769" y="104236"/>
                  </a:lnTo>
                  <a:lnTo>
                    <a:pt x="29403" y="62402"/>
                  </a:lnTo>
                  <a:lnTo>
                    <a:pt x="62393" y="29409"/>
                  </a:lnTo>
                  <a:lnTo>
                    <a:pt x="104228" y="7771"/>
                  </a:lnTo>
                  <a:lnTo>
                    <a:pt x="152399" y="0"/>
                  </a:lnTo>
                  <a:lnTo>
                    <a:pt x="7409910" y="0"/>
                  </a:lnTo>
                  <a:lnTo>
                    <a:pt x="7468241" y="11609"/>
                  </a:lnTo>
                  <a:lnTo>
                    <a:pt x="7517684" y="44649"/>
                  </a:lnTo>
                  <a:lnTo>
                    <a:pt x="7550712" y="94090"/>
                  </a:lnTo>
                  <a:lnTo>
                    <a:pt x="7562309" y="152399"/>
                  </a:lnTo>
                  <a:lnTo>
                    <a:pt x="7562309" y="761998"/>
                  </a:lnTo>
                  <a:lnTo>
                    <a:pt x="7554540" y="810171"/>
                  </a:lnTo>
                  <a:lnTo>
                    <a:pt x="7532907" y="852006"/>
                  </a:lnTo>
                  <a:lnTo>
                    <a:pt x="7499918" y="884995"/>
                  </a:lnTo>
                  <a:lnTo>
                    <a:pt x="7458082" y="906629"/>
                  </a:lnTo>
                  <a:lnTo>
                    <a:pt x="7409910" y="914398"/>
                  </a:lnTo>
                  <a:lnTo>
                    <a:pt x="152399" y="914398"/>
                  </a:lnTo>
                  <a:lnTo>
                    <a:pt x="104228" y="906629"/>
                  </a:lnTo>
                  <a:lnTo>
                    <a:pt x="62393" y="884995"/>
                  </a:lnTo>
                  <a:lnTo>
                    <a:pt x="29403" y="852006"/>
                  </a:lnTo>
                  <a:lnTo>
                    <a:pt x="7769" y="810171"/>
                  </a:lnTo>
                  <a:lnTo>
                    <a:pt x="0" y="761998"/>
                  </a:lnTo>
                  <a:lnTo>
                    <a:pt x="0" y="1523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2636533" y="5862496"/>
            <a:ext cx="7262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554345" algn="l"/>
              </a:tabLst>
            </a:pP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- </a:t>
            </a:r>
            <a:r>
              <a:rPr sz="24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Bộ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máy </a:t>
            </a:r>
            <a:r>
              <a:rPr sz="24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nhà nước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từ trung </a:t>
            </a:r>
            <a:r>
              <a:rPr sz="24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ương</a:t>
            </a:r>
            <a:r>
              <a:rPr sz="2400" b="1" spc="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đến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Times New Roman"/>
                <a:cs typeface="Times New Roman"/>
              </a:rPr>
              <a:t>địa	phương</a:t>
            </a:r>
            <a:r>
              <a:rPr sz="2400" b="1" spc="-8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prstClr val="black"/>
                </a:solidFill>
                <a:latin typeface="Times New Roman"/>
                <a:cs typeface="Times New Roman"/>
              </a:rPr>
              <a:t>từng</a:t>
            </a: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135159" y="6262545"/>
            <a:ext cx="2265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3600" b="1" spc="-7" baseline="5787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sz="3600" b="1" spc="-397" baseline="5787" dirty="0">
                <a:solidFill>
                  <a:prstClr val="black"/>
                </a:solidFill>
                <a:latin typeface="Times New Roman"/>
                <a:cs typeface="Times New Roman"/>
              </a:rPr>
              <a:t>ư</a:t>
            </a:r>
            <a:r>
              <a:rPr sz="900" spc="-340" dirty="0">
                <a:solidFill>
                  <a:srgbClr val="878787"/>
                </a:solidFill>
                <a:latin typeface="Arial"/>
                <a:cs typeface="Arial"/>
              </a:rPr>
              <a:t>K</a:t>
            </a:r>
            <a:r>
              <a:rPr sz="3600" b="1" spc="-1492" baseline="5787" dirty="0">
                <a:solidFill>
                  <a:prstClr val="black"/>
                </a:solidFill>
                <a:latin typeface="Times New Roman"/>
                <a:cs typeface="Times New Roman"/>
              </a:rPr>
              <a:t>ớ</a:t>
            </a:r>
            <a:r>
              <a:rPr sz="900" spc="-5" dirty="0">
                <a:solidFill>
                  <a:srgbClr val="878787"/>
                </a:solidFill>
                <a:latin typeface="Arial"/>
                <a:cs typeface="Arial"/>
              </a:rPr>
              <a:t>N</a:t>
            </a:r>
            <a:r>
              <a:rPr sz="900" spc="-210" dirty="0">
                <a:solidFill>
                  <a:srgbClr val="878787"/>
                </a:solidFill>
                <a:latin typeface="Arial"/>
                <a:cs typeface="Arial"/>
              </a:rPr>
              <a:t>T</a:t>
            </a:r>
            <a:r>
              <a:rPr sz="3600" b="1" spc="-1289" baseline="5787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r>
              <a:rPr sz="900" spc="-5" dirty="0">
                <a:solidFill>
                  <a:srgbClr val="878787"/>
                </a:solidFill>
                <a:latin typeface="Arial"/>
                <a:cs typeface="Arial"/>
              </a:rPr>
              <a:t>T&amp;</a:t>
            </a:r>
            <a:r>
              <a:rPr sz="900" spc="-345" dirty="0">
                <a:solidFill>
                  <a:srgbClr val="878787"/>
                </a:solidFill>
                <a:latin typeface="Arial"/>
                <a:cs typeface="Arial"/>
              </a:rPr>
              <a:t>C</a:t>
            </a:r>
            <a:r>
              <a:rPr sz="3600" b="1" spc="-1492" baseline="5787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900" spc="-5" dirty="0">
                <a:solidFill>
                  <a:srgbClr val="878787"/>
                </a:solidFill>
                <a:latin typeface="Arial"/>
                <a:cs typeface="Arial"/>
              </a:rPr>
              <a:t>S-</a:t>
            </a:r>
            <a:r>
              <a:rPr sz="900" spc="-409" dirty="0">
                <a:solidFill>
                  <a:srgbClr val="878787"/>
                </a:solidFill>
                <a:latin typeface="Arial"/>
                <a:cs typeface="Arial"/>
              </a:rPr>
              <a:t>0</a:t>
            </a:r>
            <a:r>
              <a:rPr sz="3600" b="1" spc="-1192" baseline="5787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900" spc="-5" dirty="0">
                <a:solidFill>
                  <a:srgbClr val="878787"/>
                </a:solidFill>
                <a:latin typeface="Arial"/>
                <a:cs typeface="Arial"/>
              </a:rPr>
              <a:t>9</a:t>
            </a:r>
            <a:r>
              <a:rPr sz="900" spc="-210" dirty="0">
                <a:solidFill>
                  <a:srgbClr val="878787"/>
                </a:solidFill>
                <a:latin typeface="Arial"/>
                <a:cs typeface="Arial"/>
              </a:rPr>
              <a:t>1</a:t>
            </a:r>
            <a:r>
              <a:rPr sz="3600" b="1" spc="-1492" baseline="5787" dirty="0">
                <a:solidFill>
                  <a:prstClr val="black"/>
                </a:solidFill>
                <a:latin typeface="Times New Roman"/>
                <a:cs typeface="Times New Roman"/>
              </a:rPr>
              <a:t>à</a:t>
            </a:r>
            <a:r>
              <a:rPr sz="900" spc="-5" dirty="0">
                <a:solidFill>
                  <a:srgbClr val="878787"/>
                </a:solidFill>
                <a:latin typeface="Arial"/>
                <a:cs typeface="Arial"/>
              </a:rPr>
              <a:t>9</a:t>
            </a:r>
            <a:r>
              <a:rPr sz="900" spc="-10" dirty="0">
                <a:solidFill>
                  <a:srgbClr val="878787"/>
                </a:solidFill>
                <a:latin typeface="Arial"/>
                <a:cs typeface="Arial"/>
              </a:rPr>
              <a:t>5</a:t>
            </a:r>
            <a:r>
              <a:rPr sz="3600" b="1" spc="-1995" baseline="5787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900" spc="-5" dirty="0">
                <a:solidFill>
                  <a:srgbClr val="878787"/>
                </a:solidFill>
                <a:latin typeface="Arial"/>
                <a:cs typeface="Arial"/>
              </a:rPr>
              <a:t>742</a:t>
            </a:r>
            <a:r>
              <a:rPr sz="900" spc="-75" dirty="0">
                <a:solidFill>
                  <a:srgbClr val="878787"/>
                </a:solidFill>
                <a:latin typeface="Arial"/>
                <a:cs typeface="Arial"/>
              </a:rPr>
              <a:t>9</a:t>
            </a:r>
            <a:r>
              <a:rPr sz="3600" b="1" spc="-1095" baseline="5787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900" dirty="0">
                <a:solidFill>
                  <a:srgbClr val="878787"/>
                </a:solidFill>
                <a:latin typeface="Arial"/>
                <a:cs typeface="Arial"/>
              </a:rPr>
              <a:t>5</a:t>
            </a:r>
            <a:r>
              <a:rPr sz="900" spc="-2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sz="3600" b="1" baseline="5787" dirty="0">
                <a:solidFill>
                  <a:prstClr val="black"/>
                </a:solidFill>
                <a:latin typeface="Times New Roman"/>
                <a:cs typeface="Times New Roman"/>
              </a:rPr>
              <a:t>hiện.</a:t>
            </a:r>
            <a:endParaRPr sz="3600" baseline="578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813769" y="6453045"/>
            <a:ext cx="1530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srgbClr val="878787"/>
                </a:solidFill>
                <a:latin typeface="Arial"/>
                <a:cs typeface="Arial"/>
              </a:rPr>
              <a:t>13</a:t>
            </a:r>
            <a:endParaRPr sz="9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56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35527" y="368128"/>
            <a:ext cx="6012873" cy="4924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0743" y="5441799"/>
            <a:ext cx="498420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b="1" i="1" spc="-5" dirty="0">
                <a:solidFill>
                  <a:schemeClr val="tx2"/>
                </a:solidFill>
                <a:latin typeface="Arial"/>
                <a:cs typeface="Arial"/>
              </a:rPr>
              <a:t>Ảnh </a:t>
            </a:r>
            <a:r>
              <a:rPr sz="2000" b="1" i="1" dirty="0">
                <a:solidFill>
                  <a:schemeClr val="tx2"/>
                </a:solidFill>
                <a:latin typeface="Arial"/>
                <a:cs typeface="Arial"/>
              </a:rPr>
              <a:t>minh </a:t>
            </a:r>
            <a:r>
              <a:rPr sz="2000" b="1" i="1" spc="-5" dirty="0">
                <a:solidFill>
                  <a:schemeClr val="tx2"/>
                </a:solidFill>
                <a:latin typeface="Arial"/>
                <a:cs typeface="Arial"/>
              </a:rPr>
              <a:t>hoạ </a:t>
            </a:r>
            <a:r>
              <a:rPr sz="2000" b="1" i="1" dirty="0">
                <a:solidFill>
                  <a:schemeClr val="tx2"/>
                </a:solidFill>
                <a:latin typeface="Arial"/>
                <a:cs typeface="Arial"/>
              </a:rPr>
              <a:t>các </a:t>
            </a:r>
            <a:r>
              <a:rPr sz="2000" b="1" i="1" spc="-5" dirty="0">
                <a:solidFill>
                  <a:schemeClr val="tx2"/>
                </a:solidFill>
                <a:latin typeface="Arial"/>
                <a:cs typeface="Arial"/>
              </a:rPr>
              <a:t>quan </a:t>
            </a:r>
            <a:r>
              <a:rPr sz="2000" b="1" i="1" dirty="0">
                <a:solidFill>
                  <a:schemeClr val="tx2"/>
                </a:solidFill>
                <a:latin typeface="Arial"/>
                <a:cs typeface="Arial"/>
              </a:rPr>
              <a:t>khảo </a:t>
            </a:r>
            <a:r>
              <a:rPr sz="2000" b="1" i="1" spc="-5" dirty="0">
                <a:solidFill>
                  <a:schemeClr val="tx2"/>
                </a:solidFill>
                <a:latin typeface="Arial"/>
                <a:cs typeface="Arial"/>
              </a:rPr>
              <a:t>thí đang </a:t>
            </a:r>
            <a:r>
              <a:rPr sz="2000" b="1" i="1" dirty="0">
                <a:solidFill>
                  <a:schemeClr val="tx2"/>
                </a:solidFill>
                <a:latin typeface="Arial"/>
                <a:cs typeface="Arial"/>
              </a:rPr>
              <a:t>chấm</a:t>
            </a:r>
            <a:r>
              <a:rPr sz="2000" b="1" i="1" spc="-9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2000" b="1" i="1" spc="-5" dirty="0">
                <a:solidFill>
                  <a:schemeClr val="tx2"/>
                </a:solidFill>
                <a:latin typeface="Arial"/>
                <a:cs typeface="Arial"/>
              </a:rPr>
              <a:t>thi</a:t>
            </a:r>
            <a:endParaRPr sz="20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4067157" y="6463874"/>
            <a:ext cx="271779" cy="140423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spcBef>
                <a:spcPts val="15"/>
              </a:spcBef>
            </a:pPr>
            <a:fld id="{81D60167-4931-47E6-BA6A-407CBD079E47}" type="slidenum">
              <a:rPr dirty="0"/>
              <a:pPr marL="38100">
                <a:spcBef>
                  <a:spcPts val="15"/>
                </a:spcBef>
              </a:pPr>
              <a:t>9</a:t>
            </a:fld>
            <a:endParaRPr dirty="0"/>
          </a:p>
        </p:txBody>
      </p:sp>
      <p:pic>
        <p:nvPicPr>
          <p:cNvPr id="1026" name="Picture 2" descr="https://upload.wikimedia.org/wikipedia/commons/f/f9/Civilserviceexa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54" y="368128"/>
            <a:ext cx="5659294" cy="492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107381" y="5441799"/>
            <a:ext cx="49665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i="1" dirty="0">
                <a:solidFill>
                  <a:schemeClr val="tx2"/>
                </a:solidFill>
              </a:rPr>
              <a:t>Sĩ tử xem tên những người được xướng danh trên bảng vàng</a:t>
            </a:r>
            <a:endParaRPr lang="en-US" sz="20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2981</Words>
  <Application>Microsoft Office PowerPoint</Application>
  <PresentationFormat>Widescreen</PresentationFormat>
  <Paragraphs>270</Paragraphs>
  <Slides>48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Symbol</vt:lpstr>
      <vt:lpstr>Tahoma</vt:lpstr>
      <vt:lpstr>TeXGyreTermes</vt:lpstr>
      <vt:lpstr>Times New Roman</vt:lpstr>
      <vt:lpstr>Wingdings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Sơ đồ bộ máy chính trị nhà nước thời Đường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4: TRUNG QUỐC TỪ THẾ KỈ VII ĐẾN THẾ KỈ XIX</vt:lpstr>
      <vt:lpstr>BÀI 4: TRUNG QUỐC TỪ THẾ KỈ VII ĐẾN THẾ KỈ XIX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4: TRUNG QUỐC TỪ THẾ KỈ VII ĐẾN THẾ KỈ XIX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Ngân (ADAS – GV)</dc:creator>
  <cp:lastModifiedBy>ASUS</cp:lastModifiedBy>
  <cp:revision>77</cp:revision>
  <dcterms:created xsi:type="dcterms:W3CDTF">2021-08-20T03:59:31Z</dcterms:created>
  <dcterms:modified xsi:type="dcterms:W3CDTF">2025-04-08T01:02:54Z</dcterms:modified>
</cp:coreProperties>
</file>