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9" r:id="rId4"/>
    <p:sldId id="316" r:id="rId5"/>
    <p:sldId id="347" r:id="rId6"/>
    <p:sldId id="348" r:id="rId7"/>
    <p:sldId id="349" r:id="rId8"/>
    <p:sldId id="350" r:id="rId9"/>
    <p:sldId id="351" r:id="rId10"/>
    <p:sldId id="283" r:id="rId11"/>
    <p:sldId id="276" r:id="rId12"/>
    <p:sldId id="298" r:id="rId13"/>
    <p:sldId id="327" r:id="rId14"/>
    <p:sldId id="337" r:id="rId15"/>
    <p:sldId id="338" r:id="rId16"/>
    <p:sldId id="346" r:id="rId17"/>
    <p:sldId id="325" r:id="rId18"/>
    <p:sldId id="313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8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5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:a16="http://schemas.microsoft.com/office/drawing/2014/main" xmlns="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064789" y="265557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My </a:t>
            </a:r>
            <a:r>
              <a:rPr lang="en-US" sz="3200" b="1" dirty="0" err="1">
                <a:solidFill>
                  <a:srgbClr val="0FB7BD"/>
                </a:solidFill>
              </a:rPr>
              <a:t>favourite</a:t>
            </a:r>
            <a:r>
              <a:rPr lang="en-US" sz="3200" b="1" dirty="0">
                <a:solidFill>
                  <a:srgbClr val="0FB7BD"/>
                </a:solidFill>
              </a:rPr>
              <a:t> hobby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:a16="http://schemas.microsoft.com/office/drawing/2014/main" xmlns="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:a16="http://schemas.microsoft.com/office/drawing/2014/main" xmlns="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xmlns="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:a16="http://schemas.microsoft.com/office/drawing/2014/main" xmlns="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:a16="http://schemas.microsoft.com/office/drawing/2014/main" xmlns="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:a16="http://schemas.microsoft.com/office/drawing/2014/main" xmlns="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:a16="http://schemas.microsoft.com/office/drawing/2014/main" xmlns="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2961</TotalTime>
  <Words>506</Words>
  <Application>Microsoft Office PowerPoint</Application>
  <PresentationFormat>Custom</PresentationFormat>
  <Paragraphs>148</Paragraphs>
  <Slides>20</Slides>
  <Notes>17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184</cp:revision>
  <dcterms:created xsi:type="dcterms:W3CDTF">2020-12-09T02:04:09Z</dcterms:created>
  <dcterms:modified xsi:type="dcterms:W3CDTF">2025-09-06T08:35:43Z</dcterms:modified>
</cp:coreProperties>
</file>