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44" r:id="rId4"/>
    <p:sldId id="279" r:id="rId5"/>
    <p:sldId id="281" r:id="rId6"/>
    <p:sldId id="343" r:id="rId7"/>
    <p:sldId id="337" r:id="rId8"/>
    <p:sldId id="331" r:id="rId9"/>
    <p:sldId id="332" r:id="rId10"/>
    <p:sldId id="313" r:id="rId11"/>
    <p:sldId id="333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87" d="100"/>
          <a:sy n="87" d="100"/>
        </p:scale>
        <p:origin x="-8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84A82B2-E214-4D07-B9C7-A253F69C6429}"/>
              </a:ext>
            </a:extLst>
          </p:cNvPr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</a:t>
            </a:r>
            <a:r>
              <a:rPr lang="en-US" sz="2400" b="1" i="1" smtClean="0">
                <a:solidFill>
                  <a:srgbClr val="00A9A5"/>
                </a:solidFill>
              </a:rPr>
              <a:t>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3940004-1AD1-42C4-8969-0FFDA8C4BC43}"/>
              </a:ext>
            </a:extLst>
          </p:cNvPr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9215BE-6C11-4E4B-A933-999F74D0B673}"/>
              </a:ext>
            </a:extLst>
          </p:cNvPr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605811-5BF7-4813-A2ED-38AFF596E70C}"/>
              </a:ext>
            </a:extLst>
          </p:cNvPr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</a:t>
            </a:r>
            <a:r>
              <a:rPr lang="en-US" sz="2400" b="1" i="1" smtClean="0">
                <a:solidFill>
                  <a:srgbClr val="00A9A5"/>
                </a:solidFill>
              </a:rPr>
              <a:t>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5EB225-9832-467B-8716-81C2411A69E3}"/>
              </a:ext>
            </a:extLst>
          </p:cNvPr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xmlns="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xmlns="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xmlns="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62650" y="2630791"/>
            <a:ext cx="58679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some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</a:t>
            </a:r>
            <a:r>
              <a:rPr lang="en-US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Ss’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Ss’ skills of cooperating with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teammates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xmlns="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B6F30F-3425-407D-B01E-DFAA6D0C1FD1}"/>
              </a:ext>
            </a:extLst>
          </p:cNvPr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</a:t>
            </a:r>
            <a:r>
              <a:rPr lang="en-US" sz="2400" dirty="0" smtClean="0"/>
              <a:t>ater</a:t>
            </a:r>
            <a:r>
              <a:rPr lang="en-US" sz="2400" dirty="0"/>
              <a:t>, grow, flowers, vegetable.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28" y="2138059"/>
            <a:ext cx="7847463" cy="412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0B3834-4C81-4FEB-AFD7-98DFCE8021FF}"/>
              </a:ext>
            </a:extLst>
          </p:cNvPr>
          <p:cNvSpPr txBox="1"/>
          <p:nvPr/>
        </p:nvSpPr>
        <p:spPr>
          <a:xfrm>
            <a:off x="566382" y="1405719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</a:t>
            </a:r>
            <a:r>
              <a:rPr lang="en-US" sz="3200" b="1" smtClean="0">
                <a:solidFill>
                  <a:schemeClr val="accent2"/>
                </a:solidFill>
              </a:rPr>
              <a:t>present simple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xmlns="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8585C9-85ED-4AFD-B34C-2F833378BB93}"/>
              </a:ext>
            </a:extLst>
          </p:cNvPr>
          <p:cNvSpPr txBox="1"/>
          <p:nvPr/>
        </p:nvSpPr>
        <p:spPr>
          <a:xfrm>
            <a:off x="4962832" y="2152154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make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0A0D7E8-7C63-4299-AB33-A824C4404B42}"/>
              </a:ext>
            </a:extLst>
          </p:cNvPr>
          <p:cNvSpPr txBox="1"/>
          <p:nvPr/>
        </p:nvSpPr>
        <p:spPr>
          <a:xfrm>
            <a:off x="2542863" y="3075057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FDC6931-6A78-4D3E-85B7-7FC9359990B0}"/>
              </a:ext>
            </a:extLst>
          </p:cNvPr>
          <p:cNvSpPr txBox="1"/>
          <p:nvPr/>
        </p:nvSpPr>
        <p:spPr>
          <a:xfrm>
            <a:off x="5445029" y="3058908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46348CA-ADC9-4325-8E43-41AF03B9F40C}"/>
              </a:ext>
            </a:extLst>
          </p:cNvPr>
          <p:cNvSpPr txBox="1"/>
          <p:nvPr/>
        </p:nvSpPr>
        <p:spPr>
          <a:xfrm>
            <a:off x="2856688" y="3981811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7CB73E-B21C-4350-8F21-60D5FAB249D7}"/>
              </a:ext>
            </a:extLst>
          </p:cNvPr>
          <p:cNvSpPr txBox="1"/>
          <p:nvPr/>
        </p:nvSpPr>
        <p:spPr>
          <a:xfrm>
            <a:off x="3540522" y="4888565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6BB41F-FF51-4814-A3C6-18BD841018A3}"/>
              </a:ext>
            </a:extLst>
          </p:cNvPr>
          <p:cNvSpPr txBox="1"/>
          <p:nvPr/>
        </p:nvSpPr>
        <p:spPr>
          <a:xfrm>
            <a:off x="1719868" y="5795244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Does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F9EEE8-F5AF-40ED-9E8B-51CA77C09F63}"/>
              </a:ext>
            </a:extLst>
          </p:cNvPr>
          <p:cNvSpPr txBox="1"/>
          <p:nvPr/>
        </p:nvSpPr>
        <p:spPr>
          <a:xfrm>
            <a:off x="6985139" y="5795244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8FA4E60-02F8-4881-A0AE-7355AEC00ABB}"/>
              </a:ext>
            </a:extLst>
          </p:cNvPr>
          <p:cNvSpPr txBox="1"/>
          <p:nvPr/>
        </p:nvSpPr>
        <p:spPr>
          <a:xfrm>
            <a:off x="9213032" y="1958885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E6666C-43AB-418B-94E4-D62B4C7F7514}"/>
              </a:ext>
            </a:extLst>
          </p:cNvPr>
          <p:cNvSpPr txBox="1"/>
          <p:nvPr/>
        </p:nvSpPr>
        <p:spPr>
          <a:xfrm>
            <a:off x="4528457" y="2723699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04E0614-4A31-46F2-85DC-353986D64EC8}"/>
              </a:ext>
            </a:extLst>
          </p:cNvPr>
          <p:cNvSpPr txBox="1"/>
          <p:nvPr/>
        </p:nvSpPr>
        <p:spPr>
          <a:xfrm>
            <a:off x="3811110" y="3464106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CD3980-5575-4C96-B06A-78AD17D043CC}"/>
              </a:ext>
            </a:extLst>
          </p:cNvPr>
          <p:cNvSpPr txBox="1"/>
          <p:nvPr/>
        </p:nvSpPr>
        <p:spPr>
          <a:xfrm>
            <a:off x="1078804" y="4181570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5B0E0D-0619-4B87-A37A-307495D82D1C}"/>
              </a:ext>
            </a:extLst>
          </p:cNvPr>
          <p:cNvSpPr txBox="1"/>
          <p:nvPr/>
        </p:nvSpPr>
        <p:spPr>
          <a:xfrm>
            <a:off x="9726366" y="4181570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F4C2A81-3094-44EF-B62A-FE68FEA5B887}"/>
              </a:ext>
            </a:extLst>
          </p:cNvPr>
          <p:cNvSpPr txBox="1"/>
          <p:nvPr/>
        </p:nvSpPr>
        <p:spPr>
          <a:xfrm>
            <a:off x="3727855" y="4878963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381</Words>
  <Application>Microsoft Office PowerPoint</Application>
  <PresentationFormat>Custom</PresentationFormat>
  <Paragraphs>82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179</cp:revision>
  <dcterms:created xsi:type="dcterms:W3CDTF">2020-12-09T02:04:09Z</dcterms:created>
  <dcterms:modified xsi:type="dcterms:W3CDTF">2025-09-06T08:44:09Z</dcterms:modified>
</cp:coreProperties>
</file>