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1" r:id="rId2"/>
    <p:sldId id="256" r:id="rId3"/>
    <p:sldId id="279" r:id="rId4"/>
    <p:sldId id="363" r:id="rId5"/>
    <p:sldId id="281" r:id="rId6"/>
    <p:sldId id="346" r:id="rId7"/>
    <p:sldId id="366" r:id="rId8"/>
    <p:sldId id="367" r:id="rId9"/>
    <p:sldId id="368" r:id="rId10"/>
    <p:sldId id="370" r:id="rId11"/>
    <p:sldId id="314" r:id="rId12"/>
    <p:sldId id="33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048DA4"/>
    <a:srgbClr val="00A9A5"/>
    <a:srgbClr val="FFDAAB"/>
    <a:srgbClr val="F7941E"/>
    <a:srgbClr val="CBEAF0"/>
    <a:srgbClr val="48C0B6"/>
    <a:srgbClr val="FBB040"/>
    <a:srgbClr val="00B2A5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87" d="100"/>
          <a:sy n="87" d="100"/>
        </p:scale>
        <p:origin x="-8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9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5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7" y="1298130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3ABDAD-D05E-49BB-95FA-53151C9EBE14}"/>
              </a:ext>
            </a:extLst>
          </p:cNvPr>
          <p:cNvSpPr txBox="1"/>
          <p:nvPr/>
        </p:nvSpPr>
        <p:spPr>
          <a:xfrm>
            <a:off x="5343331" y="2544123"/>
            <a:ext cx="609600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have 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only about 30 minutes. 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too.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exercising,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86167" y="235094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</a:t>
            </a:r>
            <a:r>
              <a:rPr lang="en-US" sz="2800">
                <a:latin typeface="Calibri (Body)"/>
              </a:rPr>
              <a:t>topic </a:t>
            </a:r>
            <a:r>
              <a:rPr lang="en-US" sz="2800" i="1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</a:t>
            </a:r>
            <a:r>
              <a:rPr lang="en-US" sz="2800">
                <a:latin typeface="Calibri (Body)"/>
              </a:rPr>
              <a:t>about </a:t>
            </a:r>
            <a:r>
              <a:rPr lang="en-US" sz="2800" smtClean="0">
                <a:latin typeface="Calibri (Body)"/>
              </a:rPr>
              <a:t>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235094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6018" y="2103882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688" y="3171291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4: COMMUNICATION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6290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HOBBIES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074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xmlns="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00" y="2392816"/>
            <a:ext cx="58388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3102429" y="2356757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1170215" y="2941532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5132615" y="4498653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2046514" y="416119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2977243" y="514091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723372" y="3336471"/>
            <a:ext cx="119198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DB17022C-979C-456C-8D69-11C011BBFF3E}"/>
              </a:ext>
            </a:extLst>
          </p:cNvPr>
          <p:cNvSpPr/>
          <p:nvPr/>
        </p:nvSpPr>
        <p:spPr>
          <a:xfrm>
            <a:off x="7276644" y="1972941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527957" y="1383000"/>
            <a:ext cx="1015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3902530" y="3577248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340077D3-000A-4105-87D1-E496135C94D0}"/>
              </a:ext>
            </a:extLst>
          </p:cNvPr>
          <p:cNvSpPr/>
          <p:nvPr/>
        </p:nvSpPr>
        <p:spPr>
          <a:xfrm>
            <a:off x="6199415" y="1951169"/>
            <a:ext cx="1758043" cy="4667422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3902529" y="1951169"/>
            <a:ext cx="13062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3902530" y="2758392"/>
            <a:ext cx="13062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3902530" y="4396104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3902530" y="6033816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902529" y="5214960"/>
            <a:ext cx="130628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28486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xmlns="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768" y="2965579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 smtClean="0"/>
              <a:t>–</a:t>
            </a:r>
            <a:r>
              <a:rPr lang="en-US" sz="3000" i="1" dirty="0" err="1" smtClean="0"/>
              <a:t>ing</a:t>
            </a:r>
            <a:r>
              <a:rPr lang="en-US" sz="3000" i="1" dirty="0" smtClean="0"/>
              <a:t> </a:t>
            </a:r>
            <a:r>
              <a:rPr lang="en-US" sz="3000" dirty="0"/>
              <a:t>form after verbs of liking and </a:t>
            </a:r>
            <a:r>
              <a:rPr lang="en-US" sz="3000" dirty="0" smtClean="0"/>
              <a:t>disliking</a:t>
            </a:r>
            <a:r>
              <a:rPr lang="en-US" sz="3000" dirty="0"/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xmlns="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568" y="4556343"/>
            <a:ext cx="7010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Example:   </a:t>
            </a:r>
            <a:r>
              <a:rPr lang="en-US" sz="2800" i="1" dirty="0"/>
              <a:t>I </a:t>
            </a:r>
            <a:r>
              <a:rPr lang="en-US" sz="2800" b="1" i="1" dirty="0">
                <a:solidFill>
                  <a:schemeClr val="accent2"/>
                </a:solidFill>
              </a:rPr>
              <a:t>like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>
                <a:solidFill>
                  <a:schemeClr val="accent2"/>
                </a:solidFill>
              </a:rPr>
              <a:t>hates</a:t>
            </a:r>
            <a:r>
              <a:rPr lang="en-US" sz="2800" i="1" dirty="0"/>
              <a:t> </a:t>
            </a:r>
            <a:r>
              <a:rPr lang="en-US" sz="2800" b="1" i="1" dirty="0">
                <a:solidFill>
                  <a:srgbClr val="0FB7BD"/>
                </a:solidFill>
              </a:rPr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680A05-717B-46A5-AB41-C8874942EEE8}"/>
              </a:ext>
            </a:extLst>
          </p:cNvPr>
          <p:cNvSpPr txBox="1"/>
          <p:nvPr/>
        </p:nvSpPr>
        <p:spPr>
          <a:xfrm>
            <a:off x="3034782" y="174414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</a:t>
            </a:r>
            <a:r>
              <a:rPr lang="en-US" sz="3600" b="1">
                <a:solidFill>
                  <a:srgbClr val="FFFF00"/>
                </a:solidFill>
              </a:rPr>
              <a:t>OF </a:t>
            </a:r>
            <a:r>
              <a:rPr lang="en-US" sz="3600" b="1" smtClean="0">
                <a:solidFill>
                  <a:srgbClr val="FFFF00"/>
                </a:solidFill>
              </a:rPr>
              <a:t>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409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" y="2373960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36A206-8EBA-4419-866F-158CD68EDDEA}"/>
              </a:ext>
            </a:extLst>
          </p:cNvPr>
          <p:cNvSpPr txBox="1"/>
          <p:nvPr/>
        </p:nvSpPr>
        <p:spPr>
          <a:xfrm>
            <a:off x="4672548" y="2025916"/>
            <a:ext cx="73803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3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2050" name="Picture 2" descr="NSSC Social Web">
            <a:extLst>
              <a:ext uri="{FF2B5EF4-FFF2-40B4-BE49-F238E27FC236}">
                <a16:creationId xmlns:a16="http://schemas.microsoft.com/office/drawing/2014/main" xmlns="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86" y="1860193"/>
            <a:ext cx="6119228" cy="426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6" y="208434"/>
            <a:ext cx="59471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458" y="1391441"/>
            <a:ext cx="106096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3" y="1083306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2015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175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556" y="1859619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199630"/>
            <a:ext cx="95824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2954</TotalTime>
  <Words>258</Words>
  <Application>Microsoft Office PowerPoint</Application>
  <PresentationFormat>Custom</PresentationFormat>
  <Paragraphs>68</Paragraphs>
  <Slides>13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219</cp:revision>
  <dcterms:created xsi:type="dcterms:W3CDTF">2020-12-09T02:04:09Z</dcterms:created>
  <dcterms:modified xsi:type="dcterms:W3CDTF">2025-09-06T08:45:59Z</dcterms:modified>
</cp:coreProperties>
</file>