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7"/>
  </p:notesMasterIdLst>
  <p:sldIdLst>
    <p:sldId id="260" r:id="rId2"/>
    <p:sldId id="319" r:id="rId3"/>
    <p:sldId id="256" r:id="rId4"/>
    <p:sldId id="258" r:id="rId5"/>
    <p:sldId id="320" r:id="rId6"/>
    <p:sldId id="321" r:id="rId7"/>
    <p:sldId id="324" r:id="rId8"/>
    <p:sldId id="322" r:id="rId9"/>
    <p:sldId id="323" r:id="rId10"/>
    <p:sldId id="325" r:id="rId11"/>
    <p:sldId id="326" r:id="rId12"/>
    <p:sldId id="327" r:id="rId13"/>
    <p:sldId id="331" r:id="rId14"/>
    <p:sldId id="329" r:id="rId15"/>
    <p:sldId id="332" r:id="rId16"/>
  </p:sldIdLst>
  <p:sldSz cx="9144000" cy="5143500" type="screen16x9"/>
  <p:notesSz cx="6858000" cy="9144000"/>
  <p:embeddedFontLst>
    <p:embeddedFont>
      <p:font typeface="MS Mincho" panose="02020609040205080304" pitchFamily="49" charset="-128"/>
      <p:regular r:id="rId18"/>
    </p:embeddedFont>
    <p:embeddedFont>
      <p:font typeface="Calibri" panose="020F0502020204030204" pitchFamily="34" charset="0"/>
      <p:regular r:id="rId19"/>
      <p:bold r:id="rId20"/>
      <p:italic r:id="rId21"/>
      <p:boldItalic r:id="rId22"/>
    </p:embeddedFont>
    <p:embeddedFont>
      <p:font typeface="Caveat Brush" panose="020B0604020202020204" charset="0"/>
      <p:regular r:id="rId23"/>
    </p:embeddedFont>
    <p:embeddedFont>
      <p:font typeface="Calibri Light" panose="020F0302020204030204" pitchFamily="34" charset="0"/>
      <p:regular r:id="rId24"/>
      <p:italic r:id="rId25"/>
    </p:embeddedFont>
    <p:embeddedFont>
      <p:font typeface="Poppins" panose="020B0604020202020204" charset="0"/>
      <p:regular r:id="rId26"/>
      <p:bold r:id="rId27"/>
      <p:italic r:id="rId28"/>
      <p:boldItalic r:id="rId29"/>
    </p:embeddedFont>
    <p:embeddedFont>
      <p:font typeface="宋体" panose="02010600030101010101" pitchFamily="2" charset="-122"/>
      <p:regular r:id="rId30"/>
    </p:embeddedFont>
    <p:embeddedFont>
      <p:font typeface="Cambria" panose="02040503050406030204" pitchFamily="18"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2C94D5-67BD-4562-B816-38D82EB02043}">
  <a:tblStyle styleId="{D62C94D5-67BD-4562-B816-38D82EB020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712"/>
  </p:normalViewPr>
  <p:slideViewPr>
    <p:cSldViewPr snapToGrid="0" snapToObjects="1">
      <p:cViewPr varScale="1">
        <p:scale>
          <a:sx n="93" d="100"/>
          <a:sy n="93" d="100"/>
        </p:scale>
        <p:origin x="6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451441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dd6bb563a4_1_24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dd6bb563a4_1_24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64393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8290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5125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70851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2509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97296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0054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dd6bb563a4_1_24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dd6bb563a4_1_24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6559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0986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7975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4692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0102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9594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43143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tLang="zh-CN" dirty="0" smtClean="0"/>
              <a:t>Giáo</a:t>
            </a:r>
            <a:r>
              <a:rPr lang="vi-VN" altLang="zh-CN" baseline="0" dirty="0" smtClean="0"/>
              <a:t> án của Thảo Nguyên 0979818956</a:t>
            </a:r>
            <a:endParaRPr lang="zh-CN" alt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6269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671725" y="1097600"/>
            <a:ext cx="5800500" cy="22275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671776" y="3630000"/>
            <a:ext cx="5800500" cy="545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3558529" y="-401037"/>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65775" y="-121425"/>
            <a:ext cx="1823569" cy="5563502"/>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7067155" y="340867"/>
            <a:ext cx="2727134" cy="1273696"/>
            <a:chOff x="1438325" y="603625"/>
            <a:chExt cx="1613975" cy="753800"/>
          </a:xfrm>
        </p:grpSpPr>
        <p:sp>
          <p:nvSpPr>
            <p:cNvPr id="15" name="Google Shape;15;p2"/>
            <p:cNvSpPr/>
            <p:nvPr/>
          </p:nvSpPr>
          <p:spPr>
            <a:xfrm>
              <a:off x="1609775" y="603625"/>
              <a:ext cx="1434125" cy="85425"/>
            </a:xfrm>
            <a:custGeom>
              <a:avLst/>
              <a:gdLst/>
              <a:ahLst/>
              <a:cxnLst/>
              <a:rect l="l" t="t" r="r" b="b"/>
              <a:pathLst>
                <a:path w="57365" h="3417" extrusionOk="0">
                  <a:moveTo>
                    <a:pt x="26543" y="1"/>
                  </a:moveTo>
                  <a:cubicBezTo>
                    <a:pt x="23079" y="1"/>
                    <a:pt x="19728" y="1067"/>
                    <a:pt x="16257" y="1286"/>
                  </a:cubicBezTo>
                  <a:cubicBezTo>
                    <a:pt x="14761" y="1379"/>
                    <a:pt x="13260" y="1411"/>
                    <a:pt x="11757" y="1411"/>
                  </a:cubicBezTo>
                  <a:cubicBezTo>
                    <a:pt x="8619" y="1411"/>
                    <a:pt x="5473" y="1273"/>
                    <a:pt x="2344" y="1273"/>
                  </a:cubicBezTo>
                  <a:cubicBezTo>
                    <a:pt x="1825" y="1273"/>
                    <a:pt x="1307" y="1277"/>
                    <a:pt x="789" y="1286"/>
                  </a:cubicBezTo>
                  <a:cubicBezTo>
                    <a:pt x="1" y="1286"/>
                    <a:pt x="1" y="2745"/>
                    <a:pt x="789" y="2745"/>
                  </a:cubicBezTo>
                  <a:cubicBezTo>
                    <a:pt x="2415" y="2764"/>
                    <a:pt x="4048" y="2773"/>
                    <a:pt x="5682" y="2773"/>
                  </a:cubicBezTo>
                  <a:cubicBezTo>
                    <a:pt x="9209" y="2773"/>
                    <a:pt x="12747" y="2728"/>
                    <a:pt x="16257" y="2628"/>
                  </a:cubicBezTo>
                  <a:cubicBezTo>
                    <a:pt x="18913" y="2535"/>
                    <a:pt x="21700" y="2262"/>
                    <a:pt x="24450" y="2262"/>
                  </a:cubicBezTo>
                  <a:cubicBezTo>
                    <a:pt x="25992" y="2262"/>
                    <a:pt x="27522" y="2348"/>
                    <a:pt x="29011" y="2599"/>
                  </a:cubicBezTo>
                  <a:cubicBezTo>
                    <a:pt x="30747" y="2901"/>
                    <a:pt x="32483" y="2980"/>
                    <a:pt x="34218" y="2980"/>
                  </a:cubicBezTo>
                  <a:cubicBezTo>
                    <a:pt x="36117" y="2980"/>
                    <a:pt x="38015" y="2886"/>
                    <a:pt x="39914" y="2886"/>
                  </a:cubicBezTo>
                  <a:cubicBezTo>
                    <a:pt x="40979" y="2886"/>
                    <a:pt x="42043" y="2915"/>
                    <a:pt x="43108" y="3008"/>
                  </a:cubicBezTo>
                  <a:cubicBezTo>
                    <a:pt x="47631" y="3416"/>
                    <a:pt x="52126" y="3154"/>
                    <a:pt x="56649" y="3387"/>
                  </a:cubicBezTo>
                  <a:cubicBezTo>
                    <a:pt x="56667" y="3389"/>
                    <a:pt x="56684" y="3389"/>
                    <a:pt x="56701" y="3389"/>
                  </a:cubicBezTo>
                  <a:cubicBezTo>
                    <a:pt x="57351" y="3389"/>
                    <a:pt x="57365" y="2301"/>
                    <a:pt x="56795" y="2045"/>
                  </a:cubicBezTo>
                  <a:lnTo>
                    <a:pt x="56825" y="2045"/>
                  </a:lnTo>
                  <a:cubicBezTo>
                    <a:pt x="52709" y="60"/>
                    <a:pt x="48157" y="790"/>
                    <a:pt x="43808" y="498"/>
                  </a:cubicBezTo>
                  <a:cubicBezTo>
                    <a:pt x="42538" y="410"/>
                    <a:pt x="41276" y="367"/>
                    <a:pt x="40014" y="367"/>
                  </a:cubicBezTo>
                  <a:cubicBezTo>
                    <a:pt x="38752" y="367"/>
                    <a:pt x="37489" y="410"/>
                    <a:pt x="36220" y="498"/>
                  </a:cubicBezTo>
                  <a:cubicBezTo>
                    <a:pt x="35467" y="550"/>
                    <a:pt x="34709" y="577"/>
                    <a:pt x="33949" y="577"/>
                  </a:cubicBezTo>
                  <a:cubicBezTo>
                    <a:pt x="32177" y="577"/>
                    <a:pt x="30397" y="434"/>
                    <a:pt x="28661" y="148"/>
                  </a:cubicBezTo>
                  <a:cubicBezTo>
                    <a:pt x="27949" y="45"/>
                    <a:pt x="27244" y="1"/>
                    <a:pt x="26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71825" y="716225"/>
              <a:ext cx="1432875" cy="101600"/>
            </a:xfrm>
            <a:custGeom>
              <a:avLst/>
              <a:gdLst/>
              <a:ahLst/>
              <a:cxnLst/>
              <a:rect l="l" t="t" r="r" b="b"/>
              <a:pathLst>
                <a:path w="57315" h="4064" extrusionOk="0">
                  <a:moveTo>
                    <a:pt x="2585" y="1"/>
                  </a:moveTo>
                  <a:cubicBezTo>
                    <a:pt x="2013" y="1"/>
                    <a:pt x="1474" y="121"/>
                    <a:pt x="1023" y="459"/>
                  </a:cubicBezTo>
                  <a:cubicBezTo>
                    <a:pt x="0" y="1214"/>
                    <a:pt x="664" y="2964"/>
                    <a:pt x="1573" y="2964"/>
                  </a:cubicBezTo>
                  <a:cubicBezTo>
                    <a:pt x="1753" y="2964"/>
                    <a:pt x="1943" y="2895"/>
                    <a:pt x="2132" y="2736"/>
                  </a:cubicBezTo>
                  <a:cubicBezTo>
                    <a:pt x="2312" y="2580"/>
                    <a:pt x="2563" y="2523"/>
                    <a:pt x="2847" y="2523"/>
                  </a:cubicBezTo>
                  <a:cubicBezTo>
                    <a:pt x="3577" y="2523"/>
                    <a:pt x="4525" y="2898"/>
                    <a:pt x="5050" y="2940"/>
                  </a:cubicBezTo>
                  <a:cubicBezTo>
                    <a:pt x="6013" y="3028"/>
                    <a:pt x="6947" y="3057"/>
                    <a:pt x="7911" y="3232"/>
                  </a:cubicBezTo>
                  <a:cubicBezTo>
                    <a:pt x="8688" y="3363"/>
                    <a:pt x="9489" y="3404"/>
                    <a:pt x="10299" y="3404"/>
                  </a:cubicBezTo>
                  <a:cubicBezTo>
                    <a:pt x="11648" y="3404"/>
                    <a:pt x="13018" y="3290"/>
                    <a:pt x="14331" y="3290"/>
                  </a:cubicBezTo>
                  <a:cubicBezTo>
                    <a:pt x="17234" y="3273"/>
                    <a:pt x="20168" y="3137"/>
                    <a:pt x="23096" y="3137"/>
                  </a:cubicBezTo>
                  <a:cubicBezTo>
                    <a:pt x="24996" y="3137"/>
                    <a:pt x="26894" y="3194"/>
                    <a:pt x="28778" y="3378"/>
                  </a:cubicBezTo>
                  <a:cubicBezTo>
                    <a:pt x="31025" y="3611"/>
                    <a:pt x="33331" y="3786"/>
                    <a:pt x="35607" y="3816"/>
                  </a:cubicBezTo>
                  <a:cubicBezTo>
                    <a:pt x="37577" y="3794"/>
                    <a:pt x="39546" y="3676"/>
                    <a:pt x="41516" y="3676"/>
                  </a:cubicBezTo>
                  <a:cubicBezTo>
                    <a:pt x="42202" y="3676"/>
                    <a:pt x="42889" y="3690"/>
                    <a:pt x="43575" y="3728"/>
                  </a:cubicBezTo>
                  <a:cubicBezTo>
                    <a:pt x="45700" y="3843"/>
                    <a:pt x="47996" y="4064"/>
                    <a:pt x="50280" y="4064"/>
                  </a:cubicBezTo>
                  <a:cubicBezTo>
                    <a:pt x="52637" y="4064"/>
                    <a:pt x="54982" y="3829"/>
                    <a:pt x="57117" y="2998"/>
                  </a:cubicBezTo>
                  <a:cubicBezTo>
                    <a:pt x="57315" y="2914"/>
                    <a:pt x="57294" y="2501"/>
                    <a:pt x="57080" y="2501"/>
                  </a:cubicBezTo>
                  <a:cubicBezTo>
                    <a:pt x="57073" y="2501"/>
                    <a:pt x="57066" y="2501"/>
                    <a:pt x="57058" y="2502"/>
                  </a:cubicBezTo>
                  <a:cubicBezTo>
                    <a:pt x="56804" y="2515"/>
                    <a:pt x="56549" y="2520"/>
                    <a:pt x="56294" y="2520"/>
                  </a:cubicBezTo>
                  <a:cubicBezTo>
                    <a:pt x="54116" y="2520"/>
                    <a:pt x="51901" y="2120"/>
                    <a:pt x="49733" y="2094"/>
                  </a:cubicBezTo>
                  <a:cubicBezTo>
                    <a:pt x="47223" y="2094"/>
                    <a:pt x="44742" y="1860"/>
                    <a:pt x="42232" y="1831"/>
                  </a:cubicBezTo>
                  <a:cubicBezTo>
                    <a:pt x="41396" y="1821"/>
                    <a:pt x="40559" y="1818"/>
                    <a:pt x="39722" y="1818"/>
                  </a:cubicBezTo>
                  <a:cubicBezTo>
                    <a:pt x="38049" y="1818"/>
                    <a:pt x="36376" y="1831"/>
                    <a:pt x="34703" y="1831"/>
                  </a:cubicBezTo>
                  <a:cubicBezTo>
                    <a:pt x="32193" y="1831"/>
                    <a:pt x="29770" y="1335"/>
                    <a:pt x="27260" y="1160"/>
                  </a:cubicBezTo>
                  <a:cubicBezTo>
                    <a:pt x="25626" y="1053"/>
                    <a:pt x="23982" y="1017"/>
                    <a:pt x="22333" y="1017"/>
                  </a:cubicBezTo>
                  <a:cubicBezTo>
                    <a:pt x="19037" y="1017"/>
                    <a:pt x="15722" y="1160"/>
                    <a:pt x="12434" y="1160"/>
                  </a:cubicBezTo>
                  <a:cubicBezTo>
                    <a:pt x="11545" y="1160"/>
                    <a:pt x="10588" y="1295"/>
                    <a:pt x="9666" y="1295"/>
                  </a:cubicBezTo>
                  <a:cubicBezTo>
                    <a:pt x="9378" y="1295"/>
                    <a:pt x="9093" y="1282"/>
                    <a:pt x="8815" y="1247"/>
                  </a:cubicBezTo>
                  <a:cubicBezTo>
                    <a:pt x="7940" y="1131"/>
                    <a:pt x="7006" y="839"/>
                    <a:pt x="6130" y="693"/>
                  </a:cubicBezTo>
                  <a:cubicBezTo>
                    <a:pt x="5141" y="534"/>
                    <a:pt x="3789" y="1"/>
                    <a:pt x="2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510550" y="850250"/>
              <a:ext cx="1541750" cy="125300"/>
            </a:xfrm>
            <a:custGeom>
              <a:avLst/>
              <a:gdLst/>
              <a:ahLst/>
              <a:cxnLst/>
              <a:rect l="l" t="t" r="r" b="b"/>
              <a:pathLst>
                <a:path w="61670" h="5012" extrusionOk="0">
                  <a:moveTo>
                    <a:pt x="1747" y="0"/>
                  </a:moveTo>
                  <a:cubicBezTo>
                    <a:pt x="1690" y="0"/>
                    <a:pt x="1633" y="1"/>
                    <a:pt x="1577" y="1"/>
                  </a:cubicBezTo>
                  <a:cubicBezTo>
                    <a:pt x="2" y="30"/>
                    <a:pt x="0" y="2923"/>
                    <a:pt x="1488" y="2923"/>
                  </a:cubicBezTo>
                  <a:cubicBezTo>
                    <a:pt x="1517" y="2923"/>
                    <a:pt x="1547" y="2922"/>
                    <a:pt x="1577" y="2920"/>
                  </a:cubicBezTo>
                  <a:cubicBezTo>
                    <a:pt x="2039" y="2886"/>
                    <a:pt x="2503" y="2871"/>
                    <a:pt x="2967" y="2871"/>
                  </a:cubicBezTo>
                  <a:cubicBezTo>
                    <a:pt x="6950" y="2871"/>
                    <a:pt x="10973" y="3983"/>
                    <a:pt x="14973" y="4087"/>
                  </a:cubicBezTo>
                  <a:cubicBezTo>
                    <a:pt x="17162" y="4146"/>
                    <a:pt x="19351" y="4788"/>
                    <a:pt x="21569" y="4934"/>
                  </a:cubicBezTo>
                  <a:cubicBezTo>
                    <a:pt x="22425" y="4992"/>
                    <a:pt x="23284" y="5012"/>
                    <a:pt x="24145" y="5012"/>
                  </a:cubicBezTo>
                  <a:cubicBezTo>
                    <a:pt x="25865" y="5012"/>
                    <a:pt x="27591" y="4934"/>
                    <a:pt x="29303" y="4934"/>
                  </a:cubicBezTo>
                  <a:cubicBezTo>
                    <a:pt x="34673" y="4905"/>
                    <a:pt x="39926" y="4117"/>
                    <a:pt x="45267" y="3766"/>
                  </a:cubicBezTo>
                  <a:cubicBezTo>
                    <a:pt x="46230" y="3698"/>
                    <a:pt x="47192" y="3683"/>
                    <a:pt x="48155" y="3683"/>
                  </a:cubicBezTo>
                  <a:cubicBezTo>
                    <a:pt x="48936" y="3683"/>
                    <a:pt x="49717" y="3693"/>
                    <a:pt x="50498" y="3693"/>
                  </a:cubicBezTo>
                  <a:cubicBezTo>
                    <a:pt x="51235" y="3693"/>
                    <a:pt x="51972" y="3684"/>
                    <a:pt x="52709" y="3650"/>
                  </a:cubicBezTo>
                  <a:cubicBezTo>
                    <a:pt x="55453" y="3533"/>
                    <a:pt x="58138" y="2686"/>
                    <a:pt x="60852" y="2249"/>
                  </a:cubicBezTo>
                  <a:cubicBezTo>
                    <a:pt x="61640" y="2103"/>
                    <a:pt x="61669" y="819"/>
                    <a:pt x="60852" y="731"/>
                  </a:cubicBezTo>
                  <a:lnTo>
                    <a:pt x="60852" y="702"/>
                  </a:lnTo>
                  <a:cubicBezTo>
                    <a:pt x="60427" y="659"/>
                    <a:pt x="60003" y="641"/>
                    <a:pt x="59580" y="641"/>
                  </a:cubicBezTo>
                  <a:cubicBezTo>
                    <a:pt x="57392" y="641"/>
                    <a:pt x="55232" y="1125"/>
                    <a:pt x="53030" y="1198"/>
                  </a:cubicBezTo>
                  <a:cubicBezTo>
                    <a:pt x="52457" y="1217"/>
                    <a:pt x="51884" y="1224"/>
                    <a:pt x="51313" y="1224"/>
                  </a:cubicBezTo>
                  <a:cubicBezTo>
                    <a:pt x="50127" y="1224"/>
                    <a:pt x="48945" y="1196"/>
                    <a:pt x="47760" y="1196"/>
                  </a:cubicBezTo>
                  <a:cubicBezTo>
                    <a:pt x="46931" y="1196"/>
                    <a:pt x="46101" y="1210"/>
                    <a:pt x="45267" y="1256"/>
                  </a:cubicBezTo>
                  <a:cubicBezTo>
                    <a:pt x="39926" y="1577"/>
                    <a:pt x="34702" y="2365"/>
                    <a:pt x="29303" y="2365"/>
                  </a:cubicBezTo>
                  <a:cubicBezTo>
                    <a:pt x="27809" y="2365"/>
                    <a:pt x="26285" y="2416"/>
                    <a:pt x="24761" y="2416"/>
                  </a:cubicBezTo>
                  <a:cubicBezTo>
                    <a:pt x="23694" y="2416"/>
                    <a:pt x="22626" y="2391"/>
                    <a:pt x="21569" y="2307"/>
                  </a:cubicBezTo>
                  <a:cubicBezTo>
                    <a:pt x="19351" y="2161"/>
                    <a:pt x="17191" y="1548"/>
                    <a:pt x="14973" y="1431"/>
                  </a:cubicBezTo>
                  <a:cubicBezTo>
                    <a:pt x="12813" y="1344"/>
                    <a:pt x="10712" y="994"/>
                    <a:pt x="8581" y="760"/>
                  </a:cubicBezTo>
                  <a:cubicBezTo>
                    <a:pt x="6303" y="561"/>
                    <a:pt x="4025" y="0"/>
                    <a:pt x="1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497425" y="1008550"/>
              <a:ext cx="1496500" cy="73300"/>
            </a:xfrm>
            <a:custGeom>
              <a:avLst/>
              <a:gdLst/>
              <a:ahLst/>
              <a:cxnLst/>
              <a:rect l="l" t="t" r="r" b="b"/>
              <a:pathLst>
                <a:path w="59860" h="2932" extrusionOk="0">
                  <a:moveTo>
                    <a:pt x="1277" y="0"/>
                  </a:moveTo>
                  <a:cubicBezTo>
                    <a:pt x="1" y="0"/>
                    <a:pt x="23" y="2483"/>
                    <a:pt x="1343" y="2483"/>
                  </a:cubicBezTo>
                  <a:cubicBezTo>
                    <a:pt x="3563" y="2483"/>
                    <a:pt x="5810" y="2835"/>
                    <a:pt x="8059" y="2835"/>
                  </a:cubicBezTo>
                  <a:cubicBezTo>
                    <a:pt x="8145" y="2835"/>
                    <a:pt x="8232" y="2835"/>
                    <a:pt x="8318" y="2834"/>
                  </a:cubicBezTo>
                  <a:lnTo>
                    <a:pt x="15585" y="2804"/>
                  </a:lnTo>
                  <a:cubicBezTo>
                    <a:pt x="15904" y="2802"/>
                    <a:pt x="16222" y="2802"/>
                    <a:pt x="16540" y="2802"/>
                  </a:cubicBezTo>
                  <a:cubicBezTo>
                    <a:pt x="20354" y="2802"/>
                    <a:pt x="24168" y="2932"/>
                    <a:pt x="28000" y="2932"/>
                  </a:cubicBezTo>
                  <a:cubicBezTo>
                    <a:pt x="28599" y="2932"/>
                    <a:pt x="29198" y="2928"/>
                    <a:pt x="29799" y="2921"/>
                  </a:cubicBezTo>
                  <a:cubicBezTo>
                    <a:pt x="34585" y="2834"/>
                    <a:pt x="39284" y="2863"/>
                    <a:pt x="44041" y="2629"/>
                  </a:cubicBezTo>
                  <a:cubicBezTo>
                    <a:pt x="49207" y="2367"/>
                    <a:pt x="54343" y="1666"/>
                    <a:pt x="59480" y="1374"/>
                  </a:cubicBezTo>
                  <a:cubicBezTo>
                    <a:pt x="59859" y="1345"/>
                    <a:pt x="59859" y="703"/>
                    <a:pt x="59480" y="703"/>
                  </a:cubicBezTo>
                  <a:lnTo>
                    <a:pt x="59509" y="703"/>
                  </a:lnTo>
                  <a:cubicBezTo>
                    <a:pt x="57062" y="593"/>
                    <a:pt x="54667" y="380"/>
                    <a:pt x="52202" y="380"/>
                  </a:cubicBezTo>
                  <a:cubicBezTo>
                    <a:pt x="52050" y="380"/>
                    <a:pt x="51898" y="380"/>
                    <a:pt x="51746" y="382"/>
                  </a:cubicBezTo>
                  <a:cubicBezTo>
                    <a:pt x="49294" y="440"/>
                    <a:pt x="46843" y="586"/>
                    <a:pt x="44391" y="674"/>
                  </a:cubicBezTo>
                  <a:cubicBezTo>
                    <a:pt x="42119" y="755"/>
                    <a:pt x="39854" y="780"/>
                    <a:pt x="37589" y="780"/>
                  </a:cubicBezTo>
                  <a:cubicBezTo>
                    <a:pt x="34995" y="780"/>
                    <a:pt x="32401" y="748"/>
                    <a:pt x="29799" y="732"/>
                  </a:cubicBezTo>
                  <a:cubicBezTo>
                    <a:pt x="25158" y="732"/>
                    <a:pt x="20547" y="499"/>
                    <a:pt x="15936" y="499"/>
                  </a:cubicBezTo>
                  <a:cubicBezTo>
                    <a:pt x="13396" y="499"/>
                    <a:pt x="10857" y="499"/>
                    <a:pt x="8318" y="528"/>
                  </a:cubicBezTo>
                  <a:cubicBezTo>
                    <a:pt x="7559" y="528"/>
                    <a:pt x="6788" y="554"/>
                    <a:pt x="6020" y="554"/>
                  </a:cubicBezTo>
                  <a:cubicBezTo>
                    <a:pt x="5636" y="554"/>
                    <a:pt x="5254" y="547"/>
                    <a:pt x="4874" y="528"/>
                  </a:cubicBezTo>
                  <a:cubicBezTo>
                    <a:pt x="3707" y="470"/>
                    <a:pt x="2540" y="61"/>
                    <a:pt x="1343" y="3"/>
                  </a:cubicBezTo>
                  <a:cubicBezTo>
                    <a:pt x="1320" y="1"/>
                    <a:pt x="1298" y="0"/>
                    <a:pt x="1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485025" y="1146350"/>
              <a:ext cx="1516200" cy="78150"/>
            </a:xfrm>
            <a:custGeom>
              <a:avLst/>
              <a:gdLst/>
              <a:ahLst/>
              <a:cxnLst/>
              <a:rect l="l" t="t" r="r" b="b"/>
              <a:pathLst>
                <a:path w="60648" h="3126" extrusionOk="0">
                  <a:moveTo>
                    <a:pt x="1663" y="1"/>
                  </a:moveTo>
                  <a:cubicBezTo>
                    <a:pt x="1537" y="1"/>
                    <a:pt x="1411" y="3"/>
                    <a:pt x="1284" y="7"/>
                  </a:cubicBezTo>
                  <a:cubicBezTo>
                    <a:pt x="23" y="35"/>
                    <a:pt x="1" y="2402"/>
                    <a:pt x="1218" y="2402"/>
                  </a:cubicBezTo>
                  <a:cubicBezTo>
                    <a:pt x="1240" y="2402"/>
                    <a:pt x="1262" y="2401"/>
                    <a:pt x="1284" y="2400"/>
                  </a:cubicBezTo>
                  <a:cubicBezTo>
                    <a:pt x="1551" y="2385"/>
                    <a:pt x="1818" y="2378"/>
                    <a:pt x="2084" y="2378"/>
                  </a:cubicBezTo>
                  <a:cubicBezTo>
                    <a:pt x="4873" y="2378"/>
                    <a:pt x="7631" y="3126"/>
                    <a:pt x="10414" y="3126"/>
                  </a:cubicBezTo>
                  <a:cubicBezTo>
                    <a:pt x="10998" y="3126"/>
                    <a:pt x="11584" y="3093"/>
                    <a:pt x="12171" y="3013"/>
                  </a:cubicBezTo>
                  <a:cubicBezTo>
                    <a:pt x="14622" y="2692"/>
                    <a:pt x="17190" y="2779"/>
                    <a:pt x="19671" y="2721"/>
                  </a:cubicBezTo>
                  <a:cubicBezTo>
                    <a:pt x="20042" y="2713"/>
                    <a:pt x="20412" y="2709"/>
                    <a:pt x="20782" y="2709"/>
                  </a:cubicBezTo>
                  <a:cubicBezTo>
                    <a:pt x="23090" y="2709"/>
                    <a:pt x="25383" y="2850"/>
                    <a:pt x="27697" y="2925"/>
                  </a:cubicBezTo>
                  <a:cubicBezTo>
                    <a:pt x="28211" y="2939"/>
                    <a:pt x="28725" y="2945"/>
                    <a:pt x="29239" y="2945"/>
                  </a:cubicBezTo>
                  <a:cubicBezTo>
                    <a:pt x="34182" y="2945"/>
                    <a:pt x="39126" y="2368"/>
                    <a:pt x="44070" y="2341"/>
                  </a:cubicBezTo>
                  <a:cubicBezTo>
                    <a:pt x="46697" y="2312"/>
                    <a:pt x="49294" y="2371"/>
                    <a:pt x="51921" y="2196"/>
                  </a:cubicBezTo>
                  <a:cubicBezTo>
                    <a:pt x="54723" y="2050"/>
                    <a:pt x="57408" y="1320"/>
                    <a:pt x="60209" y="941"/>
                  </a:cubicBezTo>
                  <a:cubicBezTo>
                    <a:pt x="60647" y="882"/>
                    <a:pt x="60647" y="153"/>
                    <a:pt x="60209" y="94"/>
                  </a:cubicBezTo>
                  <a:cubicBezTo>
                    <a:pt x="59640" y="57"/>
                    <a:pt x="59071" y="42"/>
                    <a:pt x="58502" y="42"/>
                  </a:cubicBezTo>
                  <a:cubicBezTo>
                    <a:pt x="56415" y="42"/>
                    <a:pt x="54329" y="240"/>
                    <a:pt x="52242" y="240"/>
                  </a:cubicBezTo>
                  <a:cubicBezTo>
                    <a:pt x="49528" y="240"/>
                    <a:pt x="46813" y="182"/>
                    <a:pt x="44070" y="182"/>
                  </a:cubicBezTo>
                  <a:cubicBezTo>
                    <a:pt x="39267" y="182"/>
                    <a:pt x="34465" y="679"/>
                    <a:pt x="29662" y="679"/>
                  </a:cubicBezTo>
                  <a:cubicBezTo>
                    <a:pt x="29007" y="679"/>
                    <a:pt x="28352" y="670"/>
                    <a:pt x="27697" y="649"/>
                  </a:cubicBezTo>
                  <a:cubicBezTo>
                    <a:pt x="24723" y="547"/>
                    <a:pt x="21749" y="415"/>
                    <a:pt x="18769" y="415"/>
                  </a:cubicBezTo>
                  <a:cubicBezTo>
                    <a:pt x="16632" y="415"/>
                    <a:pt x="14491" y="483"/>
                    <a:pt x="12346" y="678"/>
                  </a:cubicBezTo>
                  <a:cubicBezTo>
                    <a:pt x="11528" y="767"/>
                    <a:pt x="10706" y="812"/>
                    <a:pt x="9882" y="812"/>
                  </a:cubicBezTo>
                  <a:cubicBezTo>
                    <a:pt x="8823" y="812"/>
                    <a:pt x="7764" y="738"/>
                    <a:pt x="6713" y="590"/>
                  </a:cubicBezTo>
                  <a:cubicBezTo>
                    <a:pt x="5057" y="346"/>
                    <a:pt x="3350" y="1"/>
                    <a:pt x="1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38325" y="1265625"/>
              <a:ext cx="1534425" cy="91800"/>
            </a:xfrm>
            <a:custGeom>
              <a:avLst/>
              <a:gdLst/>
              <a:ahLst/>
              <a:cxnLst/>
              <a:rect l="l" t="t" r="r" b="b"/>
              <a:pathLst>
                <a:path w="61377" h="3672" extrusionOk="0">
                  <a:moveTo>
                    <a:pt x="2769" y="0"/>
                  </a:moveTo>
                  <a:cubicBezTo>
                    <a:pt x="2262" y="0"/>
                    <a:pt x="1752" y="22"/>
                    <a:pt x="1255" y="22"/>
                  </a:cubicBezTo>
                  <a:cubicBezTo>
                    <a:pt x="0" y="22"/>
                    <a:pt x="0" y="2357"/>
                    <a:pt x="1255" y="2357"/>
                  </a:cubicBezTo>
                  <a:cubicBezTo>
                    <a:pt x="1416" y="2352"/>
                    <a:pt x="1578" y="2350"/>
                    <a:pt x="1741" y="2350"/>
                  </a:cubicBezTo>
                  <a:cubicBezTo>
                    <a:pt x="2578" y="2350"/>
                    <a:pt x="3430" y="2414"/>
                    <a:pt x="4261" y="2561"/>
                  </a:cubicBezTo>
                  <a:cubicBezTo>
                    <a:pt x="4525" y="2610"/>
                    <a:pt x="4789" y="2627"/>
                    <a:pt x="5053" y="2627"/>
                  </a:cubicBezTo>
                  <a:cubicBezTo>
                    <a:pt x="5697" y="2627"/>
                    <a:pt x="6344" y="2524"/>
                    <a:pt x="6998" y="2524"/>
                  </a:cubicBezTo>
                  <a:cubicBezTo>
                    <a:pt x="7204" y="2524"/>
                    <a:pt x="7410" y="2535"/>
                    <a:pt x="7618" y="2561"/>
                  </a:cubicBezTo>
                  <a:cubicBezTo>
                    <a:pt x="9748" y="2824"/>
                    <a:pt x="11879" y="3203"/>
                    <a:pt x="14039" y="3232"/>
                  </a:cubicBezTo>
                  <a:cubicBezTo>
                    <a:pt x="16378" y="3289"/>
                    <a:pt x="18717" y="3672"/>
                    <a:pt x="21056" y="3672"/>
                  </a:cubicBezTo>
                  <a:cubicBezTo>
                    <a:pt x="21139" y="3672"/>
                    <a:pt x="21222" y="3671"/>
                    <a:pt x="21306" y="3670"/>
                  </a:cubicBezTo>
                  <a:cubicBezTo>
                    <a:pt x="23933" y="3643"/>
                    <a:pt x="26534" y="3405"/>
                    <a:pt x="29133" y="3405"/>
                  </a:cubicBezTo>
                  <a:cubicBezTo>
                    <a:pt x="29277" y="3405"/>
                    <a:pt x="29421" y="3406"/>
                    <a:pt x="29565" y="3407"/>
                  </a:cubicBezTo>
                  <a:cubicBezTo>
                    <a:pt x="29644" y="3408"/>
                    <a:pt x="29723" y="3408"/>
                    <a:pt x="29801" y="3408"/>
                  </a:cubicBezTo>
                  <a:cubicBezTo>
                    <a:pt x="35002" y="3408"/>
                    <a:pt x="40092" y="2472"/>
                    <a:pt x="45296" y="2357"/>
                  </a:cubicBezTo>
                  <a:cubicBezTo>
                    <a:pt x="47952" y="2328"/>
                    <a:pt x="50637" y="2357"/>
                    <a:pt x="53293" y="2240"/>
                  </a:cubicBezTo>
                  <a:cubicBezTo>
                    <a:pt x="54577" y="2182"/>
                    <a:pt x="55919" y="2211"/>
                    <a:pt x="57203" y="2065"/>
                  </a:cubicBezTo>
                  <a:cubicBezTo>
                    <a:pt x="58488" y="1919"/>
                    <a:pt x="59655" y="1510"/>
                    <a:pt x="60939" y="1394"/>
                  </a:cubicBezTo>
                  <a:cubicBezTo>
                    <a:pt x="61377" y="1306"/>
                    <a:pt x="61377" y="664"/>
                    <a:pt x="60939" y="577"/>
                  </a:cubicBezTo>
                  <a:cubicBezTo>
                    <a:pt x="58153" y="188"/>
                    <a:pt x="55296" y="96"/>
                    <a:pt x="52441" y="96"/>
                  </a:cubicBezTo>
                  <a:cubicBezTo>
                    <a:pt x="50152" y="96"/>
                    <a:pt x="47864" y="155"/>
                    <a:pt x="45617" y="168"/>
                  </a:cubicBezTo>
                  <a:cubicBezTo>
                    <a:pt x="40553" y="195"/>
                    <a:pt x="35568" y="1053"/>
                    <a:pt x="30489" y="1053"/>
                  </a:cubicBezTo>
                  <a:cubicBezTo>
                    <a:pt x="30181" y="1053"/>
                    <a:pt x="29873" y="1050"/>
                    <a:pt x="29565" y="1043"/>
                  </a:cubicBezTo>
                  <a:cubicBezTo>
                    <a:pt x="29440" y="1042"/>
                    <a:pt x="29315" y="1041"/>
                    <a:pt x="29190" y="1041"/>
                  </a:cubicBezTo>
                  <a:cubicBezTo>
                    <a:pt x="26686" y="1041"/>
                    <a:pt x="24157" y="1306"/>
                    <a:pt x="21656" y="1306"/>
                  </a:cubicBezTo>
                  <a:cubicBezTo>
                    <a:pt x="19204" y="1306"/>
                    <a:pt x="16753" y="898"/>
                    <a:pt x="14330" y="898"/>
                  </a:cubicBezTo>
                  <a:cubicBezTo>
                    <a:pt x="12025" y="898"/>
                    <a:pt x="9748" y="372"/>
                    <a:pt x="7443" y="197"/>
                  </a:cubicBezTo>
                  <a:cubicBezTo>
                    <a:pt x="7203" y="171"/>
                    <a:pt x="6967" y="163"/>
                    <a:pt x="6733" y="163"/>
                  </a:cubicBezTo>
                  <a:cubicBezTo>
                    <a:pt x="6266" y="163"/>
                    <a:pt x="5808" y="197"/>
                    <a:pt x="5339" y="197"/>
                  </a:cubicBezTo>
                  <a:cubicBezTo>
                    <a:pt x="4988" y="197"/>
                    <a:pt x="4631" y="178"/>
                    <a:pt x="4261" y="110"/>
                  </a:cubicBezTo>
                  <a:cubicBezTo>
                    <a:pt x="3780" y="22"/>
                    <a:pt x="3276" y="0"/>
                    <a:pt x="2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600981" y="1424566"/>
            <a:ext cx="694759" cy="3842220"/>
            <a:chOff x="5379800" y="2555600"/>
            <a:chExt cx="236425" cy="1307500"/>
          </a:xfrm>
        </p:grpSpPr>
        <p:sp>
          <p:nvSpPr>
            <p:cNvPr id="22" name="Google Shape;22;p2"/>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7878380" y="1196751"/>
            <a:ext cx="763375" cy="4116611"/>
            <a:chOff x="5133900" y="2478075"/>
            <a:chExt cx="259775" cy="1400875"/>
          </a:xfrm>
        </p:grpSpPr>
        <p:sp>
          <p:nvSpPr>
            <p:cNvPr id="31" name="Google Shape;31;p2"/>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678314" y="690187"/>
            <a:ext cx="1161195" cy="734388"/>
            <a:chOff x="5161625" y="732525"/>
            <a:chExt cx="456050" cy="288425"/>
          </a:xfrm>
        </p:grpSpPr>
        <p:sp>
          <p:nvSpPr>
            <p:cNvPr id="42" name="Google Shape;42;p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p:nvSpPr>
        <p:spPr>
          <a:xfrm>
            <a:off x="780488" y="4328110"/>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5400000">
            <a:off x="-569884" y="3259886"/>
            <a:ext cx="1732599" cy="946480"/>
            <a:chOff x="6928067" y="2555588"/>
            <a:chExt cx="1830919" cy="1000190"/>
          </a:xfrm>
        </p:grpSpPr>
        <p:sp>
          <p:nvSpPr>
            <p:cNvPr id="53" name="Google Shape;53;p2"/>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2"/>
            <p:cNvGrpSpPr/>
            <p:nvPr/>
          </p:nvGrpSpPr>
          <p:grpSpPr>
            <a:xfrm>
              <a:off x="7124316" y="2726160"/>
              <a:ext cx="1447758" cy="751473"/>
              <a:chOff x="7124316" y="2726160"/>
              <a:chExt cx="1447758" cy="751473"/>
            </a:xfrm>
          </p:grpSpPr>
          <p:sp>
            <p:nvSpPr>
              <p:cNvPr id="55" name="Google Shape;55;p2"/>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Google Shape;64;p2"/>
          <p:cNvSpPr/>
          <p:nvPr/>
        </p:nvSpPr>
        <p:spPr>
          <a:xfrm rot="9900051">
            <a:off x="3394329" y="-361541"/>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4927603" y="3979301"/>
            <a:ext cx="746297" cy="1909296"/>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rot="8416454">
            <a:off x="5582023" y="4677212"/>
            <a:ext cx="1161186" cy="734383"/>
            <a:chOff x="5161625" y="732525"/>
            <a:chExt cx="456050" cy="288425"/>
          </a:xfrm>
        </p:grpSpPr>
        <p:sp>
          <p:nvSpPr>
            <p:cNvPr id="67" name="Google Shape;67;p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3866575" y="822775"/>
            <a:ext cx="4564200" cy="1123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72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89" name="Google Shape;189;p7"/>
          <p:cNvSpPr txBox="1">
            <a:spLocks noGrp="1"/>
          </p:cNvSpPr>
          <p:nvPr>
            <p:ph type="body" idx="1"/>
          </p:nvPr>
        </p:nvSpPr>
        <p:spPr>
          <a:xfrm>
            <a:off x="3866614" y="2024225"/>
            <a:ext cx="4564200" cy="229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0" name="Google Shape;190;p7"/>
          <p:cNvSpPr/>
          <p:nvPr/>
        </p:nvSpPr>
        <p:spPr>
          <a:xfrm>
            <a:off x="-514300" y="-267800"/>
            <a:ext cx="2304211" cy="5814015"/>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7"/>
          <p:cNvGrpSpPr/>
          <p:nvPr/>
        </p:nvGrpSpPr>
        <p:grpSpPr>
          <a:xfrm>
            <a:off x="7606857" y="122028"/>
            <a:ext cx="1842313" cy="860893"/>
            <a:chOff x="2431350" y="1519275"/>
            <a:chExt cx="925925" cy="432675"/>
          </a:xfrm>
        </p:grpSpPr>
        <p:sp>
          <p:nvSpPr>
            <p:cNvPr id="192" name="Google Shape;192;p7"/>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1"/>
        <p:cNvGrpSpPr/>
        <p:nvPr/>
      </p:nvGrpSpPr>
      <p:grpSpPr>
        <a:xfrm>
          <a:off x="0" y="0"/>
          <a:ext cx="0" cy="0"/>
          <a:chOff x="0" y="0"/>
          <a:chExt cx="0" cy="0"/>
        </a:xfrm>
      </p:grpSpPr>
      <p:sp>
        <p:nvSpPr>
          <p:cNvPr id="312" name="Google Shape;31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13"/>
        <p:cNvGrpSpPr/>
        <p:nvPr/>
      </p:nvGrpSpPr>
      <p:grpSpPr>
        <a:xfrm>
          <a:off x="0" y="0"/>
          <a:ext cx="0" cy="0"/>
          <a:chOff x="0" y="0"/>
          <a:chExt cx="0" cy="0"/>
        </a:xfrm>
      </p:grpSpPr>
      <p:sp>
        <p:nvSpPr>
          <p:cNvPr id="314" name="Google Shape;314;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15" name="Google Shape;315;p13"/>
          <p:cNvSpPr txBox="1">
            <a:spLocks noGrp="1"/>
          </p:cNvSpPr>
          <p:nvPr>
            <p:ph type="title" idx="2" hasCustomPrompt="1"/>
          </p:nvPr>
        </p:nvSpPr>
        <p:spPr>
          <a:xfrm>
            <a:off x="1117325"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16" name="Google Shape;316;p13"/>
          <p:cNvSpPr txBox="1">
            <a:spLocks noGrp="1"/>
          </p:cNvSpPr>
          <p:nvPr>
            <p:ph type="title" idx="3"/>
          </p:nvPr>
        </p:nvSpPr>
        <p:spPr>
          <a:xfrm>
            <a:off x="713275" y="2784250"/>
            <a:ext cx="2504400" cy="496200"/>
          </a:xfrm>
          <a:prstGeom prst="rect">
            <a:avLst/>
          </a:prstGeom>
        </p:spPr>
        <p:txBody>
          <a:bodyPr spcFirstLastPara="1" wrap="square" lIns="91425" tIns="91425" rIns="91425" bIns="91425" anchor="t" anchorCtr="0">
            <a:noAutofit/>
          </a:bodyPr>
          <a:lstStyle>
            <a:lvl1pPr lvl="0">
              <a:spcBef>
                <a:spcPts val="0"/>
              </a:spcBef>
              <a:spcAft>
                <a:spcPts val="0"/>
              </a:spcAft>
              <a:buSzPts val="2200"/>
              <a:buNone/>
              <a:defRPr sz="2800"/>
            </a:lvl1pPr>
            <a:lvl2pPr lvl="1">
              <a:spcBef>
                <a:spcPts val="0"/>
              </a:spcBef>
              <a:spcAft>
                <a:spcPts val="0"/>
              </a:spcAft>
              <a:buSzPts val="3200"/>
              <a:buNone/>
              <a:defRPr>
                <a:latin typeface="Poppins"/>
                <a:ea typeface="Poppins"/>
                <a:cs typeface="Poppins"/>
                <a:sym typeface="Poppins"/>
              </a:defRPr>
            </a:lvl2pPr>
            <a:lvl3pPr lvl="2">
              <a:spcBef>
                <a:spcPts val="0"/>
              </a:spcBef>
              <a:spcAft>
                <a:spcPts val="0"/>
              </a:spcAft>
              <a:buSzPts val="3200"/>
              <a:buNone/>
              <a:defRPr>
                <a:latin typeface="Poppins"/>
                <a:ea typeface="Poppins"/>
                <a:cs typeface="Poppins"/>
                <a:sym typeface="Poppins"/>
              </a:defRPr>
            </a:lvl3pPr>
            <a:lvl4pPr lvl="3">
              <a:spcBef>
                <a:spcPts val="0"/>
              </a:spcBef>
              <a:spcAft>
                <a:spcPts val="0"/>
              </a:spcAft>
              <a:buSzPts val="3200"/>
              <a:buNone/>
              <a:defRPr>
                <a:latin typeface="Poppins"/>
                <a:ea typeface="Poppins"/>
                <a:cs typeface="Poppins"/>
                <a:sym typeface="Poppins"/>
              </a:defRPr>
            </a:lvl4pPr>
            <a:lvl5pPr lvl="4">
              <a:spcBef>
                <a:spcPts val="0"/>
              </a:spcBef>
              <a:spcAft>
                <a:spcPts val="0"/>
              </a:spcAft>
              <a:buSzPts val="3200"/>
              <a:buNone/>
              <a:defRPr>
                <a:latin typeface="Poppins"/>
                <a:ea typeface="Poppins"/>
                <a:cs typeface="Poppins"/>
                <a:sym typeface="Poppins"/>
              </a:defRPr>
            </a:lvl5pPr>
            <a:lvl6pPr lvl="5">
              <a:spcBef>
                <a:spcPts val="0"/>
              </a:spcBef>
              <a:spcAft>
                <a:spcPts val="0"/>
              </a:spcAft>
              <a:buSzPts val="3200"/>
              <a:buNone/>
              <a:defRPr>
                <a:latin typeface="Poppins"/>
                <a:ea typeface="Poppins"/>
                <a:cs typeface="Poppins"/>
                <a:sym typeface="Poppins"/>
              </a:defRPr>
            </a:lvl6pPr>
            <a:lvl7pPr lvl="6">
              <a:spcBef>
                <a:spcPts val="0"/>
              </a:spcBef>
              <a:spcAft>
                <a:spcPts val="0"/>
              </a:spcAft>
              <a:buSzPts val="3200"/>
              <a:buNone/>
              <a:defRPr>
                <a:latin typeface="Poppins"/>
                <a:ea typeface="Poppins"/>
                <a:cs typeface="Poppins"/>
                <a:sym typeface="Poppins"/>
              </a:defRPr>
            </a:lvl7pPr>
            <a:lvl8pPr lvl="7">
              <a:spcBef>
                <a:spcPts val="0"/>
              </a:spcBef>
              <a:spcAft>
                <a:spcPts val="0"/>
              </a:spcAft>
              <a:buSzPts val="3200"/>
              <a:buNone/>
              <a:defRPr>
                <a:latin typeface="Poppins"/>
                <a:ea typeface="Poppins"/>
                <a:cs typeface="Poppins"/>
                <a:sym typeface="Poppins"/>
              </a:defRPr>
            </a:lvl8pPr>
            <a:lvl9pPr lvl="8">
              <a:spcBef>
                <a:spcPts val="0"/>
              </a:spcBef>
              <a:spcAft>
                <a:spcPts val="0"/>
              </a:spcAft>
              <a:buSzPts val="3200"/>
              <a:buNone/>
              <a:defRPr>
                <a:latin typeface="Poppins"/>
                <a:ea typeface="Poppins"/>
                <a:cs typeface="Poppins"/>
                <a:sym typeface="Poppins"/>
              </a:defRPr>
            </a:lvl9pPr>
          </a:lstStyle>
          <a:p>
            <a:endParaRPr/>
          </a:p>
        </p:txBody>
      </p:sp>
      <p:sp>
        <p:nvSpPr>
          <p:cNvPr id="317" name="Google Shape;317;p13"/>
          <p:cNvSpPr txBox="1">
            <a:spLocks noGrp="1"/>
          </p:cNvSpPr>
          <p:nvPr>
            <p:ph type="subTitle" idx="1"/>
          </p:nvPr>
        </p:nvSpPr>
        <p:spPr>
          <a:xfrm>
            <a:off x="713275" y="3239151"/>
            <a:ext cx="2504400" cy="6483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318" name="Google Shape;318;p13"/>
          <p:cNvSpPr txBox="1">
            <a:spLocks noGrp="1"/>
          </p:cNvSpPr>
          <p:nvPr>
            <p:ph type="title" idx="4" hasCustomPrompt="1"/>
          </p:nvPr>
        </p:nvSpPr>
        <p:spPr>
          <a:xfrm>
            <a:off x="3723862"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19" name="Google Shape;319;p13"/>
          <p:cNvSpPr txBox="1">
            <a:spLocks noGrp="1"/>
          </p:cNvSpPr>
          <p:nvPr>
            <p:ph type="title" idx="5"/>
          </p:nvPr>
        </p:nvSpPr>
        <p:spPr>
          <a:xfrm>
            <a:off x="3319812" y="2784250"/>
            <a:ext cx="25044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20" name="Google Shape;320;p13"/>
          <p:cNvSpPr txBox="1">
            <a:spLocks noGrp="1"/>
          </p:cNvSpPr>
          <p:nvPr>
            <p:ph type="subTitle" idx="6"/>
          </p:nvPr>
        </p:nvSpPr>
        <p:spPr>
          <a:xfrm>
            <a:off x="3319812" y="3239151"/>
            <a:ext cx="25044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1" name="Google Shape;321;p13"/>
          <p:cNvSpPr txBox="1">
            <a:spLocks noGrp="1"/>
          </p:cNvSpPr>
          <p:nvPr>
            <p:ph type="title" idx="7" hasCustomPrompt="1"/>
          </p:nvPr>
        </p:nvSpPr>
        <p:spPr>
          <a:xfrm>
            <a:off x="6330400"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22" name="Google Shape;322;p13"/>
          <p:cNvSpPr txBox="1">
            <a:spLocks noGrp="1"/>
          </p:cNvSpPr>
          <p:nvPr>
            <p:ph type="title" idx="8"/>
          </p:nvPr>
        </p:nvSpPr>
        <p:spPr>
          <a:xfrm>
            <a:off x="5926349" y="2784250"/>
            <a:ext cx="25044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23" name="Google Shape;323;p13"/>
          <p:cNvSpPr txBox="1">
            <a:spLocks noGrp="1"/>
          </p:cNvSpPr>
          <p:nvPr>
            <p:ph type="subTitle" idx="9"/>
          </p:nvPr>
        </p:nvSpPr>
        <p:spPr>
          <a:xfrm>
            <a:off x="5926350" y="3239151"/>
            <a:ext cx="25044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4" name="Google Shape;324;p13"/>
          <p:cNvSpPr/>
          <p:nvPr/>
        </p:nvSpPr>
        <p:spPr>
          <a:xfrm>
            <a:off x="86479" y="-209112"/>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13"/>
          <p:cNvGrpSpPr/>
          <p:nvPr/>
        </p:nvGrpSpPr>
        <p:grpSpPr>
          <a:xfrm>
            <a:off x="-217579" y="4186279"/>
            <a:ext cx="1598239" cy="746840"/>
            <a:chOff x="2431350" y="1519275"/>
            <a:chExt cx="925925" cy="432675"/>
          </a:xfrm>
        </p:grpSpPr>
        <p:sp>
          <p:nvSpPr>
            <p:cNvPr id="326" name="Google Shape;326;p13"/>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3"/>
          <p:cNvSpPr/>
          <p:nvPr/>
        </p:nvSpPr>
        <p:spPr>
          <a:xfrm rot="6641666">
            <a:off x="-160039" y="2383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5400000">
            <a:off x="7770279" y="4203224"/>
            <a:ext cx="1320906" cy="147695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13"/>
          <p:cNvGrpSpPr/>
          <p:nvPr/>
        </p:nvGrpSpPr>
        <p:grpSpPr>
          <a:xfrm rot="-5400000" flipH="1">
            <a:off x="8122815" y="4086461"/>
            <a:ext cx="1732599" cy="946480"/>
            <a:chOff x="6928067" y="2555588"/>
            <a:chExt cx="1830919" cy="1000190"/>
          </a:xfrm>
        </p:grpSpPr>
        <p:sp>
          <p:nvSpPr>
            <p:cNvPr id="335" name="Google Shape;335;p13"/>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13"/>
            <p:cNvGrpSpPr/>
            <p:nvPr/>
          </p:nvGrpSpPr>
          <p:grpSpPr>
            <a:xfrm>
              <a:off x="7124316" y="2726160"/>
              <a:ext cx="1447758" cy="751473"/>
              <a:chOff x="7124316" y="2726160"/>
              <a:chExt cx="1447758" cy="751473"/>
            </a:xfrm>
          </p:grpSpPr>
          <p:sp>
            <p:nvSpPr>
              <p:cNvPr id="337" name="Google Shape;337;p13"/>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6" name="Google Shape;346;p13"/>
          <p:cNvSpPr/>
          <p:nvPr/>
        </p:nvSpPr>
        <p:spPr>
          <a:xfrm rot="-8999932" flipH="1">
            <a:off x="7779204" y="4523658"/>
            <a:ext cx="1760234" cy="863126"/>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3"/>
          <p:cNvGrpSpPr/>
          <p:nvPr/>
        </p:nvGrpSpPr>
        <p:grpSpPr>
          <a:xfrm rot="5400000">
            <a:off x="7911740" y="416600"/>
            <a:ext cx="1161195" cy="734388"/>
            <a:chOff x="5161625" y="732525"/>
            <a:chExt cx="456050" cy="288425"/>
          </a:xfrm>
        </p:grpSpPr>
        <p:sp>
          <p:nvSpPr>
            <p:cNvPr id="348" name="Google Shape;348;p13"/>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55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554"/>
        <p:cNvGrpSpPr/>
        <p:nvPr/>
      </p:nvGrpSpPr>
      <p:grpSpPr>
        <a:xfrm>
          <a:off x="0" y="0"/>
          <a:ext cx="0" cy="0"/>
          <a:chOff x="0" y="0"/>
          <a:chExt cx="0" cy="0"/>
        </a:xfrm>
      </p:grpSpPr>
      <p:grpSp>
        <p:nvGrpSpPr>
          <p:cNvPr id="555" name="Google Shape;555;p22"/>
          <p:cNvGrpSpPr/>
          <p:nvPr/>
        </p:nvGrpSpPr>
        <p:grpSpPr>
          <a:xfrm rot="-5400000">
            <a:off x="3542852" y="-704438"/>
            <a:ext cx="1362411" cy="2352602"/>
            <a:chOff x="428525" y="2080425"/>
            <a:chExt cx="639900" cy="1104975"/>
          </a:xfrm>
        </p:grpSpPr>
        <p:sp>
          <p:nvSpPr>
            <p:cNvPr id="556" name="Google Shape;556;p22"/>
            <p:cNvSpPr/>
            <p:nvPr/>
          </p:nvSpPr>
          <p:spPr>
            <a:xfrm>
              <a:off x="428525" y="2080425"/>
              <a:ext cx="607075" cy="1104975"/>
            </a:xfrm>
            <a:custGeom>
              <a:avLst/>
              <a:gdLst/>
              <a:ahLst/>
              <a:cxnLst/>
              <a:rect l="l" t="t" r="r" b="b"/>
              <a:pathLst>
                <a:path w="24283" h="44199" extrusionOk="0">
                  <a:moveTo>
                    <a:pt x="20955" y="1"/>
                  </a:moveTo>
                  <a:cubicBezTo>
                    <a:pt x="18941" y="234"/>
                    <a:pt x="16957" y="730"/>
                    <a:pt x="15060" y="1518"/>
                  </a:cubicBezTo>
                  <a:cubicBezTo>
                    <a:pt x="14184" y="1898"/>
                    <a:pt x="13279" y="2190"/>
                    <a:pt x="12375" y="2511"/>
                  </a:cubicBezTo>
                  <a:cubicBezTo>
                    <a:pt x="11090" y="2919"/>
                    <a:pt x="9835" y="3415"/>
                    <a:pt x="8639" y="3999"/>
                  </a:cubicBezTo>
                  <a:cubicBezTo>
                    <a:pt x="7471" y="4583"/>
                    <a:pt x="6421" y="5371"/>
                    <a:pt x="5545" y="6305"/>
                  </a:cubicBezTo>
                  <a:cubicBezTo>
                    <a:pt x="5312" y="6538"/>
                    <a:pt x="5049" y="6772"/>
                    <a:pt x="4786" y="7034"/>
                  </a:cubicBezTo>
                  <a:cubicBezTo>
                    <a:pt x="4144" y="7618"/>
                    <a:pt x="3561" y="8231"/>
                    <a:pt x="3065" y="8902"/>
                  </a:cubicBezTo>
                  <a:cubicBezTo>
                    <a:pt x="1284" y="11383"/>
                    <a:pt x="0" y="15848"/>
                    <a:pt x="146" y="18854"/>
                  </a:cubicBezTo>
                  <a:lnTo>
                    <a:pt x="204" y="19584"/>
                  </a:lnTo>
                  <a:cubicBezTo>
                    <a:pt x="350" y="22327"/>
                    <a:pt x="525" y="25188"/>
                    <a:pt x="1401" y="27785"/>
                  </a:cubicBezTo>
                  <a:cubicBezTo>
                    <a:pt x="2014" y="29711"/>
                    <a:pt x="3006" y="32163"/>
                    <a:pt x="4903" y="34206"/>
                  </a:cubicBezTo>
                  <a:lnTo>
                    <a:pt x="5195" y="34498"/>
                  </a:lnTo>
                  <a:cubicBezTo>
                    <a:pt x="6275" y="35665"/>
                    <a:pt x="7413" y="36891"/>
                    <a:pt x="8405" y="38146"/>
                  </a:cubicBezTo>
                  <a:cubicBezTo>
                    <a:pt x="8581" y="38350"/>
                    <a:pt x="8726" y="38584"/>
                    <a:pt x="8902" y="38788"/>
                  </a:cubicBezTo>
                  <a:cubicBezTo>
                    <a:pt x="9456" y="39576"/>
                    <a:pt x="10069" y="40306"/>
                    <a:pt x="10799" y="40948"/>
                  </a:cubicBezTo>
                  <a:cubicBezTo>
                    <a:pt x="14325" y="43847"/>
                    <a:pt x="19837" y="44198"/>
                    <a:pt x="22296" y="44198"/>
                  </a:cubicBezTo>
                  <a:cubicBezTo>
                    <a:pt x="22584" y="44198"/>
                    <a:pt x="22831" y="44193"/>
                    <a:pt x="23027" y="44187"/>
                  </a:cubicBezTo>
                  <a:lnTo>
                    <a:pt x="23027" y="43895"/>
                  </a:lnTo>
                  <a:cubicBezTo>
                    <a:pt x="22833" y="43901"/>
                    <a:pt x="22588" y="43906"/>
                    <a:pt x="22301" y="43906"/>
                  </a:cubicBezTo>
                  <a:cubicBezTo>
                    <a:pt x="19876" y="43906"/>
                    <a:pt x="14445" y="43559"/>
                    <a:pt x="10974" y="40714"/>
                  </a:cubicBezTo>
                  <a:cubicBezTo>
                    <a:pt x="10273" y="40101"/>
                    <a:pt x="9660" y="39372"/>
                    <a:pt x="9135" y="38613"/>
                  </a:cubicBezTo>
                  <a:cubicBezTo>
                    <a:pt x="8960" y="38379"/>
                    <a:pt x="8785" y="38175"/>
                    <a:pt x="8610" y="37942"/>
                  </a:cubicBezTo>
                  <a:cubicBezTo>
                    <a:pt x="7617" y="36687"/>
                    <a:pt x="6479" y="35461"/>
                    <a:pt x="5370" y="34293"/>
                  </a:cubicBezTo>
                  <a:lnTo>
                    <a:pt x="5107" y="34002"/>
                  </a:lnTo>
                  <a:cubicBezTo>
                    <a:pt x="3240" y="32017"/>
                    <a:pt x="2277" y="29565"/>
                    <a:pt x="1664" y="27698"/>
                  </a:cubicBezTo>
                  <a:cubicBezTo>
                    <a:pt x="788" y="25100"/>
                    <a:pt x="642" y="22298"/>
                    <a:pt x="496" y="19555"/>
                  </a:cubicBezTo>
                  <a:lnTo>
                    <a:pt x="467" y="18825"/>
                  </a:lnTo>
                  <a:cubicBezTo>
                    <a:pt x="292" y="15877"/>
                    <a:pt x="1547" y="11500"/>
                    <a:pt x="3269" y="9048"/>
                  </a:cubicBezTo>
                  <a:cubicBezTo>
                    <a:pt x="3794" y="8377"/>
                    <a:pt x="4349" y="7793"/>
                    <a:pt x="4962" y="7239"/>
                  </a:cubicBezTo>
                  <a:cubicBezTo>
                    <a:pt x="5224" y="6976"/>
                    <a:pt x="5487" y="6743"/>
                    <a:pt x="5720" y="6509"/>
                  </a:cubicBezTo>
                  <a:cubicBezTo>
                    <a:pt x="6596" y="5575"/>
                    <a:pt x="7617" y="4816"/>
                    <a:pt x="8756" y="4233"/>
                  </a:cubicBezTo>
                  <a:cubicBezTo>
                    <a:pt x="9952" y="3649"/>
                    <a:pt x="11178" y="3153"/>
                    <a:pt x="12462" y="2773"/>
                  </a:cubicBezTo>
                  <a:cubicBezTo>
                    <a:pt x="13338" y="2452"/>
                    <a:pt x="14272" y="2131"/>
                    <a:pt x="15147" y="1781"/>
                  </a:cubicBezTo>
                  <a:cubicBezTo>
                    <a:pt x="17015" y="993"/>
                    <a:pt x="19000" y="497"/>
                    <a:pt x="20984" y="293"/>
                  </a:cubicBezTo>
                  <a:cubicBezTo>
                    <a:pt x="21393" y="293"/>
                    <a:pt x="21801" y="322"/>
                    <a:pt x="22181" y="351"/>
                  </a:cubicBezTo>
                  <a:cubicBezTo>
                    <a:pt x="22736" y="419"/>
                    <a:pt x="23190" y="461"/>
                    <a:pt x="23536" y="461"/>
                  </a:cubicBezTo>
                  <a:cubicBezTo>
                    <a:pt x="23935" y="461"/>
                    <a:pt x="24188" y="404"/>
                    <a:pt x="24282" y="263"/>
                  </a:cubicBezTo>
                  <a:lnTo>
                    <a:pt x="24049" y="88"/>
                  </a:lnTo>
                  <a:cubicBezTo>
                    <a:pt x="23991" y="157"/>
                    <a:pt x="23790" y="181"/>
                    <a:pt x="23530" y="181"/>
                  </a:cubicBezTo>
                  <a:cubicBezTo>
                    <a:pt x="23127" y="181"/>
                    <a:pt x="22582" y="124"/>
                    <a:pt x="22210" y="88"/>
                  </a:cubicBezTo>
                  <a:cubicBezTo>
                    <a:pt x="21801" y="30"/>
                    <a:pt x="21393" y="1"/>
                    <a:pt x="20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904975" y="2557400"/>
              <a:ext cx="74425" cy="125000"/>
            </a:xfrm>
            <a:custGeom>
              <a:avLst/>
              <a:gdLst/>
              <a:ahLst/>
              <a:cxnLst/>
              <a:rect l="l" t="t" r="r" b="b"/>
              <a:pathLst>
                <a:path w="2977" h="5000" extrusionOk="0">
                  <a:moveTo>
                    <a:pt x="2739" y="1"/>
                  </a:moveTo>
                  <a:cubicBezTo>
                    <a:pt x="1949" y="1"/>
                    <a:pt x="1197" y="266"/>
                    <a:pt x="613" y="797"/>
                  </a:cubicBezTo>
                  <a:cubicBezTo>
                    <a:pt x="204" y="1205"/>
                    <a:pt x="0" y="1789"/>
                    <a:pt x="58" y="2373"/>
                  </a:cubicBezTo>
                  <a:cubicBezTo>
                    <a:pt x="88" y="3219"/>
                    <a:pt x="613" y="4387"/>
                    <a:pt x="1372" y="4824"/>
                  </a:cubicBezTo>
                  <a:cubicBezTo>
                    <a:pt x="1576" y="4941"/>
                    <a:pt x="1810" y="5000"/>
                    <a:pt x="2043" y="5000"/>
                  </a:cubicBezTo>
                  <a:cubicBezTo>
                    <a:pt x="2276" y="5000"/>
                    <a:pt x="2510" y="4941"/>
                    <a:pt x="2714" y="4824"/>
                  </a:cubicBezTo>
                  <a:lnTo>
                    <a:pt x="2598" y="4562"/>
                  </a:lnTo>
                  <a:cubicBezTo>
                    <a:pt x="2422" y="4664"/>
                    <a:pt x="2233" y="4715"/>
                    <a:pt x="2047" y="4715"/>
                  </a:cubicBezTo>
                  <a:cubicBezTo>
                    <a:pt x="1861" y="4715"/>
                    <a:pt x="1678" y="4664"/>
                    <a:pt x="1518" y="4562"/>
                  </a:cubicBezTo>
                  <a:cubicBezTo>
                    <a:pt x="876" y="4182"/>
                    <a:pt x="379" y="3132"/>
                    <a:pt x="350" y="2344"/>
                  </a:cubicBezTo>
                  <a:cubicBezTo>
                    <a:pt x="292" y="1848"/>
                    <a:pt x="467" y="1351"/>
                    <a:pt x="817" y="1001"/>
                  </a:cubicBezTo>
                  <a:cubicBezTo>
                    <a:pt x="1374" y="551"/>
                    <a:pt x="2050" y="293"/>
                    <a:pt x="2760" y="293"/>
                  </a:cubicBezTo>
                  <a:cubicBezTo>
                    <a:pt x="2832" y="293"/>
                    <a:pt x="2904" y="295"/>
                    <a:pt x="2977" y="301"/>
                  </a:cubicBezTo>
                  <a:lnTo>
                    <a:pt x="2977" y="9"/>
                  </a:lnTo>
                  <a:cubicBezTo>
                    <a:pt x="2897" y="4"/>
                    <a:pt x="2818" y="1"/>
                    <a:pt x="2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865575" y="2502775"/>
              <a:ext cx="110175" cy="229750"/>
            </a:xfrm>
            <a:custGeom>
              <a:avLst/>
              <a:gdLst/>
              <a:ahLst/>
              <a:cxnLst/>
              <a:rect l="l" t="t" r="r" b="b"/>
              <a:pathLst>
                <a:path w="4407" h="9190" extrusionOk="0">
                  <a:moveTo>
                    <a:pt x="4052" y="0"/>
                  </a:moveTo>
                  <a:cubicBezTo>
                    <a:pt x="3140" y="0"/>
                    <a:pt x="2304" y="655"/>
                    <a:pt x="1605" y="1172"/>
                  </a:cubicBezTo>
                  <a:lnTo>
                    <a:pt x="1313" y="1406"/>
                  </a:lnTo>
                  <a:cubicBezTo>
                    <a:pt x="58" y="2340"/>
                    <a:pt x="0" y="3361"/>
                    <a:pt x="321" y="4996"/>
                  </a:cubicBezTo>
                  <a:cubicBezTo>
                    <a:pt x="555" y="6105"/>
                    <a:pt x="1664" y="8469"/>
                    <a:pt x="2977" y="9052"/>
                  </a:cubicBezTo>
                  <a:cubicBezTo>
                    <a:pt x="3161" y="9144"/>
                    <a:pt x="3363" y="9189"/>
                    <a:pt x="3566" y="9189"/>
                  </a:cubicBezTo>
                  <a:cubicBezTo>
                    <a:pt x="3814" y="9189"/>
                    <a:pt x="4066" y="9122"/>
                    <a:pt x="4290" y="8994"/>
                  </a:cubicBezTo>
                  <a:lnTo>
                    <a:pt x="4144" y="8731"/>
                  </a:lnTo>
                  <a:cubicBezTo>
                    <a:pt x="3970" y="8842"/>
                    <a:pt x="3771" y="8893"/>
                    <a:pt x="3573" y="8893"/>
                  </a:cubicBezTo>
                  <a:cubicBezTo>
                    <a:pt x="3406" y="8893"/>
                    <a:pt x="3241" y="8857"/>
                    <a:pt x="3094" y="8790"/>
                  </a:cubicBezTo>
                  <a:cubicBezTo>
                    <a:pt x="1839" y="8235"/>
                    <a:pt x="788" y="5842"/>
                    <a:pt x="613" y="4937"/>
                  </a:cubicBezTo>
                  <a:cubicBezTo>
                    <a:pt x="321" y="3390"/>
                    <a:pt x="379" y="2486"/>
                    <a:pt x="1518" y="1639"/>
                  </a:cubicBezTo>
                  <a:lnTo>
                    <a:pt x="1810" y="1406"/>
                  </a:lnTo>
                  <a:cubicBezTo>
                    <a:pt x="2473" y="902"/>
                    <a:pt x="3281" y="277"/>
                    <a:pt x="4102" y="277"/>
                  </a:cubicBezTo>
                  <a:cubicBezTo>
                    <a:pt x="4184" y="277"/>
                    <a:pt x="4266" y="284"/>
                    <a:pt x="4349" y="297"/>
                  </a:cubicBezTo>
                  <a:lnTo>
                    <a:pt x="4407" y="34"/>
                  </a:lnTo>
                  <a:cubicBezTo>
                    <a:pt x="4288" y="11"/>
                    <a:pt x="4169" y="0"/>
                    <a:pt x="4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a:off x="823975" y="2458750"/>
              <a:ext cx="171475" cy="321425"/>
            </a:xfrm>
            <a:custGeom>
              <a:avLst/>
              <a:gdLst/>
              <a:ahLst/>
              <a:cxnLst/>
              <a:rect l="l" t="t" r="r" b="b"/>
              <a:pathLst>
                <a:path w="6859" h="12857" extrusionOk="0">
                  <a:moveTo>
                    <a:pt x="6394" y="1"/>
                  </a:moveTo>
                  <a:cubicBezTo>
                    <a:pt x="5121" y="1"/>
                    <a:pt x="3860" y="318"/>
                    <a:pt x="2715" y="890"/>
                  </a:cubicBezTo>
                  <a:cubicBezTo>
                    <a:pt x="905" y="1854"/>
                    <a:pt x="0" y="2787"/>
                    <a:pt x="30" y="5151"/>
                  </a:cubicBezTo>
                  <a:cubicBezTo>
                    <a:pt x="146" y="9996"/>
                    <a:pt x="2452" y="12798"/>
                    <a:pt x="6363" y="12856"/>
                  </a:cubicBezTo>
                  <a:lnTo>
                    <a:pt x="6363" y="12565"/>
                  </a:lnTo>
                  <a:cubicBezTo>
                    <a:pt x="1080" y="12477"/>
                    <a:pt x="380" y="7340"/>
                    <a:pt x="351" y="5122"/>
                  </a:cubicBezTo>
                  <a:cubicBezTo>
                    <a:pt x="292" y="2904"/>
                    <a:pt x="1110" y="2087"/>
                    <a:pt x="2861" y="1153"/>
                  </a:cubicBezTo>
                  <a:cubicBezTo>
                    <a:pt x="3944" y="585"/>
                    <a:pt x="5142" y="292"/>
                    <a:pt x="6353" y="292"/>
                  </a:cubicBezTo>
                  <a:cubicBezTo>
                    <a:pt x="6512" y="292"/>
                    <a:pt x="6671" y="297"/>
                    <a:pt x="6830" y="307"/>
                  </a:cubicBezTo>
                  <a:lnTo>
                    <a:pt x="6859" y="15"/>
                  </a:lnTo>
                  <a:cubicBezTo>
                    <a:pt x="6704" y="5"/>
                    <a:pt x="6549"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a:off x="796250" y="2395625"/>
              <a:ext cx="217450" cy="446575"/>
            </a:xfrm>
            <a:custGeom>
              <a:avLst/>
              <a:gdLst/>
              <a:ahLst/>
              <a:cxnLst/>
              <a:rect l="l" t="t" r="r" b="b"/>
              <a:pathLst>
                <a:path w="8698" h="17863" extrusionOk="0">
                  <a:moveTo>
                    <a:pt x="8639" y="1"/>
                  </a:moveTo>
                  <a:cubicBezTo>
                    <a:pt x="6275" y="497"/>
                    <a:pt x="3970" y="1577"/>
                    <a:pt x="2540" y="2919"/>
                  </a:cubicBezTo>
                  <a:cubicBezTo>
                    <a:pt x="584" y="4700"/>
                    <a:pt x="0" y="6480"/>
                    <a:pt x="526" y="9077"/>
                  </a:cubicBezTo>
                  <a:cubicBezTo>
                    <a:pt x="584" y="9398"/>
                    <a:pt x="643" y="9778"/>
                    <a:pt x="701" y="10128"/>
                  </a:cubicBezTo>
                  <a:cubicBezTo>
                    <a:pt x="993" y="11850"/>
                    <a:pt x="1372" y="14010"/>
                    <a:pt x="2394" y="15294"/>
                  </a:cubicBezTo>
                  <a:cubicBezTo>
                    <a:pt x="3773" y="16932"/>
                    <a:pt x="5804" y="17863"/>
                    <a:pt x="7956" y="17863"/>
                  </a:cubicBezTo>
                  <a:cubicBezTo>
                    <a:pt x="7989" y="17863"/>
                    <a:pt x="8022" y="17863"/>
                    <a:pt x="8056" y="17862"/>
                  </a:cubicBezTo>
                  <a:lnTo>
                    <a:pt x="8056" y="17570"/>
                  </a:lnTo>
                  <a:cubicBezTo>
                    <a:pt x="8023" y="17571"/>
                    <a:pt x="7990" y="17571"/>
                    <a:pt x="7957" y="17571"/>
                  </a:cubicBezTo>
                  <a:cubicBezTo>
                    <a:pt x="5892" y="17571"/>
                    <a:pt x="3949" y="16670"/>
                    <a:pt x="2627" y="15090"/>
                  </a:cubicBezTo>
                  <a:cubicBezTo>
                    <a:pt x="1635" y="13864"/>
                    <a:pt x="1255" y="11762"/>
                    <a:pt x="964" y="10070"/>
                  </a:cubicBezTo>
                  <a:cubicBezTo>
                    <a:pt x="905" y="9690"/>
                    <a:pt x="847" y="9340"/>
                    <a:pt x="788" y="9019"/>
                  </a:cubicBezTo>
                  <a:cubicBezTo>
                    <a:pt x="292" y="6538"/>
                    <a:pt x="876" y="4816"/>
                    <a:pt x="2715" y="3124"/>
                  </a:cubicBezTo>
                  <a:cubicBezTo>
                    <a:pt x="4116" y="1839"/>
                    <a:pt x="6363" y="760"/>
                    <a:pt x="8698" y="263"/>
                  </a:cubicBezTo>
                  <a:lnTo>
                    <a:pt x="86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a:off x="740800" y="2355500"/>
              <a:ext cx="274350" cy="531200"/>
            </a:xfrm>
            <a:custGeom>
              <a:avLst/>
              <a:gdLst/>
              <a:ahLst/>
              <a:cxnLst/>
              <a:rect l="l" t="t" r="r" b="b"/>
              <a:pathLst>
                <a:path w="10974" h="21248" extrusionOk="0">
                  <a:moveTo>
                    <a:pt x="10799" y="1"/>
                  </a:moveTo>
                  <a:cubicBezTo>
                    <a:pt x="10449" y="146"/>
                    <a:pt x="10098" y="263"/>
                    <a:pt x="9719" y="292"/>
                  </a:cubicBezTo>
                  <a:cubicBezTo>
                    <a:pt x="9310" y="351"/>
                    <a:pt x="8931" y="468"/>
                    <a:pt x="8581" y="613"/>
                  </a:cubicBezTo>
                  <a:cubicBezTo>
                    <a:pt x="8055" y="847"/>
                    <a:pt x="7589" y="1139"/>
                    <a:pt x="7122" y="1431"/>
                  </a:cubicBezTo>
                  <a:cubicBezTo>
                    <a:pt x="6830" y="1606"/>
                    <a:pt x="6538" y="1781"/>
                    <a:pt x="6275" y="1956"/>
                  </a:cubicBezTo>
                  <a:cubicBezTo>
                    <a:pt x="4612" y="2861"/>
                    <a:pt x="2335" y="4437"/>
                    <a:pt x="963" y="6596"/>
                  </a:cubicBezTo>
                  <a:cubicBezTo>
                    <a:pt x="59" y="8027"/>
                    <a:pt x="0" y="10245"/>
                    <a:pt x="847" y="12550"/>
                  </a:cubicBezTo>
                  <a:cubicBezTo>
                    <a:pt x="934" y="12784"/>
                    <a:pt x="1022" y="13017"/>
                    <a:pt x="1080" y="13280"/>
                  </a:cubicBezTo>
                  <a:cubicBezTo>
                    <a:pt x="1810" y="15352"/>
                    <a:pt x="2569" y="17512"/>
                    <a:pt x="4495" y="18737"/>
                  </a:cubicBezTo>
                  <a:lnTo>
                    <a:pt x="4728" y="18883"/>
                  </a:lnTo>
                  <a:cubicBezTo>
                    <a:pt x="6460" y="19980"/>
                    <a:pt x="8448" y="21248"/>
                    <a:pt x="10552" y="21248"/>
                  </a:cubicBezTo>
                  <a:cubicBezTo>
                    <a:pt x="10576" y="21248"/>
                    <a:pt x="10600" y="21248"/>
                    <a:pt x="10624" y="21247"/>
                  </a:cubicBezTo>
                  <a:lnTo>
                    <a:pt x="10624" y="20956"/>
                  </a:lnTo>
                  <a:cubicBezTo>
                    <a:pt x="10600" y="20956"/>
                    <a:pt x="10577" y="20956"/>
                    <a:pt x="10554" y="20956"/>
                  </a:cubicBezTo>
                  <a:cubicBezTo>
                    <a:pt x="8535" y="20956"/>
                    <a:pt x="6577" y="19717"/>
                    <a:pt x="4874" y="18621"/>
                  </a:cubicBezTo>
                  <a:lnTo>
                    <a:pt x="4641" y="18504"/>
                  </a:lnTo>
                  <a:cubicBezTo>
                    <a:pt x="2831" y="17337"/>
                    <a:pt x="2073" y="15235"/>
                    <a:pt x="1372" y="13163"/>
                  </a:cubicBezTo>
                  <a:cubicBezTo>
                    <a:pt x="1285" y="12930"/>
                    <a:pt x="1197" y="12696"/>
                    <a:pt x="1109" y="12463"/>
                  </a:cubicBezTo>
                  <a:cubicBezTo>
                    <a:pt x="321" y="10245"/>
                    <a:pt x="351" y="8114"/>
                    <a:pt x="1226" y="6772"/>
                  </a:cubicBezTo>
                  <a:cubicBezTo>
                    <a:pt x="2539" y="4641"/>
                    <a:pt x="4787" y="3123"/>
                    <a:pt x="6421" y="2219"/>
                  </a:cubicBezTo>
                  <a:cubicBezTo>
                    <a:pt x="6684" y="2073"/>
                    <a:pt x="6976" y="1868"/>
                    <a:pt x="7267" y="1693"/>
                  </a:cubicBezTo>
                  <a:cubicBezTo>
                    <a:pt x="7734" y="1401"/>
                    <a:pt x="8201" y="1139"/>
                    <a:pt x="8698" y="905"/>
                  </a:cubicBezTo>
                  <a:cubicBezTo>
                    <a:pt x="9048" y="759"/>
                    <a:pt x="9427" y="643"/>
                    <a:pt x="9807" y="613"/>
                  </a:cubicBezTo>
                  <a:cubicBezTo>
                    <a:pt x="10186" y="555"/>
                    <a:pt x="10595" y="438"/>
                    <a:pt x="10974" y="263"/>
                  </a:cubicBezTo>
                  <a:lnTo>
                    <a:pt x="10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a:off x="697750" y="2309525"/>
              <a:ext cx="340750" cy="624000"/>
            </a:xfrm>
            <a:custGeom>
              <a:avLst/>
              <a:gdLst/>
              <a:ahLst/>
              <a:cxnLst/>
              <a:rect l="l" t="t" r="r" b="b"/>
              <a:pathLst>
                <a:path w="13630" h="24960" extrusionOk="0">
                  <a:moveTo>
                    <a:pt x="13426" y="1"/>
                  </a:moveTo>
                  <a:cubicBezTo>
                    <a:pt x="13017" y="147"/>
                    <a:pt x="12608" y="234"/>
                    <a:pt x="12200" y="322"/>
                  </a:cubicBezTo>
                  <a:cubicBezTo>
                    <a:pt x="11820" y="409"/>
                    <a:pt x="11470" y="497"/>
                    <a:pt x="11266" y="555"/>
                  </a:cubicBezTo>
                  <a:cubicBezTo>
                    <a:pt x="10799" y="701"/>
                    <a:pt x="10332" y="789"/>
                    <a:pt x="9894" y="906"/>
                  </a:cubicBezTo>
                  <a:cubicBezTo>
                    <a:pt x="8844" y="1081"/>
                    <a:pt x="7851" y="1402"/>
                    <a:pt x="6947" y="1927"/>
                  </a:cubicBezTo>
                  <a:cubicBezTo>
                    <a:pt x="3269" y="4174"/>
                    <a:pt x="1197" y="6247"/>
                    <a:pt x="613" y="8144"/>
                  </a:cubicBezTo>
                  <a:cubicBezTo>
                    <a:pt x="0" y="10011"/>
                    <a:pt x="351" y="13076"/>
                    <a:pt x="1022" y="15090"/>
                  </a:cubicBezTo>
                  <a:cubicBezTo>
                    <a:pt x="1956" y="18008"/>
                    <a:pt x="3094" y="21014"/>
                    <a:pt x="5633" y="22970"/>
                  </a:cubicBezTo>
                  <a:cubicBezTo>
                    <a:pt x="6567" y="23583"/>
                    <a:pt x="7589" y="24020"/>
                    <a:pt x="8668" y="24283"/>
                  </a:cubicBezTo>
                  <a:cubicBezTo>
                    <a:pt x="9576" y="24530"/>
                    <a:pt x="11260" y="24959"/>
                    <a:pt x="12526" y="24959"/>
                  </a:cubicBezTo>
                  <a:cubicBezTo>
                    <a:pt x="12604" y="24959"/>
                    <a:pt x="12680" y="24958"/>
                    <a:pt x="12754" y="24954"/>
                  </a:cubicBezTo>
                  <a:lnTo>
                    <a:pt x="12754" y="24662"/>
                  </a:lnTo>
                  <a:cubicBezTo>
                    <a:pt x="12677" y="24666"/>
                    <a:pt x="12599" y="24668"/>
                    <a:pt x="12518" y="24668"/>
                  </a:cubicBezTo>
                  <a:cubicBezTo>
                    <a:pt x="11284" y="24668"/>
                    <a:pt x="9660" y="24265"/>
                    <a:pt x="8756" y="23991"/>
                  </a:cubicBezTo>
                  <a:cubicBezTo>
                    <a:pt x="7705" y="23758"/>
                    <a:pt x="6713" y="23320"/>
                    <a:pt x="5837" y="22736"/>
                  </a:cubicBezTo>
                  <a:cubicBezTo>
                    <a:pt x="3328" y="20839"/>
                    <a:pt x="2248" y="18008"/>
                    <a:pt x="1285" y="15002"/>
                  </a:cubicBezTo>
                  <a:cubicBezTo>
                    <a:pt x="642" y="13018"/>
                    <a:pt x="292" y="10070"/>
                    <a:pt x="876" y="8231"/>
                  </a:cubicBezTo>
                  <a:cubicBezTo>
                    <a:pt x="1460" y="6363"/>
                    <a:pt x="3503" y="4379"/>
                    <a:pt x="7092" y="2161"/>
                  </a:cubicBezTo>
                  <a:cubicBezTo>
                    <a:pt x="7997" y="1664"/>
                    <a:pt x="8960" y="1343"/>
                    <a:pt x="9953" y="1168"/>
                  </a:cubicBezTo>
                  <a:cubicBezTo>
                    <a:pt x="10390" y="1081"/>
                    <a:pt x="10887" y="964"/>
                    <a:pt x="11353" y="818"/>
                  </a:cubicBezTo>
                  <a:cubicBezTo>
                    <a:pt x="11529" y="760"/>
                    <a:pt x="11879" y="672"/>
                    <a:pt x="12258" y="614"/>
                  </a:cubicBezTo>
                  <a:cubicBezTo>
                    <a:pt x="13338" y="351"/>
                    <a:pt x="13572" y="293"/>
                    <a:pt x="13630" y="205"/>
                  </a:cubicBezTo>
                  <a:lnTo>
                    <a:pt x="134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a:off x="622600" y="2273775"/>
              <a:ext cx="409350" cy="712150"/>
            </a:xfrm>
            <a:custGeom>
              <a:avLst/>
              <a:gdLst/>
              <a:ahLst/>
              <a:cxnLst/>
              <a:rect l="l" t="t" r="r" b="b"/>
              <a:pathLst>
                <a:path w="16374" h="28486" extrusionOk="0">
                  <a:moveTo>
                    <a:pt x="16315" y="1"/>
                  </a:moveTo>
                  <a:cubicBezTo>
                    <a:pt x="15352" y="263"/>
                    <a:pt x="14301" y="497"/>
                    <a:pt x="13192" y="701"/>
                  </a:cubicBezTo>
                  <a:cubicBezTo>
                    <a:pt x="11850" y="964"/>
                    <a:pt x="10565" y="1285"/>
                    <a:pt x="9281" y="1664"/>
                  </a:cubicBezTo>
                  <a:cubicBezTo>
                    <a:pt x="4874" y="3007"/>
                    <a:pt x="2072" y="5400"/>
                    <a:pt x="934" y="8756"/>
                  </a:cubicBezTo>
                  <a:cubicBezTo>
                    <a:pt x="0" y="11500"/>
                    <a:pt x="1576" y="15236"/>
                    <a:pt x="2744" y="17979"/>
                  </a:cubicBezTo>
                  <a:cubicBezTo>
                    <a:pt x="2860" y="18212"/>
                    <a:pt x="2948" y="18446"/>
                    <a:pt x="3036" y="18650"/>
                  </a:cubicBezTo>
                  <a:cubicBezTo>
                    <a:pt x="3123" y="18884"/>
                    <a:pt x="3240" y="19117"/>
                    <a:pt x="3327" y="19351"/>
                  </a:cubicBezTo>
                  <a:cubicBezTo>
                    <a:pt x="4291" y="21685"/>
                    <a:pt x="5604" y="24867"/>
                    <a:pt x="7822" y="25976"/>
                  </a:cubicBezTo>
                  <a:cubicBezTo>
                    <a:pt x="9953" y="27026"/>
                    <a:pt x="13455" y="28252"/>
                    <a:pt x="16111" y="28486"/>
                  </a:cubicBezTo>
                  <a:lnTo>
                    <a:pt x="16140" y="28194"/>
                  </a:lnTo>
                  <a:cubicBezTo>
                    <a:pt x="13513" y="27960"/>
                    <a:pt x="10069" y="26734"/>
                    <a:pt x="7939" y="25713"/>
                  </a:cubicBezTo>
                  <a:cubicBezTo>
                    <a:pt x="5837" y="24662"/>
                    <a:pt x="4553" y="21540"/>
                    <a:pt x="3590" y="19234"/>
                  </a:cubicBezTo>
                  <a:cubicBezTo>
                    <a:pt x="3503" y="19000"/>
                    <a:pt x="3386" y="18767"/>
                    <a:pt x="3298" y="18533"/>
                  </a:cubicBezTo>
                  <a:cubicBezTo>
                    <a:pt x="3211" y="18329"/>
                    <a:pt x="3123" y="18096"/>
                    <a:pt x="3036" y="17862"/>
                  </a:cubicBezTo>
                  <a:cubicBezTo>
                    <a:pt x="1868" y="15177"/>
                    <a:pt x="292" y="11471"/>
                    <a:pt x="1197" y="8844"/>
                  </a:cubicBezTo>
                  <a:cubicBezTo>
                    <a:pt x="2306" y="5546"/>
                    <a:pt x="5049" y="3240"/>
                    <a:pt x="9369" y="1898"/>
                  </a:cubicBezTo>
                  <a:cubicBezTo>
                    <a:pt x="10565" y="1548"/>
                    <a:pt x="11937" y="1256"/>
                    <a:pt x="13221" y="993"/>
                  </a:cubicBezTo>
                  <a:cubicBezTo>
                    <a:pt x="14359" y="789"/>
                    <a:pt x="15410" y="555"/>
                    <a:pt x="16373" y="293"/>
                  </a:cubicBezTo>
                  <a:lnTo>
                    <a:pt x="16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a:off x="598525" y="2241675"/>
              <a:ext cx="450925" cy="804925"/>
            </a:xfrm>
            <a:custGeom>
              <a:avLst/>
              <a:gdLst/>
              <a:ahLst/>
              <a:cxnLst/>
              <a:rect l="l" t="t" r="r" b="b"/>
              <a:pathLst>
                <a:path w="18037" h="32197" extrusionOk="0">
                  <a:moveTo>
                    <a:pt x="17978" y="1"/>
                  </a:moveTo>
                  <a:lnTo>
                    <a:pt x="17716" y="30"/>
                  </a:lnTo>
                  <a:cubicBezTo>
                    <a:pt x="14856" y="438"/>
                    <a:pt x="12141" y="818"/>
                    <a:pt x="9340" y="1810"/>
                  </a:cubicBezTo>
                  <a:lnTo>
                    <a:pt x="8873" y="1985"/>
                  </a:lnTo>
                  <a:cubicBezTo>
                    <a:pt x="7442" y="2481"/>
                    <a:pt x="6100" y="2978"/>
                    <a:pt x="4874" y="3999"/>
                  </a:cubicBezTo>
                  <a:cubicBezTo>
                    <a:pt x="3736" y="4991"/>
                    <a:pt x="2714" y="6100"/>
                    <a:pt x="1810" y="7326"/>
                  </a:cubicBezTo>
                  <a:lnTo>
                    <a:pt x="1781" y="7385"/>
                  </a:lnTo>
                  <a:cubicBezTo>
                    <a:pt x="847" y="8581"/>
                    <a:pt x="175" y="9457"/>
                    <a:pt x="88" y="11033"/>
                  </a:cubicBezTo>
                  <a:cubicBezTo>
                    <a:pt x="0" y="12813"/>
                    <a:pt x="409" y="14564"/>
                    <a:pt x="817" y="16228"/>
                  </a:cubicBezTo>
                  <a:lnTo>
                    <a:pt x="934" y="16782"/>
                  </a:lnTo>
                  <a:cubicBezTo>
                    <a:pt x="1810" y="20372"/>
                    <a:pt x="2977" y="25304"/>
                    <a:pt x="6304" y="28252"/>
                  </a:cubicBezTo>
                  <a:cubicBezTo>
                    <a:pt x="6479" y="28398"/>
                    <a:pt x="6654" y="28573"/>
                    <a:pt x="6830" y="28748"/>
                  </a:cubicBezTo>
                  <a:cubicBezTo>
                    <a:pt x="7384" y="29332"/>
                    <a:pt x="8055" y="29828"/>
                    <a:pt x="8756" y="30237"/>
                  </a:cubicBezTo>
                  <a:cubicBezTo>
                    <a:pt x="9223" y="30441"/>
                    <a:pt x="9748" y="30558"/>
                    <a:pt x="10244" y="30587"/>
                  </a:cubicBezTo>
                  <a:cubicBezTo>
                    <a:pt x="10594" y="30645"/>
                    <a:pt x="10916" y="30704"/>
                    <a:pt x="11266" y="30791"/>
                  </a:cubicBezTo>
                  <a:cubicBezTo>
                    <a:pt x="11674" y="30908"/>
                    <a:pt x="12112" y="31054"/>
                    <a:pt x="12579" y="31200"/>
                  </a:cubicBezTo>
                  <a:cubicBezTo>
                    <a:pt x="13995" y="31672"/>
                    <a:pt x="15621" y="32196"/>
                    <a:pt x="16982" y="32196"/>
                  </a:cubicBezTo>
                  <a:cubicBezTo>
                    <a:pt x="17052" y="32196"/>
                    <a:pt x="17122" y="32195"/>
                    <a:pt x="17190" y="32192"/>
                  </a:cubicBezTo>
                  <a:lnTo>
                    <a:pt x="17190" y="31900"/>
                  </a:lnTo>
                  <a:cubicBezTo>
                    <a:pt x="17123" y="31903"/>
                    <a:pt x="17055" y="31904"/>
                    <a:pt x="16987" y="31904"/>
                  </a:cubicBezTo>
                  <a:cubicBezTo>
                    <a:pt x="15656" y="31904"/>
                    <a:pt x="14082" y="31381"/>
                    <a:pt x="12667" y="30937"/>
                  </a:cubicBezTo>
                  <a:cubicBezTo>
                    <a:pt x="12200" y="30762"/>
                    <a:pt x="11762" y="30616"/>
                    <a:pt x="11353" y="30499"/>
                  </a:cubicBezTo>
                  <a:cubicBezTo>
                    <a:pt x="11003" y="30412"/>
                    <a:pt x="10653" y="30353"/>
                    <a:pt x="10303" y="30324"/>
                  </a:cubicBezTo>
                  <a:cubicBezTo>
                    <a:pt x="9836" y="30266"/>
                    <a:pt x="9340" y="30149"/>
                    <a:pt x="8902" y="29974"/>
                  </a:cubicBezTo>
                  <a:cubicBezTo>
                    <a:pt x="8201" y="29565"/>
                    <a:pt x="7588" y="29098"/>
                    <a:pt x="7034" y="28515"/>
                  </a:cubicBezTo>
                  <a:cubicBezTo>
                    <a:pt x="6859" y="28340"/>
                    <a:pt x="6684" y="28164"/>
                    <a:pt x="6509" y="28018"/>
                  </a:cubicBezTo>
                  <a:cubicBezTo>
                    <a:pt x="3240" y="25129"/>
                    <a:pt x="2072" y="20255"/>
                    <a:pt x="1226" y="16695"/>
                  </a:cubicBezTo>
                  <a:lnTo>
                    <a:pt x="1109" y="16169"/>
                  </a:lnTo>
                  <a:cubicBezTo>
                    <a:pt x="701" y="14506"/>
                    <a:pt x="292" y="12784"/>
                    <a:pt x="380" y="11062"/>
                  </a:cubicBezTo>
                  <a:cubicBezTo>
                    <a:pt x="467" y="9544"/>
                    <a:pt x="1109" y="8727"/>
                    <a:pt x="2014" y="7560"/>
                  </a:cubicBezTo>
                  <a:lnTo>
                    <a:pt x="2043" y="7501"/>
                  </a:lnTo>
                  <a:cubicBezTo>
                    <a:pt x="2919" y="6305"/>
                    <a:pt x="3940" y="5196"/>
                    <a:pt x="5078" y="4233"/>
                  </a:cubicBezTo>
                  <a:cubicBezTo>
                    <a:pt x="6246" y="3240"/>
                    <a:pt x="7588" y="2773"/>
                    <a:pt x="8989" y="2277"/>
                  </a:cubicBezTo>
                  <a:lnTo>
                    <a:pt x="9456" y="2102"/>
                  </a:lnTo>
                  <a:cubicBezTo>
                    <a:pt x="12229" y="1110"/>
                    <a:pt x="14914" y="730"/>
                    <a:pt x="17745" y="322"/>
                  </a:cubicBezTo>
                  <a:lnTo>
                    <a:pt x="18037" y="293"/>
                  </a:lnTo>
                  <a:lnTo>
                    <a:pt x="179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a:off x="540150" y="2180400"/>
              <a:ext cx="515150" cy="928825"/>
            </a:xfrm>
            <a:custGeom>
              <a:avLst/>
              <a:gdLst/>
              <a:ahLst/>
              <a:cxnLst/>
              <a:rect l="l" t="t" r="r" b="b"/>
              <a:pathLst>
                <a:path w="20606" h="37153" extrusionOk="0">
                  <a:moveTo>
                    <a:pt x="20518" y="0"/>
                  </a:moveTo>
                  <a:cubicBezTo>
                    <a:pt x="18883" y="496"/>
                    <a:pt x="17161" y="934"/>
                    <a:pt x="15469" y="1343"/>
                  </a:cubicBezTo>
                  <a:cubicBezTo>
                    <a:pt x="13221" y="1926"/>
                    <a:pt x="10857" y="2510"/>
                    <a:pt x="8668" y="3298"/>
                  </a:cubicBezTo>
                  <a:cubicBezTo>
                    <a:pt x="5516" y="4436"/>
                    <a:pt x="2364" y="7793"/>
                    <a:pt x="1372" y="11120"/>
                  </a:cubicBezTo>
                  <a:cubicBezTo>
                    <a:pt x="0" y="15556"/>
                    <a:pt x="59" y="19146"/>
                    <a:pt x="1518" y="23144"/>
                  </a:cubicBezTo>
                  <a:cubicBezTo>
                    <a:pt x="2773" y="26617"/>
                    <a:pt x="5079" y="30294"/>
                    <a:pt x="7997" y="33505"/>
                  </a:cubicBezTo>
                  <a:cubicBezTo>
                    <a:pt x="10857" y="36657"/>
                    <a:pt x="15031" y="37036"/>
                    <a:pt x="19409" y="37153"/>
                  </a:cubicBezTo>
                  <a:lnTo>
                    <a:pt x="19409" y="36861"/>
                  </a:lnTo>
                  <a:cubicBezTo>
                    <a:pt x="15089" y="36715"/>
                    <a:pt x="11003" y="36365"/>
                    <a:pt x="8231" y="33300"/>
                  </a:cubicBezTo>
                  <a:cubicBezTo>
                    <a:pt x="5312" y="30119"/>
                    <a:pt x="3036" y="26500"/>
                    <a:pt x="1781" y="23056"/>
                  </a:cubicBezTo>
                  <a:cubicBezTo>
                    <a:pt x="351" y="19116"/>
                    <a:pt x="321" y="15585"/>
                    <a:pt x="1635" y="11207"/>
                  </a:cubicBezTo>
                  <a:cubicBezTo>
                    <a:pt x="2627" y="7968"/>
                    <a:pt x="5692" y="4670"/>
                    <a:pt x="8727" y="3590"/>
                  </a:cubicBezTo>
                  <a:cubicBezTo>
                    <a:pt x="10945" y="2802"/>
                    <a:pt x="13280" y="2218"/>
                    <a:pt x="15527" y="1634"/>
                  </a:cubicBezTo>
                  <a:cubicBezTo>
                    <a:pt x="17220" y="1226"/>
                    <a:pt x="18971" y="788"/>
                    <a:pt x="20605" y="263"/>
                  </a:cubicBezTo>
                  <a:lnTo>
                    <a:pt x="205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a:off x="483225" y="2138800"/>
              <a:ext cx="585200" cy="1011300"/>
            </a:xfrm>
            <a:custGeom>
              <a:avLst/>
              <a:gdLst/>
              <a:ahLst/>
              <a:cxnLst/>
              <a:rect l="l" t="t" r="r" b="b"/>
              <a:pathLst>
                <a:path w="23408" h="40452" extrusionOk="0">
                  <a:moveTo>
                    <a:pt x="23291" y="1"/>
                  </a:moveTo>
                  <a:cubicBezTo>
                    <a:pt x="22795" y="263"/>
                    <a:pt x="22065" y="292"/>
                    <a:pt x="21394" y="292"/>
                  </a:cubicBezTo>
                  <a:cubicBezTo>
                    <a:pt x="21073" y="292"/>
                    <a:pt x="20781" y="292"/>
                    <a:pt x="20489" y="322"/>
                  </a:cubicBezTo>
                  <a:cubicBezTo>
                    <a:pt x="19292" y="468"/>
                    <a:pt x="18125" y="701"/>
                    <a:pt x="16987" y="1051"/>
                  </a:cubicBezTo>
                  <a:lnTo>
                    <a:pt x="16257" y="1226"/>
                  </a:lnTo>
                  <a:lnTo>
                    <a:pt x="15294" y="1460"/>
                  </a:lnTo>
                  <a:cubicBezTo>
                    <a:pt x="13193" y="1956"/>
                    <a:pt x="11004" y="2481"/>
                    <a:pt x="9165" y="3707"/>
                  </a:cubicBezTo>
                  <a:cubicBezTo>
                    <a:pt x="8611" y="4057"/>
                    <a:pt x="7998" y="4320"/>
                    <a:pt x="7356" y="4553"/>
                  </a:cubicBezTo>
                  <a:cubicBezTo>
                    <a:pt x="7035" y="4670"/>
                    <a:pt x="6684" y="4816"/>
                    <a:pt x="6363" y="4962"/>
                  </a:cubicBezTo>
                  <a:cubicBezTo>
                    <a:pt x="5313" y="5517"/>
                    <a:pt x="4350" y="6217"/>
                    <a:pt x="3503" y="7063"/>
                  </a:cubicBezTo>
                  <a:cubicBezTo>
                    <a:pt x="964" y="9486"/>
                    <a:pt x="264" y="13513"/>
                    <a:pt x="89" y="15118"/>
                  </a:cubicBezTo>
                  <a:cubicBezTo>
                    <a:pt x="1" y="16315"/>
                    <a:pt x="30" y="17483"/>
                    <a:pt x="234" y="18650"/>
                  </a:cubicBezTo>
                  <a:cubicBezTo>
                    <a:pt x="264" y="18913"/>
                    <a:pt x="293" y="19175"/>
                    <a:pt x="322" y="19438"/>
                  </a:cubicBezTo>
                  <a:cubicBezTo>
                    <a:pt x="380" y="19992"/>
                    <a:pt x="410" y="20547"/>
                    <a:pt x="439" y="21101"/>
                  </a:cubicBezTo>
                  <a:cubicBezTo>
                    <a:pt x="439" y="22006"/>
                    <a:pt x="526" y="22911"/>
                    <a:pt x="701" y="23787"/>
                  </a:cubicBezTo>
                  <a:cubicBezTo>
                    <a:pt x="1314" y="26384"/>
                    <a:pt x="2803" y="28398"/>
                    <a:pt x="4029" y="29886"/>
                  </a:cubicBezTo>
                  <a:cubicBezTo>
                    <a:pt x="4700" y="30674"/>
                    <a:pt x="5429" y="31433"/>
                    <a:pt x="6188" y="32133"/>
                  </a:cubicBezTo>
                  <a:cubicBezTo>
                    <a:pt x="7210" y="33009"/>
                    <a:pt x="8114" y="34031"/>
                    <a:pt x="8932" y="35140"/>
                  </a:cubicBezTo>
                  <a:cubicBezTo>
                    <a:pt x="9661" y="36307"/>
                    <a:pt x="10595" y="37328"/>
                    <a:pt x="11675" y="38146"/>
                  </a:cubicBezTo>
                  <a:cubicBezTo>
                    <a:pt x="12667" y="38875"/>
                    <a:pt x="13747" y="39050"/>
                    <a:pt x="14856" y="39255"/>
                  </a:cubicBezTo>
                  <a:cubicBezTo>
                    <a:pt x="15294" y="39313"/>
                    <a:pt x="15732" y="39401"/>
                    <a:pt x="16170" y="39517"/>
                  </a:cubicBezTo>
                  <a:cubicBezTo>
                    <a:pt x="16928" y="39663"/>
                    <a:pt x="17687" y="39780"/>
                    <a:pt x="18475" y="39838"/>
                  </a:cubicBezTo>
                  <a:cubicBezTo>
                    <a:pt x="19613" y="39926"/>
                    <a:pt x="20781" y="40014"/>
                    <a:pt x="21627" y="40451"/>
                  </a:cubicBezTo>
                  <a:lnTo>
                    <a:pt x="21744" y="40189"/>
                  </a:lnTo>
                  <a:cubicBezTo>
                    <a:pt x="20839" y="39751"/>
                    <a:pt x="19643" y="39634"/>
                    <a:pt x="18475" y="39547"/>
                  </a:cubicBezTo>
                  <a:cubicBezTo>
                    <a:pt x="17716" y="39488"/>
                    <a:pt x="16958" y="39401"/>
                    <a:pt x="16228" y="39226"/>
                  </a:cubicBezTo>
                  <a:cubicBezTo>
                    <a:pt x="15790" y="39109"/>
                    <a:pt x="15323" y="39050"/>
                    <a:pt x="14885" y="38963"/>
                  </a:cubicBezTo>
                  <a:cubicBezTo>
                    <a:pt x="13776" y="38759"/>
                    <a:pt x="12755" y="38583"/>
                    <a:pt x="11850" y="37912"/>
                  </a:cubicBezTo>
                  <a:cubicBezTo>
                    <a:pt x="10770" y="37095"/>
                    <a:pt x="9866" y="36103"/>
                    <a:pt x="9165" y="34964"/>
                  </a:cubicBezTo>
                  <a:cubicBezTo>
                    <a:pt x="8348" y="33855"/>
                    <a:pt x="7414" y="32805"/>
                    <a:pt x="6363" y="31900"/>
                  </a:cubicBezTo>
                  <a:cubicBezTo>
                    <a:pt x="5605" y="31229"/>
                    <a:pt x="4904" y="30499"/>
                    <a:pt x="4233" y="29711"/>
                  </a:cubicBezTo>
                  <a:cubicBezTo>
                    <a:pt x="3036" y="28252"/>
                    <a:pt x="1577" y="26267"/>
                    <a:pt x="964" y="23728"/>
                  </a:cubicBezTo>
                  <a:cubicBezTo>
                    <a:pt x="789" y="22882"/>
                    <a:pt x="701" y="21977"/>
                    <a:pt x="701" y="21101"/>
                  </a:cubicBezTo>
                  <a:cubicBezTo>
                    <a:pt x="701" y="20547"/>
                    <a:pt x="672" y="19963"/>
                    <a:pt x="614" y="19409"/>
                  </a:cubicBezTo>
                  <a:cubicBezTo>
                    <a:pt x="585" y="19146"/>
                    <a:pt x="555" y="18883"/>
                    <a:pt x="526" y="18621"/>
                  </a:cubicBezTo>
                  <a:cubicBezTo>
                    <a:pt x="322" y="17483"/>
                    <a:pt x="264" y="16315"/>
                    <a:pt x="351" y="15177"/>
                  </a:cubicBezTo>
                  <a:cubicBezTo>
                    <a:pt x="526" y="13601"/>
                    <a:pt x="1198" y="9661"/>
                    <a:pt x="3678" y="7297"/>
                  </a:cubicBezTo>
                  <a:cubicBezTo>
                    <a:pt x="4495" y="6480"/>
                    <a:pt x="5429" y="5779"/>
                    <a:pt x="6451" y="5225"/>
                  </a:cubicBezTo>
                  <a:cubicBezTo>
                    <a:pt x="6772" y="5079"/>
                    <a:pt x="7122" y="4933"/>
                    <a:pt x="7443" y="4816"/>
                  </a:cubicBezTo>
                  <a:cubicBezTo>
                    <a:pt x="8085" y="4583"/>
                    <a:pt x="8727" y="4291"/>
                    <a:pt x="9311" y="3911"/>
                  </a:cubicBezTo>
                  <a:cubicBezTo>
                    <a:pt x="11062" y="2744"/>
                    <a:pt x="13222" y="2219"/>
                    <a:pt x="15323" y="1722"/>
                  </a:cubicBezTo>
                  <a:lnTo>
                    <a:pt x="16286" y="1489"/>
                  </a:lnTo>
                  <a:lnTo>
                    <a:pt x="17016" y="1314"/>
                  </a:lnTo>
                  <a:cubicBezTo>
                    <a:pt x="18154" y="993"/>
                    <a:pt x="19322" y="759"/>
                    <a:pt x="20489" y="613"/>
                  </a:cubicBezTo>
                  <a:cubicBezTo>
                    <a:pt x="20752" y="584"/>
                    <a:pt x="21044" y="584"/>
                    <a:pt x="21365" y="584"/>
                  </a:cubicBezTo>
                  <a:cubicBezTo>
                    <a:pt x="22094" y="555"/>
                    <a:pt x="22824" y="555"/>
                    <a:pt x="23408" y="263"/>
                  </a:cubicBezTo>
                  <a:lnTo>
                    <a:pt x="232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2"/>
          <p:cNvGrpSpPr/>
          <p:nvPr/>
        </p:nvGrpSpPr>
        <p:grpSpPr>
          <a:xfrm rot="8707354" flipH="1">
            <a:off x="3324195" y="201003"/>
            <a:ext cx="1732547" cy="946452"/>
            <a:chOff x="6928067" y="2555588"/>
            <a:chExt cx="1830919" cy="1000190"/>
          </a:xfrm>
        </p:grpSpPr>
        <p:sp>
          <p:nvSpPr>
            <p:cNvPr id="568" name="Google Shape;568;p22"/>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22"/>
            <p:cNvGrpSpPr/>
            <p:nvPr/>
          </p:nvGrpSpPr>
          <p:grpSpPr>
            <a:xfrm>
              <a:off x="7124316" y="2726160"/>
              <a:ext cx="1447758" cy="751473"/>
              <a:chOff x="7124316" y="2726160"/>
              <a:chExt cx="1447758" cy="751473"/>
            </a:xfrm>
          </p:grpSpPr>
          <p:sp>
            <p:nvSpPr>
              <p:cNvPr id="570" name="Google Shape;570;p22"/>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2"/>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2"/>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22"/>
          <p:cNvSpPr/>
          <p:nvPr/>
        </p:nvSpPr>
        <p:spPr>
          <a:xfrm>
            <a:off x="3179" y="4393688"/>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rot="6641666">
            <a:off x="-160064" y="42801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rot="5400000" flipH="1">
            <a:off x="7825645" y="3391586"/>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rot="-9000008" flipH="1">
            <a:off x="7822248" y="3263593"/>
            <a:ext cx="1528607" cy="1384058"/>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22"/>
          <p:cNvGrpSpPr/>
          <p:nvPr/>
        </p:nvGrpSpPr>
        <p:grpSpPr>
          <a:xfrm>
            <a:off x="1331839" y="4281987"/>
            <a:ext cx="1161195" cy="734388"/>
            <a:chOff x="5161625" y="732525"/>
            <a:chExt cx="456050" cy="288425"/>
          </a:xfrm>
        </p:grpSpPr>
        <p:sp>
          <p:nvSpPr>
            <p:cNvPr id="584" name="Google Shape;584;p2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22"/>
          <p:cNvGrpSpPr/>
          <p:nvPr/>
        </p:nvGrpSpPr>
        <p:grpSpPr>
          <a:xfrm rot="5400000">
            <a:off x="7850126" y="2679112"/>
            <a:ext cx="1161195" cy="734388"/>
            <a:chOff x="5161625" y="732525"/>
            <a:chExt cx="456050" cy="288425"/>
          </a:xfrm>
        </p:grpSpPr>
        <p:sp>
          <p:nvSpPr>
            <p:cNvPr id="594" name="Google Shape;594;p2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603"/>
        <p:cNvGrpSpPr/>
        <p:nvPr/>
      </p:nvGrpSpPr>
      <p:grpSpPr>
        <a:xfrm>
          <a:off x="0" y="0"/>
          <a:ext cx="0" cy="0"/>
          <a:chOff x="0" y="0"/>
          <a:chExt cx="0" cy="0"/>
        </a:xfrm>
      </p:grpSpPr>
      <p:grpSp>
        <p:nvGrpSpPr>
          <p:cNvPr id="604" name="Google Shape;604;p23"/>
          <p:cNvGrpSpPr/>
          <p:nvPr/>
        </p:nvGrpSpPr>
        <p:grpSpPr>
          <a:xfrm>
            <a:off x="7583829" y="2419228"/>
            <a:ext cx="1842313" cy="860893"/>
            <a:chOff x="2431350" y="1519275"/>
            <a:chExt cx="925925" cy="432675"/>
          </a:xfrm>
        </p:grpSpPr>
        <p:sp>
          <p:nvSpPr>
            <p:cNvPr id="605" name="Google Shape;605;p23"/>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23"/>
          <p:cNvGrpSpPr/>
          <p:nvPr/>
        </p:nvGrpSpPr>
        <p:grpSpPr>
          <a:xfrm>
            <a:off x="8393397" y="2311894"/>
            <a:ext cx="519497" cy="2872970"/>
            <a:chOff x="5379800" y="2555600"/>
            <a:chExt cx="236425" cy="1307500"/>
          </a:xfrm>
        </p:grpSpPr>
        <p:sp>
          <p:nvSpPr>
            <p:cNvPr id="612" name="Google Shape;612;p23"/>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23"/>
          <p:cNvGrpSpPr/>
          <p:nvPr/>
        </p:nvGrpSpPr>
        <p:grpSpPr>
          <a:xfrm>
            <a:off x="7853081" y="2141548"/>
            <a:ext cx="570804" cy="3078143"/>
            <a:chOff x="5133900" y="2478075"/>
            <a:chExt cx="259775" cy="1400875"/>
          </a:xfrm>
        </p:grpSpPr>
        <p:sp>
          <p:nvSpPr>
            <p:cNvPr id="621" name="Google Shape;621;p23"/>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3"/>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23"/>
          <p:cNvSpPr/>
          <p:nvPr/>
        </p:nvSpPr>
        <p:spPr>
          <a:xfrm>
            <a:off x="-514300" y="-267800"/>
            <a:ext cx="2304211" cy="5814015"/>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rot="-6299968">
            <a:off x="1076464" y="-132387"/>
            <a:ext cx="1201178" cy="895966"/>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 name="Google Shape;633;p23"/>
          <p:cNvGrpSpPr/>
          <p:nvPr/>
        </p:nvGrpSpPr>
        <p:grpSpPr>
          <a:xfrm rot="5400000">
            <a:off x="1224989" y="3450037"/>
            <a:ext cx="1161195" cy="734388"/>
            <a:chOff x="5161625" y="732525"/>
            <a:chExt cx="456050" cy="288425"/>
          </a:xfrm>
        </p:grpSpPr>
        <p:sp>
          <p:nvSpPr>
            <p:cNvPr id="634" name="Google Shape;634;p23"/>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1pPr>
            <a:lvl2pPr lvl="1"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2pPr>
            <a:lvl3pPr lvl="2"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3pPr>
            <a:lvl4pPr lvl="3"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4pPr>
            <a:lvl5pPr lvl="4"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5pPr>
            <a:lvl6pPr lvl="5"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6pPr>
            <a:lvl7pPr lvl="6"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7pPr>
            <a:lvl8pPr lvl="7"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8pPr>
            <a:lvl9pPr lvl="8"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713225" y="1187600"/>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1pPr>
            <a:lvl2pPr marL="914400" lvl="1"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2pPr>
            <a:lvl3pPr marL="1371600" lvl="2"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3pPr>
            <a:lvl4pPr marL="1828800" lvl="3"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4pPr>
            <a:lvl5pPr marL="2286000" lvl="4"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5pPr>
            <a:lvl6pPr marL="2743200" lvl="5"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6pPr>
            <a:lvl7pPr marL="3200400" lvl="6"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7pPr>
            <a:lvl8pPr marL="3657600" lvl="7"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8pPr>
            <a:lvl9pPr marL="4114800" lvl="8"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59" r:id="rId4"/>
    <p:sldLayoutId id="2147483667" r:id="rId5"/>
    <p:sldLayoutId id="2147483668"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png"/><Relationship Id="rId3" Type="http://schemas.openxmlformats.org/officeDocument/2006/relationships/notesSlide" Target="../notesSlides/notesSlide8.xml"/><Relationship Id="rId7" Type="http://schemas.openxmlformats.org/officeDocument/2006/relationships/image" Target="../media/image8.png"/><Relationship Id="rId12" Type="http://schemas.openxmlformats.org/officeDocument/2006/relationships/image" Target="../media/image7.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emf"/><Relationship Id="rId11" Type="http://schemas.openxmlformats.org/officeDocument/2006/relationships/oleObject" Target="../embeddings/oleObject3.bin"/><Relationship Id="rId5" Type="http://schemas.openxmlformats.org/officeDocument/2006/relationships/oleObject" Target="../embeddings/oleObject1.bin"/><Relationship Id="rId10" Type="http://schemas.openxmlformats.org/officeDocument/2006/relationships/image" Target="../media/image6.emf"/><Relationship Id="rId4" Type="http://schemas.openxmlformats.org/officeDocument/2006/relationships/image" Target="../media/image4.png"/><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4" name="Google Shape;704;p30"/>
          <p:cNvSpPr/>
          <p:nvPr/>
        </p:nvSpPr>
        <p:spPr>
          <a:xfrm rot="6641666">
            <a:off x="-160039" y="2383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30"/>
          <p:cNvGrpSpPr/>
          <p:nvPr/>
        </p:nvGrpSpPr>
        <p:grpSpPr>
          <a:xfrm rot="-6594458">
            <a:off x="2317473" y="3617888"/>
            <a:ext cx="1026333" cy="649068"/>
            <a:chOff x="5161625" y="732525"/>
            <a:chExt cx="456050" cy="288425"/>
          </a:xfrm>
        </p:grpSpPr>
        <p:sp>
          <p:nvSpPr>
            <p:cNvPr id="706" name="Google Shape;706;p30"/>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0"/>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0"/>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0"/>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0"/>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0"/>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0"/>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0"/>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0"/>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组合 136">
            <a:extLst>
              <a:ext uri="{FF2B5EF4-FFF2-40B4-BE49-F238E27FC236}">
                <a16:creationId xmlns:a16="http://schemas.microsoft.com/office/drawing/2014/main" xmlns="" id="{FE6D94C0-7D9B-AB49-AA18-DB4947A47904}"/>
              </a:ext>
            </a:extLst>
          </p:cNvPr>
          <p:cNvGrpSpPr/>
          <p:nvPr/>
        </p:nvGrpSpPr>
        <p:grpSpPr>
          <a:xfrm>
            <a:off x="3595190" y="904932"/>
            <a:ext cx="5177347" cy="3378190"/>
            <a:chOff x="7512431" y="1646790"/>
            <a:chExt cx="2698523" cy="1980244"/>
          </a:xfrm>
        </p:grpSpPr>
        <p:grpSp>
          <p:nvGrpSpPr>
            <p:cNvPr id="21" name="组合 137">
              <a:extLst>
                <a:ext uri="{FF2B5EF4-FFF2-40B4-BE49-F238E27FC236}">
                  <a16:creationId xmlns:a16="http://schemas.microsoft.com/office/drawing/2014/main" xmlns="" id="{985C66B4-4F63-CA4F-A874-AE82438C3B02}"/>
                </a:ext>
              </a:extLst>
            </p:cNvPr>
            <p:cNvGrpSpPr/>
            <p:nvPr/>
          </p:nvGrpSpPr>
          <p:grpSpPr>
            <a:xfrm flipH="1">
              <a:off x="7512431" y="1646790"/>
              <a:ext cx="2698523" cy="1980244"/>
              <a:chOff x="3246438" y="1068388"/>
              <a:chExt cx="5711825" cy="4678363"/>
            </a:xfrm>
            <a:solidFill>
              <a:schemeClr val="tx1">
                <a:lumMod val="65000"/>
                <a:lumOff val="35000"/>
              </a:schemeClr>
            </a:solidFill>
          </p:grpSpPr>
          <p:sp>
            <p:nvSpPr>
              <p:cNvPr id="23" name="Freeform 5">
                <a:extLst>
                  <a:ext uri="{FF2B5EF4-FFF2-40B4-BE49-F238E27FC236}">
                    <a16:creationId xmlns:a16="http://schemas.microsoft.com/office/drawing/2014/main" xmlns="" id="{92DFE7DE-A469-7449-9AC0-723B88E47541}"/>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4" name="Freeform 6">
                <a:extLst>
                  <a:ext uri="{FF2B5EF4-FFF2-40B4-BE49-F238E27FC236}">
                    <a16:creationId xmlns:a16="http://schemas.microsoft.com/office/drawing/2014/main" xmlns="" id="{71175F2D-61A7-8745-83D1-F00C7229BD9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5" name="Freeform 7">
                <a:extLst>
                  <a:ext uri="{FF2B5EF4-FFF2-40B4-BE49-F238E27FC236}">
                    <a16:creationId xmlns:a16="http://schemas.microsoft.com/office/drawing/2014/main" xmlns="" id="{804B8C01-1741-BB43-8142-AF99BC951DB6}"/>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6" name="Freeform 8">
                <a:extLst>
                  <a:ext uri="{FF2B5EF4-FFF2-40B4-BE49-F238E27FC236}">
                    <a16:creationId xmlns:a16="http://schemas.microsoft.com/office/drawing/2014/main" xmlns="" id="{060A709A-82D3-7F4E-905F-58635074257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7" name="Freeform 9">
                <a:extLst>
                  <a:ext uri="{FF2B5EF4-FFF2-40B4-BE49-F238E27FC236}">
                    <a16:creationId xmlns:a16="http://schemas.microsoft.com/office/drawing/2014/main" xmlns="" id="{69597900-007C-C84B-AE87-500AB3E4AEE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8" name="Freeform 10">
                <a:extLst>
                  <a:ext uri="{FF2B5EF4-FFF2-40B4-BE49-F238E27FC236}">
                    <a16:creationId xmlns:a16="http://schemas.microsoft.com/office/drawing/2014/main" xmlns="" id="{AAE21976-EC95-B345-8C06-4FE9ADD19C6A}"/>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9" name="Freeform 11">
                <a:extLst>
                  <a:ext uri="{FF2B5EF4-FFF2-40B4-BE49-F238E27FC236}">
                    <a16:creationId xmlns:a16="http://schemas.microsoft.com/office/drawing/2014/main" xmlns="" id="{31AD817D-AFB2-E54D-88B1-27B7FD9D877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grpSp>
            <p:nvGrpSpPr>
              <p:cNvPr id="30" name="组合 146">
                <a:extLst>
                  <a:ext uri="{FF2B5EF4-FFF2-40B4-BE49-F238E27FC236}">
                    <a16:creationId xmlns:a16="http://schemas.microsoft.com/office/drawing/2014/main" xmlns="" id="{045E9FDA-504C-E744-8F48-62D3C6B2C8D9}"/>
                  </a:ext>
                </a:extLst>
              </p:cNvPr>
              <p:cNvGrpSpPr/>
              <p:nvPr/>
            </p:nvGrpSpPr>
            <p:grpSpPr>
              <a:xfrm>
                <a:off x="3517901" y="1225551"/>
                <a:ext cx="5260975" cy="4090987"/>
                <a:chOff x="3517901" y="1225551"/>
                <a:chExt cx="5260975" cy="4090987"/>
              </a:xfrm>
              <a:grpFill/>
            </p:grpSpPr>
            <p:sp>
              <p:nvSpPr>
                <p:cNvPr id="31" name="Freeform 12">
                  <a:extLst>
                    <a:ext uri="{FF2B5EF4-FFF2-40B4-BE49-F238E27FC236}">
                      <a16:creationId xmlns:a16="http://schemas.microsoft.com/office/drawing/2014/main" xmlns="" id="{2A15F1B0-E902-ED4B-B86F-FD37AFD3823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2" name="Freeform 13">
                  <a:extLst>
                    <a:ext uri="{FF2B5EF4-FFF2-40B4-BE49-F238E27FC236}">
                      <a16:creationId xmlns:a16="http://schemas.microsoft.com/office/drawing/2014/main" xmlns="" id="{1EAFFCA7-2BB1-A749-9BE9-522C3856E88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3" name="Freeform 14">
                  <a:extLst>
                    <a:ext uri="{FF2B5EF4-FFF2-40B4-BE49-F238E27FC236}">
                      <a16:creationId xmlns:a16="http://schemas.microsoft.com/office/drawing/2014/main" xmlns="" id="{B615853C-CBC9-434A-AC46-B95A0CBB96C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4" name="Freeform 15">
                  <a:extLst>
                    <a:ext uri="{FF2B5EF4-FFF2-40B4-BE49-F238E27FC236}">
                      <a16:creationId xmlns:a16="http://schemas.microsoft.com/office/drawing/2014/main" xmlns="" id="{3AA000B6-9ABC-CE40-BA00-32FE681BE72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5" name="Freeform 16">
                  <a:extLst>
                    <a:ext uri="{FF2B5EF4-FFF2-40B4-BE49-F238E27FC236}">
                      <a16:creationId xmlns:a16="http://schemas.microsoft.com/office/drawing/2014/main" xmlns="" id="{E10526D7-8905-B84E-9666-FBEFBAB49759}"/>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6" name="Freeform 17">
                  <a:extLst>
                    <a:ext uri="{FF2B5EF4-FFF2-40B4-BE49-F238E27FC236}">
                      <a16:creationId xmlns:a16="http://schemas.microsoft.com/office/drawing/2014/main" xmlns="" id="{7A385A5C-DFC1-DD40-AB2E-5B7662878C4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7" name="Freeform 18">
                  <a:extLst>
                    <a:ext uri="{FF2B5EF4-FFF2-40B4-BE49-F238E27FC236}">
                      <a16:creationId xmlns:a16="http://schemas.microsoft.com/office/drawing/2014/main" xmlns="" id="{ADA9C019-9F02-934E-84C2-905769C04FE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8" name="Freeform 19">
                  <a:extLst>
                    <a:ext uri="{FF2B5EF4-FFF2-40B4-BE49-F238E27FC236}">
                      <a16:creationId xmlns:a16="http://schemas.microsoft.com/office/drawing/2014/main" xmlns="" id="{F2F18244-E271-6542-960B-22683440626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9" name="Freeform 20">
                  <a:extLst>
                    <a:ext uri="{FF2B5EF4-FFF2-40B4-BE49-F238E27FC236}">
                      <a16:creationId xmlns:a16="http://schemas.microsoft.com/office/drawing/2014/main" xmlns="" id="{AD0F3C88-07D4-9044-B2A9-FF0E07355DC4}"/>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0" name="Freeform 21">
                  <a:extLst>
                    <a:ext uri="{FF2B5EF4-FFF2-40B4-BE49-F238E27FC236}">
                      <a16:creationId xmlns:a16="http://schemas.microsoft.com/office/drawing/2014/main" xmlns="" id="{B5FC2508-7D5A-F84B-912F-FF6700D26E94}"/>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1" name="Freeform 22">
                  <a:extLst>
                    <a:ext uri="{FF2B5EF4-FFF2-40B4-BE49-F238E27FC236}">
                      <a16:creationId xmlns:a16="http://schemas.microsoft.com/office/drawing/2014/main" xmlns="" id="{16E067FD-C392-664B-9757-46FBB79CFD4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2" name="Freeform 23">
                  <a:extLst>
                    <a:ext uri="{FF2B5EF4-FFF2-40B4-BE49-F238E27FC236}">
                      <a16:creationId xmlns:a16="http://schemas.microsoft.com/office/drawing/2014/main" xmlns="" id="{758F36DF-FAA0-F641-95E5-64093F8C55C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3" name="Freeform 24">
                  <a:extLst>
                    <a:ext uri="{FF2B5EF4-FFF2-40B4-BE49-F238E27FC236}">
                      <a16:creationId xmlns:a16="http://schemas.microsoft.com/office/drawing/2014/main" xmlns="" id="{4F4503AD-A8C5-2A44-984E-400898E7F44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4" name="Freeform 25">
                  <a:extLst>
                    <a:ext uri="{FF2B5EF4-FFF2-40B4-BE49-F238E27FC236}">
                      <a16:creationId xmlns:a16="http://schemas.microsoft.com/office/drawing/2014/main" xmlns="" id="{864C1540-DF92-E44E-A5B7-9F7D2A41BA23}"/>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5" name="Freeform 26">
                  <a:extLst>
                    <a:ext uri="{FF2B5EF4-FFF2-40B4-BE49-F238E27FC236}">
                      <a16:creationId xmlns:a16="http://schemas.microsoft.com/office/drawing/2014/main" xmlns="" id="{0772223E-5103-8D40-B196-B34C337FC6D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6" name="Freeform 27">
                  <a:extLst>
                    <a:ext uri="{FF2B5EF4-FFF2-40B4-BE49-F238E27FC236}">
                      <a16:creationId xmlns:a16="http://schemas.microsoft.com/office/drawing/2014/main" xmlns="" id="{6726A3E6-EE24-404E-944A-9C762B390D96}"/>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7" name="Freeform 28">
                  <a:extLst>
                    <a:ext uri="{FF2B5EF4-FFF2-40B4-BE49-F238E27FC236}">
                      <a16:creationId xmlns:a16="http://schemas.microsoft.com/office/drawing/2014/main" xmlns="" id="{1ACA822B-E4C1-2247-B331-A6F908A2ACE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8" name="Freeform 29">
                  <a:extLst>
                    <a:ext uri="{FF2B5EF4-FFF2-40B4-BE49-F238E27FC236}">
                      <a16:creationId xmlns:a16="http://schemas.microsoft.com/office/drawing/2014/main" xmlns="" id="{D62EE7C5-68E6-0147-B3E0-6763AD4234E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9" name="Freeform 30">
                  <a:extLst>
                    <a:ext uri="{FF2B5EF4-FFF2-40B4-BE49-F238E27FC236}">
                      <a16:creationId xmlns:a16="http://schemas.microsoft.com/office/drawing/2014/main" xmlns="" id="{D1A4DE64-766D-5146-8276-15A3C407C33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0" name="Freeform 31">
                  <a:extLst>
                    <a:ext uri="{FF2B5EF4-FFF2-40B4-BE49-F238E27FC236}">
                      <a16:creationId xmlns:a16="http://schemas.microsoft.com/office/drawing/2014/main" xmlns="" id="{FD047305-B3F9-0449-A05C-CD521DC883C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1" name="Freeform 32">
                  <a:extLst>
                    <a:ext uri="{FF2B5EF4-FFF2-40B4-BE49-F238E27FC236}">
                      <a16:creationId xmlns:a16="http://schemas.microsoft.com/office/drawing/2014/main" xmlns="" id="{A03CBF01-D158-A245-AEFF-AE333773256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2" name="Freeform 33">
                  <a:extLst>
                    <a:ext uri="{FF2B5EF4-FFF2-40B4-BE49-F238E27FC236}">
                      <a16:creationId xmlns:a16="http://schemas.microsoft.com/office/drawing/2014/main" xmlns="" id="{460C3E38-F40F-A848-BDDB-A1DD2E7A9FFF}"/>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3" name="Freeform 34">
                  <a:extLst>
                    <a:ext uri="{FF2B5EF4-FFF2-40B4-BE49-F238E27FC236}">
                      <a16:creationId xmlns:a16="http://schemas.microsoft.com/office/drawing/2014/main" xmlns="" id="{5A871E60-652E-6F4E-BFDC-8228DBF77F9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4" name="Freeform 35">
                  <a:extLst>
                    <a:ext uri="{FF2B5EF4-FFF2-40B4-BE49-F238E27FC236}">
                      <a16:creationId xmlns:a16="http://schemas.microsoft.com/office/drawing/2014/main" xmlns="" id="{626B8B18-61EE-4F40-BA0A-2D6BD63183D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5" name="Freeform 36">
                  <a:extLst>
                    <a:ext uri="{FF2B5EF4-FFF2-40B4-BE49-F238E27FC236}">
                      <a16:creationId xmlns:a16="http://schemas.microsoft.com/office/drawing/2014/main" xmlns="" id="{2737A62A-F88E-3D4E-9D73-88B712DBF39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6" name="Freeform 37">
                  <a:extLst>
                    <a:ext uri="{FF2B5EF4-FFF2-40B4-BE49-F238E27FC236}">
                      <a16:creationId xmlns:a16="http://schemas.microsoft.com/office/drawing/2014/main" xmlns="" id="{672BCF77-8009-9844-8833-CF880D19509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7" name="Freeform 38">
                  <a:extLst>
                    <a:ext uri="{FF2B5EF4-FFF2-40B4-BE49-F238E27FC236}">
                      <a16:creationId xmlns:a16="http://schemas.microsoft.com/office/drawing/2014/main" xmlns="" id="{783081AC-4E4B-1A46-9663-8E7B88E1C78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8" name="Freeform 39">
                  <a:extLst>
                    <a:ext uri="{FF2B5EF4-FFF2-40B4-BE49-F238E27FC236}">
                      <a16:creationId xmlns:a16="http://schemas.microsoft.com/office/drawing/2014/main" xmlns="" id="{ED7C826F-569E-CD40-A6D1-56A796EC77D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9" name="Freeform 40">
                  <a:extLst>
                    <a:ext uri="{FF2B5EF4-FFF2-40B4-BE49-F238E27FC236}">
                      <a16:creationId xmlns:a16="http://schemas.microsoft.com/office/drawing/2014/main" xmlns="" id="{52A7E8C5-E151-3D42-B7C6-AA3A9F87012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0" name="Freeform 41">
                  <a:extLst>
                    <a:ext uri="{FF2B5EF4-FFF2-40B4-BE49-F238E27FC236}">
                      <a16:creationId xmlns:a16="http://schemas.microsoft.com/office/drawing/2014/main" xmlns="" id="{9F097089-9D73-D840-ACCE-F6D920B6661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1" name="Freeform 42">
                  <a:extLst>
                    <a:ext uri="{FF2B5EF4-FFF2-40B4-BE49-F238E27FC236}">
                      <a16:creationId xmlns:a16="http://schemas.microsoft.com/office/drawing/2014/main" xmlns="" id="{262D05A9-9B68-CF42-94CC-EB749DC5D96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2" name="Freeform 43">
                  <a:extLst>
                    <a:ext uri="{FF2B5EF4-FFF2-40B4-BE49-F238E27FC236}">
                      <a16:creationId xmlns:a16="http://schemas.microsoft.com/office/drawing/2014/main" xmlns="" id="{79CC9418-09BC-4947-A962-7420E4574B6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3" name="Freeform 44">
                  <a:extLst>
                    <a:ext uri="{FF2B5EF4-FFF2-40B4-BE49-F238E27FC236}">
                      <a16:creationId xmlns:a16="http://schemas.microsoft.com/office/drawing/2014/main" xmlns="" id="{040B2846-33F7-F04F-B358-BE42397B35D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4" name="Freeform 45">
                  <a:extLst>
                    <a:ext uri="{FF2B5EF4-FFF2-40B4-BE49-F238E27FC236}">
                      <a16:creationId xmlns:a16="http://schemas.microsoft.com/office/drawing/2014/main" xmlns="" id="{A2AF09EF-0596-4046-81BF-7BD3500224F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5" name="Freeform 46">
                  <a:extLst>
                    <a:ext uri="{FF2B5EF4-FFF2-40B4-BE49-F238E27FC236}">
                      <a16:creationId xmlns:a16="http://schemas.microsoft.com/office/drawing/2014/main" xmlns="" id="{4245E5CB-9BBA-4B47-BE10-1398CABEAEA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6" name="Freeform 47">
                  <a:extLst>
                    <a:ext uri="{FF2B5EF4-FFF2-40B4-BE49-F238E27FC236}">
                      <a16:creationId xmlns:a16="http://schemas.microsoft.com/office/drawing/2014/main" xmlns="" id="{DDD63797-941A-D747-8153-6F079DE65FE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7" name="Freeform 48">
                  <a:extLst>
                    <a:ext uri="{FF2B5EF4-FFF2-40B4-BE49-F238E27FC236}">
                      <a16:creationId xmlns:a16="http://schemas.microsoft.com/office/drawing/2014/main" xmlns="" id="{85EA412A-1A0D-9F47-AC28-F97462CEE9A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8" name="Freeform 49">
                  <a:extLst>
                    <a:ext uri="{FF2B5EF4-FFF2-40B4-BE49-F238E27FC236}">
                      <a16:creationId xmlns:a16="http://schemas.microsoft.com/office/drawing/2014/main" xmlns="" id="{25828E0A-E9A1-3144-BA2D-17670DA8FEC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9" name="Freeform 50">
                  <a:extLst>
                    <a:ext uri="{FF2B5EF4-FFF2-40B4-BE49-F238E27FC236}">
                      <a16:creationId xmlns:a16="http://schemas.microsoft.com/office/drawing/2014/main" xmlns="" id="{63C70C3D-D1BA-5E41-9E96-782DF51C09A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0" name="Freeform 51">
                  <a:extLst>
                    <a:ext uri="{FF2B5EF4-FFF2-40B4-BE49-F238E27FC236}">
                      <a16:creationId xmlns:a16="http://schemas.microsoft.com/office/drawing/2014/main" xmlns="" id="{62E17BFF-56AE-3A47-9736-B07BF5A986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1" name="Freeform 52">
                  <a:extLst>
                    <a:ext uri="{FF2B5EF4-FFF2-40B4-BE49-F238E27FC236}">
                      <a16:creationId xmlns:a16="http://schemas.microsoft.com/office/drawing/2014/main" xmlns="" id="{C75278FF-BCE8-F943-AE2F-223694FC333C}"/>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2" name="Freeform 53">
                  <a:extLst>
                    <a:ext uri="{FF2B5EF4-FFF2-40B4-BE49-F238E27FC236}">
                      <a16:creationId xmlns:a16="http://schemas.microsoft.com/office/drawing/2014/main" xmlns="" id="{3C39D055-B0F8-1940-B595-16504BBB125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3" name="Freeform 54">
                  <a:extLst>
                    <a:ext uri="{FF2B5EF4-FFF2-40B4-BE49-F238E27FC236}">
                      <a16:creationId xmlns:a16="http://schemas.microsoft.com/office/drawing/2014/main" xmlns="" id="{91B43A92-0AA5-8D40-BA60-BBFDB1BAFDDF}"/>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4" name="Freeform 55">
                  <a:extLst>
                    <a:ext uri="{FF2B5EF4-FFF2-40B4-BE49-F238E27FC236}">
                      <a16:creationId xmlns:a16="http://schemas.microsoft.com/office/drawing/2014/main" xmlns="" id="{C4C1D3DD-AECD-B047-AE77-1FD06F4D5A85}"/>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5" name="Freeform 56">
                  <a:extLst>
                    <a:ext uri="{FF2B5EF4-FFF2-40B4-BE49-F238E27FC236}">
                      <a16:creationId xmlns:a16="http://schemas.microsoft.com/office/drawing/2014/main" xmlns="" id="{7F226F25-E3D1-3748-961B-DE039311FAC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6" name="Freeform 57">
                  <a:extLst>
                    <a:ext uri="{FF2B5EF4-FFF2-40B4-BE49-F238E27FC236}">
                      <a16:creationId xmlns:a16="http://schemas.microsoft.com/office/drawing/2014/main" xmlns="" id="{47B1A1C3-6BCD-0C44-9088-51C4B639781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7" name="Freeform 58">
                  <a:extLst>
                    <a:ext uri="{FF2B5EF4-FFF2-40B4-BE49-F238E27FC236}">
                      <a16:creationId xmlns:a16="http://schemas.microsoft.com/office/drawing/2014/main" xmlns="" id="{340C96FA-3010-3F4B-AA7C-4EC0C16B223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8" name="Freeform 59">
                  <a:extLst>
                    <a:ext uri="{FF2B5EF4-FFF2-40B4-BE49-F238E27FC236}">
                      <a16:creationId xmlns:a16="http://schemas.microsoft.com/office/drawing/2014/main" xmlns="" id="{9E9EA3DF-D348-DE42-A565-9C2A375018DE}"/>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9" name="Freeform 60">
                  <a:extLst>
                    <a:ext uri="{FF2B5EF4-FFF2-40B4-BE49-F238E27FC236}">
                      <a16:creationId xmlns:a16="http://schemas.microsoft.com/office/drawing/2014/main" xmlns="" id="{885DBBB8-435B-3E42-8826-5D0805B65C1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0" name="Freeform 61">
                  <a:extLst>
                    <a:ext uri="{FF2B5EF4-FFF2-40B4-BE49-F238E27FC236}">
                      <a16:creationId xmlns:a16="http://schemas.microsoft.com/office/drawing/2014/main" xmlns="" id="{8FE7B8A0-2629-0F47-8F1C-490AA9ED6E2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1" name="Freeform 62">
                  <a:extLst>
                    <a:ext uri="{FF2B5EF4-FFF2-40B4-BE49-F238E27FC236}">
                      <a16:creationId xmlns:a16="http://schemas.microsoft.com/office/drawing/2014/main" xmlns="" id="{0CF78006-7292-7147-90EC-FFD9B189C23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2" name="Freeform 63">
                  <a:extLst>
                    <a:ext uri="{FF2B5EF4-FFF2-40B4-BE49-F238E27FC236}">
                      <a16:creationId xmlns:a16="http://schemas.microsoft.com/office/drawing/2014/main" xmlns="" id="{6F809878-AF6C-DD4C-B745-68D88A403E8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3" name="Freeform 64">
                  <a:extLst>
                    <a:ext uri="{FF2B5EF4-FFF2-40B4-BE49-F238E27FC236}">
                      <a16:creationId xmlns:a16="http://schemas.microsoft.com/office/drawing/2014/main" xmlns="" id="{B843748E-29CE-C143-84D2-E17F481CA05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4" name="Freeform 65">
                  <a:extLst>
                    <a:ext uri="{FF2B5EF4-FFF2-40B4-BE49-F238E27FC236}">
                      <a16:creationId xmlns:a16="http://schemas.microsoft.com/office/drawing/2014/main" xmlns="" id="{53568638-F0EA-DE4C-BA12-7559F6325B2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5" name="Freeform 66">
                  <a:extLst>
                    <a:ext uri="{FF2B5EF4-FFF2-40B4-BE49-F238E27FC236}">
                      <a16:creationId xmlns:a16="http://schemas.microsoft.com/office/drawing/2014/main" xmlns="" id="{FE21BFB9-089F-A44B-B561-F188A7152A70}"/>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6" name="Freeform 67">
                  <a:extLst>
                    <a:ext uri="{FF2B5EF4-FFF2-40B4-BE49-F238E27FC236}">
                      <a16:creationId xmlns:a16="http://schemas.microsoft.com/office/drawing/2014/main" xmlns="" id="{F7E365CE-BF96-4543-B5AF-84FB63BD9EB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7" name="Freeform 68">
                  <a:extLst>
                    <a:ext uri="{FF2B5EF4-FFF2-40B4-BE49-F238E27FC236}">
                      <a16:creationId xmlns:a16="http://schemas.microsoft.com/office/drawing/2014/main" xmlns="" id="{32751556-9A4A-7744-90F8-678ADA7EF1F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8" name="Freeform 69">
                  <a:extLst>
                    <a:ext uri="{FF2B5EF4-FFF2-40B4-BE49-F238E27FC236}">
                      <a16:creationId xmlns:a16="http://schemas.microsoft.com/office/drawing/2014/main" xmlns="" id="{8ECFE801-BBF0-A840-A1AE-441F6B3EA4A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9" name="Freeform 70">
                  <a:extLst>
                    <a:ext uri="{FF2B5EF4-FFF2-40B4-BE49-F238E27FC236}">
                      <a16:creationId xmlns:a16="http://schemas.microsoft.com/office/drawing/2014/main" xmlns="" id="{C4985537-303A-AE4B-A86E-891A34F1BAC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0" name="Freeform 71">
                  <a:extLst>
                    <a:ext uri="{FF2B5EF4-FFF2-40B4-BE49-F238E27FC236}">
                      <a16:creationId xmlns:a16="http://schemas.microsoft.com/office/drawing/2014/main" xmlns="" id="{CBE475E5-2C84-1744-B9D9-7CA270D7BB3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1" name="Freeform 72">
                  <a:extLst>
                    <a:ext uri="{FF2B5EF4-FFF2-40B4-BE49-F238E27FC236}">
                      <a16:creationId xmlns:a16="http://schemas.microsoft.com/office/drawing/2014/main" xmlns="" id="{F0807A53-6D6F-8146-A8D8-4333CF6E511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2" name="Freeform 73">
                  <a:extLst>
                    <a:ext uri="{FF2B5EF4-FFF2-40B4-BE49-F238E27FC236}">
                      <a16:creationId xmlns:a16="http://schemas.microsoft.com/office/drawing/2014/main" xmlns="" id="{5E456234-5E10-DE46-98DF-AD9FE2EB9A3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3" name="Freeform 74">
                  <a:extLst>
                    <a:ext uri="{FF2B5EF4-FFF2-40B4-BE49-F238E27FC236}">
                      <a16:creationId xmlns:a16="http://schemas.microsoft.com/office/drawing/2014/main" xmlns="" id="{6B071BAB-75A6-BA4E-A3C3-A8D280515C24}"/>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4" name="Freeform 75">
                  <a:extLst>
                    <a:ext uri="{FF2B5EF4-FFF2-40B4-BE49-F238E27FC236}">
                      <a16:creationId xmlns:a16="http://schemas.microsoft.com/office/drawing/2014/main" xmlns="" id="{2B4A5A53-46BD-D648-8C3D-E5038DA73481}"/>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5" name="Freeform 76">
                  <a:extLst>
                    <a:ext uri="{FF2B5EF4-FFF2-40B4-BE49-F238E27FC236}">
                      <a16:creationId xmlns:a16="http://schemas.microsoft.com/office/drawing/2014/main" xmlns="" id="{12EEF147-1E69-294E-84E2-A2FB33AA317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6" name="Freeform 77">
                  <a:extLst>
                    <a:ext uri="{FF2B5EF4-FFF2-40B4-BE49-F238E27FC236}">
                      <a16:creationId xmlns:a16="http://schemas.microsoft.com/office/drawing/2014/main" xmlns="" id="{BA86EA4E-4573-A148-95DB-E740045B2DAD}"/>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7" name="Freeform 78">
                  <a:extLst>
                    <a:ext uri="{FF2B5EF4-FFF2-40B4-BE49-F238E27FC236}">
                      <a16:creationId xmlns:a16="http://schemas.microsoft.com/office/drawing/2014/main" xmlns="" id="{0A4FFC69-9A6E-A041-B0CF-F9290374F461}"/>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8" name="Freeform 79">
                  <a:extLst>
                    <a:ext uri="{FF2B5EF4-FFF2-40B4-BE49-F238E27FC236}">
                      <a16:creationId xmlns:a16="http://schemas.microsoft.com/office/drawing/2014/main" xmlns="" id="{F9151913-BA0F-3E49-A272-D9A6EA500C4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9" name="Freeform 80">
                  <a:extLst>
                    <a:ext uri="{FF2B5EF4-FFF2-40B4-BE49-F238E27FC236}">
                      <a16:creationId xmlns:a16="http://schemas.microsoft.com/office/drawing/2014/main" xmlns="" id="{C0A1AB69-5B5D-9742-BE0D-41EF78C129C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0" name="Freeform 81">
                  <a:extLst>
                    <a:ext uri="{FF2B5EF4-FFF2-40B4-BE49-F238E27FC236}">
                      <a16:creationId xmlns:a16="http://schemas.microsoft.com/office/drawing/2014/main" xmlns="" id="{D07673C5-C822-F54F-A10E-52C7DDD3230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1" name="Freeform 82">
                  <a:extLst>
                    <a:ext uri="{FF2B5EF4-FFF2-40B4-BE49-F238E27FC236}">
                      <a16:creationId xmlns:a16="http://schemas.microsoft.com/office/drawing/2014/main" xmlns="" id="{6F1EE5B8-D4B1-4C47-859B-D171D9292FC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2" name="Freeform 83">
                  <a:extLst>
                    <a:ext uri="{FF2B5EF4-FFF2-40B4-BE49-F238E27FC236}">
                      <a16:creationId xmlns:a16="http://schemas.microsoft.com/office/drawing/2014/main" xmlns="" id="{94743C13-08D2-B943-9A7C-A4D4906C5F3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3" name="Freeform 84">
                  <a:extLst>
                    <a:ext uri="{FF2B5EF4-FFF2-40B4-BE49-F238E27FC236}">
                      <a16:creationId xmlns:a16="http://schemas.microsoft.com/office/drawing/2014/main" xmlns="" id="{EEAF1551-604E-264B-B49E-ED31EBF8FF6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4" name="Freeform 85">
                  <a:extLst>
                    <a:ext uri="{FF2B5EF4-FFF2-40B4-BE49-F238E27FC236}">
                      <a16:creationId xmlns:a16="http://schemas.microsoft.com/office/drawing/2014/main" xmlns="" id="{42D92E40-BAA5-744A-AF2E-5605B267255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5" name="Freeform 86">
                  <a:extLst>
                    <a:ext uri="{FF2B5EF4-FFF2-40B4-BE49-F238E27FC236}">
                      <a16:creationId xmlns:a16="http://schemas.microsoft.com/office/drawing/2014/main" xmlns="" id="{FFFD8B65-1497-D846-8707-8605939FFA4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6" name="Freeform 87">
                  <a:extLst>
                    <a:ext uri="{FF2B5EF4-FFF2-40B4-BE49-F238E27FC236}">
                      <a16:creationId xmlns:a16="http://schemas.microsoft.com/office/drawing/2014/main" xmlns="" id="{26C8BA10-29DA-9245-9B7F-2D83FA5CD7CA}"/>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7" name="Freeform 88">
                  <a:extLst>
                    <a:ext uri="{FF2B5EF4-FFF2-40B4-BE49-F238E27FC236}">
                      <a16:creationId xmlns:a16="http://schemas.microsoft.com/office/drawing/2014/main" xmlns="" id="{72DD1749-7341-2B46-915A-E45408E8CA2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8" name="Freeform 89">
                  <a:extLst>
                    <a:ext uri="{FF2B5EF4-FFF2-40B4-BE49-F238E27FC236}">
                      <a16:creationId xmlns:a16="http://schemas.microsoft.com/office/drawing/2014/main" xmlns="" id="{512FBD1A-61CF-FA41-B999-70B9E577105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9" name="Freeform 90">
                  <a:extLst>
                    <a:ext uri="{FF2B5EF4-FFF2-40B4-BE49-F238E27FC236}">
                      <a16:creationId xmlns:a16="http://schemas.microsoft.com/office/drawing/2014/main" xmlns="" id="{FF070E89-8882-7548-A22B-18667CFA7CE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10" name="Freeform 91">
                  <a:extLst>
                    <a:ext uri="{FF2B5EF4-FFF2-40B4-BE49-F238E27FC236}">
                      <a16:creationId xmlns:a16="http://schemas.microsoft.com/office/drawing/2014/main" xmlns="" id="{A1EBAEA0-88AE-9941-9D27-FF312A13CF9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11" name="Freeform 92">
                  <a:extLst>
                    <a:ext uri="{FF2B5EF4-FFF2-40B4-BE49-F238E27FC236}">
                      <a16:creationId xmlns:a16="http://schemas.microsoft.com/office/drawing/2014/main" xmlns="" id="{86CA34C3-1E70-F64F-90E3-8957335C7E6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grpSp>
        </p:grpSp>
        <p:sp>
          <p:nvSpPr>
            <p:cNvPr id="22" name="文本框 49">
              <a:extLst>
                <a:ext uri="{FF2B5EF4-FFF2-40B4-BE49-F238E27FC236}">
                  <a16:creationId xmlns:a16="http://schemas.microsoft.com/office/drawing/2014/main" xmlns="" id="{E5642328-744B-3B4A-A909-D4C69EA1B879}"/>
                </a:ext>
              </a:extLst>
            </p:cNvPr>
            <p:cNvSpPr txBox="1">
              <a:spLocks noChangeArrowheads="1"/>
            </p:cNvSpPr>
            <p:nvPr/>
          </p:nvSpPr>
          <p:spPr bwMode="auto">
            <a:xfrm>
              <a:off x="7974434" y="1999512"/>
              <a:ext cx="1853376" cy="125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8565" rtl="0" eaLnBrk="1" fontAlgn="auto" latinLnBrk="0" hangingPunct="1">
                <a:lnSpc>
                  <a:spcPct val="114000"/>
                </a:lnSpc>
                <a:spcBef>
                  <a:spcPts val="0"/>
                </a:spcBef>
                <a:spcAft>
                  <a:spcPts val="0"/>
                </a:spcAft>
                <a:buClrTx/>
                <a:buSzTx/>
                <a:buFontTx/>
                <a:buNone/>
                <a:tabLst/>
                <a:defRPr/>
              </a:pPr>
              <a:r>
                <a:rPr lang="en-US" altLang="zh-CN" sz="4000" i="1" dirty="0" err="1" smtClean="0">
                  <a:solidFill>
                    <a:srgbClr val="FF0000"/>
                  </a:solidFill>
                  <a:latin typeface="Cambria" panose="02040503050406030204" pitchFamily="18" charset="0"/>
                  <a:ea typeface="Cambria" panose="02040503050406030204" pitchFamily="18" charset="0"/>
                  <a:cs typeface="+mn-ea"/>
                  <a:sym typeface="+mn-lt"/>
                </a:rPr>
                <a:t>Em</a:t>
              </a:r>
              <a:r>
                <a:rPr lang="en-US" altLang="zh-CN" sz="40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smtClean="0">
                  <a:solidFill>
                    <a:srgbClr val="FF0000"/>
                  </a:solidFill>
                  <a:latin typeface="Cambria" panose="02040503050406030204" pitchFamily="18" charset="0"/>
                  <a:ea typeface="Cambria" panose="02040503050406030204" pitchFamily="18" charset="0"/>
                  <a:cs typeface="+mn-ea"/>
                  <a:sym typeface="+mn-lt"/>
                </a:rPr>
                <a:t>hiểu</a:t>
              </a:r>
              <a:r>
                <a:rPr lang="en-US" altLang="zh-CN" sz="40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smtClean="0">
                  <a:solidFill>
                    <a:srgbClr val="FF0000"/>
                  </a:solidFill>
                  <a:latin typeface="Cambria" panose="02040503050406030204" pitchFamily="18" charset="0"/>
                  <a:ea typeface="Cambria" panose="02040503050406030204" pitchFamily="18" charset="0"/>
                  <a:cs typeface="+mn-ea"/>
                  <a:sym typeface="+mn-lt"/>
                </a:rPr>
                <a:t>như</a:t>
              </a:r>
              <a:r>
                <a:rPr lang="en-US" altLang="zh-CN" sz="40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smtClean="0">
                  <a:solidFill>
                    <a:srgbClr val="FF0000"/>
                  </a:solidFill>
                  <a:latin typeface="Cambria" panose="02040503050406030204" pitchFamily="18" charset="0"/>
                  <a:ea typeface="Cambria" panose="02040503050406030204" pitchFamily="18" charset="0"/>
                  <a:cs typeface="+mn-ea"/>
                  <a:sym typeface="+mn-lt"/>
                </a:rPr>
                <a:t>thế</a:t>
              </a:r>
              <a:r>
                <a:rPr lang="en-US" altLang="zh-CN" sz="40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smtClean="0">
                  <a:solidFill>
                    <a:srgbClr val="FF0000"/>
                  </a:solidFill>
                  <a:latin typeface="Cambria" panose="02040503050406030204" pitchFamily="18" charset="0"/>
                  <a:ea typeface="Cambria" panose="02040503050406030204" pitchFamily="18" charset="0"/>
                  <a:cs typeface="+mn-ea"/>
                  <a:sym typeface="+mn-lt"/>
                </a:rPr>
                <a:t>nào</a:t>
              </a:r>
              <a:r>
                <a:rPr lang="en-US" altLang="zh-CN" sz="40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smtClean="0">
                  <a:solidFill>
                    <a:srgbClr val="FF0000"/>
                  </a:solidFill>
                  <a:latin typeface="Cambria" panose="02040503050406030204" pitchFamily="18" charset="0"/>
                  <a:ea typeface="Cambria" panose="02040503050406030204" pitchFamily="18" charset="0"/>
                  <a:cs typeface="+mn-ea"/>
                  <a:sym typeface="+mn-lt"/>
                </a:rPr>
                <a:t>là</a:t>
              </a:r>
              <a:r>
                <a:rPr lang="en-US" altLang="zh-CN" sz="40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smtClean="0">
                  <a:solidFill>
                    <a:srgbClr val="FF0000"/>
                  </a:solidFill>
                  <a:latin typeface="Cambria" panose="02040503050406030204" pitchFamily="18" charset="0"/>
                  <a:ea typeface="Cambria" panose="02040503050406030204" pitchFamily="18" charset="0"/>
                  <a:cs typeface="+mn-ea"/>
                  <a:sym typeface="+mn-lt"/>
                </a:rPr>
                <a:t>trải</a:t>
              </a:r>
              <a:r>
                <a:rPr lang="en-US" altLang="zh-CN" sz="40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smtClean="0">
                  <a:solidFill>
                    <a:srgbClr val="FF0000"/>
                  </a:solidFill>
                  <a:latin typeface="Cambria" panose="02040503050406030204" pitchFamily="18" charset="0"/>
                  <a:ea typeface="Cambria" panose="02040503050406030204" pitchFamily="18" charset="0"/>
                  <a:cs typeface="+mn-ea"/>
                  <a:sym typeface="+mn-lt"/>
                </a:rPr>
                <a:t>nghiệm</a:t>
              </a:r>
              <a:r>
                <a:rPr lang="en-US" altLang="zh-CN" sz="4000" i="1" dirty="0" smtClean="0">
                  <a:solidFill>
                    <a:srgbClr val="FF0000"/>
                  </a:solidFill>
                  <a:latin typeface="Cambria" panose="02040503050406030204" pitchFamily="18" charset="0"/>
                  <a:ea typeface="Cambria" panose="02040503050406030204" pitchFamily="18" charset="0"/>
                  <a:cs typeface="+mn-ea"/>
                  <a:sym typeface="+mn-lt"/>
                </a:rPr>
                <a:t>?</a:t>
              </a:r>
              <a:endParaRPr kumimoji="0" lang="en-US" altLang="zh-CN" sz="400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grpSp>
      <p:pic>
        <p:nvPicPr>
          <p:cNvPr id="8" name="Picture 7" descr="Text&#10;&#10;Description automatically generated">
            <a:extLst>
              <a:ext uri="{FF2B5EF4-FFF2-40B4-BE49-F238E27FC236}">
                <a16:creationId xmlns:a16="http://schemas.microsoft.com/office/drawing/2014/main" xmlns="" id="{211DDC8C-7CF4-B048-B7CE-2EDE92D87FFF}"/>
              </a:ext>
            </a:extLst>
          </p:cNvPr>
          <p:cNvPicPr>
            <a:picLocks noChangeAspect="1"/>
          </p:cNvPicPr>
          <p:nvPr/>
        </p:nvPicPr>
        <p:blipFill>
          <a:blip r:embed="rId3"/>
          <a:stretch>
            <a:fillRect/>
          </a:stretch>
        </p:blipFill>
        <p:spPr>
          <a:xfrm>
            <a:off x="187496" y="1496984"/>
            <a:ext cx="3422292" cy="18185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7" name="Rectangle 6"/>
          <p:cNvSpPr/>
          <p:nvPr/>
        </p:nvSpPr>
        <p:spPr>
          <a:xfrm>
            <a:off x="2030407" y="185879"/>
            <a:ext cx="5391412" cy="661207"/>
          </a:xfrm>
          <a:prstGeom prst="rect">
            <a:avLst/>
          </a:prstGeom>
          <a:solidFill>
            <a:schemeClr val="accent1"/>
          </a:solidFill>
        </p:spPr>
        <p:txBody>
          <a:bodyPr wrap="none">
            <a:spAutoFit/>
          </a:bodyPr>
          <a:lstStyle/>
          <a:p>
            <a:pPr algn="ctr">
              <a:lnSpc>
                <a:spcPct val="150000"/>
              </a:lnSpc>
              <a:buClrTx/>
              <a:buFontTx/>
              <a:buNone/>
            </a:pPr>
            <a:r>
              <a:rPr lang="vi-VN" sz="2800" kern="1200" dirty="0">
                <a:solidFill>
                  <a:srgbClr val="FF0000"/>
                </a:solidFill>
                <a:latin typeface="Times New Roman" panose="02020603050405020304" pitchFamily="18" charset="0"/>
                <a:cs typeface="Times New Roman" panose="02020603050405020304" pitchFamily="18" charset="0"/>
              </a:rPr>
              <a:t>Trải nghiệm về một k</a:t>
            </a:r>
            <a:r>
              <a:rPr lang="en-US" sz="2800" kern="1200" dirty="0">
                <a:solidFill>
                  <a:srgbClr val="FF0000"/>
                </a:solidFill>
                <a:latin typeface="Times New Roman" panose="02020603050405020304" pitchFamily="18" charset="0"/>
                <a:cs typeface="Times New Roman" panose="02020603050405020304" pitchFamily="18" charset="0"/>
              </a:rPr>
              <a:t>ỉ</a:t>
            </a:r>
            <a:r>
              <a:rPr lang="vi-VN" sz="2800" kern="1200" dirty="0">
                <a:solidFill>
                  <a:srgbClr val="FF0000"/>
                </a:solidFill>
                <a:latin typeface="Times New Roman" panose="02020603050405020304" pitchFamily="18" charset="0"/>
                <a:cs typeface="Times New Roman" panose="02020603050405020304" pitchFamily="18" charset="0"/>
              </a:rPr>
              <a:t> niệm tuổi thơ</a:t>
            </a:r>
            <a:endParaRPr lang="en-US" sz="2800" kern="12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39047" y="1069456"/>
            <a:ext cx="8507001" cy="3785652"/>
          </a:xfrm>
          <a:prstGeom prst="rect">
            <a:avLst/>
          </a:prstGeom>
          <a:solidFill>
            <a:schemeClr val="bg1"/>
          </a:solidFill>
        </p:spPr>
        <p:txBody>
          <a:bodyPr wrap="square">
            <a:spAutoFit/>
          </a:bodyPr>
          <a:lstStyle/>
          <a:p>
            <a:pPr algn="just"/>
            <a:r>
              <a:rPr lang="en-US" sz="2000" dirty="0" smtClean="0">
                <a:solidFill>
                  <a:srgbClr val="001A33"/>
                </a:solidFill>
                <a:latin typeface="+mj-lt"/>
              </a:rPr>
              <a:t>     </a:t>
            </a:r>
            <a:r>
              <a:rPr lang="vi-VN" sz="2000" dirty="0" smtClean="0">
                <a:solidFill>
                  <a:srgbClr val="001A33"/>
                </a:solidFill>
                <a:latin typeface="+mj-lt"/>
              </a:rPr>
              <a:t>Trong </a:t>
            </a:r>
            <a:r>
              <a:rPr lang="vi-VN" sz="2000" dirty="0">
                <a:solidFill>
                  <a:srgbClr val="001A33"/>
                </a:solidFill>
                <a:latin typeface="+mj-lt"/>
              </a:rPr>
              <a:t>mỗi cuộc đời, có biết bao kỉ niệm đẹp về tình cảm gia đình và tình bạn, những kỷ niệm ấy thật thiêng liêng cao đẹp biết bao. Nhưng ấn tượng sâu nặng nhất đối với tôi là những kỷ niệm hồi học ở trường tiểu học</a:t>
            </a:r>
            <a:r>
              <a:rPr lang="vi-VN" sz="2000" dirty="0" smtClean="0">
                <a:solidFill>
                  <a:srgbClr val="001A33"/>
                </a:solidFill>
                <a:latin typeface="+mj-lt"/>
              </a:rPr>
              <a:t>.</a:t>
            </a:r>
            <a:endParaRPr lang="vi-VN" sz="2000" dirty="0">
              <a:solidFill>
                <a:srgbClr val="001A33"/>
              </a:solidFill>
              <a:latin typeface="+mj-lt"/>
            </a:endParaRPr>
          </a:p>
          <a:p>
            <a:pPr algn="just"/>
            <a:r>
              <a:rPr lang="en-US" sz="2000" dirty="0" smtClean="0">
                <a:solidFill>
                  <a:srgbClr val="001A33"/>
                </a:solidFill>
                <a:latin typeface="+mj-lt"/>
              </a:rPr>
              <a:t>     </a:t>
            </a:r>
            <a:r>
              <a:rPr lang="vi-VN" sz="2000" dirty="0" smtClean="0">
                <a:solidFill>
                  <a:srgbClr val="001A33"/>
                </a:solidFill>
                <a:latin typeface="+mj-lt"/>
              </a:rPr>
              <a:t>Ngôi </a:t>
            </a:r>
            <a:r>
              <a:rPr lang="vi-VN" sz="2000" dirty="0">
                <a:solidFill>
                  <a:srgbClr val="001A33"/>
                </a:solidFill>
                <a:latin typeface="+mj-lt"/>
              </a:rPr>
              <a:t>trường của tôi ở nông thôn nên không có nét đẹp gì đặc biệt. Nhưng nó đã mang lại cho tôi kỷ niệm ngọt ngào khi lần đầu bước vào trường: cô giáo dạy tôi nắn nót từng chữ, đôi tay của cô nắm chặt tay tôi để rèn chữ, bàn tay cô ấm áp làm sao và cô lại còn tập cho chúng tôi múa hát, giọng cô trong trẻo làm sao. Thời gian trôi qua mau, kỷ niệm lại càng có nhiều với mái trường này... Tôi còn nhớ mãi những kỷ niệm đẹp lúc ra chơi, cùng các bạn chơi đủ các trò, nào là: chơi đuổi bắt, nhảy dây, chơi cầu nhưng ấn tượng sâu nhất đối với tôi đó là trò chơi bịt mắt bắt dê. Hôm ấy vào giờ ra chơi, Lan rủ các bạn trong lớp cùng nhau chơi. Đông quá các bạn phải oẳn tù tì xem ai bắt, cuối cùng là Nam bắt. </a:t>
            </a:r>
          </a:p>
        </p:txBody>
      </p:sp>
    </p:spTree>
    <p:extLst>
      <p:ext uri="{BB962C8B-B14F-4D97-AF65-F5344CB8AC3E}">
        <p14:creationId xmlns:p14="http://schemas.microsoft.com/office/powerpoint/2010/main" val="3414696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8" name="Rectangle 7"/>
          <p:cNvSpPr/>
          <p:nvPr/>
        </p:nvSpPr>
        <p:spPr>
          <a:xfrm>
            <a:off x="195209" y="96864"/>
            <a:ext cx="8815227" cy="5016758"/>
          </a:xfrm>
          <a:prstGeom prst="rect">
            <a:avLst/>
          </a:prstGeom>
          <a:solidFill>
            <a:schemeClr val="bg1"/>
          </a:solidFill>
        </p:spPr>
        <p:txBody>
          <a:bodyPr wrap="square">
            <a:spAutoFit/>
          </a:bodyPr>
          <a:lstStyle/>
          <a:p>
            <a:pPr algn="just"/>
            <a:r>
              <a:rPr lang="vi-VN" sz="2000" dirty="0" smtClean="0">
                <a:solidFill>
                  <a:srgbClr val="001A33"/>
                </a:solidFill>
                <a:latin typeface="Times New Roman" panose="02020603050405020304" pitchFamily="18" charset="0"/>
              </a:rPr>
              <a:t>Lan </a:t>
            </a:r>
            <a:r>
              <a:rPr lang="vi-VN" sz="2000" dirty="0">
                <a:solidFill>
                  <a:srgbClr val="001A33"/>
                </a:solidFill>
                <a:latin typeface="Times New Roman" panose="02020603050405020304" pitchFamily="18" charset="0"/>
              </a:rPr>
              <a:t>dùng khăn quàng của mình để bịt mắt Nam lại, các bạn chạy xoay vòng cậu ta, lúc này bạn ấy không thấy gì cả, chỉ tóm bừa nên chúng tôi chạy tán loạn. Bỗng dưng dính một người, Nam sờ từ đầu cho đến tóc và khẳng định là Nga. Nam bỏ khăn ra nhìn, hóa ra đó là bạn lớp khác. Lúc này hai người đều đỏ mặt còn các bạn cùng chơi thì bật cười. Bỗng dưng có một tiếng nói to “Cho tôi chơi với!” Đó chính là Thành, người bạn hay đùa nhất của lớp tôi. Bạn ấy từ trong lớp chạy ra và xung phong bắt. Lan dùng khăn bịt mắt Thành lại, các bạn bắt đầu trốn, Thành đứng giữa sân nhìn qua nhìn lại chẳng thấy gì cả, nhưng hình như bạn ấy đang nghe tiếng bước chân của Hiền. Hiền thấy thế liền chạy qua cột cờ và dừng chân lại, đứng nép một bên. Thành nhào tới bắt, ai ngờ Thành bắt dính cột cờ, cả lớp cười lăn lộn, Thành cũng ôm mặt cười. Tiếng trống tùng tùng báo hiệu giờ vào học, thế là giờ ra chơi đã hết, vào lớp các bạn đều dùng tập, sách để quạt cho mát. Đó là một kỷ niệm sâu sắc nhất với tôi dưới mái trường này</a:t>
            </a:r>
            <a:r>
              <a:rPr lang="vi-VN" sz="2000" dirty="0" smtClean="0">
                <a:solidFill>
                  <a:srgbClr val="001A33"/>
                </a:solidFill>
                <a:latin typeface="Times New Roman" panose="02020603050405020304" pitchFamily="18" charset="0"/>
              </a:rPr>
              <a:t>.</a:t>
            </a:r>
            <a:endParaRPr lang="vi-VN" sz="2000" dirty="0">
              <a:solidFill>
                <a:srgbClr val="001A33"/>
              </a:solidFill>
              <a:latin typeface="Times New Roman" panose="02020603050405020304" pitchFamily="18" charset="0"/>
            </a:endParaRPr>
          </a:p>
          <a:p>
            <a:pPr algn="just"/>
            <a:r>
              <a:rPr lang="en-US" sz="2000" dirty="0" smtClean="0">
                <a:solidFill>
                  <a:srgbClr val="001A33"/>
                </a:solidFill>
              </a:rPr>
              <a:t>     </a:t>
            </a:r>
            <a:r>
              <a:rPr lang="vi-VN" sz="2000" dirty="0" smtClean="0">
                <a:solidFill>
                  <a:srgbClr val="001A33"/>
                </a:solidFill>
                <a:latin typeface="Times New Roman" panose="02020603050405020304" pitchFamily="18" charset="0"/>
              </a:rPr>
              <a:t>Tuy </a:t>
            </a:r>
            <a:r>
              <a:rPr lang="vi-VN" sz="2000" dirty="0">
                <a:solidFill>
                  <a:srgbClr val="001A33"/>
                </a:solidFill>
                <a:latin typeface="Times New Roman" panose="02020603050405020304" pitchFamily="18" charset="0"/>
              </a:rPr>
              <a:t>bây giờ đã học cấp II những kỷ niệm trong sáng hồn nhiên ấy tôi vẫn nhớ. Nhớ đến để thấy thời tiểu học đẹp đẽ làm sao và đó sẽ là kỷ niệm theo tôi trong suốt những năm tháng ngồi trên ghế nhà trường</a:t>
            </a:r>
          </a:p>
        </p:txBody>
      </p:sp>
    </p:spTree>
    <p:extLst>
      <p:ext uri="{BB962C8B-B14F-4D97-AF65-F5344CB8AC3E}">
        <p14:creationId xmlns:p14="http://schemas.microsoft.com/office/powerpoint/2010/main" val="60047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01305" y="116937"/>
          <a:ext cx="8734568" cy="4898617"/>
        </p:xfrm>
        <a:graphic>
          <a:graphicData uri="http://schemas.openxmlformats.org/drawingml/2006/table">
            <a:tbl>
              <a:tblPr firstRow="1" firstCol="1" bandRow="1" bandCol="1"/>
              <a:tblGrid>
                <a:gridCol w="1971992">
                  <a:extLst>
                    <a:ext uri="{9D8B030D-6E8A-4147-A177-3AD203B41FA5}">
                      <a16:colId xmlns:a16="http://schemas.microsoft.com/office/drawing/2014/main" xmlns="" val="3126707761"/>
                    </a:ext>
                  </a:extLst>
                </a:gridCol>
                <a:gridCol w="2395292">
                  <a:extLst>
                    <a:ext uri="{9D8B030D-6E8A-4147-A177-3AD203B41FA5}">
                      <a16:colId xmlns:a16="http://schemas.microsoft.com/office/drawing/2014/main" xmlns="" val="3617801488"/>
                    </a:ext>
                  </a:extLst>
                </a:gridCol>
                <a:gridCol w="2183642">
                  <a:extLst>
                    <a:ext uri="{9D8B030D-6E8A-4147-A177-3AD203B41FA5}">
                      <a16:colId xmlns:a16="http://schemas.microsoft.com/office/drawing/2014/main" xmlns="" val="4057391705"/>
                    </a:ext>
                  </a:extLst>
                </a:gridCol>
                <a:gridCol w="2183642">
                  <a:extLst>
                    <a:ext uri="{9D8B030D-6E8A-4147-A177-3AD203B41FA5}">
                      <a16:colId xmlns:a16="http://schemas.microsoft.com/office/drawing/2014/main" xmlns="" val="2769559469"/>
                    </a:ext>
                  </a:extLst>
                </a:gridCol>
              </a:tblGrid>
              <a:tr h="287995">
                <a:tc gridSpan="4">
                  <a:txBody>
                    <a:bodyPr/>
                    <a:lstStyle/>
                    <a:p>
                      <a:pPr algn="ctr">
                        <a:spcAft>
                          <a:spcPts val="0"/>
                        </a:spcAft>
                      </a:pPr>
                      <a:r>
                        <a:rPr lang="vi-VN" sz="1800" b="1" dirty="0">
                          <a:solidFill>
                            <a:srgbClr val="FF0000"/>
                          </a:solidFill>
                          <a:effectLst/>
                          <a:latin typeface="Times New Roman" panose="02020603050405020304" pitchFamily="18" charset="0"/>
                          <a:ea typeface="Times New Roman" panose="02020603050405020304" pitchFamily="18" charset="0"/>
                        </a:rPr>
                        <a:t>PHIẾU ĐÁNH GIÁ THEO TIÊU CHÍ</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676543810"/>
                  </a:ext>
                </a:extLst>
              </a:tr>
              <a:tr h="256202">
                <a:tc gridSpan="4">
                  <a:txBody>
                    <a:bodyPr/>
                    <a:lstStyle/>
                    <a:p>
                      <a:pPr algn="ctr">
                        <a:spcAft>
                          <a:spcPts val="0"/>
                        </a:spcAft>
                      </a:pPr>
                      <a:r>
                        <a:rPr lang="vi-VN" sz="1400" b="1" dirty="0">
                          <a:effectLst/>
                          <a:latin typeface="Times New Roman" panose="02020603050405020304" pitchFamily="18" charset="0"/>
                          <a:ea typeface="Times New Roman" panose="02020603050405020304" pitchFamily="18" charset="0"/>
                        </a:rPr>
                        <a:t>Nhóm</a:t>
                      </a:r>
                      <a:r>
                        <a:rPr lang="vi-VN" sz="14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7882668"/>
                  </a:ext>
                </a:extLst>
              </a:tr>
              <a:tr h="256202">
                <a:tc rowSpan="2">
                  <a:txBody>
                    <a:bodyPr/>
                    <a:lstStyle/>
                    <a:p>
                      <a:pPr algn="ctr">
                        <a:spcAft>
                          <a:spcPts val="0"/>
                        </a:spcAft>
                      </a:pPr>
                      <a:r>
                        <a:rPr lang="vi-VN" sz="1400" b="1">
                          <a:effectLst/>
                          <a:latin typeface="Times New Roman" panose="02020603050405020304" pitchFamily="18" charset="0"/>
                          <a:ea typeface="Times New Roman" panose="02020603050405020304" pitchFamily="18" charset="0"/>
                        </a:rPr>
                        <a:t>Tiêu chí</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spcAft>
                          <a:spcPts val="0"/>
                        </a:spcAft>
                      </a:pPr>
                      <a:r>
                        <a:rPr lang="vi-VN" sz="1400" b="1" i="1" dirty="0">
                          <a:effectLst/>
                          <a:latin typeface="Times New Roman" panose="02020603050405020304" pitchFamily="18" charset="0"/>
                          <a:ea typeface="Times New Roman" panose="02020603050405020304" pitchFamily="18" charset="0"/>
                        </a:rPr>
                        <a:t>Mức độ</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61025379"/>
                  </a:ext>
                </a:extLst>
              </a:tr>
              <a:tr h="256202">
                <a:tc vMerge="1">
                  <a:txBody>
                    <a:bodyPr/>
                    <a:lstStyle/>
                    <a:p>
                      <a:endParaRPr lang="en-US"/>
                    </a:p>
                  </a:txBody>
                  <a:tcPr/>
                </a:tc>
                <a:tc>
                  <a:txBody>
                    <a:bodyPr/>
                    <a:lstStyle/>
                    <a:p>
                      <a:pPr algn="ctr">
                        <a:spcAft>
                          <a:spcPts val="0"/>
                        </a:spcAft>
                      </a:pPr>
                      <a:r>
                        <a:rPr lang="vi-VN" sz="1400" b="1" i="1" dirty="0">
                          <a:effectLst/>
                          <a:latin typeface="Times New Roman" panose="02020603050405020304" pitchFamily="18" charset="0"/>
                          <a:ea typeface="Times New Roman" panose="02020603050405020304" pitchFamily="18" charset="0"/>
                        </a:rPr>
                        <a:t>Chưa đạt</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b="1" i="1">
                          <a:effectLst/>
                          <a:latin typeface="Times New Roman" panose="02020603050405020304" pitchFamily="18" charset="0"/>
                          <a:ea typeface="Times New Roman" panose="02020603050405020304" pitchFamily="18" charset="0"/>
                        </a:rPr>
                        <a:t>Đạt</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b="1" i="1">
                          <a:effectLst/>
                          <a:latin typeface="Times New Roman" panose="02020603050405020304" pitchFamily="18" charset="0"/>
                          <a:ea typeface="Times New Roman" panose="02020603050405020304" pitchFamily="18" charset="0"/>
                        </a:rPr>
                        <a:t>Tốt</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562411369"/>
                  </a:ext>
                </a:extLst>
              </a:tr>
              <a:tr h="512402">
                <a:tc>
                  <a:txBody>
                    <a:bodyPr/>
                    <a:lstStyle/>
                    <a:p>
                      <a:pPr>
                        <a:spcAft>
                          <a:spcPts val="0"/>
                        </a:spcAft>
                      </a:pPr>
                      <a:r>
                        <a:rPr lang="vi-VN" sz="1400" dirty="0" smtClean="0">
                          <a:effectLst/>
                          <a:latin typeface="Times New Roman" panose="02020603050405020304" pitchFamily="18" charset="0"/>
                          <a:ea typeface="Times New Roman" panose="02020603050405020304" pitchFamily="18" charset="0"/>
                        </a:rPr>
                        <a:t>1.</a:t>
                      </a:r>
                      <a:r>
                        <a:rPr lang="vi-VN" sz="1400" baseline="0" dirty="0" smtClean="0">
                          <a:effectLst/>
                          <a:latin typeface="Times New Roman" panose="02020603050405020304" pitchFamily="18" charset="0"/>
                          <a:ea typeface="Times New Roman" panose="02020603050405020304" pitchFamily="18" charset="0"/>
                        </a:rPr>
                        <a:t> Chọn được nội dung hay, đúng yêu cầu</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smtClean="0">
                          <a:effectLst/>
                          <a:latin typeface="Times New Roman" panose="02020603050405020304" pitchFamily="18" charset="0"/>
                          <a:ea typeface="Times New Roman" panose="02020603050405020304" pitchFamily="18" charset="0"/>
                        </a:rPr>
                        <a:t>Chưa</a:t>
                      </a:r>
                      <a:r>
                        <a:rPr lang="vi-VN" sz="1400" baseline="0" dirty="0" smtClean="0">
                          <a:effectLst/>
                          <a:latin typeface="Times New Roman" panose="02020603050405020304" pitchFamily="18" charset="0"/>
                          <a:ea typeface="Times New Roman" panose="02020603050405020304" pitchFamily="18" charset="0"/>
                        </a:rPr>
                        <a:t> kể được câu chuyện theo yêu cầu</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smtClean="0">
                          <a:effectLst/>
                          <a:latin typeface="Times New Roman" panose="02020603050405020304" pitchFamily="18" charset="0"/>
                          <a:ea typeface="Times New Roman" panose="02020603050405020304" pitchFamily="18" charset="0"/>
                        </a:rPr>
                        <a:t>Có</a:t>
                      </a:r>
                      <a:r>
                        <a:rPr lang="vi-VN" sz="1400" baseline="0" dirty="0" smtClean="0">
                          <a:effectLst/>
                          <a:latin typeface="Times New Roman" panose="02020603050405020304" pitchFamily="18" charset="0"/>
                          <a:ea typeface="Times New Roman" panose="02020603050405020304" pitchFamily="18" charset="0"/>
                        </a:rPr>
                        <a:t> kể được một số sự việc nhưng chưa trọng tâm</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400" dirty="0" smtClean="0">
                          <a:effectLst/>
                          <a:latin typeface="Times New Roman" panose="02020603050405020304" pitchFamily="18" charset="0"/>
                          <a:ea typeface="Times New Roman" panose="02020603050405020304" pitchFamily="18" charset="0"/>
                        </a:rPr>
                        <a:t>Câu</a:t>
                      </a:r>
                      <a:r>
                        <a:rPr lang="vi-VN" sz="1400" baseline="0" dirty="0" smtClean="0">
                          <a:effectLst/>
                          <a:latin typeface="Times New Roman" panose="02020603050405020304" pitchFamily="18" charset="0"/>
                          <a:ea typeface="Times New Roman" panose="02020603050405020304" pitchFamily="18" charset="0"/>
                        </a:rPr>
                        <a:t> chuyện thú vị, hấp dãn và ấn tượng</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605379427"/>
                  </a:ext>
                </a:extLst>
              </a:tr>
              <a:tr h="768605">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2. Nội </a:t>
                      </a:r>
                      <a:r>
                        <a:rPr lang="vi-VN" sz="1400" dirty="0" smtClean="0">
                          <a:effectLst/>
                          <a:latin typeface="Times New Roman" panose="02020603050405020304" pitchFamily="18" charset="0"/>
                          <a:ea typeface="Times New Roman" panose="02020603050405020304" pitchFamily="18" charset="0"/>
                        </a:rPr>
                        <a:t>dung phong phú,</a:t>
                      </a:r>
                      <a:r>
                        <a:rPr lang="vi-VN" sz="1400" baseline="0" dirty="0" smtClean="0">
                          <a:effectLst/>
                          <a:latin typeface="Times New Roman" panose="02020603050405020304" pitchFamily="18" charset="0"/>
                          <a:ea typeface="Times New Roman" panose="02020603050405020304" pitchFamily="18" charset="0"/>
                        </a:rPr>
                        <a:t> hấp dẫn</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ND sơ sài, không nêu </a:t>
                      </a:r>
                      <a:r>
                        <a:rPr lang="vi-VN" sz="1400" dirty="0" smtClean="0">
                          <a:effectLst/>
                          <a:latin typeface="Times New Roman" panose="02020603050405020304" pitchFamily="18" charset="0"/>
                          <a:ea typeface="Times New Roman" panose="02020603050405020304" pitchFamily="18" charset="0"/>
                        </a:rPr>
                        <a:t>sự</a:t>
                      </a:r>
                      <a:r>
                        <a:rPr lang="vi-VN" sz="1400" baseline="0" dirty="0" smtClean="0">
                          <a:effectLst/>
                          <a:latin typeface="Times New Roman" panose="02020603050405020304" pitchFamily="18" charset="0"/>
                          <a:ea typeface="Times New Roman" panose="02020603050405020304" pitchFamily="18" charset="0"/>
                        </a:rPr>
                        <a:t> kiện, </a:t>
                      </a:r>
                      <a:r>
                        <a:rPr lang="vi-VN" sz="1400" dirty="0" smtClean="0">
                          <a:effectLst/>
                          <a:latin typeface="Times New Roman" panose="02020603050405020304" pitchFamily="18" charset="0"/>
                          <a:ea typeface="Times New Roman" panose="02020603050405020304" pitchFamily="18" charset="0"/>
                        </a:rPr>
                        <a:t>chưa</a:t>
                      </a:r>
                      <a:r>
                        <a:rPr lang="vi-VN" sz="1400" baseline="0" dirty="0" smtClean="0">
                          <a:effectLst/>
                          <a:latin typeface="Times New Roman" panose="02020603050405020304" pitchFamily="18" charset="0"/>
                          <a:ea typeface="Times New Roman" panose="02020603050405020304" pitchFamily="18" charset="0"/>
                        </a:rPr>
                        <a:t> hấp dẫn</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smtClean="0">
                          <a:effectLst/>
                          <a:latin typeface="Times New Roman" panose="02020603050405020304" pitchFamily="18" charset="0"/>
                          <a:ea typeface="Times New Roman" panose="02020603050405020304" pitchFamily="18" charset="0"/>
                        </a:rPr>
                        <a:t>Có</a:t>
                      </a:r>
                      <a:r>
                        <a:rPr lang="vi-VN" sz="1400" baseline="0" dirty="0" smtClean="0">
                          <a:effectLst/>
                          <a:latin typeface="Times New Roman" panose="02020603050405020304" pitchFamily="18" charset="0"/>
                          <a:ea typeface="Times New Roman" panose="02020603050405020304" pitchFamily="18" charset="0"/>
                        </a:rPr>
                        <a:t> nhiều sự kiện của câu chuyện, được sắp xếp hợp lí</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400" dirty="0" smtClean="0">
                          <a:effectLst/>
                          <a:latin typeface="Times New Roman" panose="02020603050405020304" pitchFamily="18" charset="0"/>
                          <a:ea typeface="Times New Roman" panose="02020603050405020304" pitchFamily="18" charset="0"/>
                        </a:rPr>
                        <a:t>Nội</a:t>
                      </a:r>
                      <a:r>
                        <a:rPr lang="vi-VN" sz="1400" baseline="0" dirty="0" smtClean="0">
                          <a:effectLst/>
                          <a:latin typeface="Times New Roman" panose="02020603050405020304" pitchFamily="18" charset="0"/>
                          <a:ea typeface="Times New Roman" panose="02020603050405020304" pitchFamily="18" charset="0"/>
                        </a:rPr>
                        <a:t> dung c</a:t>
                      </a:r>
                      <a:r>
                        <a:rPr lang="vi-VN" sz="1400" dirty="0" smtClean="0">
                          <a:effectLst/>
                          <a:latin typeface="Times New Roman" panose="02020603050405020304" pitchFamily="18" charset="0"/>
                          <a:ea typeface="Times New Roman" panose="02020603050405020304" pitchFamily="18" charset="0"/>
                        </a:rPr>
                        <a:t>âu</a:t>
                      </a:r>
                      <a:r>
                        <a:rPr lang="vi-VN" sz="1400" baseline="0" dirty="0" smtClean="0">
                          <a:effectLst/>
                          <a:latin typeface="Times New Roman" panose="02020603050405020304" pitchFamily="18" charset="0"/>
                          <a:ea typeface="Times New Roman" panose="02020603050405020304" pitchFamily="18" charset="0"/>
                        </a:rPr>
                        <a:t> chuyện thú vị, hấp dãn và ấn tượng</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176667336"/>
                  </a:ext>
                </a:extLst>
              </a:tr>
              <a:tr h="768605">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3. Nói to, rõ ràng, truyền cảm.</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Nói nhỏ, khó nghe; nói lắp, ngập ngừng…</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a:effectLst/>
                          <a:latin typeface="Times New Roman" panose="02020603050405020304" pitchFamily="18" charset="0"/>
                          <a:ea typeface="Times New Roman" panose="02020603050405020304" pitchFamily="18" charset="0"/>
                        </a:rPr>
                        <a:t>Nói to nhưng đôi chỗ lặp lại hoặc ngập ngừng 1 vài câu.</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a:effectLst/>
                          <a:latin typeface="Times New Roman" panose="02020603050405020304" pitchFamily="18" charset="0"/>
                          <a:ea typeface="Times New Roman" panose="02020603050405020304" pitchFamily="18" charset="0"/>
                        </a:rPr>
                        <a:t>Nói to, truyền cảm, hầu như không lặp lại hoặc ngập ngừng.</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685606035"/>
                  </a:ext>
                </a:extLst>
              </a:tr>
              <a:tr h="1024805">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4. Sử dụng yếu tố phi ngôn ngữ phù hợp.</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Điệu bộ thiếu tự tin, mắt chưa nhìn vào người nghe; nét mặt chưa biểu cảm hoặc biểu cảm không phù hợp.</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Điệu bộ tự tin, mắt nhìn vào người nghe; nét mặt biểu cảm phù hợp với nội dung câu chuyện.</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a:effectLst/>
                          <a:latin typeface="Times New Roman" panose="02020603050405020304" pitchFamily="18" charset="0"/>
                          <a:ea typeface="Times New Roman" panose="02020603050405020304" pitchFamily="18" charset="0"/>
                        </a:rPr>
                        <a:t>Điệu bộ rất tự tin, mắt nhìn vào người nghe; nét mặt sinh động.</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613615977"/>
                  </a:ext>
                </a:extLst>
              </a:tr>
              <a:tr h="479604">
                <a:tc>
                  <a:txBody>
                    <a:bodyPr/>
                    <a:lstStyle/>
                    <a:p>
                      <a:pPr>
                        <a:spcAft>
                          <a:spcPts val="0"/>
                        </a:spcAft>
                      </a:pPr>
                      <a:r>
                        <a:rPr lang="vi-VN" sz="1400" dirty="0" smtClean="0">
                          <a:effectLst/>
                          <a:latin typeface="Times New Roman" panose="02020603050405020304" pitchFamily="18" charset="0"/>
                          <a:ea typeface="Times New Roman" panose="02020603050405020304" pitchFamily="18" charset="0"/>
                        </a:rPr>
                        <a:t>5. Mở đầu và kết thúc hợp lí</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Không chào hỏi/ và không có lời kết thúc bài nói.</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Có chào hỏi/ và có lời kết thúc bài nói.</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Chào hỏi/ và kết thúc bài nói một cách hấp dẫn.</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057329657"/>
                  </a:ext>
                </a:extLst>
              </a:tr>
              <a:tr h="287995">
                <a:tc gridSpan="4">
                  <a:txBody>
                    <a:bodyPr/>
                    <a:lstStyle/>
                    <a:p>
                      <a:pPr algn="r">
                        <a:spcAft>
                          <a:spcPts val="0"/>
                        </a:spcAft>
                      </a:pPr>
                      <a:r>
                        <a:rPr lang="en-US" sz="1800" dirty="0" err="1" smtClean="0">
                          <a:solidFill>
                            <a:srgbClr val="FF0000"/>
                          </a:solidFill>
                          <a:effectLst/>
                          <a:latin typeface="Times New Roman" panose="02020603050405020304" pitchFamily="18" charset="0"/>
                          <a:ea typeface="Times New Roman" panose="02020603050405020304" pitchFamily="18" charset="0"/>
                        </a:rPr>
                        <a:t>Tổng</a:t>
                      </a:r>
                      <a:r>
                        <a:rPr lang="en-US" sz="1800" dirty="0" smtClean="0">
                          <a:solidFill>
                            <a:srgbClr val="FF0000"/>
                          </a:solidFill>
                          <a:effectLst/>
                          <a:latin typeface="Times New Roman" panose="02020603050405020304" pitchFamily="18" charset="0"/>
                          <a:ea typeface="Times New Roman" panose="02020603050405020304" pitchFamily="18" charset="0"/>
                        </a:rPr>
                        <a:t>:………/10 </a:t>
                      </a:r>
                      <a:r>
                        <a:rPr lang="en-US" sz="1800" dirty="0" err="1" smtClean="0">
                          <a:solidFill>
                            <a:srgbClr val="FF0000"/>
                          </a:solidFill>
                          <a:effectLst/>
                          <a:latin typeface="Times New Roman" panose="02020603050405020304" pitchFamily="18" charset="0"/>
                          <a:ea typeface="Times New Roman" panose="02020603050405020304" pitchFamily="18" charset="0"/>
                        </a:rPr>
                        <a:t>điểm</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613912204"/>
                  </a:ext>
                </a:extLst>
              </a:tr>
            </a:tbl>
          </a:graphicData>
        </a:graphic>
      </p:graphicFrame>
    </p:spTree>
    <p:extLst>
      <p:ext uri="{BB962C8B-B14F-4D97-AF65-F5344CB8AC3E}">
        <p14:creationId xmlns:p14="http://schemas.microsoft.com/office/powerpoint/2010/main" val="982405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2872226" y="832206"/>
            <a:ext cx="2829931" cy="2777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a:off x="5939059" y="832206"/>
            <a:ext cx="2889918" cy="2697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同侧圆角矩形 7"/>
          <p:cNvSpPr/>
          <p:nvPr/>
        </p:nvSpPr>
        <p:spPr>
          <a:xfrm rot="10800000">
            <a:off x="2702256" y="65901"/>
            <a:ext cx="3500651"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 name="TextBox 4"/>
          <p:cNvSpPr txBox="1"/>
          <p:nvPr/>
        </p:nvSpPr>
        <p:spPr>
          <a:xfrm>
            <a:off x="2872226" y="16550"/>
            <a:ext cx="3238559" cy="518988"/>
          </a:xfrm>
          <a:prstGeom prst="rect">
            <a:avLst/>
          </a:prstGeom>
          <a:noFill/>
        </p:spPr>
        <p:txBody>
          <a:bodyPr wrap="square" rtlCol="0">
            <a:spAutoFit/>
          </a:bodyPr>
          <a:lstStyle/>
          <a:p>
            <a:pPr algn="ctr">
              <a:lnSpc>
                <a:spcPct val="150000"/>
              </a:lnSpc>
              <a:buClrTx/>
              <a:buFontTx/>
              <a:buNone/>
            </a:pPr>
            <a:r>
              <a:rPr lang="vi-VN" sz="2100" b="1" kern="1200" dirty="0">
                <a:solidFill>
                  <a:srgbClr val="FF0000"/>
                </a:solidFill>
                <a:latin typeface="Times New Roman" panose="02020603050405020304" pitchFamily="18" charset="0"/>
                <a:cs typeface="Times New Roman" panose="02020603050405020304" pitchFamily="18" charset="0"/>
              </a:rPr>
              <a:t>CỦNG CỐ, MỞ RỘNG</a:t>
            </a:r>
            <a:endParaRPr lang="en-US" sz="2100" b="1" kern="12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2016759" y="1800521"/>
            <a:ext cx="6932578" cy="1453041"/>
          </a:xfrm>
          <a:prstGeom prst="rect">
            <a:avLst/>
          </a:prstGeom>
        </p:spPr>
      </p:pic>
      <p:sp>
        <p:nvSpPr>
          <p:cNvPr id="7" name="矩形 1"/>
          <p:cNvSpPr/>
          <p:nvPr/>
        </p:nvSpPr>
        <p:spPr>
          <a:xfrm>
            <a:off x="3062177" y="3806163"/>
            <a:ext cx="2423828" cy="541442"/>
          </a:xfrm>
          <a:prstGeom prst="rect">
            <a:avLst/>
          </a:prstGeom>
          <a:solidFill>
            <a:schemeClr val="bg1"/>
          </a:solid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altLang="zh-CN" sz="2400" kern="1200" dirty="0" err="1" smtClean="0">
                <a:solidFill>
                  <a:srgbClr val="FF0000"/>
                </a:solidFill>
                <a:latin typeface="Times New Roman" panose="02020603050405020304" pitchFamily="18" charset="0"/>
                <a:cs typeface="Times New Roman" panose="02020603050405020304" pitchFamily="18" charset="0"/>
              </a:rPr>
              <a:t>Gió</a:t>
            </a:r>
            <a:r>
              <a:rPr lang="en-US" altLang="zh-CN" sz="2400" kern="1200" dirty="0" smtClean="0">
                <a:solidFill>
                  <a:srgbClr val="FF0000"/>
                </a:solidFill>
                <a:latin typeface="Times New Roman" panose="02020603050405020304" pitchFamily="18" charset="0"/>
                <a:cs typeface="Times New Roman" panose="02020603050405020304" pitchFamily="18" charset="0"/>
              </a:rPr>
              <a:t> </a:t>
            </a:r>
            <a:r>
              <a:rPr lang="en-US" altLang="zh-CN" sz="2400" kern="1200" dirty="0" err="1" smtClean="0">
                <a:solidFill>
                  <a:srgbClr val="FF0000"/>
                </a:solidFill>
                <a:latin typeface="Times New Roman" panose="02020603050405020304" pitchFamily="18" charset="0"/>
                <a:cs typeface="Times New Roman" panose="02020603050405020304" pitchFamily="18" charset="0"/>
              </a:rPr>
              <a:t>lạnh</a:t>
            </a:r>
            <a:r>
              <a:rPr lang="en-US" altLang="zh-CN" sz="2400" kern="1200" dirty="0" smtClean="0">
                <a:solidFill>
                  <a:srgbClr val="FF0000"/>
                </a:solidFill>
                <a:latin typeface="Times New Roman" panose="02020603050405020304" pitchFamily="18" charset="0"/>
                <a:cs typeface="Times New Roman" panose="02020603050405020304" pitchFamily="18" charset="0"/>
              </a:rPr>
              <a:t> </a:t>
            </a:r>
            <a:r>
              <a:rPr lang="en-US" altLang="zh-CN" sz="2400" kern="1200" dirty="0" err="1" smtClean="0">
                <a:solidFill>
                  <a:srgbClr val="FF0000"/>
                </a:solidFill>
                <a:latin typeface="Times New Roman" panose="02020603050405020304" pitchFamily="18" charset="0"/>
                <a:cs typeface="Times New Roman" panose="02020603050405020304" pitchFamily="18" charset="0"/>
              </a:rPr>
              <a:t>đầu</a:t>
            </a:r>
            <a:r>
              <a:rPr lang="en-US" altLang="zh-CN" sz="2400" kern="1200" dirty="0" smtClean="0">
                <a:solidFill>
                  <a:srgbClr val="FF0000"/>
                </a:solidFill>
                <a:latin typeface="Times New Roman" panose="02020603050405020304" pitchFamily="18" charset="0"/>
                <a:cs typeface="Times New Roman" panose="02020603050405020304" pitchFamily="18" charset="0"/>
              </a:rPr>
              <a:t> </a:t>
            </a:r>
            <a:r>
              <a:rPr lang="en-US" altLang="zh-CN" sz="2400" kern="1200" dirty="0" err="1" smtClean="0">
                <a:solidFill>
                  <a:srgbClr val="FF0000"/>
                </a:solidFill>
                <a:latin typeface="Times New Roman" panose="02020603050405020304" pitchFamily="18" charset="0"/>
                <a:cs typeface="Times New Roman" panose="02020603050405020304" pitchFamily="18" charset="0"/>
              </a:rPr>
              <a:t>mùa</a:t>
            </a:r>
            <a:endParaRPr lang="zh-CN" altLang="en-US" sz="2400" kern="1200" dirty="0">
              <a:solidFill>
                <a:srgbClr val="FF0000"/>
              </a:solidFill>
              <a:latin typeface="Times New Roman" panose="02020603050405020304" pitchFamily="18" charset="0"/>
              <a:cs typeface="Times New Roman" panose="02020603050405020304" pitchFamily="18" charset="0"/>
            </a:endParaRPr>
          </a:p>
        </p:txBody>
      </p:sp>
      <p:sp>
        <p:nvSpPr>
          <p:cNvPr id="8" name="矩形 1"/>
          <p:cNvSpPr/>
          <p:nvPr/>
        </p:nvSpPr>
        <p:spPr>
          <a:xfrm>
            <a:off x="6238369" y="3806163"/>
            <a:ext cx="2291298" cy="541442"/>
          </a:xfrm>
          <a:prstGeom prst="rect">
            <a:avLst/>
          </a:prstGeom>
          <a:solidFill>
            <a:schemeClr val="bg1"/>
          </a:solid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altLang="zh-CN" sz="2400" kern="1200" dirty="0" err="1" smtClean="0">
                <a:solidFill>
                  <a:srgbClr val="FF0000"/>
                </a:solidFill>
                <a:latin typeface="Times New Roman" panose="02020603050405020304" pitchFamily="18" charset="0"/>
                <a:cs typeface="Times New Roman" panose="02020603050405020304" pitchFamily="18" charset="0"/>
              </a:rPr>
              <a:t>Cô</a:t>
            </a:r>
            <a:r>
              <a:rPr lang="en-US" altLang="zh-CN" sz="2400" kern="1200" dirty="0" smtClean="0">
                <a:solidFill>
                  <a:srgbClr val="FF0000"/>
                </a:solidFill>
                <a:latin typeface="Times New Roman" panose="02020603050405020304" pitchFamily="18" charset="0"/>
                <a:cs typeface="Times New Roman" panose="02020603050405020304" pitchFamily="18" charset="0"/>
              </a:rPr>
              <a:t> </a:t>
            </a:r>
            <a:r>
              <a:rPr lang="en-US" altLang="zh-CN" sz="2400" kern="1200" dirty="0" err="1" smtClean="0">
                <a:solidFill>
                  <a:srgbClr val="FF0000"/>
                </a:solidFill>
                <a:latin typeface="Times New Roman" panose="02020603050405020304" pitchFamily="18" charset="0"/>
                <a:cs typeface="Times New Roman" panose="02020603050405020304" pitchFamily="18" charset="0"/>
              </a:rPr>
              <a:t>bé</a:t>
            </a:r>
            <a:r>
              <a:rPr lang="en-US" altLang="zh-CN" sz="2400" kern="1200" dirty="0" smtClean="0">
                <a:solidFill>
                  <a:srgbClr val="FF0000"/>
                </a:solidFill>
                <a:latin typeface="Times New Roman" panose="02020603050405020304" pitchFamily="18" charset="0"/>
                <a:cs typeface="Times New Roman" panose="02020603050405020304" pitchFamily="18" charset="0"/>
              </a:rPr>
              <a:t> </a:t>
            </a:r>
            <a:r>
              <a:rPr lang="en-US" altLang="zh-CN" sz="2400" kern="1200" dirty="0" err="1" smtClean="0">
                <a:solidFill>
                  <a:srgbClr val="FF0000"/>
                </a:solidFill>
                <a:latin typeface="Times New Roman" panose="02020603050405020304" pitchFamily="18" charset="0"/>
                <a:cs typeface="Times New Roman" panose="02020603050405020304" pitchFamily="18" charset="0"/>
              </a:rPr>
              <a:t>bán</a:t>
            </a:r>
            <a:r>
              <a:rPr lang="en-US" altLang="zh-CN" sz="2400" kern="1200" dirty="0" smtClean="0">
                <a:solidFill>
                  <a:srgbClr val="FF0000"/>
                </a:solidFill>
                <a:latin typeface="Times New Roman" panose="02020603050405020304" pitchFamily="18" charset="0"/>
                <a:cs typeface="Times New Roman" panose="02020603050405020304" pitchFamily="18" charset="0"/>
              </a:rPr>
              <a:t> </a:t>
            </a:r>
            <a:r>
              <a:rPr lang="en-US" altLang="zh-CN" sz="2400" kern="1200" dirty="0" err="1" smtClean="0">
                <a:solidFill>
                  <a:srgbClr val="FF0000"/>
                </a:solidFill>
                <a:latin typeface="Times New Roman" panose="02020603050405020304" pitchFamily="18" charset="0"/>
                <a:cs typeface="Times New Roman" panose="02020603050405020304" pitchFamily="18" charset="0"/>
              </a:rPr>
              <a:t>diêm</a:t>
            </a:r>
            <a:endParaRPr lang="zh-CN" altLang="en-US" sz="2400" kern="1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5605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4" name="同侧圆角矩形 7"/>
          <p:cNvSpPr/>
          <p:nvPr/>
        </p:nvSpPr>
        <p:spPr>
          <a:xfrm rot="10800000">
            <a:off x="2794378" y="342900"/>
            <a:ext cx="3500651"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 name="TextBox 4"/>
          <p:cNvSpPr txBox="1"/>
          <p:nvPr/>
        </p:nvSpPr>
        <p:spPr>
          <a:xfrm>
            <a:off x="2964348" y="293549"/>
            <a:ext cx="3238559" cy="518988"/>
          </a:xfrm>
          <a:prstGeom prst="rect">
            <a:avLst/>
          </a:prstGeom>
          <a:noFill/>
        </p:spPr>
        <p:txBody>
          <a:bodyPr wrap="square" rtlCol="0">
            <a:spAutoFit/>
          </a:bodyPr>
          <a:lstStyle/>
          <a:p>
            <a:pPr algn="ctr">
              <a:lnSpc>
                <a:spcPct val="150000"/>
              </a:lnSpc>
              <a:buClrTx/>
              <a:buFontTx/>
              <a:buNone/>
            </a:pPr>
            <a:r>
              <a:rPr lang="vi-VN" sz="2100" b="1" kern="1200" dirty="0">
                <a:solidFill>
                  <a:srgbClr val="FF0000"/>
                </a:solidFill>
                <a:latin typeface="Times New Roman" panose="02020603050405020304" pitchFamily="18" charset="0"/>
                <a:cs typeface="Times New Roman" panose="02020603050405020304" pitchFamily="18" charset="0"/>
              </a:rPr>
              <a:t>CỦNG CỐ, MỞ RỘNG</a:t>
            </a:r>
            <a:endParaRPr lang="en-US" sz="2100" b="1" kern="12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15393184"/>
              </p:ext>
            </p:extLst>
          </p:nvPr>
        </p:nvGraphicFramePr>
        <p:xfrm>
          <a:off x="564469" y="1790597"/>
          <a:ext cx="8005368" cy="2945790"/>
        </p:xfrm>
        <a:graphic>
          <a:graphicData uri="http://schemas.openxmlformats.org/drawingml/2006/table">
            <a:tbl>
              <a:tblPr firstRow="1" firstCol="1" bandRow="1" bandCol="1"/>
              <a:tblGrid>
                <a:gridCol w="2293314">
                  <a:extLst>
                    <a:ext uri="{9D8B030D-6E8A-4147-A177-3AD203B41FA5}">
                      <a16:colId xmlns:a16="http://schemas.microsoft.com/office/drawing/2014/main" xmlns="" val="3871480932"/>
                    </a:ext>
                  </a:extLst>
                </a:gridCol>
                <a:gridCol w="2742096">
                  <a:extLst>
                    <a:ext uri="{9D8B030D-6E8A-4147-A177-3AD203B41FA5}">
                      <a16:colId xmlns:a16="http://schemas.microsoft.com/office/drawing/2014/main" xmlns="" val="2586773720"/>
                    </a:ext>
                  </a:extLst>
                </a:gridCol>
                <a:gridCol w="2969958">
                  <a:extLst>
                    <a:ext uri="{9D8B030D-6E8A-4147-A177-3AD203B41FA5}">
                      <a16:colId xmlns:a16="http://schemas.microsoft.com/office/drawing/2014/main" xmlns="" val="4240785412"/>
                    </a:ext>
                  </a:extLst>
                </a:gridCol>
              </a:tblGrid>
              <a:tr h="755571">
                <a:tc>
                  <a:txBody>
                    <a:bodyPr/>
                    <a:lstStyle/>
                    <a:p>
                      <a:pPr algn="ctr">
                        <a:lnSpc>
                          <a:spcPct val="107000"/>
                        </a:lnSpc>
                        <a:spcAft>
                          <a:spcPts val="0"/>
                        </a:spcAft>
                      </a:pPr>
                      <a:r>
                        <a:rPr lang="en-US" sz="2100" b="1" dirty="0">
                          <a:solidFill>
                            <a:srgbClr val="C00000"/>
                          </a:solidFill>
                          <a:effectLst/>
                          <a:latin typeface="Times New Roman" panose="02020603050405020304" pitchFamily="18" charset="0"/>
                          <a:ea typeface="MS Mincho"/>
                        </a:rPr>
                        <a:t>           </a:t>
                      </a:r>
                      <a:r>
                        <a:rPr lang="en-US" sz="2100" b="1" dirty="0" err="1">
                          <a:solidFill>
                            <a:srgbClr val="FF0000"/>
                          </a:solidFill>
                          <a:effectLst/>
                          <a:latin typeface="Times New Roman" panose="02020603050405020304" pitchFamily="18" charset="0"/>
                          <a:ea typeface="MS Mincho"/>
                        </a:rPr>
                        <a:t>Tên</a:t>
                      </a:r>
                      <a:r>
                        <a:rPr lang="en-US" sz="2100" b="1" dirty="0">
                          <a:solidFill>
                            <a:srgbClr val="FF0000"/>
                          </a:solidFill>
                          <a:effectLst/>
                          <a:latin typeface="Times New Roman" panose="02020603050405020304" pitchFamily="18" charset="0"/>
                          <a:ea typeface="MS Mincho"/>
                        </a:rPr>
                        <a:t> </a:t>
                      </a:r>
                      <a:r>
                        <a:rPr lang="en-US" sz="2100" b="1" dirty="0" err="1">
                          <a:solidFill>
                            <a:srgbClr val="FF0000"/>
                          </a:solidFill>
                          <a:effectLst/>
                          <a:latin typeface="Times New Roman" panose="02020603050405020304" pitchFamily="18" charset="0"/>
                          <a:ea typeface="MS Mincho"/>
                        </a:rPr>
                        <a:t>truyện</a:t>
                      </a:r>
                      <a:endParaRPr lang="en-US" sz="2100" dirty="0">
                        <a:solidFill>
                          <a:srgbClr val="FF0000"/>
                        </a:solidFill>
                        <a:effectLst/>
                        <a:latin typeface="Times New Roman" panose="02020603050405020304" pitchFamily="18" charset="0"/>
                        <a:ea typeface="Calibri" panose="020F0502020204030204" pitchFamily="34" charset="0"/>
                      </a:endParaRPr>
                    </a:p>
                    <a:p>
                      <a:pPr>
                        <a:lnSpc>
                          <a:spcPct val="107000"/>
                        </a:lnSpc>
                        <a:spcAft>
                          <a:spcPts val="0"/>
                        </a:spcAft>
                      </a:pPr>
                      <a:r>
                        <a:rPr lang="en-US" sz="2100" b="1" dirty="0" err="1">
                          <a:solidFill>
                            <a:srgbClr val="FF0000"/>
                          </a:solidFill>
                          <a:effectLst/>
                          <a:latin typeface="Times New Roman" panose="02020603050405020304" pitchFamily="18" charset="0"/>
                          <a:ea typeface="MS Mincho"/>
                        </a:rPr>
                        <a:t>Đặc</a:t>
                      </a:r>
                      <a:r>
                        <a:rPr lang="en-US" sz="2100" b="1" dirty="0">
                          <a:solidFill>
                            <a:srgbClr val="FF0000"/>
                          </a:solidFill>
                          <a:effectLst/>
                          <a:latin typeface="Times New Roman" panose="02020603050405020304" pitchFamily="18" charset="0"/>
                          <a:ea typeface="MS Mincho"/>
                        </a:rPr>
                        <a:t> </a:t>
                      </a:r>
                      <a:r>
                        <a:rPr lang="en-US" sz="2100" b="1" dirty="0" err="1">
                          <a:solidFill>
                            <a:srgbClr val="FF0000"/>
                          </a:solidFill>
                          <a:effectLst/>
                          <a:latin typeface="Times New Roman" panose="02020603050405020304" pitchFamily="18" charset="0"/>
                          <a:ea typeface="MS Mincho"/>
                        </a:rPr>
                        <a:t>điểm</a:t>
                      </a:r>
                      <a:endParaRPr lang="en-US" sz="2100" dirty="0">
                        <a:solidFill>
                          <a:srgbClr val="FF000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7000"/>
                        </a:lnSpc>
                        <a:spcAft>
                          <a:spcPts val="0"/>
                        </a:spcAft>
                      </a:pPr>
                      <a:r>
                        <a:rPr lang="en-US" sz="2100" dirty="0" err="1">
                          <a:solidFill>
                            <a:srgbClr val="FF0000"/>
                          </a:solidFill>
                          <a:effectLst/>
                          <a:latin typeface="Times New Roman" panose="02020603050405020304" pitchFamily="18" charset="0"/>
                          <a:ea typeface="Calibri" panose="020F0502020204030204" pitchFamily="34" charset="0"/>
                        </a:rPr>
                        <a:t>Cô</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bé</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bán</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diêm</a:t>
                      </a:r>
                      <a:endParaRPr lang="en-US" sz="2100" dirty="0">
                        <a:solidFill>
                          <a:srgbClr val="FF000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100" dirty="0" err="1">
                          <a:solidFill>
                            <a:srgbClr val="FF0000"/>
                          </a:solidFill>
                          <a:effectLst/>
                          <a:latin typeface="Times New Roman" panose="02020603050405020304" pitchFamily="18" charset="0"/>
                          <a:ea typeface="Calibri" panose="020F0502020204030204" pitchFamily="34" charset="0"/>
                        </a:rPr>
                        <a:t>Gió</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lạnh</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đầu</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mùa</a:t>
                      </a:r>
                      <a:r>
                        <a:rPr lang="en-US" sz="2100" dirty="0">
                          <a:solidFill>
                            <a:srgbClr val="FF0000"/>
                          </a:solidFill>
                          <a:effectLst/>
                          <a:latin typeface="Times New Roman" panose="02020603050405020304" pitchFamily="18" charset="0"/>
                          <a:ea typeface="Calibri" panose="020F0502020204030204" pitchFamily="34"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2811549"/>
                  </a:ext>
                </a:extLst>
              </a:tr>
              <a:tr h="730073">
                <a:tc>
                  <a:txBody>
                    <a:bodyPr/>
                    <a:lstStyle/>
                    <a:p>
                      <a:pPr>
                        <a:lnSpc>
                          <a:spcPct val="107000"/>
                        </a:lnSpc>
                        <a:spcAft>
                          <a:spcPts val="0"/>
                        </a:spcAft>
                      </a:pPr>
                      <a:r>
                        <a:rPr lang="en-US" sz="2100" b="1" i="1" dirty="0" err="1">
                          <a:solidFill>
                            <a:srgbClr val="0D0D0D"/>
                          </a:solidFill>
                          <a:effectLst/>
                          <a:latin typeface="Times New Roman" panose="02020603050405020304" pitchFamily="18" charset="0"/>
                          <a:ea typeface="MS Mincho"/>
                        </a:rPr>
                        <a:t>Thể</a:t>
                      </a:r>
                      <a:r>
                        <a:rPr lang="en-US" sz="2100" b="1" i="1" dirty="0">
                          <a:solidFill>
                            <a:srgbClr val="0D0D0D"/>
                          </a:solidFill>
                          <a:effectLst/>
                          <a:latin typeface="Times New Roman" panose="02020603050405020304" pitchFamily="18" charset="0"/>
                          <a:ea typeface="MS Mincho"/>
                        </a:rPr>
                        <a:t> </a:t>
                      </a:r>
                      <a:r>
                        <a:rPr lang="en-US" sz="2100" b="1" i="1" dirty="0" err="1">
                          <a:solidFill>
                            <a:srgbClr val="0D0D0D"/>
                          </a:solidFill>
                          <a:effectLst/>
                          <a:latin typeface="Times New Roman" panose="02020603050405020304" pitchFamily="18" charset="0"/>
                          <a:ea typeface="MS Mincho"/>
                        </a:rPr>
                        <a:t>loại</a:t>
                      </a:r>
                      <a:r>
                        <a:rPr lang="en-US" sz="2100" b="1" i="1" dirty="0">
                          <a:solidFill>
                            <a:srgbClr val="0D0D0D"/>
                          </a:solidFill>
                          <a:effectLst/>
                          <a:latin typeface="Times New Roman" panose="02020603050405020304" pitchFamily="18" charset="0"/>
                          <a:ea typeface="MS Mincho"/>
                        </a:rPr>
                        <a:t> </a:t>
                      </a:r>
                      <a:endParaRPr lang="en-US" sz="2100" dirty="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endParaRPr lang="en-US" sz="2100" b="1" dirty="0" smtClean="0">
                        <a:solidFill>
                          <a:srgbClr val="0D0D0D"/>
                        </a:solidFill>
                        <a:effectLst/>
                        <a:latin typeface="Times New Roman" panose="02020603050405020304" pitchFamily="18" charset="0"/>
                        <a:ea typeface="MS Mincho"/>
                      </a:endParaRPr>
                    </a:p>
                    <a:p>
                      <a:pPr>
                        <a:lnSpc>
                          <a:spcPct val="107000"/>
                        </a:lnSpc>
                        <a:spcAft>
                          <a:spcPts val="0"/>
                        </a:spcAft>
                      </a:pP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a:solidFill>
                            <a:srgbClr val="0D0D0D"/>
                          </a:solidFill>
                          <a:effectLst/>
                          <a:latin typeface="Times New Roman" panose="02020603050405020304" pitchFamily="18" charset="0"/>
                          <a:ea typeface="MS Mincho"/>
                        </a:rPr>
                        <a:t> </a:t>
                      </a:r>
                      <a:endParaRPr lang="en-US" sz="210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2404971"/>
                  </a:ext>
                </a:extLst>
              </a:tr>
              <a:tr h="730073">
                <a:tc>
                  <a:txBody>
                    <a:bodyPr/>
                    <a:lstStyle/>
                    <a:p>
                      <a:pPr>
                        <a:lnSpc>
                          <a:spcPct val="107000"/>
                        </a:lnSpc>
                        <a:spcAft>
                          <a:spcPts val="0"/>
                        </a:spcAft>
                      </a:pPr>
                      <a:r>
                        <a:rPr lang="en-US" sz="2100" b="1" i="1" dirty="0" err="1">
                          <a:solidFill>
                            <a:srgbClr val="0D0D0D"/>
                          </a:solidFill>
                          <a:effectLst/>
                          <a:latin typeface="Times New Roman" panose="02020603050405020304" pitchFamily="18" charset="0"/>
                          <a:ea typeface="MS Mincho"/>
                        </a:rPr>
                        <a:t>Nhân</a:t>
                      </a:r>
                      <a:r>
                        <a:rPr lang="en-US" sz="2100" b="1" i="1" dirty="0">
                          <a:solidFill>
                            <a:srgbClr val="0D0D0D"/>
                          </a:solidFill>
                          <a:effectLst/>
                          <a:latin typeface="Times New Roman" panose="02020603050405020304" pitchFamily="18" charset="0"/>
                          <a:ea typeface="MS Mincho"/>
                        </a:rPr>
                        <a:t> </a:t>
                      </a:r>
                      <a:r>
                        <a:rPr lang="en-US" sz="2100" b="1" i="1" dirty="0" err="1">
                          <a:solidFill>
                            <a:srgbClr val="0D0D0D"/>
                          </a:solidFill>
                          <a:effectLst/>
                          <a:latin typeface="Times New Roman" panose="02020603050405020304" pitchFamily="18" charset="0"/>
                          <a:ea typeface="MS Mincho"/>
                        </a:rPr>
                        <a:t>vật</a:t>
                      </a:r>
                      <a:endParaRPr lang="en-US" sz="2100" dirty="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endParaRPr lang="en-US" sz="2100" b="1" dirty="0" smtClean="0">
                        <a:solidFill>
                          <a:srgbClr val="0D0D0D"/>
                        </a:solidFill>
                        <a:effectLst/>
                        <a:latin typeface="Times New Roman" panose="02020603050405020304" pitchFamily="18" charset="0"/>
                        <a:ea typeface="MS Mincho"/>
                      </a:endParaRPr>
                    </a:p>
                    <a:p>
                      <a:pPr>
                        <a:lnSpc>
                          <a:spcPct val="107000"/>
                        </a:lnSpc>
                        <a:spcAft>
                          <a:spcPts val="0"/>
                        </a:spcAft>
                      </a:pP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2250272"/>
                  </a:ext>
                </a:extLst>
              </a:tr>
              <a:tr h="730073">
                <a:tc>
                  <a:txBody>
                    <a:bodyPr/>
                    <a:lstStyle/>
                    <a:p>
                      <a:pPr>
                        <a:lnSpc>
                          <a:spcPct val="107000"/>
                        </a:lnSpc>
                        <a:spcAft>
                          <a:spcPts val="0"/>
                        </a:spcAft>
                      </a:pPr>
                      <a:r>
                        <a:rPr lang="en-US" sz="2100" b="1" i="1" dirty="0" err="1">
                          <a:solidFill>
                            <a:srgbClr val="0D0D0D"/>
                          </a:solidFill>
                          <a:effectLst/>
                          <a:latin typeface="Times New Roman" panose="02020603050405020304" pitchFamily="18" charset="0"/>
                          <a:ea typeface="MS Mincho"/>
                        </a:rPr>
                        <a:t>Người</a:t>
                      </a:r>
                      <a:r>
                        <a:rPr lang="en-US" sz="2100" b="1" i="1" dirty="0">
                          <a:solidFill>
                            <a:srgbClr val="0D0D0D"/>
                          </a:solidFill>
                          <a:effectLst/>
                          <a:latin typeface="Times New Roman" panose="02020603050405020304" pitchFamily="18" charset="0"/>
                          <a:ea typeface="MS Mincho"/>
                        </a:rPr>
                        <a:t> </a:t>
                      </a:r>
                      <a:r>
                        <a:rPr lang="en-US" sz="2100" b="1" i="1" dirty="0" err="1">
                          <a:solidFill>
                            <a:srgbClr val="0D0D0D"/>
                          </a:solidFill>
                          <a:effectLst/>
                          <a:latin typeface="Times New Roman" panose="02020603050405020304" pitchFamily="18" charset="0"/>
                          <a:ea typeface="MS Mincho"/>
                        </a:rPr>
                        <a:t>kể</a:t>
                      </a:r>
                      <a:r>
                        <a:rPr lang="en-US" sz="2100" b="1" i="1" dirty="0">
                          <a:solidFill>
                            <a:srgbClr val="0D0D0D"/>
                          </a:solidFill>
                          <a:effectLst/>
                          <a:latin typeface="Times New Roman" panose="02020603050405020304" pitchFamily="18" charset="0"/>
                          <a:ea typeface="MS Mincho"/>
                        </a:rPr>
                        <a:t> </a:t>
                      </a:r>
                      <a:r>
                        <a:rPr lang="en-US" sz="2100" b="1" i="1" dirty="0" err="1">
                          <a:solidFill>
                            <a:srgbClr val="0D0D0D"/>
                          </a:solidFill>
                          <a:effectLst/>
                          <a:latin typeface="Times New Roman" panose="02020603050405020304" pitchFamily="18" charset="0"/>
                          <a:ea typeface="MS Mincho"/>
                        </a:rPr>
                        <a:t>chuyện</a:t>
                      </a:r>
                      <a:endParaRPr lang="en-US" sz="2100" dirty="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endParaRPr lang="en-US" sz="2100" b="1" dirty="0" smtClean="0">
                        <a:solidFill>
                          <a:srgbClr val="0D0D0D"/>
                        </a:solidFill>
                        <a:effectLst/>
                        <a:latin typeface="Times New Roman" panose="02020603050405020304" pitchFamily="18" charset="0"/>
                        <a:ea typeface="MS Mincho"/>
                      </a:endParaRPr>
                    </a:p>
                    <a:p>
                      <a:pPr>
                        <a:lnSpc>
                          <a:spcPct val="107000"/>
                        </a:lnSpc>
                        <a:spcAft>
                          <a:spcPts val="0"/>
                        </a:spcAft>
                      </a:pP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5385795"/>
                  </a:ext>
                </a:extLst>
              </a:tr>
            </a:tbl>
          </a:graphicData>
        </a:graphic>
      </p:graphicFrame>
      <p:pic>
        <p:nvPicPr>
          <p:cNvPr id="7" name="Picture 6"/>
          <p:cNvPicPr>
            <a:picLocks noChangeAspect="1"/>
          </p:cNvPicPr>
          <p:nvPr/>
        </p:nvPicPr>
        <p:blipFill>
          <a:blip r:embed="rId3"/>
          <a:stretch>
            <a:fillRect/>
          </a:stretch>
        </p:blipFill>
        <p:spPr>
          <a:xfrm>
            <a:off x="-1802880" y="886612"/>
            <a:ext cx="8203655" cy="1097964"/>
          </a:xfrm>
          <a:prstGeom prst="rect">
            <a:avLst/>
          </a:prstGeom>
        </p:spPr>
      </p:pic>
      <p:sp>
        <p:nvSpPr>
          <p:cNvPr id="8" name="TextBox 7"/>
          <p:cNvSpPr txBox="1"/>
          <p:nvPr/>
        </p:nvSpPr>
        <p:spPr>
          <a:xfrm>
            <a:off x="3105392" y="2541357"/>
            <a:ext cx="2070538" cy="579967"/>
          </a:xfrm>
          <a:prstGeom prst="rect">
            <a:avLst/>
          </a:prstGeom>
          <a:noFill/>
        </p:spPr>
        <p:txBody>
          <a:bodyPr wrap="square" rtlCol="0">
            <a:spAutoFit/>
          </a:bodyPr>
          <a:lstStyle/>
          <a:p>
            <a:pPr algn="ctr">
              <a:lnSpc>
                <a:spcPct val="150000"/>
              </a:lnSpc>
              <a:buClrTx/>
              <a:buFontTx/>
              <a:buNone/>
            </a:pP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ngắn</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905191" y="2541357"/>
            <a:ext cx="2070538" cy="579967"/>
          </a:xfrm>
          <a:prstGeom prst="rect">
            <a:avLst/>
          </a:prstGeom>
          <a:noFill/>
        </p:spPr>
        <p:txBody>
          <a:bodyPr wrap="square" rtlCol="0">
            <a:spAutoFit/>
          </a:bodyPr>
          <a:lstStyle/>
          <a:p>
            <a:pPr algn="ctr">
              <a:lnSpc>
                <a:spcPct val="150000"/>
              </a:lnSpc>
              <a:buClrTx/>
              <a:buFontTx/>
              <a:buNone/>
            </a:pP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ngắn</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811224" y="3273724"/>
            <a:ext cx="2799799" cy="579967"/>
          </a:xfrm>
          <a:prstGeom prst="rect">
            <a:avLst/>
          </a:prstGeom>
          <a:noFill/>
        </p:spPr>
        <p:txBody>
          <a:bodyPr wrap="square" rtlCol="0">
            <a:spAutoFit/>
          </a:bodyPr>
          <a:lstStyle/>
          <a:p>
            <a:pPr algn="ctr">
              <a:lnSpc>
                <a:spcPct val="150000"/>
              </a:lnSpc>
              <a:buClrTx/>
              <a:buFontTx/>
              <a:buNone/>
            </a:pP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Cô</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bé</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bán</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diêm</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611023" y="3240541"/>
            <a:ext cx="3107670" cy="646331"/>
          </a:xfrm>
          <a:prstGeom prst="rect">
            <a:avLst/>
          </a:prstGeom>
          <a:noFill/>
        </p:spPr>
        <p:txBody>
          <a:bodyPr wrap="square" rtlCol="0">
            <a:spAutoFit/>
          </a:bodyPr>
          <a:lstStyle/>
          <a:p>
            <a:pPr algn="ctr">
              <a:lnSpc>
                <a:spcPct val="150000"/>
              </a:lnSpc>
              <a:buClrTx/>
              <a:buFontTx/>
              <a:buNone/>
            </a:pP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Hai</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chị</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Sơn</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Hiên</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811224" y="3972118"/>
            <a:ext cx="2799799" cy="579967"/>
          </a:xfrm>
          <a:prstGeom prst="rect">
            <a:avLst/>
          </a:prstGeom>
          <a:noFill/>
        </p:spPr>
        <p:txBody>
          <a:bodyPr wrap="square" rtlCol="0">
            <a:spAutoFit/>
          </a:bodyPr>
          <a:lstStyle/>
          <a:p>
            <a:pPr algn="ctr">
              <a:lnSpc>
                <a:spcPct val="150000"/>
              </a:lnSpc>
              <a:buClrTx/>
              <a:buFontTx/>
              <a:buNone/>
            </a:pP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thứ</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3</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611023" y="3938935"/>
            <a:ext cx="3107670" cy="579967"/>
          </a:xfrm>
          <a:prstGeom prst="rect">
            <a:avLst/>
          </a:prstGeom>
          <a:noFill/>
        </p:spPr>
        <p:txBody>
          <a:bodyPr wrap="square" rtlCol="0">
            <a:spAutoFit/>
          </a:bodyPr>
          <a:lstStyle/>
          <a:p>
            <a:pPr algn="ctr">
              <a:lnSpc>
                <a:spcPct val="150000"/>
              </a:lnSpc>
              <a:buClrTx/>
              <a:buFontTx/>
              <a:buNone/>
            </a:pP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thứ</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3</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432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6380149" y="445157"/>
            <a:ext cx="2149518" cy="2109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a:off x="6380149" y="2750983"/>
            <a:ext cx="2195082" cy="2048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同侧圆角矩形 7"/>
          <p:cNvSpPr/>
          <p:nvPr/>
        </p:nvSpPr>
        <p:spPr>
          <a:xfrm rot="10800000">
            <a:off x="2702256" y="65901"/>
            <a:ext cx="3500651"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 name="TextBox 4"/>
          <p:cNvSpPr txBox="1"/>
          <p:nvPr/>
        </p:nvSpPr>
        <p:spPr>
          <a:xfrm>
            <a:off x="2872226" y="16550"/>
            <a:ext cx="3238559" cy="518988"/>
          </a:xfrm>
          <a:prstGeom prst="rect">
            <a:avLst/>
          </a:prstGeom>
          <a:noFill/>
        </p:spPr>
        <p:txBody>
          <a:bodyPr wrap="square" rtlCol="0">
            <a:spAutoFit/>
          </a:bodyPr>
          <a:lstStyle/>
          <a:p>
            <a:pPr algn="ctr">
              <a:lnSpc>
                <a:spcPct val="150000"/>
              </a:lnSpc>
              <a:buClrTx/>
              <a:buFontTx/>
              <a:buNone/>
            </a:pPr>
            <a:r>
              <a:rPr lang="vi-VN" sz="2100" b="1" kern="1200" dirty="0">
                <a:solidFill>
                  <a:srgbClr val="FF0000"/>
                </a:solidFill>
                <a:latin typeface="Times New Roman" panose="02020603050405020304" pitchFamily="18" charset="0"/>
                <a:cs typeface="Times New Roman" panose="02020603050405020304" pitchFamily="18" charset="0"/>
              </a:rPr>
              <a:t>CỦNG CỐ, MỞ RỘNG</a:t>
            </a:r>
            <a:endParaRPr lang="en-US" sz="2100" b="1" kern="12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68956" y="879916"/>
            <a:ext cx="5141829" cy="3349956"/>
          </a:xfrm>
          <a:prstGeom prst="rect">
            <a:avLst/>
          </a:prstGeom>
          <a:noFill/>
        </p:spPr>
        <p:txBody>
          <a:bodyPr wrap="square" rtlCol="0">
            <a:spAutoFit/>
          </a:bodyPr>
          <a:lstStyle/>
          <a:p>
            <a:pPr algn="just">
              <a:lnSpc>
                <a:spcPct val="150000"/>
              </a:lnSpc>
              <a:buClrTx/>
              <a:buFontTx/>
              <a:buNone/>
            </a:pP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2.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kể</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yêu</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thích</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thực</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hiện</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yêu</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sau</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457200" indent="-457200" algn="just">
              <a:lnSpc>
                <a:spcPct val="150000"/>
              </a:lnSpc>
              <a:buClrTx/>
              <a:buFontTx/>
              <a:buAutoNum type="alphaLcPeriod"/>
            </a:pP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Xác</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định</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kể</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457200" indent="-457200" algn="just">
              <a:lnSpc>
                <a:spcPct val="150000"/>
              </a:lnSpc>
              <a:buClrTx/>
              <a:buFontTx/>
              <a:buAutoNum type="alphaLcPeriod"/>
            </a:pP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Tóm</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tắt</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cốt</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truyện</a:t>
            </a:r>
            <a:endPar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457200" indent="-457200" algn="just">
              <a:lnSpc>
                <a:spcPct val="150000"/>
              </a:lnSpc>
              <a:buClrTx/>
              <a:buFontTx/>
              <a:buAutoNum type="alphaLcPeriod"/>
            </a:pP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Phân</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tích</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đặc</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điểm</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nổi</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bật</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ở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nhân</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vật</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yêu</a:t>
            </a:r>
            <a:r>
              <a:rPr lang="en-US" sz="24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thích</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263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4" name="Google Shape;704;p30"/>
          <p:cNvSpPr/>
          <p:nvPr/>
        </p:nvSpPr>
        <p:spPr>
          <a:xfrm rot="6641666">
            <a:off x="-160039" y="2383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705" name="Google Shape;705;p30"/>
          <p:cNvGrpSpPr/>
          <p:nvPr/>
        </p:nvGrpSpPr>
        <p:grpSpPr>
          <a:xfrm rot="-6594458">
            <a:off x="2317473" y="3617888"/>
            <a:ext cx="1026333" cy="649068"/>
            <a:chOff x="5161625" y="732525"/>
            <a:chExt cx="456050" cy="288425"/>
          </a:xfrm>
        </p:grpSpPr>
        <p:sp>
          <p:nvSpPr>
            <p:cNvPr id="706" name="Google Shape;706;p30"/>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7" name="Google Shape;707;p30"/>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8" name="Google Shape;708;p30"/>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 name="Google Shape;709;p30"/>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0" name="Google Shape;710;p30"/>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1" name="Google Shape;711;p30"/>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2" name="Google Shape;712;p30"/>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3" name="Google Shape;713;p30"/>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4" name="Google Shape;714;p30"/>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0" name="组合 136">
            <a:extLst>
              <a:ext uri="{FF2B5EF4-FFF2-40B4-BE49-F238E27FC236}">
                <a16:creationId xmlns:a16="http://schemas.microsoft.com/office/drawing/2014/main" xmlns="" id="{FE6D94C0-7D9B-AB49-AA18-DB4947A47904}"/>
              </a:ext>
            </a:extLst>
          </p:cNvPr>
          <p:cNvGrpSpPr/>
          <p:nvPr/>
        </p:nvGrpSpPr>
        <p:grpSpPr>
          <a:xfrm>
            <a:off x="3252019" y="88490"/>
            <a:ext cx="3610328" cy="2520747"/>
            <a:chOff x="7512431" y="1646790"/>
            <a:chExt cx="2698523" cy="1980244"/>
          </a:xfrm>
        </p:grpSpPr>
        <p:grpSp>
          <p:nvGrpSpPr>
            <p:cNvPr id="21" name="组合 137">
              <a:extLst>
                <a:ext uri="{FF2B5EF4-FFF2-40B4-BE49-F238E27FC236}">
                  <a16:creationId xmlns:a16="http://schemas.microsoft.com/office/drawing/2014/main" xmlns="" id="{985C66B4-4F63-CA4F-A874-AE82438C3B02}"/>
                </a:ext>
              </a:extLst>
            </p:cNvPr>
            <p:cNvGrpSpPr/>
            <p:nvPr/>
          </p:nvGrpSpPr>
          <p:grpSpPr>
            <a:xfrm flipH="1">
              <a:off x="7512431" y="1646790"/>
              <a:ext cx="2698523" cy="1980244"/>
              <a:chOff x="3246438" y="1068388"/>
              <a:chExt cx="5711825" cy="4678363"/>
            </a:xfrm>
            <a:solidFill>
              <a:schemeClr val="tx1">
                <a:lumMod val="65000"/>
                <a:lumOff val="35000"/>
              </a:schemeClr>
            </a:solidFill>
          </p:grpSpPr>
          <p:sp>
            <p:nvSpPr>
              <p:cNvPr id="23" name="Freeform 5">
                <a:extLst>
                  <a:ext uri="{FF2B5EF4-FFF2-40B4-BE49-F238E27FC236}">
                    <a16:creationId xmlns:a16="http://schemas.microsoft.com/office/drawing/2014/main" xmlns="" id="{92DFE7DE-A469-7449-9AC0-723B88E47541}"/>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4" name="Freeform 6">
                <a:extLst>
                  <a:ext uri="{FF2B5EF4-FFF2-40B4-BE49-F238E27FC236}">
                    <a16:creationId xmlns:a16="http://schemas.microsoft.com/office/drawing/2014/main" xmlns="" id="{71175F2D-61A7-8745-83D1-F00C7229BD9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5" name="Freeform 7">
                <a:extLst>
                  <a:ext uri="{FF2B5EF4-FFF2-40B4-BE49-F238E27FC236}">
                    <a16:creationId xmlns:a16="http://schemas.microsoft.com/office/drawing/2014/main" xmlns="" id="{804B8C01-1741-BB43-8142-AF99BC951DB6}"/>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6" name="Freeform 8">
                <a:extLst>
                  <a:ext uri="{FF2B5EF4-FFF2-40B4-BE49-F238E27FC236}">
                    <a16:creationId xmlns:a16="http://schemas.microsoft.com/office/drawing/2014/main" xmlns="" id="{060A709A-82D3-7F4E-905F-58635074257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7" name="Freeform 9">
                <a:extLst>
                  <a:ext uri="{FF2B5EF4-FFF2-40B4-BE49-F238E27FC236}">
                    <a16:creationId xmlns:a16="http://schemas.microsoft.com/office/drawing/2014/main" xmlns="" id="{69597900-007C-C84B-AE87-500AB3E4AEE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8" name="Freeform 10">
                <a:extLst>
                  <a:ext uri="{FF2B5EF4-FFF2-40B4-BE49-F238E27FC236}">
                    <a16:creationId xmlns:a16="http://schemas.microsoft.com/office/drawing/2014/main" xmlns="" id="{AAE21976-EC95-B345-8C06-4FE9ADD19C6A}"/>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9" name="Freeform 11">
                <a:extLst>
                  <a:ext uri="{FF2B5EF4-FFF2-40B4-BE49-F238E27FC236}">
                    <a16:creationId xmlns:a16="http://schemas.microsoft.com/office/drawing/2014/main" xmlns="" id="{31AD817D-AFB2-E54D-88B1-27B7FD9D877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grpSp>
            <p:nvGrpSpPr>
              <p:cNvPr id="30" name="组合 146">
                <a:extLst>
                  <a:ext uri="{FF2B5EF4-FFF2-40B4-BE49-F238E27FC236}">
                    <a16:creationId xmlns:a16="http://schemas.microsoft.com/office/drawing/2014/main" xmlns="" id="{045E9FDA-504C-E744-8F48-62D3C6B2C8D9}"/>
                  </a:ext>
                </a:extLst>
              </p:cNvPr>
              <p:cNvGrpSpPr/>
              <p:nvPr/>
            </p:nvGrpSpPr>
            <p:grpSpPr>
              <a:xfrm>
                <a:off x="3517901" y="1225551"/>
                <a:ext cx="5260975" cy="4090987"/>
                <a:chOff x="3517901" y="1225551"/>
                <a:chExt cx="5260975" cy="4090987"/>
              </a:xfrm>
              <a:grpFill/>
            </p:grpSpPr>
            <p:sp>
              <p:nvSpPr>
                <p:cNvPr id="31" name="Freeform 12">
                  <a:extLst>
                    <a:ext uri="{FF2B5EF4-FFF2-40B4-BE49-F238E27FC236}">
                      <a16:creationId xmlns:a16="http://schemas.microsoft.com/office/drawing/2014/main" xmlns="" id="{2A15F1B0-E902-ED4B-B86F-FD37AFD3823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2" name="Freeform 13">
                  <a:extLst>
                    <a:ext uri="{FF2B5EF4-FFF2-40B4-BE49-F238E27FC236}">
                      <a16:creationId xmlns:a16="http://schemas.microsoft.com/office/drawing/2014/main" xmlns="" id="{1EAFFCA7-2BB1-A749-9BE9-522C3856E88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3" name="Freeform 14">
                  <a:extLst>
                    <a:ext uri="{FF2B5EF4-FFF2-40B4-BE49-F238E27FC236}">
                      <a16:creationId xmlns:a16="http://schemas.microsoft.com/office/drawing/2014/main" xmlns="" id="{B615853C-CBC9-434A-AC46-B95A0CBB96C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4" name="Freeform 15">
                  <a:extLst>
                    <a:ext uri="{FF2B5EF4-FFF2-40B4-BE49-F238E27FC236}">
                      <a16:creationId xmlns:a16="http://schemas.microsoft.com/office/drawing/2014/main" xmlns="" id="{3AA000B6-9ABC-CE40-BA00-32FE681BE72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5" name="Freeform 16">
                  <a:extLst>
                    <a:ext uri="{FF2B5EF4-FFF2-40B4-BE49-F238E27FC236}">
                      <a16:creationId xmlns:a16="http://schemas.microsoft.com/office/drawing/2014/main" xmlns="" id="{E10526D7-8905-B84E-9666-FBEFBAB49759}"/>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6" name="Freeform 17">
                  <a:extLst>
                    <a:ext uri="{FF2B5EF4-FFF2-40B4-BE49-F238E27FC236}">
                      <a16:creationId xmlns:a16="http://schemas.microsoft.com/office/drawing/2014/main" xmlns="" id="{7A385A5C-DFC1-DD40-AB2E-5B7662878C4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7" name="Freeform 18">
                  <a:extLst>
                    <a:ext uri="{FF2B5EF4-FFF2-40B4-BE49-F238E27FC236}">
                      <a16:creationId xmlns:a16="http://schemas.microsoft.com/office/drawing/2014/main" xmlns="" id="{ADA9C019-9F02-934E-84C2-905769C04FE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8" name="Freeform 19">
                  <a:extLst>
                    <a:ext uri="{FF2B5EF4-FFF2-40B4-BE49-F238E27FC236}">
                      <a16:creationId xmlns:a16="http://schemas.microsoft.com/office/drawing/2014/main" xmlns="" id="{F2F18244-E271-6542-960B-22683440626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9" name="Freeform 20">
                  <a:extLst>
                    <a:ext uri="{FF2B5EF4-FFF2-40B4-BE49-F238E27FC236}">
                      <a16:creationId xmlns:a16="http://schemas.microsoft.com/office/drawing/2014/main" xmlns="" id="{AD0F3C88-07D4-9044-B2A9-FF0E07355DC4}"/>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0" name="Freeform 21">
                  <a:extLst>
                    <a:ext uri="{FF2B5EF4-FFF2-40B4-BE49-F238E27FC236}">
                      <a16:creationId xmlns:a16="http://schemas.microsoft.com/office/drawing/2014/main" xmlns="" id="{B5FC2508-7D5A-F84B-912F-FF6700D26E94}"/>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1" name="Freeform 22">
                  <a:extLst>
                    <a:ext uri="{FF2B5EF4-FFF2-40B4-BE49-F238E27FC236}">
                      <a16:creationId xmlns:a16="http://schemas.microsoft.com/office/drawing/2014/main" xmlns="" id="{16E067FD-C392-664B-9757-46FBB79CFD4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2" name="Freeform 23">
                  <a:extLst>
                    <a:ext uri="{FF2B5EF4-FFF2-40B4-BE49-F238E27FC236}">
                      <a16:creationId xmlns:a16="http://schemas.microsoft.com/office/drawing/2014/main" xmlns="" id="{758F36DF-FAA0-F641-95E5-64093F8C55C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3" name="Freeform 24">
                  <a:extLst>
                    <a:ext uri="{FF2B5EF4-FFF2-40B4-BE49-F238E27FC236}">
                      <a16:creationId xmlns:a16="http://schemas.microsoft.com/office/drawing/2014/main" xmlns="" id="{4F4503AD-A8C5-2A44-984E-400898E7F44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4" name="Freeform 25">
                  <a:extLst>
                    <a:ext uri="{FF2B5EF4-FFF2-40B4-BE49-F238E27FC236}">
                      <a16:creationId xmlns:a16="http://schemas.microsoft.com/office/drawing/2014/main" xmlns="" id="{864C1540-DF92-E44E-A5B7-9F7D2A41BA23}"/>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5" name="Freeform 26">
                  <a:extLst>
                    <a:ext uri="{FF2B5EF4-FFF2-40B4-BE49-F238E27FC236}">
                      <a16:creationId xmlns:a16="http://schemas.microsoft.com/office/drawing/2014/main" xmlns="" id="{0772223E-5103-8D40-B196-B34C337FC6D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6" name="Freeform 27">
                  <a:extLst>
                    <a:ext uri="{FF2B5EF4-FFF2-40B4-BE49-F238E27FC236}">
                      <a16:creationId xmlns:a16="http://schemas.microsoft.com/office/drawing/2014/main" xmlns="" id="{6726A3E6-EE24-404E-944A-9C762B390D96}"/>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7" name="Freeform 28">
                  <a:extLst>
                    <a:ext uri="{FF2B5EF4-FFF2-40B4-BE49-F238E27FC236}">
                      <a16:creationId xmlns:a16="http://schemas.microsoft.com/office/drawing/2014/main" xmlns="" id="{1ACA822B-E4C1-2247-B331-A6F908A2ACE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8" name="Freeform 29">
                  <a:extLst>
                    <a:ext uri="{FF2B5EF4-FFF2-40B4-BE49-F238E27FC236}">
                      <a16:creationId xmlns:a16="http://schemas.microsoft.com/office/drawing/2014/main" xmlns="" id="{D62EE7C5-68E6-0147-B3E0-6763AD4234E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9" name="Freeform 30">
                  <a:extLst>
                    <a:ext uri="{FF2B5EF4-FFF2-40B4-BE49-F238E27FC236}">
                      <a16:creationId xmlns:a16="http://schemas.microsoft.com/office/drawing/2014/main" xmlns="" id="{D1A4DE64-766D-5146-8276-15A3C407C33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0" name="Freeform 31">
                  <a:extLst>
                    <a:ext uri="{FF2B5EF4-FFF2-40B4-BE49-F238E27FC236}">
                      <a16:creationId xmlns:a16="http://schemas.microsoft.com/office/drawing/2014/main" xmlns="" id="{FD047305-B3F9-0449-A05C-CD521DC883C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1" name="Freeform 32">
                  <a:extLst>
                    <a:ext uri="{FF2B5EF4-FFF2-40B4-BE49-F238E27FC236}">
                      <a16:creationId xmlns:a16="http://schemas.microsoft.com/office/drawing/2014/main" xmlns="" id="{A03CBF01-D158-A245-AEFF-AE333773256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2" name="Freeform 33">
                  <a:extLst>
                    <a:ext uri="{FF2B5EF4-FFF2-40B4-BE49-F238E27FC236}">
                      <a16:creationId xmlns:a16="http://schemas.microsoft.com/office/drawing/2014/main" xmlns="" id="{460C3E38-F40F-A848-BDDB-A1DD2E7A9FFF}"/>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3" name="Freeform 34">
                  <a:extLst>
                    <a:ext uri="{FF2B5EF4-FFF2-40B4-BE49-F238E27FC236}">
                      <a16:creationId xmlns:a16="http://schemas.microsoft.com/office/drawing/2014/main" xmlns="" id="{5A871E60-652E-6F4E-BFDC-8228DBF77F9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4" name="Freeform 35">
                  <a:extLst>
                    <a:ext uri="{FF2B5EF4-FFF2-40B4-BE49-F238E27FC236}">
                      <a16:creationId xmlns:a16="http://schemas.microsoft.com/office/drawing/2014/main" xmlns="" id="{626B8B18-61EE-4F40-BA0A-2D6BD63183D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5" name="Freeform 36">
                  <a:extLst>
                    <a:ext uri="{FF2B5EF4-FFF2-40B4-BE49-F238E27FC236}">
                      <a16:creationId xmlns:a16="http://schemas.microsoft.com/office/drawing/2014/main" xmlns="" id="{2737A62A-F88E-3D4E-9D73-88B712DBF39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6" name="Freeform 37">
                  <a:extLst>
                    <a:ext uri="{FF2B5EF4-FFF2-40B4-BE49-F238E27FC236}">
                      <a16:creationId xmlns:a16="http://schemas.microsoft.com/office/drawing/2014/main" xmlns="" id="{672BCF77-8009-9844-8833-CF880D19509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7" name="Freeform 38">
                  <a:extLst>
                    <a:ext uri="{FF2B5EF4-FFF2-40B4-BE49-F238E27FC236}">
                      <a16:creationId xmlns:a16="http://schemas.microsoft.com/office/drawing/2014/main" xmlns="" id="{783081AC-4E4B-1A46-9663-8E7B88E1C78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8" name="Freeform 39">
                  <a:extLst>
                    <a:ext uri="{FF2B5EF4-FFF2-40B4-BE49-F238E27FC236}">
                      <a16:creationId xmlns:a16="http://schemas.microsoft.com/office/drawing/2014/main" xmlns="" id="{ED7C826F-569E-CD40-A6D1-56A796EC77D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9" name="Freeform 40">
                  <a:extLst>
                    <a:ext uri="{FF2B5EF4-FFF2-40B4-BE49-F238E27FC236}">
                      <a16:creationId xmlns:a16="http://schemas.microsoft.com/office/drawing/2014/main" xmlns="" id="{52A7E8C5-E151-3D42-B7C6-AA3A9F87012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0" name="Freeform 41">
                  <a:extLst>
                    <a:ext uri="{FF2B5EF4-FFF2-40B4-BE49-F238E27FC236}">
                      <a16:creationId xmlns:a16="http://schemas.microsoft.com/office/drawing/2014/main" xmlns="" id="{9F097089-9D73-D840-ACCE-F6D920B6661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1" name="Freeform 42">
                  <a:extLst>
                    <a:ext uri="{FF2B5EF4-FFF2-40B4-BE49-F238E27FC236}">
                      <a16:creationId xmlns:a16="http://schemas.microsoft.com/office/drawing/2014/main" xmlns="" id="{262D05A9-9B68-CF42-94CC-EB749DC5D96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2" name="Freeform 43">
                  <a:extLst>
                    <a:ext uri="{FF2B5EF4-FFF2-40B4-BE49-F238E27FC236}">
                      <a16:creationId xmlns:a16="http://schemas.microsoft.com/office/drawing/2014/main" xmlns="" id="{79CC9418-09BC-4947-A962-7420E4574B6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3" name="Freeform 44">
                  <a:extLst>
                    <a:ext uri="{FF2B5EF4-FFF2-40B4-BE49-F238E27FC236}">
                      <a16:creationId xmlns:a16="http://schemas.microsoft.com/office/drawing/2014/main" xmlns="" id="{040B2846-33F7-F04F-B358-BE42397B35D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4" name="Freeform 45">
                  <a:extLst>
                    <a:ext uri="{FF2B5EF4-FFF2-40B4-BE49-F238E27FC236}">
                      <a16:creationId xmlns:a16="http://schemas.microsoft.com/office/drawing/2014/main" xmlns="" id="{A2AF09EF-0596-4046-81BF-7BD3500224F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5" name="Freeform 46">
                  <a:extLst>
                    <a:ext uri="{FF2B5EF4-FFF2-40B4-BE49-F238E27FC236}">
                      <a16:creationId xmlns:a16="http://schemas.microsoft.com/office/drawing/2014/main" xmlns="" id="{4245E5CB-9BBA-4B47-BE10-1398CABEAEA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6" name="Freeform 47">
                  <a:extLst>
                    <a:ext uri="{FF2B5EF4-FFF2-40B4-BE49-F238E27FC236}">
                      <a16:creationId xmlns:a16="http://schemas.microsoft.com/office/drawing/2014/main" xmlns="" id="{DDD63797-941A-D747-8153-6F079DE65FE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7" name="Freeform 48">
                  <a:extLst>
                    <a:ext uri="{FF2B5EF4-FFF2-40B4-BE49-F238E27FC236}">
                      <a16:creationId xmlns:a16="http://schemas.microsoft.com/office/drawing/2014/main" xmlns="" id="{85EA412A-1A0D-9F47-AC28-F97462CEE9A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8" name="Freeform 49">
                  <a:extLst>
                    <a:ext uri="{FF2B5EF4-FFF2-40B4-BE49-F238E27FC236}">
                      <a16:creationId xmlns:a16="http://schemas.microsoft.com/office/drawing/2014/main" xmlns="" id="{25828E0A-E9A1-3144-BA2D-17670DA8FEC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9" name="Freeform 50">
                  <a:extLst>
                    <a:ext uri="{FF2B5EF4-FFF2-40B4-BE49-F238E27FC236}">
                      <a16:creationId xmlns:a16="http://schemas.microsoft.com/office/drawing/2014/main" xmlns="" id="{63C70C3D-D1BA-5E41-9E96-782DF51C09A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0" name="Freeform 51">
                  <a:extLst>
                    <a:ext uri="{FF2B5EF4-FFF2-40B4-BE49-F238E27FC236}">
                      <a16:creationId xmlns:a16="http://schemas.microsoft.com/office/drawing/2014/main" xmlns="" id="{62E17BFF-56AE-3A47-9736-B07BF5A986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1" name="Freeform 52">
                  <a:extLst>
                    <a:ext uri="{FF2B5EF4-FFF2-40B4-BE49-F238E27FC236}">
                      <a16:creationId xmlns:a16="http://schemas.microsoft.com/office/drawing/2014/main" xmlns="" id="{C75278FF-BCE8-F943-AE2F-223694FC333C}"/>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2" name="Freeform 53">
                  <a:extLst>
                    <a:ext uri="{FF2B5EF4-FFF2-40B4-BE49-F238E27FC236}">
                      <a16:creationId xmlns:a16="http://schemas.microsoft.com/office/drawing/2014/main" xmlns="" id="{3C39D055-B0F8-1940-B595-16504BBB125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3" name="Freeform 54">
                  <a:extLst>
                    <a:ext uri="{FF2B5EF4-FFF2-40B4-BE49-F238E27FC236}">
                      <a16:creationId xmlns:a16="http://schemas.microsoft.com/office/drawing/2014/main" xmlns="" id="{91B43A92-0AA5-8D40-BA60-BBFDB1BAFDDF}"/>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4" name="Freeform 55">
                  <a:extLst>
                    <a:ext uri="{FF2B5EF4-FFF2-40B4-BE49-F238E27FC236}">
                      <a16:creationId xmlns:a16="http://schemas.microsoft.com/office/drawing/2014/main" xmlns="" id="{C4C1D3DD-AECD-B047-AE77-1FD06F4D5A85}"/>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5" name="Freeform 56">
                  <a:extLst>
                    <a:ext uri="{FF2B5EF4-FFF2-40B4-BE49-F238E27FC236}">
                      <a16:creationId xmlns:a16="http://schemas.microsoft.com/office/drawing/2014/main" xmlns="" id="{7F226F25-E3D1-3748-961B-DE039311FAC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6" name="Freeform 57">
                  <a:extLst>
                    <a:ext uri="{FF2B5EF4-FFF2-40B4-BE49-F238E27FC236}">
                      <a16:creationId xmlns:a16="http://schemas.microsoft.com/office/drawing/2014/main" xmlns="" id="{47B1A1C3-6BCD-0C44-9088-51C4B639781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7" name="Freeform 58">
                  <a:extLst>
                    <a:ext uri="{FF2B5EF4-FFF2-40B4-BE49-F238E27FC236}">
                      <a16:creationId xmlns:a16="http://schemas.microsoft.com/office/drawing/2014/main" xmlns="" id="{340C96FA-3010-3F4B-AA7C-4EC0C16B223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8" name="Freeform 59">
                  <a:extLst>
                    <a:ext uri="{FF2B5EF4-FFF2-40B4-BE49-F238E27FC236}">
                      <a16:creationId xmlns:a16="http://schemas.microsoft.com/office/drawing/2014/main" xmlns="" id="{9E9EA3DF-D348-DE42-A565-9C2A375018DE}"/>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9" name="Freeform 60">
                  <a:extLst>
                    <a:ext uri="{FF2B5EF4-FFF2-40B4-BE49-F238E27FC236}">
                      <a16:creationId xmlns:a16="http://schemas.microsoft.com/office/drawing/2014/main" xmlns="" id="{885DBBB8-435B-3E42-8826-5D0805B65C1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0" name="Freeform 61">
                  <a:extLst>
                    <a:ext uri="{FF2B5EF4-FFF2-40B4-BE49-F238E27FC236}">
                      <a16:creationId xmlns:a16="http://schemas.microsoft.com/office/drawing/2014/main" xmlns="" id="{8FE7B8A0-2629-0F47-8F1C-490AA9ED6E2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1" name="Freeform 62">
                  <a:extLst>
                    <a:ext uri="{FF2B5EF4-FFF2-40B4-BE49-F238E27FC236}">
                      <a16:creationId xmlns:a16="http://schemas.microsoft.com/office/drawing/2014/main" xmlns="" id="{0CF78006-7292-7147-90EC-FFD9B189C23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2" name="Freeform 63">
                  <a:extLst>
                    <a:ext uri="{FF2B5EF4-FFF2-40B4-BE49-F238E27FC236}">
                      <a16:creationId xmlns:a16="http://schemas.microsoft.com/office/drawing/2014/main" xmlns="" id="{6F809878-AF6C-DD4C-B745-68D88A403E8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3" name="Freeform 64">
                  <a:extLst>
                    <a:ext uri="{FF2B5EF4-FFF2-40B4-BE49-F238E27FC236}">
                      <a16:creationId xmlns:a16="http://schemas.microsoft.com/office/drawing/2014/main" xmlns="" id="{B843748E-29CE-C143-84D2-E17F481CA05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4" name="Freeform 65">
                  <a:extLst>
                    <a:ext uri="{FF2B5EF4-FFF2-40B4-BE49-F238E27FC236}">
                      <a16:creationId xmlns:a16="http://schemas.microsoft.com/office/drawing/2014/main" xmlns="" id="{53568638-F0EA-DE4C-BA12-7559F6325B2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5" name="Freeform 66">
                  <a:extLst>
                    <a:ext uri="{FF2B5EF4-FFF2-40B4-BE49-F238E27FC236}">
                      <a16:creationId xmlns:a16="http://schemas.microsoft.com/office/drawing/2014/main" xmlns="" id="{FE21BFB9-089F-A44B-B561-F188A7152A70}"/>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6" name="Freeform 67">
                  <a:extLst>
                    <a:ext uri="{FF2B5EF4-FFF2-40B4-BE49-F238E27FC236}">
                      <a16:creationId xmlns:a16="http://schemas.microsoft.com/office/drawing/2014/main" xmlns="" id="{F7E365CE-BF96-4543-B5AF-84FB63BD9EB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7" name="Freeform 68">
                  <a:extLst>
                    <a:ext uri="{FF2B5EF4-FFF2-40B4-BE49-F238E27FC236}">
                      <a16:creationId xmlns:a16="http://schemas.microsoft.com/office/drawing/2014/main" xmlns="" id="{32751556-9A4A-7744-90F8-678ADA7EF1F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8" name="Freeform 69">
                  <a:extLst>
                    <a:ext uri="{FF2B5EF4-FFF2-40B4-BE49-F238E27FC236}">
                      <a16:creationId xmlns:a16="http://schemas.microsoft.com/office/drawing/2014/main" xmlns="" id="{8ECFE801-BBF0-A840-A1AE-441F6B3EA4A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9" name="Freeform 70">
                  <a:extLst>
                    <a:ext uri="{FF2B5EF4-FFF2-40B4-BE49-F238E27FC236}">
                      <a16:creationId xmlns:a16="http://schemas.microsoft.com/office/drawing/2014/main" xmlns="" id="{C4985537-303A-AE4B-A86E-891A34F1BAC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0" name="Freeform 71">
                  <a:extLst>
                    <a:ext uri="{FF2B5EF4-FFF2-40B4-BE49-F238E27FC236}">
                      <a16:creationId xmlns:a16="http://schemas.microsoft.com/office/drawing/2014/main" xmlns="" id="{CBE475E5-2C84-1744-B9D9-7CA270D7BB3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1" name="Freeform 72">
                  <a:extLst>
                    <a:ext uri="{FF2B5EF4-FFF2-40B4-BE49-F238E27FC236}">
                      <a16:creationId xmlns:a16="http://schemas.microsoft.com/office/drawing/2014/main" xmlns="" id="{F0807A53-6D6F-8146-A8D8-4333CF6E511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2" name="Freeform 73">
                  <a:extLst>
                    <a:ext uri="{FF2B5EF4-FFF2-40B4-BE49-F238E27FC236}">
                      <a16:creationId xmlns:a16="http://schemas.microsoft.com/office/drawing/2014/main" xmlns="" id="{5E456234-5E10-DE46-98DF-AD9FE2EB9A3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3" name="Freeform 74">
                  <a:extLst>
                    <a:ext uri="{FF2B5EF4-FFF2-40B4-BE49-F238E27FC236}">
                      <a16:creationId xmlns:a16="http://schemas.microsoft.com/office/drawing/2014/main" xmlns="" id="{6B071BAB-75A6-BA4E-A3C3-A8D280515C24}"/>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4" name="Freeform 75">
                  <a:extLst>
                    <a:ext uri="{FF2B5EF4-FFF2-40B4-BE49-F238E27FC236}">
                      <a16:creationId xmlns:a16="http://schemas.microsoft.com/office/drawing/2014/main" xmlns="" id="{2B4A5A53-46BD-D648-8C3D-E5038DA73481}"/>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5" name="Freeform 76">
                  <a:extLst>
                    <a:ext uri="{FF2B5EF4-FFF2-40B4-BE49-F238E27FC236}">
                      <a16:creationId xmlns:a16="http://schemas.microsoft.com/office/drawing/2014/main" xmlns="" id="{12EEF147-1E69-294E-84E2-A2FB33AA317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6" name="Freeform 77">
                  <a:extLst>
                    <a:ext uri="{FF2B5EF4-FFF2-40B4-BE49-F238E27FC236}">
                      <a16:creationId xmlns:a16="http://schemas.microsoft.com/office/drawing/2014/main" xmlns="" id="{BA86EA4E-4573-A148-95DB-E740045B2DAD}"/>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7" name="Freeform 78">
                  <a:extLst>
                    <a:ext uri="{FF2B5EF4-FFF2-40B4-BE49-F238E27FC236}">
                      <a16:creationId xmlns:a16="http://schemas.microsoft.com/office/drawing/2014/main" xmlns="" id="{0A4FFC69-9A6E-A041-B0CF-F9290374F461}"/>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8" name="Freeform 79">
                  <a:extLst>
                    <a:ext uri="{FF2B5EF4-FFF2-40B4-BE49-F238E27FC236}">
                      <a16:creationId xmlns:a16="http://schemas.microsoft.com/office/drawing/2014/main" xmlns="" id="{F9151913-BA0F-3E49-A272-D9A6EA500C4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9" name="Freeform 80">
                  <a:extLst>
                    <a:ext uri="{FF2B5EF4-FFF2-40B4-BE49-F238E27FC236}">
                      <a16:creationId xmlns:a16="http://schemas.microsoft.com/office/drawing/2014/main" xmlns="" id="{C0A1AB69-5B5D-9742-BE0D-41EF78C129C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0" name="Freeform 81">
                  <a:extLst>
                    <a:ext uri="{FF2B5EF4-FFF2-40B4-BE49-F238E27FC236}">
                      <a16:creationId xmlns:a16="http://schemas.microsoft.com/office/drawing/2014/main" xmlns="" id="{D07673C5-C822-F54F-A10E-52C7DDD3230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1" name="Freeform 82">
                  <a:extLst>
                    <a:ext uri="{FF2B5EF4-FFF2-40B4-BE49-F238E27FC236}">
                      <a16:creationId xmlns:a16="http://schemas.microsoft.com/office/drawing/2014/main" xmlns="" id="{6F1EE5B8-D4B1-4C47-859B-D171D9292FC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2" name="Freeform 83">
                  <a:extLst>
                    <a:ext uri="{FF2B5EF4-FFF2-40B4-BE49-F238E27FC236}">
                      <a16:creationId xmlns:a16="http://schemas.microsoft.com/office/drawing/2014/main" xmlns="" id="{94743C13-08D2-B943-9A7C-A4D4906C5F3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3" name="Freeform 84">
                  <a:extLst>
                    <a:ext uri="{FF2B5EF4-FFF2-40B4-BE49-F238E27FC236}">
                      <a16:creationId xmlns:a16="http://schemas.microsoft.com/office/drawing/2014/main" xmlns="" id="{EEAF1551-604E-264B-B49E-ED31EBF8FF6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4" name="Freeform 85">
                  <a:extLst>
                    <a:ext uri="{FF2B5EF4-FFF2-40B4-BE49-F238E27FC236}">
                      <a16:creationId xmlns:a16="http://schemas.microsoft.com/office/drawing/2014/main" xmlns="" id="{42D92E40-BAA5-744A-AF2E-5605B267255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5" name="Freeform 86">
                  <a:extLst>
                    <a:ext uri="{FF2B5EF4-FFF2-40B4-BE49-F238E27FC236}">
                      <a16:creationId xmlns:a16="http://schemas.microsoft.com/office/drawing/2014/main" xmlns="" id="{FFFD8B65-1497-D846-8707-8605939FFA4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6" name="Freeform 87">
                  <a:extLst>
                    <a:ext uri="{FF2B5EF4-FFF2-40B4-BE49-F238E27FC236}">
                      <a16:creationId xmlns:a16="http://schemas.microsoft.com/office/drawing/2014/main" xmlns="" id="{26C8BA10-29DA-9245-9B7F-2D83FA5CD7CA}"/>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7" name="Freeform 88">
                  <a:extLst>
                    <a:ext uri="{FF2B5EF4-FFF2-40B4-BE49-F238E27FC236}">
                      <a16:creationId xmlns:a16="http://schemas.microsoft.com/office/drawing/2014/main" xmlns="" id="{72DD1749-7341-2B46-915A-E45408E8CA2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8" name="Freeform 89">
                  <a:extLst>
                    <a:ext uri="{FF2B5EF4-FFF2-40B4-BE49-F238E27FC236}">
                      <a16:creationId xmlns:a16="http://schemas.microsoft.com/office/drawing/2014/main" xmlns="" id="{512FBD1A-61CF-FA41-B999-70B9E577105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9" name="Freeform 90">
                  <a:extLst>
                    <a:ext uri="{FF2B5EF4-FFF2-40B4-BE49-F238E27FC236}">
                      <a16:creationId xmlns:a16="http://schemas.microsoft.com/office/drawing/2014/main" xmlns="" id="{FF070E89-8882-7548-A22B-18667CFA7CE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10" name="Freeform 91">
                  <a:extLst>
                    <a:ext uri="{FF2B5EF4-FFF2-40B4-BE49-F238E27FC236}">
                      <a16:creationId xmlns:a16="http://schemas.microsoft.com/office/drawing/2014/main" xmlns="" id="{A1EBAEA0-88AE-9941-9D27-FF312A13CF9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11" name="Freeform 92">
                  <a:extLst>
                    <a:ext uri="{FF2B5EF4-FFF2-40B4-BE49-F238E27FC236}">
                      <a16:creationId xmlns:a16="http://schemas.microsoft.com/office/drawing/2014/main" xmlns="" id="{86CA34C3-1E70-F64F-90E3-8957335C7E6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grpSp>
        </p:grpSp>
        <p:sp>
          <p:nvSpPr>
            <p:cNvPr id="22" name="文本框 49">
              <a:extLst>
                <a:ext uri="{FF2B5EF4-FFF2-40B4-BE49-F238E27FC236}">
                  <a16:creationId xmlns:a16="http://schemas.microsoft.com/office/drawing/2014/main" xmlns="" id="{E5642328-744B-3B4A-A909-D4C69EA1B879}"/>
                </a:ext>
              </a:extLst>
            </p:cNvPr>
            <p:cNvSpPr txBox="1">
              <a:spLocks noChangeArrowheads="1"/>
            </p:cNvSpPr>
            <p:nvPr/>
          </p:nvSpPr>
          <p:spPr bwMode="auto">
            <a:xfrm>
              <a:off x="7879933" y="1965761"/>
              <a:ext cx="2150269" cy="123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8565">
                <a:lnSpc>
                  <a:spcPct val="114000"/>
                </a:lnSpc>
                <a:buClrTx/>
                <a:buFontTx/>
                <a:buNone/>
                <a:defRPr/>
              </a:pPr>
              <a:r>
                <a:rPr lang="en-US" altLang="zh-CN" sz="2800" i="1" dirty="0" err="1" smtClean="0">
                  <a:solidFill>
                    <a:srgbClr val="FF0000"/>
                  </a:solidFill>
                  <a:latin typeface="Cambria" panose="02040503050406030204" pitchFamily="18" charset="0"/>
                  <a:ea typeface="Cambria" panose="02040503050406030204" pitchFamily="18" charset="0"/>
                  <a:cs typeface="+mn-ea"/>
                  <a:sym typeface="+mn-lt"/>
                </a:rPr>
                <a:t>Ghi</a:t>
              </a:r>
              <a:r>
                <a:rPr lang="en-US" altLang="zh-CN" sz="28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smtClean="0">
                  <a:solidFill>
                    <a:srgbClr val="FF0000"/>
                  </a:solidFill>
                  <a:latin typeface="Cambria" panose="02040503050406030204" pitchFamily="18" charset="0"/>
                  <a:ea typeface="Cambria" panose="02040503050406030204" pitchFamily="18" charset="0"/>
                  <a:cs typeface="+mn-ea"/>
                  <a:sym typeface="+mn-lt"/>
                </a:rPr>
                <a:t>ra</a:t>
              </a:r>
              <a:r>
                <a:rPr lang="en-US" altLang="zh-CN" sz="28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smtClean="0">
                  <a:solidFill>
                    <a:srgbClr val="FF0000"/>
                  </a:solidFill>
                  <a:latin typeface="Cambria" panose="02040503050406030204" pitchFamily="18" charset="0"/>
                  <a:ea typeface="Cambria" panose="02040503050406030204" pitchFamily="18" charset="0"/>
                  <a:cs typeface="+mn-ea"/>
                  <a:sym typeface="+mn-lt"/>
                </a:rPr>
                <a:t>giấy</a:t>
              </a:r>
              <a:r>
                <a:rPr lang="en-US" altLang="zh-CN" sz="28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smtClean="0">
                  <a:solidFill>
                    <a:srgbClr val="FF0000"/>
                  </a:solidFill>
                  <a:latin typeface="Cambria" panose="02040503050406030204" pitchFamily="18" charset="0"/>
                  <a:ea typeface="Cambria" panose="02040503050406030204" pitchFamily="18" charset="0"/>
                  <a:cs typeface="+mn-ea"/>
                  <a:sym typeface="+mn-lt"/>
                </a:rPr>
                <a:t>những</a:t>
              </a:r>
              <a:r>
                <a:rPr lang="en-US" altLang="zh-CN" sz="28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smtClean="0">
                  <a:solidFill>
                    <a:srgbClr val="FF0000"/>
                  </a:solidFill>
                  <a:latin typeface="Cambria" panose="02040503050406030204" pitchFamily="18" charset="0"/>
                  <a:ea typeface="Cambria" panose="02040503050406030204" pitchFamily="18" charset="0"/>
                  <a:cs typeface="+mn-ea"/>
                  <a:sym typeface="+mn-lt"/>
                </a:rPr>
                <a:t>trải</a:t>
              </a:r>
              <a:r>
                <a:rPr lang="en-US" altLang="zh-CN" sz="28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smtClean="0">
                  <a:solidFill>
                    <a:srgbClr val="FF0000"/>
                  </a:solidFill>
                  <a:latin typeface="Cambria" panose="02040503050406030204" pitchFamily="18" charset="0"/>
                  <a:ea typeface="Cambria" panose="02040503050406030204" pitchFamily="18" charset="0"/>
                  <a:cs typeface="+mn-ea"/>
                  <a:sym typeface="+mn-lt"/>
                </a:rPr>
                <a:t>nghiệm</a:t>
              </a:r>
              <a:r>
                <a:rPr lang="en-US" altLang="zh-CN" sz="28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smtClean="0">
                  <a:solidFill>
                    <a:srgbClr val="FF0000"/>
                  </a:solidFill>
                  <a:latin typeface="Cambria" panose="02040503050406030204" pitchFamily="18" charset="0"/>
                  <a:ea typeface="Cambria" panose="02040503050406030204" pitchFamily="18" charset="0"/>
                  <a:cs typeface="+mn-ea"/>
                  <a:sym typeface="+mn-lt"/>
                </a:rPr>
                <a:t>đáng</a:t>
              </a:r>
              <a:r>
                <a:rPr lang="en-US" altLang="zh-CN" sz="28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smtClean="0">
                  <a:solidFill>
                    <a:srgbClr val="FF0000"/>
                  </a:solidFill>
                  <a:latin typeface="Cambria" panose="02040503050406030204" pitchFamily="18" charset="0"/>
                  <a:ea typeface="Cambria" panose="02040503050406030204" pitchFamily="18" charset="0"/>
                  <a:cs typeface="+mn-ea"/>
                  <a:sym typeface="+mn-lt"/>
                </a:rPr>
                <a:t>nhớ</a:t>
              </a:r>
              <a:r>
                <a:rPr lang="en-US" altLang="zh-CN" sz="28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smtClean="0">
                  <a:solidFill>
                    <a:srgbClr val="FF0000"/>
                  </a:solidFill>
                  <a:latin typeface="Cambria" panose="02040503050406030204" pitchFamily="18" charset="0"/>
                  <a:ea typeface="Cambria" panose="02040503050406030204" pitchFamily="18" charset="0"/>
                  <a:cs typeface="+mn-ea"/>
                  <a:sym typeface="+mn-lt"/>
                </a:rPr>
                <a:t>cuả</a:t>
              </a:r>
              <a:r>
                <a:rPr lang="en-US" altLang="zh-CN" sz="28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smtClean="0">
                  <a:solidFill>
                    <a:srgbClr val="FF0000"/>
                  </a:solidFill>
                  <a:latin typeface="Cambria" panose="02040503050406030204" pitchFamily="18" charset="0"/>
                  <a:ea typeface="Cambria" panose="02040503050406030204" pitchFamily="18" charset="0"/>
                  <a:cs typeface="+mn-ea"/>
                  <a:sym typeface="+mn-lt"/>
                </a:rPr>
                <a:t>bản</a:t>
              </a:r>
              <a:r>
                <a:rPr lang="en-US" altLang="zh-CN" sz="28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smtClean="0">
                  <a:solidFill>
                    <a:srgbClr val="FF0000"/>
                  </a:solidFill>
                  <a:latin typeface="Cambria" panose="02040503050406030204" pitchFamily="18" charset="0"/>
                  <a:ea typeface="Cambria" panose="02040503050406030204" pitchFamily="18" charset="0"/>
                  <a:cs typeface="+mn-ea"/>
                  <a:sym typeface="+mn-lt"/>
                </a:rPr>
                <a:t>thân</a:t>
              </a:r>
              <a:r>
                <a:rPr lang="en-US" altLang="zh-CN" sz="2800" i="1" dirty="0" smtClean="0">
                  <a:solidFill>
                    <a:srgbClr val="FF0000"/>
                  </a:solidFill>
                  <a:latin typeface="Cambria" panose="02040503050406030204" pitchFamily="18" charset="0"/>
                  <a:ea typeface="Cambria" panose="02040503050406030204" pitchFamily="18" charset="0"/>
                  <a:cs typeface="+mn-ea"/>
                  <a:sym typeface="+mn-lt"/>
                </a:rPr>
                <a:t>.</a:t>
              </a:r>
              <a:endParaRPr lang="en-US" altLang="zh-CN" sz="2800" i="1" kern="1200" dirty="0">
                <a:solidFill>
                  <a:srgbClr val="FF0000"/>
                </a:solidFill>
                <a:latin typeface="Cambria" panose="02040503050406030204" pitchFamily="18" charset="0"/>
                <a:ea typeface="Cambria" panose="02040503050406030204" pitchFamily="18" charset="0"/>
                <a:cs typeface="+mn-ea"/>
                <a:sym typeface="+mn-lt"/>
              </a:endParaRPr>
            </a:p>
          </p:txBody>
        </p:sp>
      </p:grpSp>
      <p:pic>
        <p:nvPicPr>
          <p:cNvPr id="8" name="Picture 7" descr="Text&#10;&#10;Description automatically generated">
            <a:extLst>
              <a:ext uri="{FF2B5EF4-FFF2-40B4-BE49-F238E27FC236}">
                <a16:creationId xmlns:a16="http://schemas.microsoft.com/office/drawing/2014/main" xmlns="" id="{211DDC8C-7CF4-B048-B7CE-2EDE92D87FFF}"/>
              </a:ext>
            </a:extLst>
          </p:cNvPr>
          <p:cNvPicPr>
            <a:picLocks noChangeAspect="1"/>
          </p:cNvPicPr>
          <p:nvPr/>
        </p:nvPicPr>
        <p:blipFill>
          <a:blip r:embed="rId3"/>
          <a:stretch>
            <a:fillRect/>
          </a:stretch>
        </p:blipFill>
        <p:spPr>
          <a:xfrm>
            <a:off x="187496" y="1496984"/>
            <a:ext cx="3422292" cy="1818561"/>
          </a:xfrm>
          <a:prstGeom prst="rect">
            <a:avLst/>
          </a:prstGeom>
        </p:spPr>
      </p:pic>
      <p:grpSp>
        <p:nvGrpSpPr>
          <p:cNvPr id="115" name="组合 136">
            <a:extLst>
              <a:ext uri="{FF2B5EF4-FFF2-40B4-BE49-F238E27FC236}">
                <a16:creationId xmlns:a16="http://schemas.microsoft.com/office/drawing/2014/main" xmlns="" id="{FE6D94C0-7D9B-AB49-AA18-DB4947A47904}"/>
              </a:ext>
            </a:extLst>
          </p:cNvPr>
          <p:cNvGrpSpPr/>
          <p:nvPr/>
        </p:nvGrpSpPr>
        <p:grpSpPr>
          <a:xfrm>
            <a:off x="5124914" y="2395394"/>
            <a:ext cx="3610328" cy="2520747"/>
            <a:chOff x="7512431" y="1646790"/>
            <a:chExt cx="2698523" cy="1980244"/>
          </a:xfrm>
        </p:grpSpPr>
        <p:grpSp>
          <p:nvGrpSpPr>
            <p:cNvPr id="116" name="组合 137">
              <a:extLst>
                <a:ext uri="{FF2B5EF4-FFF2-40B4-BE49-F238E27FC236}">
                  <a16:creationId xmlns:a16="http://schemas.microsoft.com/office/drawing/2014/main" xmlns="" id="{985C66B4-4F63-CA4F-A874-AE82438C3B02}"/>
                </a:ext>
              </a:extLst>
            </p:cNvPr>
            <p:cNvGrpSpPr/>
            <p:nvPr/>
          </p:nvGrpSpPr>
          <p:grpSpPr>
            <a:xfrm flipH="1">
              <a:off x="7512431" y="1646790"/>
              <a:ext cx="2698523" cy="1980244"/>
              <a:chOff x="3246438" y="1068388"/>
              <a:chExt cx="5711825" cy="4678363"/>
            </a:xfrm>
            <a:solidFill>
              <a:schemeClr val="tx1">
                <a:lumMod val="65000"/>
                <a:lumOff val="35000"/>
              </a:schemeClr>
            </a:solidFill>
          </p:grpSpPr>
          <p:sp>
            <p:nvSpPr>
              <p:cNvPr id="118" name="Freeform 5">
                <a:extLst>
                  <a:ext uri="{FF2B5EF4-FFF2-40B4-BE49-F238E27FC236}">
                    <a16:creationId xmlns:a16="http://schemas.microsoft.com/office/drawing/2014/main" xmlns="" id="{92DFE7DE-A469-7449-9AC0-723B88E47541}"/>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19" name="Freeform 6">
                <a:extLst>
                  <a:ext uri="{FF2B5EF4-FFF2-40B4-BE49-F238E27FC236}">
                    <a16:creationId xmlns:a16="http://schemas.microsoft.com/office/drawing/2014/main" xmlns="" id="{71175F2D-61A7-8745-83D1-F00C7229BD9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0" name="Freeform 7">
                <a:extLst>
                  <a:ext uri="{FF2B5EF4-FFF2-40B4-BE49-F238E27FC236}">
                    <a16:creationId xmlns:a16="http://schemas.microsoft.com/office/drawing/2014/main" xmlns="" id="{804B8C01-1741-BB43-8142-AF99BC951DB6}"/>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1" name="Freeform 8">
                <a:extLst>
                  <a:ext uri="{FF2B5EF4-FFF2-40B4-BE49-F238E27FC236}">
                    <a16:creationId xmlns:a16="http://schemas.microsoft.com/office/drawing/2014/main" xmlns="" id="{060A709A-82D3-7F4E-905F-58635074257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2" name="Freeform 9">
                <a:extLst>
                  <a:ext uri="{FF2B5EF4-FFF2-40B4-BE49-F238E27FC236}">
                    <a16:creationId xmlns:a16="http://schemas.microsoft.com/office/drawing/2014/main" xmlns="" id="{69597900-007C-C84B-AE87-500AB3E4AEE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3" name="Freeform 10">
                <a:extLst>
                  <a:ext uri="{FF2B5EF4-FFF2-40B4-BE49-F238E27FC236}">
                    <a16:creationId xmlns:a16="http://schemas.microsoft.com/office/drawing/2014/main" xmlns="" id="{AAE21976-EC95-B345-8C06-4FE9ADD19C6A}"/>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4" name="Freeform 11">
                <a:extLst>
                  <a:ext uri="{FF2B5EF4-FFF2-40B4-BE49-F238E27FC236}">
                    <a16:creationId xmlns:a16="http://schemas.microsoft.com/office/drawing/2014/main" xmlns="" id="{31AD817D-AFB2-E54D-88B1-27B7FD9D877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grpSp>
            <p:nvGrpSpPr>
              <p:cNvPr id="125" name="组合 146">
                <a:extLst>
                  <a:ext uri="{FF2B5EF4-FFF2-40B4-BE49-F238E27FC236}">
                    <a16:creationId xmlns:a16="http://schemas.microsoft.com/office/drawing/2014/main" xmlns="" id="{045E9FDA-504C-E744-8F48-62D3C6B2C8D9}"/>
                  </a:ext>
                </a:extLst>
              </p:cNvPr>
              <p:cNvGrpSpPr/>
              <p:nvPr/>
            </p:nvGrpSpPr>
            <p:grpSpPr>
              <a:xfrm>
                <a:off x="3517901" y="1225551"/>
                <a:ext cx="5260975" cy="4090987"/>
                <a:chOff x="3517901" y="1225551"/>
                <a:chExt cx="5260975" cy="4090987"/>
              </a:xfrm>
              <a:grpFill/>
            </p:grpSpPr>
            <p:sp>
              <p:nvSpPr>
                <p:cNvPr id="126" name="Freeform 12">
                  <a:extLst>
                    <a:ext uri="{FF2B5EF4-FFF2-40B4-BE49-F238E27FC236}">
                      <a16:creationId xmlns:a16="http://schemas.microsoft.com/office/drawing/2014/main" xmlns="" id="{2A15F1B0-E902-ED4B-B86F-FD37AFD3823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7" name="Freeform 13">
                  <a:extLst>
                    <a:ext uri="{FF2B5EF4-FFF2-40B4-BE49-F238E27FC236}">
                      <a16:creationId xmlns:a16="http://schemas.microsoft.com/office/drawing/2014/main" xmlns="" id="{1EAFFCA7-2BB1-A749-9BE9-522C3856E88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8" name="Freeform 14">
                  <a:extLst>
                    <a:ext uri="{FF2B5EF4-FFF2-40B4-BE49-F238E27FC236}">
                      <a16:creationId xmlns:a16="http://schemas.microsoft.com/office/drawing/2014/main" xmlns="" id="{B615853C-CBC9-434A-AC46-B95A0CBB96C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9" name="Freeform 15">
                  <a:extLst>
                    <a:ext uri="{FF2B5EF4-FFF2-40B4-BE49-F238E27FC236}">
                      <a16:creationId xmlns:a16="http://schemas.microsoft.com/office/drawing/2014/main" xmlns="" id="{3AA000B6-9ABC-CE40-BA00-32FE681BE72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0" name="Freeform 16">
                  <a:extLst>
                    <a:ext uri="{FF2B5EF4-FFF2-40B4-BE49-F238E27FC236}">
                      <a16:creationId xmlns:a16="http://schemas.microsoft.com/office/drawing/2014/main" xmlns="" id="{E10526D7-8905-B84E-9666-FBEFBAB49759}"/>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1" name="Freeform 17">
                  <a:extLst>
                    <a:ext uri="{FF2B5EF4-FFF2-40B4-BE49-F238E27FC236}">
                      <a16:creationId xmlns:a16="http://schemas.microsoft.com/office/drawing/2014/main" xmlns="" id="{7A385A5C-DFC1-DD40-AB2E-5B7662878C4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2" name="Freeform 18">
                  <a:extLst>
                    <a:ext uri="{FF2B5EF4-FFF2-40B4-BE49-F238E27FC236}">
                      <a16:creationId xmlns:a16="http://schemas.microsoft.com/office/drawing/2014/main" xmlns="" id="{ADA9C019-9F02-934E-84C2-905769C04FE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3" name="Freeform 19">
                  <a:extLst>
                    <a:ext uri="{FF2B5EF4-FFF2-40B4-BE49-F238E27FC236}">
                      <a16:creationId xmlns:a16="http://schemas.microsoft.com/office/drawing/2014/main" xmlns="" id="{F2F18244-E271-6542-960B-22683440626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4" name="Freeform 20">
                  <a:extLst>
                    <a:ext uri="{FF2B5EF4-FFF2-40B4-BE49-F238E27FC236}">
                      <a16:creationId xmlns:a16="http://schemas.microsoft.com/office/drawing/2014/main" xmlns="" id="{AD0F3C88-07D4-9044-B2A9-FF0E07355DC4}"/>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5" name="Freeform 21">
                  <a:extLst>
                    <a:ext uri="{FF2B5EF4-FFF2-40B4-BE49-F238E27FC236}">
                      <a16:creationId xmlns:a16="http://schemas.microsoft.com/office/drawing/2014/main" xmlns="" id="{B5FC2508-7D5A-F84B-912F-FF6700D26E94}"/>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6" name="Freeform 22">
                  <a:extLst>
                    <a:ext uri="{FF2B5EF4-FFF2-40B4-BE49-F238E27FC236}">
                      <a16:creationId xmlns:a16="http://schemas.microsoft.com/office/drawing/2014/main" xmlns="" id="{16E067FD-C392-664B-9757-46FBB79CFD4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7" name="Freeform 23">
                  <a:extLst>
                    <a:ext uri="{FF2B5EF4-FFF2-40B4-BE49-F238E27FC236}">
                      <a16:creationId xmlns:a16="http://schemas.microsoft.com/office/drawing/2014/main" xmlns="" id="{758F36DF-FAA0-F641-95E5-64093F8C55C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8" name="Freeform 24">
                  <a:extLst>
                    <a:ext uri="{FF2B5EF4-FFF2-40B4-BE49-F238E27FC236}">
                      <a16:creationId xmlns:a16="http://schemas.microsoft.com/office/drawing/2014/main" xmlns="" id="{4F4503AD-A8C5-2A44-984E-400898E7F44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9" name="Freeform 25">
                  <a:extLst>
                    <a:ext uri="{FF2B5EF4-FFF2-40B4-BE49-F238E27FC236}">
                      <a16:creationId xmlns:a16="http://schemas.microsoft.com/office/drawing/2014/main" xmlns="" id="{864C1540-DF92-E44E-A5B7-9F7D2A41BA23}"/>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0" name="Freeform 26">
                  <a:extLst>
                    <a:ext uri="{FF2B5EF4-FFF2-40B4-BE49-F238E27FC236}">
                      <a16:creationId xmlns:a16="http://schemas.microsoft.com/office/drawing/2014/main" xmlns="" id="{0772223E-5103-8D40-B196-B34C337FC6D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1" name="Freeform 27">
                  <a:extLst>
                    <a:ext uri="{FF2B5EF4-FFF2-40B4-BE49-F238E27FC236}">
                      <a16:creationId xmlns:a16="http://schemas.microsoft.com/office/drawing/2014/main" xmlns="" id="{6726A3E6-EE24-404E-944A-9C762B390D96}"/>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2" name="Freeform 28">
                  <a:extLst>
                    <a:ext uri="{FF2B5EF4-FFF2-40B4-BE49-F238E27FC236}">
                      <a16:creationId xmlns:a16="http://schemas.microsoft.com/office/drawing/2014/main" xmlns="" id="{1ACA822B-E4C1-2247-B331-A6F908A2ACE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3" name="Freeform 29">
                  <a:extLst>
                    <a:ext uri="{FF2B5EF4-FFF2-40B4-BE49-F238E27FC236}">
                      <a16:creationId xmlns:a16="http://schemas.microsoft.com/office/drawing/2014/main" xmlns="" id="{D62EE7C5-68E6-0147-B3E0-6763AD4234E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4" name="Freeform 30">
                  <a:extLst>
                    <a:ext uri="{FF2B5EF4-FFF2-40B4-BE49-F238E27FC236}">
                      <a16:creationId xmlns:a16="http://schemas.microsoft.com/office/drawing/2014/main" xmlns="" id="{D1A4DE64-766D-5146-8276-15A3C407C33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5" name="Freeform 31">
                  <a:extLst>
                    <a:ext uri="{FF2B5EF4-FFF2-40B4-BE49-F238E27FC236}">
                      <a16:creationId xmlns:a16="http://schemas.microsoft.com/office/drawing/2014/main" xmlns="" id="{FD047305-B3F9-0449-A05C-CD521DC883C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6" name="Freeform 32">
                  <a:extLst>
                    <a:ext uri="{FF2B5EF4-FFF2-40B4-BE49-F238E27FC236}">
                      <a16:creationId xmlns:a16="http://schemas.microsoft.com/office/drawing/2014/main" xmlns="" id="{A03CBF01-D158-A245-AEFF-AE333773256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7" name="Freeform 33">
                  <a:extLst>
                    <a:ext uri="{FF2B5EF4-FFF2-40B4-BE49-F238E27FC236}">
                      <a16:creationId xmlns:a16="http://schemas.microsoft.com/office/drawing/2014/main" xmlns="" id="{460C3E38-F40F-A848-BDDB-A1DD2E7A9FFF}"/>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8" name="Freeform 34">
                  <a:extLst>
                    <a:ext uri="{FF2B5EF4-FFF2-40B4-BE49-F238E27FC236}">
                      <a16:creationId xmlns:a16="http://schemas.microsoft.com/office/drawing/2014/main" xmlns="" id="{5A871E60-652E-6F4E-BFDC-8228DBF77F9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9" name="Freeform 35">
                  <a:extLst>
                    <a:ext uri="{FF2B5EF4-FFF2-40B4-BE49-F238E27FC236}">
                      <a16:creationId xmlns:a16="http://schemas.microsoft.com/office/drawing/2014/main" xmlns="" id="{626B8B18-61EE-4F40-BA0A-2D6BD63183D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0" name="Freeform 36">
                  <a:extLst>
                    <a:ext uri="{FF2B5EF4-FFF2-40B4-BE49-F238E27FC236}">
                      <a16:creationId xmlns:a16="http://schemas.microsoft.com/office/drawing/2014/main" xmlns="" id="{2737A62A-F88E-3D4E-9D73-88B712DBF39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1" name="Freeform 37">
                  <a:extLst>
                    <a:ext uri="{FF2B5EF4-FFF2-40B4-BE49-F238E27FC236}">
                      <a16:creationId xmlns:a16="http://schemas.microsoft.com/office/drawing/2014/main" xmlns="" id="{672BCF77-8009-9844-8833-CF880D19509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2" name="Freeform 38">
                  <a:extLst>
                    <a:ext uri="{FF2B5EF4-FFF2-40B4-BE49-F238E27FC236}">
                      <a16:creationId xmlns:a16="http://schemas.microsoft.com/office/drawing/2014/main" xmlns="" id="{783081AC-4E4B-1A46-9663-8E7B88E1C78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3" name="Freeform 39">
                  <a:extLst>
                    <a:ext uri="{FF2B5EF4-FFF2-40B4-BE49-F238E27FC236}">
                      <a16:creationId xmlns:a16="http://schemas.microsoft.com/office/drawing/2014/main" xmlns="" id="{ED7C826F-569E-CD40-A6D1-56A796EC77D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4" name="Freeform 40">
                  <a:extLst>
                    <a:ext uri="{FF2B5EF4-FFF2-40B4-BE49-F238E27FC236}">
                      <a16:creationId xmlns:a16="http://schemas.microsoft.com/office/drawing/2014/main" xmlns="" id="{52A7E8C5-E151-3D42-B7C6-AA3A9F87012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5" name="Freeform 41">
                  <a:extLst>
                    <a:ext uri="{FF2B5EF4-FFF2-40B4-BE49-F238E27FC236}">
                      <a16:creationId xmlns:a16="http://schemas.microsoft.com/office/drawing/2014/main" xmlns="" id="{9F097089-9D73-D840-ACCE-F6D920B6661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6" name="Freeform 42">
                  <a:extLst>
                    <a:ext uri="{FF2B5EF4-FFF2-40B4-BE49-F238E27FC236}">
                      <a16:creationId xmlns:a16="http://schemas.microsoft.com/office/drawing/2014/main" xmlns="" id="{262D05A9-9B68-CF42-94CC-EB749DC5D96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7" name="Freeform 43">
                  <a:extLst>
                    <a:ext uri="{FF2B5EF4-FFF2-40B4-BE49-F238E27FC236}">
                      <a16:creationId xmlns:a16="http://schemas.microsoft.com/office/drawing/2014/main" xmlns="" id="{79CC9418-09BC-4947-A962-7420E4574B6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8" name="Freeform 44">
                  <a:extLst>
                    <a:ext uri="{FF2B5EF4-FFF2-40B4-BE49-F238E27FC236}">
                      <a16:creationId xmlns:a16="http://schemas.microsoft.com/office/drawing/2014/main" xmlns="" id="{040B2846-33F7-F04F-B358-BE42397B35D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9" name="Freeform 45">
                  <a:extLst>
                    <a:ext uri="{FF2B5EF4-FFF2-40B4-BE49-F238E27FC236}">
                      <a16:creationId xmlns:a16="http://schemas.microsoft.com/office/drawing/2014/main" xmlns="" id="{A2AF09EF-0596-4046-81BF-7BD3500224F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0" name="Freeform 46">
                  <a:extLst>
                    <a:ext uri="{FF2B5EF4-FFF2-40B4-BE49-F238E27FC236}">
                      <a16:creationId xmlns:a16="http://schemas.microsoft.com/office/drawing/2014/main" xmlns="" id="{4245E5CB-9BBA-4B47-BE10-1398CABEAEA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1" name="Freeform 47">
                  <a:extLst>
                    <a:ext uri="{FF2B5EF4-FFF2-40B4-BE49-F238E27FC236}">
                      <a16:creationId xmlns:a16="http://schemas.microsoft.com/office/drawing/2014/main" xmlns="" id="{DDD63797-941A-D747-8153-6F079DE65FE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2" name="Freeform 48">
                  <a:extLst>
                    <a:ext uri="{FF2B5EF4-FFF2-40B4-BE49-F238E27FC236}">
                      <a16:creationId xmlns:a16="http://schemas.microsoft.com/office/drawing/2014/main" xmlns="" id="{85EA412A-1A0D-9F47-AC28-F97462CEE9A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3" name="Freeform 49">
                  <a:extLst>
                    <a:ext uri="{FF2B5EF4-FFF2-40B4-BE49-F238E27FC236}">
                      <a16:creationId xmlns:a16="http://schemas.microsoft.com/office/drawing/2014/main" xmlns="" id="{25828E0A-E9A1-3144-BA2D-17670DA8FEC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4" name="Freeform 50">
                  <a:extLst>
                    <a:ext uri="{FF2B5EF4-FFF2-40B4-BE49-F238E27FC236}">
                      <a16:creationId xmlns:a16="http://schemas.microsoft.com/office/drawing/2014/main" xmlns="" id="{63C70C3D-D1BA-5E41-9E96-782DF51C09A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5" name="Freeform 51">
                  <a:extLst>
                    <a:ext uri="{FF2B5EF4-FFF2-40B4-BE49-F238E27FC236}">
                      <a16:creationId xmlns:a16="http://schemas.microsoft.com/office/drawing/2014/main" xmlns="" id="{62E17BFF-56AE-3A47-9736-B07BF5A986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6" name="Freeform 52">
                  <a:extLst>
                    <a:ext uri="{FF2B5EF4-FFF2-40B4-BE49-F238E27FC236}">
                      <a16:creationId xmlns:a16="http://schemas.microsoft.com/office/drawing/2014/main" xmlns="" id="{C75278FF-BCE8-F943-AE2F-223694FC333C}"/>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7" name="Freeform 53">
                  <a:extLst>
                    <a:ext uri="{FF2B5EF4-FFF2-40B4-BE49-F238E27FC236}">
                      <a16:creationId xmlns:a16="http://schemas.microsoft.com/office/drawing/2014/main" xmlns="" id="{3C39D055-B0F8-1940-B595-16504BBB125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8" name="Freeform 54">
                  <a:extLst>
                    <a:ext uri="{FF2B5EF4-FFF2-40B4-BE49-F238E27FC236}">
                      <a16:creationId xmlns:a16="http://schemas.microsoft.com/office/drawing/2014/main" xmlns="" id="{91B43A92-0AA5-8D40-BA60-BBFDB1BAFDDF}"/>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9" name="Freeform 55">
                  <a:extLst>
                    <a:ext uri="{FF2B5EF4-FFF2-40B4-BE49-F238E27FC236}">
                      <a16:creationId xmlns:a16="http://schemas.microsoft.com/office/drawing/2014/main" xmlns="" id="{C4C1D3DD-AECD-B047-AE77-1FD06F4D5A85}"/>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0" name="Freeform 56">
                  <a:extLst>
                    <a:ext uri="{FF2B5EF4-FFF2-40B4-BE49-F238E27FC236}">
                      <a16:creationId xmlns:a16="http://schemas.microsoft.com/office/drawing/2014/main" xmlns="" id="{7F226F25-E3D1-3748-961B-DE039311FAC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1" name="Freeform 57">
                  <a:extLst>
                    <a:ext uri="{FF2B5EF4-FFF2-40B4-BE49-F238E27FC236}">
                      <a16:creationId xmlns:a16="http://schemas.microsoft.com/office/drawing/2014/main" xmlns="" id="{47B1A1C3-6BCD-0C44-9088-51C4B639781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2" name="Freeform 58">
                  <a:extLst>
                    <a:ext uri="{FF2B5EF4-FFF2-40B4-BE49-F238E27FC236}">
                      <a16:creationId xmlns:a16="http://schemas.microsoft.com/office/drawing/2014/main" xmlns="" id="{340C96FA-3010-3F4B-AA7C-4EC0C16B223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3" name="Freeform 59">
                  <a:extLst>
                    <a:ext uri="{FF2B5EF4-FFF2-40B4-BE49-F238E27FC236}">
                      <a16:creationId xmlns:a16="http://schemas.microsoft.com/office/drawing/2014/main" xmlns="" id="{9E9EA3DF-D348-DE42-A565-9C2A375018DE}"/>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4" name="Freeform 60">
                  <a:extLst>
                    <a:ext uri="{FF2B5EF4-FFF2-40B4-BE49-F238E27FC236}">
                      <a16:creationId xmlns:a16="http://schemas.microsoft.com/office/drawing/2014/main" xmlns="" id="{885DBBB8-435B-3E42-8826-5D0805B65C1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5" name="Freeform 61">
                  <a:extLst>
                    <a:ext uri="{FF2B5EF4-FFF2-40B4-BE49-F238E27FC236}">
                      <a16:creationId xmlns:a16="http://schemas.microsoft.com/office/drawing/2014/main" xmlns="" id="{8FE7B8A0-2629-0F47-8F1C-490AA9ED6E2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6" name="Freeform 62">
                  <a:extLst>
                    <a:ext uri="{FF2B5EF4-FFF2-40B4-BE49-F238E27FC236}">
                      <a16:creationId xmlns:a16="http://schemas.microsoft.com/office/drawing/2014/main" xmlns="" id="{0CF78006-7292-7147-90EC-FFD9B189C23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7" name="Freeform 63">
                  <a:extLst>
                    <a:ext uri="{FF2B5EF4-FFF2-40B4-BE49-F238E27FC236}">
                      <a16:creationId xmlns:a16="http://schemas.microsoft.com/office/drawing/2014/main" xmlns="" id="{6F809878-AF6C-DD4C-B745-68D88A403E8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8" name="Freeform 64">
                  <a:extLst>
                    <a:ext uri="{FF2B5EF4-FFF2-40B4-BE49-F238E27FC236}">
                      <a16:creationId xmlns:a16="http://schemas.microsoft.com/office/drawing/2014/main" xmlns="" id="{B843748E-29CE-C143-84D2-E17F481CA05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9" name="Freeform 65">
                  <a:extLst>
                    <a:ext uri="{FF2B5EF4-FFF2-40B4-BE49-F238E27FC236}">
                      <a16:creationId xmlns:a16="http://schemas.microsoft.com/office/drawing/2014/main" xmlns="" id="{53568638-F0EA-DE4C-BA12-7559F6325B2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0" name="Freeform 66">
                  <a:extLst>
                    <a:ext uri="{FF2B5EF4-FFF2-40B4-BE49-F238E27FC236}">
                      <a16:creationId xmlns:a16="http://schemas.microsoft.com/office/drawing/2014/main" xmlns="" id="{FE21BFB9-089F-A44B-B561-F188A7152A70}"/>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1" name="Freeform 67">
                  <a:extLst>
                    <a:ext uri="{FF2B5EF4-FFF2-40B4-BE49-F238E27FC236}">
                      <a16:creationId xmlns:a16="http://schemas.microsoft.com/office/drawing/2014/main" xmlns="" id="{F7E365CE-BF96-4543-B5AF-84FB63BD9EB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2" name="Freeform 68">
                  <a:extLst>
                    <a:ext uri="{FF2B5EF4-FFF2-40B4-BE49-F238E27FC236}">
                      <a16:creationId xmlns:a16="http://schemas.microsoft.com/office/drawing/2014/main" xmlns="" id="{32751556-9A4A-7744-90F8-678ADA7EF1F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3" name="Freeform 69">
                  <a:extLst>
                    <a:ext uri="{FF2B5EF4-FFF2-40B4-BE49-F238E27FC236}">
                      <a16:creationId xmlns:a16="http://schemas.microsoft.com/office/drawing/2014/main" xmlns="" id="{8ECFE801-BBF0-A840-A1AE-441F6B3EA4A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4" name="Freeform 70">
                  <a:extLst>
                    <a:ext uri="{FF2B5EF4-FFF2-40B4-BE49-F238E27FC236}">
                      <a16:creationId xmlns:a16="http://schemas.microsoft.com/office/drawing/2014/main" xmlns="" id="{C4985537-303A-AE4B-A86E-891A34F1BAC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5" name="Freeform 71">
                  <a:extLst>
                    <a:ext uri="{FF2B5EF4-FFF2-40B4-BE49-F238E27FC236}">
                      <a16:creationId xmlns:a16="http://schemas.microsoft.com/office/drawing/2014/main" xmlns="" id="{CBE475E5-2C84-1744-B9D9-7CA270D7BB3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6" name="Freeform 72">
                  <a:extLst>
                    <a:ext uri="{FF2B5EF4-FFF2-40B4-BE49-F238E27FC236}">
                      <a16:creationId xmlns:a16="http://schemas.microsoft.com/office/drawing/2014/main" xmlns="" id="{F0807A53-6D6F-8146-A8D8-4333CF6E511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7" name="Freeform 73">
                  <a:extLst>
                    <a:ext uri="{FF2B5EF4-FFF2-40B4-BE49-F238E27FC236}">
                      <a16:creationId xmlns:a16="http://schemas.microsoft.com/office/drawing/2014/main" xmlns="" id="{5E456234-5E10-DE46-98DF-AD9FE2EB9A3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8" name="Freeform 74">
                  <a:extLst>
                    <a:ext uri="{FF2B5EF4-FFF2-40B4-BE49-F238E27FC236}">
                      <a16:creationId xmlns:a16="http://schemas.microsoft.com/office/drawing/2014/main" xmlns="" id="{6B071BAB-75A6-BA4E-A3C3-A8D280515C24}"/>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9" name="Freeform 75">
                  <a:extLst>
                    <a:ext uri="{FF2B5EF4-FFF2-40B4-BE49-F238E27FC236}">
                      <a16:creationId xmlns:a16="http://schemas.microsoft.com/office/drawing/2014/main" xmlns="" id="{2B4A5A53-46BD-D648-8C3D-E5038DA73481}"/>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0" name="Freeform 76">
                  <a:extLst>
                    <a:ext uri="{FF2B5EF4-FFF2-40B4-BE49-F238E27FC236}">
                      <a16:creationId xmlns:a16="http://schemas.microsoft.com/office/drawing/2014/main" xmlns="" id="{12EEF147-1E69-294E-84E2-A2FB33AA317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1" name="Freeform 77">
                  <a:extLst>
                    <a:ext uri="{FF2B5EF4-FFF2-40B4-BE49-F238E27FC236}">
                      <a16:creationId xmlns:a16="http://schemas.microsoft.com/office/drawing/2014/main" xmlns="" id="{BA86EA4E-4573-A148-95DB-E740045B2DAD}"/>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2" name="Freeform 78">
                  <a:extLst>
                    <a:ext uri="{FF2B5EF4-FFF2-40B4-BE49-F238E27FC236}">
                      <a16:creationId xmlns:a16="http://schemas.microsoft.com/office/drawing/2014/main" xmlns="" id="{0A4FFC69-9A6E-A041-B0CF-F9290374F461}"/>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3" name="Freeform 79">
                  <a:extLst>
                    <a:ext uri="{FF2B5EF4-FFF2-40B4-BE49-F238E27FC236}">
                      <a16:creationId xmlns:a16="http://schemas.microsoft.com/office/drawing/2014/main" xmlns="" id="{F9151913-BA0F-3E49-A272-D9A6EA500C4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4" name="Freeform 80">
                  <a:extLst>
                    <a:ext uri="{FF2B5EF4-FFF2-40B4-BE49-F238E27FC236}">
                      <a16:creationId xmlns:a16="http://schemas.microsoft.com/office/drawing/2014/main" xmlns="" id="{C0A1AB69-5B5D-9742-BE0D-41EF78C129C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5" name="Freeform 81">
                  <a:extLst>
                    <a:ext uri="{FF2B5EF4-FFF2-40B4-BE49-F238E27FC236}">
                      <a16:creationId xmlns:a16="http://schemas.microsoft.com/office/drawing/2014/main" xmlns="" id="{D07673C5-C822-F54F-A10E-52C7DDD3230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6" name="Freeform 82">
                  <a:extLst>
                    <a:ext uri="{FF2B5EF4-FFF2-40B4-BE49-F238E27FC236}">
                      <a16:creationId xmlns:a16="http://schemas.microsoft.com/office/drawing/2014/main" xmlns="" id="{6F1EE5B8-D4B1-4C47-859B-D171D9292FC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7" name="Freeform 83">
                  <a:extLst>
                    <a:ext uri="{FF2B5EF4-FFF2-40B4-BE49-F238E27FC236}">
                      <a16:creationId xmlns:a16="http://schemas.microsoft.com/office/drawing/2014/main" xmlns="" id="{94743C13-08D2-B943-9A7C-A4D4906C5F3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8" name="Freeform 84">
                  <a:extLst>
                    <a:ext uri="{FF2B5EF4-FFF2-40B4-BE49-F238E27FC236}">
                      <a16:creationId xmlns:a16="http://schemas.microsoft.com/office/drawing/2014/main" xmlns="" id="{EEAF1551-604E-264B-B49E-ED31EBF8FF6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9" name="Freeform 85">
                  <a:extLst>
                    <a:ext uri="{FF2B5EF4-FFF2-40B4-BE49-F238E27FC236}">
                      <a16:creationId xmlns:a16="http://schemas.microsoft.com/office/drawing/2014/main" xmlns="" id="{42D92E40-BAA5-744A-AF2E-5605B267255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0" name="Freeform 86">
                  <a:extLst>
                    <a:ext uri="{FF2B5EF4-FFF2-40B4-BE49-F238E27FC236}">
                      <a16:creationId xmlns:a16="http://schemas.microsoft.com/office/drawing/2014/main" xmlns="" id="{FFFD8B65-1497-D846-8707-8605939FFA4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1" name="Freeform 87">
                  <a:extLst>
                    <a:ext uri="{FF2B5EF4-FFF2-40B4-BE49-F238E27FC236}">
                      <a16:creationId xmlns:a16="http://schemas.microsoft.com/office/drawing/2014/main" xmlns="" id="{26C8BA10-29DA-9245-9B7F-2D83FA5CD7CA}"/>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2" name="Freeform 88">
                  <a:extLst>
                    <a:ext uri="{FF2B5EF4-FFF2-40B4-BE49-F238E27FC236}">
                      <a16:creationId xmlns:a16="http://schemas.microsoft.com/office/drawing/2014/main" xmlns="" id="{72DD1749-7341-2B46-915A-E45408E8CA2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3" name="Freeform 89">
                  <a:extLst>
                    <a:ext uri="{FF2B5EF4-FFF2-40B4-BE49-F238E27FC236}">
                      <a16:creationId xmlns:a16="http://schemas.microsoft.com/office/drawing/2014/main" xmlns="" id="{512FBD1A-61CF-FA41-B999-70B9E577105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4" name="Freeform 90">
                  <a:extLst>
                    <a:ext uri="{FF2B5EF4-FFF2-40B4-BE49-F238E27FC236}">
                      <a16:creationId xmlns:a16="http://schemas.microsoft.com/office/drawing/2014/main" xmlns="" id="{FF070E89-8882-7548-A22B-18667CFA7CE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5" name="Freeform 91">
                  <a:extLst>
                    <a:ext uri="{FF2B5EF4-FFF2-40B4-BE49-F238E27FC236}">
                      <a16:creationId xmlns:a16="http://schemas.microsoft.com/office/drawing/2014/main" xmlns="" id="{A1EBAEA0-88AE-9941-9D27-FF312A13CF9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6" name="Freeform 92">
                  <a:extLst>
                    <a:ext uri="{FF2B5EF4-FFF2-40B4-BE49-F238E27FC236}">
                      <a16:creationId xmlns:a16="http://schemas.microsoft.com/office/drawing/2014/main" xmlns="" id="{86CA34C3-1E70-F64F-90E3-8957335C7E6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grpSp>
        </p:grpSp>
        <p:sp>
          <p:nvSpPr>
            <p:cNvPr id="117" name="文本框 49">
              <a:extLst>
                <a:ext uri="{FF2B5EF4-FFF2-40B4-BE49-F238E27FC236}">
                  <a16:creationId xmlns:a16="http://schemas.microsoft.com/office/drawing/2014/main" xmlns="" id="{E5642328-744B-3B4A-A909-D4C69EA1B879}"/>
                </a:ext>
              </a:extLst>
            </p:cNvPr>
            <p:cNvSpPr txBox="1">
              <a:spLocks noChangeArrowheads="1"/>
            </p:cNvSpPr>
            <p:nvPr/>
          </p:nvSpPr>
          <p:spPr bwMode="auto">
            <a:xfrm>
              <a:off x="7847932" y="1898411"/>
              <a:ext cx="2150269" cy="136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8565">
                <a:lnSpc>
                  <a:spcPct val="114000"/>
                </a:lnSpc>
                <a:buClrTx/>
                <a:buFontTx/>
                <a:buNone/>
                <a:defRPr/>
              </a:pP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Trong</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những</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trải</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nghiệm</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đó</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em</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ấn</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tượng</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nhất</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với</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trảo</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nghiệm</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nào</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Vì</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smtClean="0">
                  <a:solidFill>
                    <a:srgbClr val="FF0000"/>
                  </a:solidFill>
                  <a:latin typeface="Cambria" panose="02040503050406030204" pitchFamily="18" charset="0"/>
                  <a:ea typeface="Cambria" panose="02040503050406030204" pitchFamily="18" charset="0"/>
                  <a:cs typeface="+mn-ea"/>
                  <a:sym typeface="+mn-lt"/>
                </a:rPr>
                <a:t>sao</a:t>
              </a:r>
              <a:r>
                <a:rPr lang="en-US" altLang="zh-CN" sz="2400" i="1" dirty="0" smtClean="0">
                  <a:solidFill>
                    <a:srgbClr val="FF0000"/>
                  </a:solidFill>
                  <a:latin typeface="Cambria" panose="02040503050406030204" pitchFamily="18" charset="0"/>
                  <a:ea typeface="Cambria" panose="02040503050406030204" pitchFamily="18" charset="0"/>
                  <a:cs typeface="+mn-ea"/>
                  <a:sym typeface="+mn-lt"/>
                </a:rPr>
                <a:t>?</a:t>
              </a:r>
              <a:endParaRPr lang="en-US" altLang="zh-CN" sz="2400" i="1" kern="1200" dirty="0">
                <a:solidFill>
                  <a:srgbClr val="FF0000"/>
                </a:solidFill>
                <a:latin typeface="Cambria" panose="02040503050406030204" pitchFamily="18" charset="0"/>
                <a:ea typeface="Cambria" panose="02040503050406030204" pitchFamily="18" charset="0"/>
                <a:cs typeface="+mn-ea"/>
                <a:sym typeface="+mn-lt"/>
              </a:endParaRPr>
            </a:p>
          </p:txBody>
        </p:sp>
      </p:grpSp>
    </p:spTree>
    <p:extLst>
      <p:ext uri="{BB962C8B-B14F-4D97-AF65-F5344CB8AC3E}">
        <p14:creationId xmlns:p14="http://schemas.microsoft.com/office/powerpoint/2010/main" val="3012419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animEffect transition="in" filter="fade">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8886" y="1356189"/>
            <a:ext cx="7638608" cy="21452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20" name="同侧圆角矩形 7"/>
          <p:cNvSpPr/>
          <p:nvPr/>
        </p:nvSpPr>
        <p:spPr>
          <a:xfrm rot="10800000">
            <a:off x="3091218" y="342900"/>
            <a:ext cx="2804615"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21" name="TextBox 20"/>
          <p:cNvSpPr txBox="1"/>
          <p:nvPr/>
        </p:nvSpPr>
        <p:spPr>
          <a:xfrm>
            <a:off x="3158830" y="293549"/>
            <a:ext cx="2750711" cy="518988"/>
          </a:xfrm>
          <a:prstGeom prst="rect">
            <a:avLst/>
          </a:prstGeom>
          <a:noFill/>
        </p:spPr>
        <p:txBody>
          <a:bodyPr wrap="square" rtlCol="0">
            <a:spAutoFit/>
          </a:bodyPr>
          <a:lstStyle/>
          <a:p>
            <a:pPr algn="ctr">
              <a:lnSpc>
                <a:spcPct val="150000"/>
              </a:lnSpc>
              <a:buClrTx/>
              <a:buFontTx/>
              <a:buNone/>
            </a:pPr>
            <a:r>
              <a:rPr lang="en-US" sz="2100" b="1" kern="1200" dirty="0">
                <a:solidFill>
                  <a:srgbClr val="FF0000"/>
                </a:solidFill>
                <a:latin typeface="Times New Roman" panose="02020603050405020304" pitchFamily="18" charset="0"/>
                <a:cs typeface="Times New Roman" panose="02020603050405020304" pitchFamily="18" charset="0"/>
              </a:rPr>
              <a:t>I. TRƯỚC KHI NÓI</a:t>
            </a:r>
          </a:p>
        </p:txBody>
      </p:sp>
      <p:cxnSp>
        <p:nvCxnSpPr>
          <p:cNvPr id="22" name="直接连接符 3"/>
          <p:cNvCxnSpPr/>
          <p:nvPr/>
        </p:nvCxnSpPr>
        <p:spPr>
          <a:xfrm>
            <a:off x="2472792" y="513160"/>
            <a:ext cx="0" cy="83984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4" name="直接连接符 18"/>
          <p:cNvCxnSpPr/>
          <p:nvPr/>
        </p:nvCxnSpPr>
        <p:spPr>
          <a:xfrm>
            <a:off x="2472792" y="2757463"/>
            <a:ext cx="0" cy="37872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6" name="直接连接符 11"/>
          <p:cNvCxnSpPr/>
          <p:nvPr/>
        </p:nvCxnSpPr>
        <p:spPr>
          <a:xfrm>
            <a:off x="2472792" y="4436490"/>
            <a:ext cx="0" cy="252629"/>
          </a:xfrm>
          <a:prstGeom prst="line">
            <a:avLst/>
          </a:prstGeom>
          <a:ln/>
        </p:spPr>
        <p:style>
          <a:lnRef idx="1">
            <a:schemeClr val="accent2"/>
          </a:lnRef>
          <a:fillRef idx="0">
            <a:schemeClr val="accent2"/>
          </a:fillRef>
          <a:effectRef idx="0">
            <a:schemeClr val="accent2"/>
          </a:effectRef>
          <a:fontRef idx="minor">
            <a:schemeClr val="tx1"/>
          </a:fontRef>
        </p:style>
      </p:cxnSp>
      <p:sp>
        <p:nvSpPr>
          <p:cNvPr id="27" name="TextBox 26"/>
          <p:cNvSpPr txBox="1"/>
          <p:nvPr/>
        </p:nvSpPr>
        <p:spPr>
          <a:xfrm>
            <a:off x="518636" y="1008568"/>
            <a:ext cx="1375071" cy="1708160"/>
          </a:xfrm>
          <a:prstGeom prst="rect">
            <a:avLst/>
          </a:prstGeom>
          <a:noFill/>
        </p:spPr>
        <p:txBody>
          <a:bodyPr wrap="square" rtlCol="0">
            <a:spAutoFit/>
          </a:bodyPr>
          <a:lstStyle/>
          <a:p>
            <a:pPr algn="ctr">
              <a:buClrTx/>
              <a:buFontTx/>
              <a:buNone/>
            </a:pPr>
            <a:r>
              <a:rPr lang="en-US" sz="2100" b="1" kern="1200" dirty="0">
                <a:solidFill>
                  <a:schemeClr val="accent1">
                    <a:lumMod val="50000"/>
                  </a:schemeClr>
                </a:solidFill>
                <a:latin typeface="Times New Roman" panose="02020603050405020304" pitchFamily="18" charset="0"/>
                <a:cs typeface="Times New Roman" panose="02020603050405020304" pitchFamily="18" charset="0"/>
              </a:rPr>
              <a:t>1. CHUẨN BỊ NỘI DUNG NÓI</a:t>
            </a:r>
          </a:p>
        </p:txBody>
      </p:sp>
      <p:sp>
        <p:nvSpPr>
          <p:cNvPr id="28" name="TextBox 27"/>
          <p:cNvSpPr txBox="1"/>
          <p:nvPr/>
        </p:nvSpPr>
        <p:spPr>
          <a:xfrm>
            <a:off x="3097311" y="853109"/>
            <a:ext cx="5534622" cy="2031325"/>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trải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thú</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vị</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Chú</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văn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bản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Ghi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giấy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sắp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xếp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trật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
        <p:nvSpPr>
          <p:cNvPr id="29" name="TextBox 28"/>
          <p:cNvSpPr txBox="1"/>
          <p:nvPr/>
        </p:nvSpPr>
        <p:spPr>
          <a:xfrm>
            <a:off x="512543" y="3332990"/>
            <a:ext cx="1375071" cy="1061829"/>
          </a:xfrm>
          <a:prstGeom prst="rect">
            <a:avLst/>
          </a:prstGeom>
          <a:noFill/>
        </p:spPr>
        <p:txBody>
          <a:bodyPr wrap="square" rtlCol="0">
            <a:spAutoFit/>
          </a:bodyPr>
          <a:lstStyle/>
          <a:p>
            <a:pPr algn="ctr">
              <a:buClrTx/>
              <a:buFontTx/>
              <a:buNone/>
            </a:pPr>
            <a:r>
              <a:rPr lang="en-US" sz="2100" b="1" kern="1200" dirty="0">
                <a:solidFill>
                  <a:schemeClr val="accent1">
                    <a:lumMod val="50000"/>
                  </a:schemeClr>
                </a:solidFill>
                <a:latin typeface="Times New Roman" panose="02020603050405020304" pitchFamily="18" charset="0"/>
                <a:cs typeface="Times New Roman" panose="02020603050405020304" pitchFamily="18" charset="0"/>
              </a:rPr>
              <a:t>2. </a:t>
            </a:r>
          </a:p>
          <a:p>
            <a:pPr algn="ctr">
              <a:buClrTx/>
              <a:buFontTx/>
              <a:buNone/>
            </a:pPr>
            <a:r>
              <a:rPr lang="en-US" sz="2100" b="1" kern="1200" dirty="0">
                <a:solidFill>
                  <a:schemeClr val="accent1">
                    <a:lumMod val="50000"/>
                  </a:schemeClr>
                </a:solidFill>
                <a:latin typeface="Times New Roman" panose="02020603050405020304" pitchFamily="18" charset="0"/>
                <a:cs typeface="Times New Roman" panose="02020603050405020304" pitchFamily="18" charset="0"/>
              </a:rPr>
              <a:t>TẬP LUYỆN</a:t>
            </a:r>
          </a:p>
        </p:txBody>
      </p:sp>
      <p:sp>
        <p:nvSpPr>
          <p:cNvPr id="30" name="TextBox 29"/>
          <p:cNvSpPr txBox="1"/>
          <p:nvPr/>
        </p:nvSpPr>
        <p:spPr>
          <a:xfrm>
            <a:off x="3049895" y="3237733"/>
            <a:ext cx="5534622" cy="1384995"/>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mình</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bè</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gần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gũi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kinh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1" name="Google Shape;683;p29"/>
          <p:cNvSpPr/>
          <p:nvPr/>
        </p:nvSpPr>
        <p:spPr>
          <a:xfrm>
            <a:off x="1972514" y="1537854"/>
            <a:ext cx="1000555" cy="649587"/>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683;p29"/>
          <p:cNvSpPr/>
          <p:nvPr/>
        </p:nvSpPr>
        <p:spPr>
          <a:xfrm>
            <a:off x="1972514" y="3499774"/>
            <a:ext cx="1000555" cy="649587"/>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ircle(in)">
                                      <p:cBhvr>
                                        <p:cTn id="33" dur="2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circle(in)">
                                      <p:cBhvr>
                                        <p:cTn id="4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13" name="同侧圆角矩形 7"/>
          <p:cNvSpPr/>
          <p:nvPr/>
        </p:nvSpPr>
        <p:spPr>
          <a:xfrm rot="10800000">
            <a:off x="2650313" y="234649"/>
            <a:ext cx="3500651" cy="455295"/>
          </a:xfrm>
          <a:prstGeom prst="round2Same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0000"/>
              </a:solidFill>
            </a:endParaRPr>
          </a:p>
        </p:txBody>
      </p:sp>
      <p:sp>
        <p:nvSpPr>
          <p:cNvPr id="14" name="TextBox 13"/>
          <p:cNvSpPr txBox="1"/>
          <p:nvPr/>
        </p:nvSpPr>
        <p:spPr>
          <a:xfrm>
            <a:off x="2820283" y="185298"/>
            <a:ext cx="3238559" cy="518988"/>
          </a:xfrm>
          <a:prstGeom prst="rect">
            <a:avLst/>
          </a:prstGeom>
          <a:noFill/>
          <a:ln>
            <a:noFill/>
          </a:ln>
        </p:spPr>
        <p:txBody>
          <a:bodyPr wrap="square" rtlCol="0">
            <a:spAutoFit/>
          </a:bodyPr>
          <a:lstStyle/>
          <a:p>
            <a:pPr algn="ctr">
              <a:lnSpc>
                <a:spcPct val="150000"/>
              </a:lnSpc>
              <a:buClrTx/>
              <a:buFontTx/>
              <a:buNone/>
            </a:pPr>
            <a:r>
              <a:rPr lang="en-US" sz="2100" b="1" kern="1200" dirty="0">
                <a:solidFill>
                  <a:srgbClr val="FF0000"/>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858541" y="739296"/>
            <a:ext cx="0" cy="38686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714476" y="967313"/>
            <a:ext cx="288131" cy="288131"/>
          </a:xfrm>
          <a:prstGeom prst="ellipse">
            <a:avLst/>
          </a:prstGeom>
          <a:solidFill>
            <a:schemeClr val="accent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1</a:t>
            </a:r>
          </a:p>
        </p:txBody>
      </p:sp>
      <p:sp>
        <p:nvSpPr>
          <p:cNvPr id="17" name="Oval 77"/>
          <p:cNvSpPr/>
          <p:nvPr/>
        </p:nvSpPr>
        <p:spPr>
          <a:xfrm>
            <a:off x="714476" y="2508139"/>
            <a:ext cx="288131" cy="288131"/>
          </a:xfrm>
          <a:prstGeom prst="ellipse">
            <a:avLst/>
          </a:prstGeom>
          <a:solidFill>
            <a:schemeClr val="accent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2</a:t>
            </a:r>
          </a:p>
        </p:txBody>
      </p:sp>
      <p:sp>
        <p:nvSpPr>
          <p:cNvPr id="18" name="Oval 78"/>
          <p:cNvSpPr/>
          <p:nvPr/>
        </p:nvSpPr>
        <p:spPr>
          <a:xfrm>
            <a:off x="714476" y="4138960"/>
            <a:ext cx="288131" cy="288131"/>
          </a:xfrm>
          <a:prstGeom prst="ellipse">
            <a:avLst/>
          </a:prstGeom>
          <a:solidFill>
            <a:schemeClr val="accent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3</a:t>
            </a:r>
          </a:p>
        </p:txBody>
      </p:sp>
      <p:sp>
        <p:nvSpPr>
          <p:cNvPr id="19" name="TextBox 18"/>
          <p:cNvSpPr txBox="1"/>
          <p:nvPr/>
        </p:nvSpPr>
        <p:spPr>
          <a:xfrm>
            <a:off x="1149053" y="904775"/>
            <a:ext cx="1320926" cy="415498"/>
          </a:xfrm>
          <a:prstGeom prst="rect">
            <a:avLst/>
          </a:prstGeom>
          <a:solidFill>
            <a:schemeClr val="accent1">
              <a:lumMod val="90000"/>
            </a:schemeClr>
          </a:solidFill>
          <a:ln>
            <a:solidFill>
              <a:schemeClr val="accent1"/>
            </a:solidFill>
          </a:ln>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MỞ ĐẦU</a:t>
            </a:r>
          </a:p>
        </p:txBody>
      </p:sp>
      <p:sp>
        <p:nvSpPr>
          <p:cNvPr id="31" name="TextBox 30"/>
          <p:cNvSpPr txBox="1"/>
          <p:nvPr/>
        </p:nvSpPr>
        <p:spPr>
          <a:xfrm>
            <a:off x="2947153" y="893737"/>
            <a:ext cx="5250976" cy="415498"/>
          </a:xfrm>
          <a:prstGeom prst="rect">
            <a:avLst/>
          </a:prstGeom>
          <a:noFill/>
          <a:ln w="28575">
            <a:solidFill>
              <a:schemeClr val="accent1"/>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chuyện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142727" y="2139870"/>
            <a:ext cx="1320926" cy="1061829"/>
          </a:xfrm>
          <a:prstGeom prst="rect">
            <a:avLst/>
          </a:prstGeom>
          <a:solidFill>
            <a:schemeClr val="accent1">
              <a:lumMod val="90000"/>
            </a:schemeClr>
          </a:solidFill>
          <a:ln>
            <a:solidFill>
              <a:schemeClr val="accent1"/>
            </a:solidFill>
          </a:ln>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NỘI DUNG CHÍNH</a:t>
            </a:r>
          </a:p>
        </p:txBody>
      </p:sp>
      <p:sp>
        <p:nvSpPr>
          <p:cNvPr id="33" name="TextBox 32"/>
          <p:cNvSpPr txBox="1"/>
          <p:nvPr/>
        </p:nvSpPr>
        <p:spPr>
          <a:xfrm>
            <a:off x="2947153" y="1506957"/>
            <a:ext cx="5250976" cy="738664"/>
          </a:xfrm>
          <a:prstGeom prst="rect">
            <a:avLst/>
          </a:prstGeom>
          <a:noFill/>
          <a:ln w="28575">
            <a:solidFill>
              <a:schemeClr val="accent1"/>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Nêu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huống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diễn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Ở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4" name="TextBox 33"/>
          <p:cNvSpPr txBox="1"/>
          <p:nvPr/>
        </p:nvSpPr>
        <p:spPr>
          <a:xfrm>
            <a:off x="2947153" y="2325418"/>
            <a:ext cx="5250976" cy="415498"/>
          </a:xfrm>
          <a:prstGeom prst="rect">
            <a:avLst/>
          </a:prstGeom>
          <a:noFill/>
          <a:ln w="28575">
            <a:solidFill>
              <a:schemeClr val="accent1"/>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huống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cụ</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thế</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5" name="TextBox 34"/>
          <p:cNvSpPr txBox="1"/>
          <p:nvPr/>
        </p:nvSpPr>
        <p:spPr>
          <a:xfrm>
            <a:off x="2947153" y="2820714"/>
            <a:ext cx="5250976" cy="1061829"/>
          </a:xfrm>
          <a:prstGeom prst="rect">
            <a:avLst/>
          </a:prstGeom>
          <a:noFill/>
          <a:ln w="28575">
            <a:solidFill>
              <a:schemeClr val="accent1"/>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trạng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trải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qua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nhận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được</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1142727" y="3951299"/>
            <a:ext cx="1320926" cy="738664"/>
          </a:xfrm>
          <a:prstGeom prst="rect">
            <a:avLst/>
          </a:prstGeom>
          <a:solidFill>
            <a:schemeClr val="accent1">
              <a:lumMod val="90000"/>
            </a:schemeClr>
          </a:solidFill>
          <a:ln>
            <a:solidFill>
              <a:schemeClr val="accent1"/>
            </a:solidFill>
          </a:ln>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KẾT THÚC</a:t>
            </a:r>
          </a:p>
        </p:txBody>
      </p:sp>
      <p:sp>
        <p:nvSpPr>
          <p:cNvPr id="37" name="TextBox 36"/>
          <p:cNvSpPr txBox="1"/>
          <p:nvPr/>
        </p:nvSpPr>
        <p:spPr>
          <a:xfrm>
            <a:off x="2947153" y="4084167"/>
            <a:ext cx="5250976" cy="415498"/>
          </a:xfrm>
          <a:prstGeom prst="rect">
            <a:avLst/>
          </a:prstGeom>
          <a:noFill/>
          <a:ln w="28575">
            <a:solidFill>
              <a:schemeClr val="accent1"/>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38" name="Straight Arrow Connector 37"/>
          <p:cNvCxnSpPr>
            <a:endCxn id="31" idx="1"/>
          </p:cNvCxnSpPr>
          <p:nvPr/>
        </p:nvCxnSpPr>
        <p:spPr>
          <a:xfrm>
            <a:off x="2469979" y="1089945"/>
            <a:ext cx="477174" cy="1154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2" idx="3"/>
          </p:cNvCxnSpPr>
          <p:nvPr/>
        </p:nvCxnSpPr>
        <p:spPr>
          <a:xfrm flipV="1">
            <a:off x="2463653" y="1822454"/>
            <a:ext cx="483500" cy="84833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4" idx="1"/>
          </p:cNvCxnSpPr>
          <p:nvPr/>
        </p:nvCxnSpPr>
        <p:spPr>
          <a:xfrm flipV="1">
            <a:off x="2469979" y="2533167"/>
            <a:ext cx="477174" cy="12607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463653" y="2652204"/>
            <a:ext cx="483500" cy="68788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7" idx="1"/>
          </p:cNvCxnSpPr>
          <p:nvPr/>
        </p:nvCxnSpPr>
        <p:spPr>
          <a:xfrm>
            <a:off x="2469979" y="4280375"/>
            <a:ext cx="477174" cy="1154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155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circle(in)">
                                      <p:cBhvr>
                                        <p:cTn id="26" dur="2000"/>
                                        <p:tgtEl>
                                          <p:spTgt spid="38"/>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circle(in)">
                                      <p:cBhvr>
                                        <p:cTn id="29" dur="2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arn(inVertical)">
                                      <p:cBhvr>
                                        <p:cTn id="42" dur="500"/>
                                        <p:tgtEl>
                                          <p:spTgt spid="3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arn(inVertical)">
                                      <p:cBhvr>
                                        <p:cTn id="58" dur="500"/>
                                        <p:tgtEl>
                                          <p:spTgt spid="4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arn(inVertical)">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barn(inVertical)">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barn(inVertical)">
                                      <p:cBhvr>
                                        <p:cTn id="74" dur="500"/>
                                        <p:tgtEl>
                                          <p:spTgt spid="42"/>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arn(inVertical)">
                                      <p:cBhvr>
                                        <p:cTn id="7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animBg="1"/>
      <p:bldP spid="31"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21" name="矩形 1"/>
          <p:cNvSpPr/>
          <p:nvPr/>
        </p:nvSpPr>
        <p:spPr>
          <a:xfrm>
            <a:off x="969794" y="1156977"/>
            <a:ext cx="2291298" cy="3138053"/>
          </a:xfrm>
          <a:prstGeom prst="rect">
            <a:avLst/>
          </a:prstGeom>
          <a:no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dirty="0">
              <a:solidFill>
                <a:prstClr val="white"/>
              </a:solidFill>
            </a:endParaRPr>
          </a:p>
        </p:txBody>
      </p:sp>
      <p:sp>
        <p:nvSpPr>
          <p:cNvPr id="22" name="矩形 7"/>
          <p:cNvSpPr/>
          <p:nvPr/>
        </p:nvSpPr>
        <p:spPr>
          <a:xfrm>
            <a:off x="2890166" y="1051004"/>
            <a:ext cx="255147" cy="2551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BB9D83"/>
              </a:solidFill>
            </a:endParaRPr>
          </a:p>
        </p:txBody>
      </p:sp>
      <p:pic>
        <p:nvPicPr>
          <p:cNvPr id="23" name="Picture 22"/>
          <p:cNvPicPr>
            <a:picLocks noChangeAspect="1"/>
          </p:cNvPicPr>
          <p:nvPr/>
        </p:nvPicPr>
        <p:blipFill>
          <a:blip r:embed="rId3"/>
          <a:stretch>
            <a:fillRect/>
          </a:stretch>
        </p:blipFill>
        <p:spPr>
          <a:xfrm>
            <a:off x="870238" y="1435510"/>
            <a:ext cx="2271920" cy="2580989"/>
          </a:xfrm>
          <a:prstGeom prst="rect">
            <a:avLst/>
          </a:prstGeom>
        </p:spPr>
      </p:pic>
      <p:sp>
        <p:nvSpPr>
          <p:cNvPr id="24" name="圆角矩形 32"/>
          <p:cNvSpPr/>
          <p:nvPr/>
        </p:nvSpPr>
        <p:spPr>
          <a:xfrm>
            <a:off x="3713651" y="1097526"/>
            <a:ext cx="398162" cy="417249"/>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25" name="图片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73018">
            <a:off x="3440076" y="1018265"/>
            <a:ext cx="583953" cy="451070"/>
          </a:xfrm>
          <a:prstGeom prst="rect">
            <a:avLst/>
          </a:prstGeom>
        </p:spPr>
      </p:pic>
      <p:sp>
        <p:nvSpPr>
          <p:cNvPr id="26" name="圆角矩形 32"/>
          <p:cNvSpPr/>
          <p:nvPr/>
        </p:nvSpPr>
        <p:spPr>
          <a:xfrm>
            <a:off x="3713652" y="1898997"/>
            <a:ext cx="398162" cy="417249"/>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27" name="图片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73018">
            <a:off x="3440077" y="1819735"/>
            <a:ext cx="583953" cy="451070"/>
          </a:xfrm>
          <a:prstGeom prst="rect">
            <a:avLst/>
          </a:prstGeom>
        </p:spPr>
      </p:pic>
      <p:sp>
        <p:nvSpPr>
          <p:cNvPr id="28" name="圆角矩形 32"/>
          <p:cNvSpPr/>
          <p:nvPr/>
        </p:nvSpPr>
        <p:spPr>
          <a:xfrm>
            <a:off x="3713736" y="2655529"/>
            <a:ext cx="398162" cy="417249"/>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29" name="图片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73018">
            <a:off x="3440161" y="2576267"/>
            <a:ext cx="583953" cy="451070"/>
          </a:xfrm>
          <a:prstGeom prst="rect">
            <a:avLst/>
          </a:prstGeom>
        </p:spPr>
      </p:pic>
      <p:sp>
        <p:nvSpPr>
          <p:cNvPr id="30" name="圆角矩形 32"/>
          <p:cNvSpPr/>
          <p:nvPr/>
        </p:nvSpPr>
        <p:spPr>
          <a:xfrm>
            <a:off x="3713737" y="3456999"/>
            <a:ext cx="398162" cy="417249"/>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43" name="图片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73018">
            <a:off x="3440162" y="3377738"/>
            <a:ext cx="583953" cy="451070"/>
          </a:xfrm>
          <a:prstGeom prst="rect">
            <a:avLst/>
          </a:prstGeom>
        </p:spPr>
      </p:pic>
      <p:sp>
        <p:nvSpPr>
          <p:cNvPr id="44" name="TextBox 43"/>
          <p:cNvSpPr txBox="1"/>
          <p:nvPr/>
        </p:nvSpPr>
        <p:spPr>
          <a:xfrm>
            <a:off x="4233838" y="927884"/>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1.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ràng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truyền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thống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4290916" y="1729355"/>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trải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quy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4290916" y="2530825"/>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3.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tố</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phi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nét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47" name="TextBox 46"/>
          <p:cNvSpPr txBox="1"/>
          <p:nvPr/>
        </p:nvSpPr>
        <p:spPr>
          <a:xfrm>
            <a:off x="4290915" y="3332295"/>
            <a:ext cx="4156123" cy="1061829"/>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4.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hát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tăng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sức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719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down)">
                                      <p:cBhvr>
                                        <p:cTn id="60" dur="500"/>
                                        <p:tgtEl>
                                          <p:spTgt spid="4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down)">
                                      <p:cBhvr>
                                        <p:cTn id="68" dur="500"/>
                                        <p:tgtEl>
                                          <p:spTgt spid="26"/>
                                        </p:tgtEl>
                                      </p:cBhvr>
                                    </p:animEffect>
                                  </p:childTnLst>
                                </p:cTn>
                              </p:par>
                              <p:par>
                                <p:cTn id="69" presetID="22" presetClass="entr" presetSubtype="4"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down)">
                                      <p:cBhvr>
                                        <p:cTn id="71" dur="500"/>
                                        <p:tgtEl>
                                          <p:spTgt spid="2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down)">
                                      <p:cBhvr>
                                        <p:cTn id="74" dur="5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cTn>
                              </p:par>
                              <p:par>
                                <p:cTn id="80" presetID="22" presetClass="entr" presetSubtype="4"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500"/>
                                        <p:tgtEl>
                                          <p:spTgt spid="2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down)">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par>
                                <p:cTn id="91" presetID="22" presetClass="entr" presetSubtype="4" fill="hold"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wipe(down)">
                                      <p:cBhvr>
                                        <p:cTn id="9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animBg="1"/>
      <p:bldP spid="28" grpId="0" animBg="1"/>
      <p:bldP spid="30" grpId="0" animBg="1"/>
      <p:bldP spid="44"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2" name="同侧圆角矩形 7"/>
          <p:cNvSpPr/>
          <p:nvPr/>
        </p:nvSpPr>
        <p:spPr>
          <a:xfrm rot="10800000">
            <a:off x="2794378" y="559006"/>
            <a:ext cx="3500651"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3" name="TextBox 2"/>
          <p:cNvSpPr txBox="1"/>
          <p:nvPr/>
        </p:nvSpPr>
        <p:spPr>
          <a:xfrm>
            <a:off x="2964348" y="509655"/>
            <a:ext cx="3238559" cy="518988"/>
          </a:xfrm>
          <a:prstGeom prst="rect">
            <a:avLst/>
          </a:prstGeom>
          <a:noFill/>
        </p:spPr>
        <p:txBody>
          <a:bodyPr wrap="square" rtlCol="0">
            <a:spAutoFit/>
          </a:bodyPr>
          <a:lstStyle/>
          <a:p>
            <a:pPr algn="ctr">
              <a:lnSpc>
                <a:spcPct val="150000"/>
              </a:lnSpc>
              <a:buClrTx/>
              <a:buFontTx/>
              <a:buNone/>
            </a:pPr>
            <a:r>
              <a:rPr lang="en-US" sz="2100" b="1" kern="1200" dirty="0">
                <a:solidFill>
                  <a:srgbClr val="FF0000"/>
                </a:solidFill>
                <a:latin typeface="Times New Roman" panose="02020603050405020304" pitchFamily="18" charset="0"/>
                <a:cs typeface="Times New Roman" panose="02020603050405020304" pitchFamily="18" charset="0"/>
              </a:rPr>
              <a:t>III. SAU KHI NÓI</a:t>
            </a:r>
          </a:p>
        </p:txBody>
      </p:sp>
      <p:cxnSp>
        <p:nvCxnSpPr>
          <p:cNvPr id="4" name="Straight Connector 74"/>
          <p:cNvCxnSpPr/>
          <p:nvPr/>
        </p:nvCxnSpPr>
        <p:spPr>
          <a:xfrm flipH="1">
            <a:off x="4583628" y="1933228"/>
            <a:ext cx="19967" cy="2236202"/>
          </a:xfrm>
          <a:prstGeom prst="line">
            <a:avLst/>
          </a:prstGeom>
          <a:ln w="28575">
            <a:solidFill>
              <a:srgbClr val="339183"/>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90669" y="1320012"/>
            <a:ext cx="1320926" cy="738664"/>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NGƯỜI NGHE</a:t>
            </a:r>
          </a:p>
        </p:txBody>
      </p:sp>
      <p:sp>
        <p:nvSpPr>
          <p:cNvPr id="6" name="TextBox 5"/>
          <p:cNvSpPr txBox="1"/>
          <p:nvPr/>
        </p:nvSpPr>
        <p:spPr>
          <a:xfrm>
            <a:off x="938438" y="2169418"/>
            <a:ext cx="3503910" cy="2031325"/>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nêu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nhận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thái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chân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tôn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814380" y="1328220"/>
            <a:ext cx="1320926" cy="738664"/>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NGƯỜI NÓI</a:t>
            </a:r>
          </a:p>
        </p:txBody>
      </p:sp>
      <p:sp>
        <p:nvSpPr>
          <p:cNvPr id="8" name="TextBox 7"/>
          <p:cNvSpPr txBox="1"/>
          <p:nvPr/>
        </p:nvSpPr>
        <p:spPr>
          <a:xfrm>
            <a:off x="4824618" y="2308369"/>
            <a:ext cx="3503910" cy="1708160"/>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Tiếp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góp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xác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đáng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thị</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chưa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Trả</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nếu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6247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20" name="Google Shape;683;p29"/>
          <p:cNvSpPr/>
          <p:nvPr/>
        </p:nvSpPr>
        <p:spPr>
          <a:xfrm>
            <a:off x="643310" y="2875896"/>
            <a:ext cx="2811871" cy="1944999"/>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 name="圆角矩形 32"/>
          <p:cNvSpPr/>
          <p:nvPr/>
        </p:nvSpPr>
        <p:spPr>
          <a:xfrm>
            <a:off x="1627393" y="2095480"/>
            <a:ext cx="758948" cy="758948"/>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3" name="图片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73018">
            <a:off x="1319437" y="1914508"/>
            <a:ext cx="1062171" cy="820466"/>
          </a:xfrm>
          <a:prstGeom prst="rect">
            <a:avLst/>
          </a:prstGeom>
        </p:spPr>
      </p:pic>
      <p:sp>
        <p:nvSpPr>
          <p:cNvPr id="4" name="圆角矩形 33"/>
          <p:cNvSpPr/>
          <p:nvPr/>
        </p:nvSpPr>
        <p:spPr>
          <a:xfrm>
            <a:off x="4146901" y="2099542"/>
            <a:ext cx="754040" cy="754040"/>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 name="圆角矩形 34"/>
          <p:cNvSpPr/>
          <p:nvPr/>
        </p:nvSpPr>
        <p:spPr>
          <a:xfrm>
            <a:off x="6636141" y="2095480"/>
            <a:ext cx="758236" cy="758236"/>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graphicFrame>
        <p:nvGraphicFramePr>
          <p:cNvPr id="6" name="对象 43"/>
          <p:cNvGraphicFramePr>
            <a:graphicFrameLocks noChangeAspect="1"/>
          </p:cNvGraphicFramePr>
          <p:nvPr>
            <p:extLst>
              <p:ext uri="{D42A27DB-BD31-4B8C-83A1-F6EECF244321}">
                <p14:modId xmlns:p14="http://schemas.microsoft.com/office/powerpoint/2010/main" val="1488677771"/>
              </p:ext>
            </p:extLst>
          </p:nvPr>
        </p:nvGraphicFramePr>
        <p:xfrm>
          <a:off x="1882519" y="2335126"/>
          <a:ext cx="301124" cy="301124"/>
        </p:xfrm>
        <a:graphic>
          <a:graphicData uri="http://schemas.openxmlformats.org/presentationml/2006/ole">
            <mc:AlternateContent xmlns:mc="http://schemas.openxmlformats.org/markup-compatibility/2006">
              <mc:Choice xmlns:v="urn:schemas-microsoft-com:vml" Requires="v">
                <p:oleObj spid="_x0000_s2107" name="CorelDRAW" r:id="rId5" imgW="952500" imgH="952500" progId="CorelDraw.Graphic.15">
                  <p:embed/>
                </p:oleObj>
              </mc:Choice>
              <mc:Fallback>
                <p:oleObj name="CorelDRAW" r:id="rId5" imgW="952500" imgH="952500" progId="CorelDraw.Graphic.15">
                  <p:embed/>
                  <p:pic>
                    <p:nvPicPr>
                      <p:cNvPr id="0" name=""/>
                      <p:cNvPicPr/>
                      <p:nvPr/>
                    </p:nvPicPr>
                    <p:blipFill>
                      <a:blip r:embed="rId6"/>
                      <a:stretch>
                        <a:fillRect/>
                      </a:stretch>
                    </p:blipFill>
                    <p:spPr>
                      <a:xfrm>
                        <a:off x="1882519" y="2335126"/>
                        <a:ext cx="301124" cy="301124"/>
                      </a:xfrm>
                      <a:prstGeom prst="rect">
                        <a:avLst/>
                      </a:prstGeom>
                    </p:spPr>
                  </p:pic>
                </p:oleObj>
              </mc:Fallback>
            </mc:AlternateContent>
          </a:graphicData>
        </a:graphic>
      </p:graphicFrame>
      <p:grpSp>
        <p:nvGrpSpPr>
          <p:cNvPr id="7" name="组合 46"/>
          <p:cNvGrpSpPr/>
          <p:nvPr/>
        </p:nvGrpSpPr>
        <p:grpSpPr>
          <a:xfrm>
            <a:off x="2005225" y="1024489"/>
            <a:ext cx="5023196" cy="647699"/>
            <a:chOff x="2666845" y="2570631"/>
            <a:chExt cx="6697595" cy="863599"/>
          </a:xfrm>
        </p:grpSpPr>
        <p:cxnSp>
          <p:nvCxnSpPr>
            <p:cNvPr id="8" name="直接连接符 47"/>
            <p:cNvCxnSpPr/>
            <p:nvPr/>
          </p:nvCxnSpPr>
          <p:spPr>
            <a:xfrm>
              <a:off x="6015642" y="2570631"/>
              <a:ext cx="0" cy="863599"/>
            </a:xfrm>
            <a:prstGeom prst="line">
              <a:avLst/>
            </a:prstGeom>
            <a:ln w="19050">
              <a:solidFill>
                <a:schemeClr val="accent1">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48"/>
            <p:cNvCxnSpPr/>
            <p:nvPr/>
          </p:nvCxnSpPr>
          <p:spPr>
            <a:xfrm>
              <a:off x="2666845" y="3002430"/>
              <a:ext cx="12616" cy="431800"/>
            </a:xfrm>
            <a:prstGeom prst="line">
              <a:avLst/>
            </a:prstGeom>
            <a:ln w="19050">
              <a:solidFill>
                <a:schemeClr val="accent1">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49"/>
            <p:cNvCxnSpPr/>
            <p:nvPr/>
          </p:nvCxnSpPr>
          <p:spPr>
            <a:xfrm>
              <a:off x="9364440" y="3002430"/>
              <a:ext cx="0" cy="431800"/>
            </a:xfrm>
            <a:prstGeom prst="line">
              <a:avLst/>
            </a:prstGeom>
            <a:ln w="19050">
              <a:solidFill>
                <a:schemeClr val="accent1">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50"/>
            <p:cNvCxnSpPr/>
            <p:nvPr/>
          </p:nvCxnSpPr>
          <p:spPr>
            <a:xfrm flipH="1">
              <a:off x="2666845" y="3002430"/>
              <a:ext cx="6656056" cy="0"/>
            </a:xfrm>
            <a:prstGeom prst="line">
              <a:avLst/>
            </a:prstGeom>
            <a:ln w="19050">
              <a:solidFill>
                <a:schemeClr val="accent1">
                  <a:lumMod val="90000"/>
                </a:schemeClr>
              </a:solidFill>
              <a:prstDash val="sysDash"/>
            </a:ln>
          </p:spPr>
          <p:style>
            <a:lnRef idx="1">
              <a:schemeClr val="accent1"/>
            </a:lnRef>
            <a:fillRef idx="0">
              <a:schemeClr val="accent1"/>
            </a:fillRef>
            <a:effectRef idx="0">
              <a:schemeClr val="accent1"/>
            </a:effectRef>
            <a:fontRef idx="minor">
              <a:schemeClr val="tx1"/>
            </a:fontRef>
          </p:style>
        </p:cxnSp>
      </p:grpSp>
      <p:pic>
        <p:nvPicPr>
          <p:cNvPr id="12" name="图片 3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2257981" flipH="1">
            <a:off x="3643581" y="1827012"/>
            <a:ext cx="1267609" cy="795475"/>
          </a:xfrm>
          <a:prstGeom prst="rect">
            <a:avLst/>
          </a:prstGeom>
        </p:spPr>
      </p:pic>
      <p:pic>
        <p:nvPicPr>
          <p:cNvPr id="13" name="图片 4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634890">
            <a:off x="6322515" y="1578462"/>
            <a:ext cx="808984" cy="1297948"/>
          </a:xfrm>
          <a:prstGeom prst="rect">
            <a:avLst/>
          </a:prstGeom>
        </p:spPr>
      </p:pic>
      <p:graphicFrame>
        <p:nvGraphicFramePr>
          <p:cNvPr id="14" name="对象 44"/>
          <p:cNvGraphicFramePr>
            <a:graphicFrameLocks noChangeAspect="1"/>
          </p:cNvGraphicFramePr>
          <p:nvPr>
            <p:extLst>
              <p:ext uri="{D42A27DB-BD31-4B8C-83A1-F6EECF244321}">
                <p14:modId xmlns:p14="http://schemas.microsoft.com/office/powerpoint/2010/main" val="1736373609"/>
              </p:ext>
            </p:extLst>
          </p:nvPr>
        </p:nvGraphicFramePr>
        <p:xfrm>
          <a:off x="4348318" y="2293881"/>
          <a:ext cx="356852" cy="360030"/>
        </p:xfrm>
        <a:graphic>
          <a:graphicData uri="http://schemas.openxmlformats.org/presentationml/2006/ole">
            <mc:AlternateContent xmlns:mc="http://schemas.openxmlformats.org/markup-compatibility/2006">
              <mc:Choice xmlns:v="urn:schemas-microsoft-com:vml" Requires="v">
                <p:oleObj spid="_x0000_s2108" name="CorelDRAW" r:id="rId9" imgW="965200" imgH="965200" progId="CorelDraw.Graphic.15">
                  <p:embed/>
                </p:oleObj>
              </mc:Choice>
              <mc:Fallback>
                <p:oleObj name="CorelDRAW" r:id="rId9" imgW="965200" imgH="965200" progId="CorelDraw.Graphic.15">
                  <p:embed/>
                  <p:pic>
                    <p:nvPicPr>
                      <p:cNvPr id="0" name=""/>
                      <p:cNvPicPr/>
                      <p:nvPr/>
                    </p:nvPicPr>
                    <p:blipFill>
                      <a:blip r:embed="rId10"/>
                      <a:stretch>
                        <a:fillRect/>
                      </a:stretch>
                    </p:blipFill>
                    <p:spPr>
                      <a:xfrm>
                        <a:off x="4348318" y="2293881"/>
                        <a:ext cx="356852" cy="360030"/>
                      </a:xfrm>
                      <a:prstGeom prst="rect">
                        <a:avLst/>
                      </a:prstGeom>
                    </p:spPr>
                  </p:pic>
                </p:oleObj>
              </mc:Fallback>
            </mc:AlternateContent>
          </a:graphicData>
        </a:graphic>
      </p:graphicFrame>
      <p:graphicFrame>
        <p:nvGraphicFramePr>
          <p:cNvPr id="15" name="对象 45"/>
          <p:cNvGraphicFramePr>
            <a:graphicFrameLocks noChangeAspect="1"/>
          </p:cNvGraphicFramePr>
          <p:nvPr>
            <p:extLst>
              <p:ext uri="{D42A27DB-BD31-4B8C-83A1-F6EECF244321}">
                <p14:modId xmlns:p14="http://schemas.microsoft.com/office/powerpoint/2010/main" val="1802247372"/>
              </p:ext>
            </p:extLst>
          </p:nvPr>
        </p:nvGraphicFramePr>
        <p:xfrm>
          <a:off x="6842431" y="2293881"/>
          <a:ext cx="330248" cy="330248"/>
        </p:xfrm>
        <a:graphic>
          <a:graphicData uri="http://schemas.openxmlformats.org/presentationml/2006/ole">
            <mc:AlternateContent xmlns:mc="http://schemas.openxmlformats.org/markup-compatibility/2006">
              <mc:Choice xmlns:v="urn:schemas-microsoft-com:vml" Requires="v">
                <p:oleObj spid="_x0000_s2109" name="CorelDRAW" r:id="rId11" imgW="838200" imgH="838200" progId="CorelDraw.Graphic.15">
                  <p:embed/>
                </p:oleObj>
              </mc:Choice>
              <mc:Fallback>
                <p:oleObj name="CorelDRAW" r:id="rId11" imgW="838200" imgH="838200" progId="CorelDraw.Graphic.15">
                  <p:embed/>
                  <p:pic>
                    <p:nvPicPr>
                      <p:cNvPr id="0" name=""/>
                      <p:cNvPicPr/>
                      <p:nvPr/>
                    </p:nvPicPr>
                    <p:blipFill>
                      <a:blip r:embed="rId12"/>
                      <a:stretch>
                        <a:fillRect/>
                      </a:stretch>
                    </p:blipFill>
                    <p:spPr>
                      <a:xfrm>
                        <a:off x="6842431" y="2293881"/>
                        <a:ext cx="330248" cy="330248"/>
                      </a:xfrm>
                      <a:prstGeom prst="rect">
                        <a:avLst/>
                      </a:prstGeom>
                    </p:spPr>
                  </p:pic>
                </p:oleObj>
              </mc:Fallback>
            </mc:AlternateContent>
          </a:graphicData>
        </a:graphic>
      </p:graphicFrame>
      <p:pic>
        <p:nvPicPr>
          <p:cNvPr id="16" name="Picture 15"/>
          <p:cNvPicPr>
            <a:picLocks noChangeAspect="1"/>
          </p:cNvPicPr>
          <p:nvPr/>
        </p:nvPicPr>
        <p:blipFill>
          <a:blip r:embed="rId13"/>
          <a:stretch>
            <a:fillRect/>
          </a:stretch>
        </p:blipFill>
        <p:spPr>
          <a:xfrm>
            <a:off x="1426782" y="215831"/>
            <a:ext cx="6403085" cy="1166608"/>
          </a:xfrm>
          <a:prstGeom prst="rect">
            <a:avLst/>
          </a:prstGeom>
        </p:spPr>
      </p:pic>
      <p:sp>
        <p:nvSpPr>
          <p:cNvPr id="17" name="TextBox 16"/>
          <p:cNvSpPr txBox="1"/>
          <p:nvPr/>
        </p:nvSpPr>
        <p:spPr>
          <a:xfrm>
            <a:off x="822178" y="2977293"/>
            <a:ext cx="2120681" cy="1546577"/>
          </a:xfrm>
          <a:prstGeom prst="rect">
            <a:avLst/>
          </a:prstGeom>
          <a:noFill/>
        </p:spPr>
        <p:txBody>
          <a:bodyPr wrap="square" rtlCol="0">
            <a:spAutoFit/>
          </a:bodyPr>
          <a:lstStyle/>
          <a:p>
            <a:pPr algn="ctr">
              <a:lnSpc>
                <a:spcPct val="150000"/>
              </a:lnSpc>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Trải nghiệm về một buổi về quê thăm ông bà</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54085" y="2977291"/>
            <a:ext cx="1892940" cy="1546577"/>
          </a:xfrm>
          <a:prstGeom prst="rect">
            <a:avLst/>
          </a:prstGeom>
          <a:noFill/>
        </p:spPr>
        <p:txBody>
          <a:bodyPr wrap="square" rtlCol="0">
            <a:spAutoFit/>
          </a:bodyPr>
          <a:lstStyle/>
          <a:p>
            <a:pPr algn="ctr">
              <a:lnSpc>
                <a:spcPct val="150000"/>
              </a:lnSpc>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Trải nghiệm về một </a:t>
            </a: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k</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ỉ</a:t>
            </a: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niệm tuổi thơ</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81951" y="2991686"/>
            <a:ext cx="1892940" cy="1546577"/>
          </a:xfrm>
          <a:prstGeom prst="rect">
            <a:avLst/>
          </a:prstGeom>
          <a:noFill/>
        </p:spPr>
        <p:txBody>
          <a:bodyPr wrap="square" rtlCol="0">
            <a:spAutoFit/>
          </a:bodyPr>
          <a:lstStyle/>
          <a:p>
            <a:pPr algn="ctr">
              <a:lnSpc>
                <a:spcPct val="150000"/>
              </a:lnSpc>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Trải nghiệm về một trò chơi dân gian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960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1058" y="1716817"/>
            <a:ext cx="4195487" cy="1904531"/>
          </a:xfrm>
          <a:prstGeom prst="rect">
            <a:avLst/>
          </a:prstGeom>
        </p:spPr>
      </p:pic>
      <p:sp>
        <p:nvSpPr>
          <p:cNvPr id="3" name="Rectangle 2"/>
          <p:cNvSpPr/>
          <p:nvPr/>
        </p:nvSpPr>
        <p:spPr>
          <a:xfrm>
            <a:off x="4242391" y="0"/>
            <a:ext cx="4901609" cy="51435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2858PICdbgea5Gz679dY_PIC2018.png"/>
          <p:cNvPicPr>
            <a:picLocks noChangeAspect="1"/>
          </p:cNvPicPr>
          <p:nvPr/>
        </p:nvPicPr>
        <p:blipFill>
          <a:blip r:embed="rId4" cstate="print"/>
          <a:stretch>
            <a:fillRect/>
          </a:stretch>
        </p:blipFill>
        <p:spPr>
          <a:xfrm>
            <a:off x="6655786" y="1485487"/>
            <a:ext cx="2945414" cy="3658013"/>
          </a:xfrm>
          <a:prstGeom prst="rect">
            <a:avLst/>
          </a:prstGeom>
        </p:spPr>
      </p:pic>
      <p:sp>
        <p:nvSpPr>
          <p:cNvPr id="5" name="Cloud Callout 4"/>
          <p:cNvSpPr/>
          <p:nvPr/>
        </p:nvSpPr>
        <p:spPr>
          <a:xfrm rot="21163433" flipH="1">
            <a:off x="4372956" y="17753"/>
            <a:ext cx="3453144" cy="2281374"/>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56545" y="373610"/>
            <a:ext cx="3242830" cy="1569660"/>
          </a:xfrm>
          <a:prstGeom prst="rect">
            <a:avLst/>
          </a:prstGeom>
        </p:spPr>
        <p:txBody>
          <a:bodyPr wrap="square">
            <a:spAutoFit/>
          </a:bodyPr>
          <a:lstStyle/>
          <a:p>
            <a:pPr algn="ctr"/>
            <a:r>
              <a:rPr lang="en-US" sz="2400" b="1" i="1" dirty="0" err="1" smtClean="0">
                <a:solidFill>
                  <a:srgbClr val="FF0000"/>
                </a:solidFill>
                <a:latin typeface="Times New Roman" panose="02020603050405020304" pitchFamily="18" charset="0"/>
                <a:cs typeface="Times New Roman" panose="02020603050405020304" pitchFamily="18" charset="0"/>
              </a:rPr>
              <a:t>Các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em</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hãy</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chọn</a:t>
            </a:r>
            <a:r>
              <a:rPr lang="en-US" sz="2400" b="1" i="1" dirty="0" smtClean="0">
                <a:solidFill>
                  <a:srgbClr val="FF0000"/>
                </a:solidFill>
                <a:latin typeface="Times New Roman" panose="02020603050405020304" pitchFamily="18" charset="0"/>
                <a:cs typeface="Times New Roman" panose="02020603050405020304" pitchFamily="18" charset="0"/>
              </a:rPr>
              <a:t> 1 </a:t>
            </a:r>
            <a:r>
              <a:rPr lang="en-US" sz="2400" b="1" i="1" dirty="0" err="1" smtClean="0">
                <a:solidFill>
                  <a:srgbClr val="FF0000"/>
                </a:solidFill>
                <a:latin typeface="Times New Roman" panose="02020603050405020304" pitchFamily="18" charset="0"/>
                <a:cs typeface="Times New Roman" panose="02020603050405020304" pitchFamily="18" charset="0"/>
              </a:rPr>
              <a:t>trong</a:t>
            </a:r>
            <a:r>
              <a:rPr lang="en-US" sz="2400" b="1" i="1" dirty="0" smtClean="0">
                <a:solidFill>
                  <a:srgbClr val="FF0000"/>
                </a:solidFill>
                <a:latin typeface="Times New Roman" panose="02020603050405020304" pitchFamily="18" charset="0"/>
                <a:cs typeface="Times New Roman" panose="02020603050405020304" pitchFamily="18" charset="0"/>
              </a:rPr>
              <a:t> 2 </a:t>
            </a:r>
            <a:r>
              <a:rPr lang="en-US" sz="2400" b="1" i="1" dirty="0" err="1" smtClean="0">
                <a:solidFill>
                  <a:srgbClr val="FF0000"/>
                </a:solidFill>
                <a:latin typeface="Times New Roman" panose="02020603050405020304" pitchFamily="18" charset="0"/>
                <a:cs typeface="Times New Roman" panose="02020603050405020304" pitchFamily="18" charset="0"/>
              </a:rPr>
              <a:t>trải</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nghiệm</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còn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lại</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hoặc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trải</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nghiệm</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khác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nhé</a:t>
            </a:r>
            <a:r>
              <a:rPr lang="en-US" sz="2400" b="1" i="1" dirty="0" smtClean="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2560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Eco-Friendly Minitheme by Slidesgo">
  <a:themeElements>
    <a:clrScheme name="Simple Light">
      <a:dk1>
        <a:srgbClr val="000000"/>
      </a:dk1>
      <a:lt1>
        <a:srgbClr val="FFFFFF"/>
      </a:lt1>
      <a:dk2>
        <a:srgbClr val="57A3A3"/>
      </a:dk2>
      <a:lt2>
        <a:srgbClr val="ABDFD1"/>
      </a:lt2>
      <a:accent1>
        <a:srgbClr val="FFE8E6"/>
      </a:accent1>
      <a:accent2>
        <a:srgbClr val="FFCCAB"/>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1457</Words>
  <Application>Microsoft Office PowerPoint</Application>
  <PresentationFormat>On-screen Show (16:9)</PresentationFormat>
  <Paragraphs>119</Paragraphs>
  <Slides>15</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7" baseType="lpstr">
      <vt:lpstr>MS Mincho</vt:lpstr>
      <vt:lpstr>Calibri</vt:lpstr>
      <vt:lpstr>Caveat Brush</vt:lpstr>
      <vt:lpstr>Times New Roman</vt:lpstr>
      <vt:lpstr>Calibri Light</vt:lpstr>
      <vt:lpstr>Arial</vt:lpstr>
      <vt:lpstr>Poppins</vt:lpstr>
      <vt:lpstr>宋体</vt:lpstr>
      <vt:lpstr>方正静蕾简体</vt:lpstr>
      <vt:lpstr>Cambria</vt:lpstr>
      <vt:lpstr>Eco-Friendly Minitheme by Slidesgo</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LẠI MỘT TRẢI NGHIỆM CỦA EM</dc:title>
  <cp:lastModifiedBy>AutoBVT</cp:lastModifiedBy>
  <cp:revision>29</cp:revision>
  <dcterms:modified xsi:type="dcterms:W3CDTF">2023-04-17T03:37:03Z</dcterms:modified>
</cp:coreProperties>
</file>