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9Slide07 SVNGuerrilla" panose="00000500000000000000" pitchFamily="2" charset="0"/>
      <p:regular r:id="rId43"/>
    </p:embeddedFont>
    <p:embeddedFont>
      <p:font typeface="Actor" panose="020B0604020202020204" charset="0"/>
      <p:regular r:id="rId44"/>
    </p:embeddedFont>
    <p:embeddedFont>
      <p:font typeface="Calibri" panose="020F0502020204030204" pitchFamily="34" charset="0"/>
      <p:regular r:id="rId45"/>
      <p:bold r:id="rId46"/>
      <p:italic r:id="rId47"/>
      <p:boldItalic r:id="rId48"/>
    </p:embeddedFont>
    <p:embeddedFont>
      <p:font typeface="Meiryo" panose="020B0604030504040204" pitchFamily="34" charset="-128"/>
      <p:regular r:id="rId49"/>
      <p:bold r:id="rId50"/>
      <p:italic r:id="rId51"/>
      <p:boldItalic r:id="rId52"/>
    </p:embeddedFont>
    <p:embeddedFont>
      <p:font typeface="Muli"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166" autoAdjust="0"/>
  </p:normalViewPr>
  <p:slideViewPr>
    <p:cSldViewPr>
      <p:cViewPr varScale="1">
        <p:scale>
          <a:sx n="47" d="100"/>
          <a:sy n="47" d="100"/>
        </p:scale>
        <p:origin x="48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06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pt>
  </dgm:ptLst>
  <dgm:cxnLst>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005A3A35-F2A9-440E-8AE8-780BEC9DE6CC}" srcId="{AA8D2116-F430-4EA7-9D06-0CCE191F67AC}" destId="{B8EE8A66-8D47-47B4-9DF7-8CEB886A204A}" srcOrd="0" destOrd="0" parTransId="{8D469C6F-516F-4799-934A-F97BDD91B0B6}" sibTransId="{A675322C-A3B2-4460-B74D-0F989B74AE02}"/>
    <dgm:cxn modelId="{D00E9E6E-E7AB-47C7-939C-89B3D22D1238}" type="presOf" srcId="{AA8D2116-F430-4EA7-9D06-0CCE191F67AC}" destId="{F1A0E452-8D34-4252-8C22-DBFEFA45E1BC}" srcOrd="0" destOrd="0" presId="urn:microsoft.com/office/officeart/2005/8/layout/vList3"/>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76962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4572" y="800100"/>
            <a:ext cx="11552697" cy="7754731"/>
          </a:xfrm>
          <a:prstGeom prst="rect">
            <a:avLst/>
          </a:prstGeom>
        </p:spPr>
      </p:pic>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8B1F3-6470-8E57-9F26-3EDD13702E64}"/>
              </a:ext>
            </a:extLst>
          </p:cNvPr>
          <p:cNvPicPr>
            <a:picLocks noChangeAspect="1"/>
          </p:cNvPicPr>
          <p:nvPr/>
        </p:nvPicPr>
        <p:blipFill>
          <a:blip r:embed="rId4"/>
          <a:stretch>
            <a:fillRect/>
          </a:stretch>
        </p:blipFill>
        <p:spPr>
          <a:xfrm>
            <a:off x="9046792" y="2738884"/>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2662</Words>
  <Application>Microsoft Office PowerPoint</Application>
  <PresentationFormat>Custom</PresentationFormat>
  <Paragraphs>236</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#9Slide07 SVNGuerrilla</vt:lpstr>
      <vt:lpstr>Times New Roman</vt:lpstr>
      <vt:lpstr>Actor</vt:lpstr>
      <vt:lpstr>Calibri</vt:lpstr>
      <vt:lpstr>Muli</vt:lpstr>
      <vt:lpstr>Meiryo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Dell Inspiron 5320</cp:lastModifiedBy>
  <cp:revision>64</cp:revision>
  <dcterms:created xsi:type="dcterms:W3CDTF">2006-08-16T00:00:00Z</dcterms:created>
  <dcterms:modified xsi:type="dcterms:W3CDTF">2023-08-16T08:46:50Z</dcterms:modified>
  <dc:identifier>DAFqk6T7bAg</dc:identifier>
</cp:coreProperties>
</file>