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5" r:id="rId3"/>
    <p:sldId id="256" r:id="rId4"/>
    <p:sldId id="267" r:id="rId5"/>
    <p:sldId id="268" r:id="rId6"/>
    <p:sldId id="319" r:id="rId7"/>
    <p:sldId id="320" r:id="rId8"/>
    <p:sldId id="321" r:id="rId9"/>
    <p:sldId id="324" r:id="rId10"/>
    <p:sldId id="297" r:id="rId11"/>
    <p:sldId id="325" r:id="rId12"/>
    <p:sldId id="327" r:id="rId13"/>
    <p:sldId id="329" r:id="rId14"/>
    <p:sldId id="328" r:id="rId15"/>
    <p:sldId id="330" r:id="rId16"/>
    <p:sldId id="284" r:id="rId17"/>
    <p:sldId id="331" r:id="rId18"/>
    <p:sldId id="332" r:id="rId19"/>
    <p:sldId id="333" r:id="rId20"/>
    <p:sldId id="334" r:id="rId21"/>
    <p:sldId id="335" r:id="rId22"/>
    <p:sldId id="336" r:id="rId23"/>
    <p:sldId id="337" r:id="rId24"/>
    <p:sldId id="338" r:id="rId25"/>
    <p:sldId id="339" r:id="rId26"/>
  </p:sldIdLst>
  <p:sldSz cx="18288000" cy="10287000"/>
  <p:notesSz cx="6858000" cy="9144000"/>
  <p:embeddedFontLst>
    <p:embeddedFont>
      <p:font typeface="#9Slide07 SVNAppleberry" panose="02040603050506020204" pitchFamily="18" charset="0"/>
      <p:regular r:id="rId28"/>
    </p:embeddedFont>
    <p:embeddedFont>
      <p:font typeface="Abril Fatface" panose="02000503000000020003" pitchFamily="2" charset="0"/>
      <p:regular r:id="rId29"/>
    </p:embeddedFont>
    <p:embeddedFont>
      <p:font typeface="Baloo 2" panose="020B0604020202020204" charset="0"/>
      <p:regular r:id="rId30"/>
      <p:bold r:id="rId31"/>
    </p:embeddedFont>
    <p:embeddedFont>
      <p:font typeface="Calibri" panose="020F0502020204030204" pitchFamily="34" charset="0"/>
      <p:regular r:id="rId32"/>
      <p:bold r:id="rId33"/>
      <p:italic r:id="rId34"/>
      <p:boldItalic r:id="rId35"/>
    </p:embeddedFont>
    <p:embeddedFont>
      <p:font typeface="Chelsea Market"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42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5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3EBC5-DA48-4734-B9CF-457A578940AE}"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AA10-E23A-478E-9805-C27AD4A5BDBE}" type="slidenum">
              <a:rPr lang="en-US" smtClean="0"/>
              <a:t>‹#›</a:t>
            </a:fld>
            <a:endParaRPr lang="en-US"/>
          </a:p>
        </p:txBody>
      </p:sp>
    </p:spTree>
    <p:extLst>
      <p:ext uri="{BB962C8B-B14F-4D97-AF65-F5344CB8AC3E}">
        <p14:creationId xmlns:p14="http://schemas.microsoft.com/office/powerpoint/2010/main" val="187802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1</a:t>
            </a:fld>
            <a:endParaRPr lang="en-US"/>
          </a:p>
        </p:txBody>
      </p:sp>
    </p:spTree>
    <p:extLst>
      <p:ext uri="{BB962C8B-B14F-4D97-AF65-F5344CB8AC3E}">
        <p14:creationId xmlns:p14="http://schemas.microsoft.com/office/powerpoint/2010/main" val="178656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10</a:t>
            </a:fld>
            <a:endParaRPr lang="en-US"/>
          </a:p>
        </p:txBody>
      </p:sp>
    </p:spTree>
    <p:extLst>
      <p:ext uri="{BB962C8B-B14F-4D97-AF65-F5344CB8AC3E}">
        <p14:creationId xmlns:p14="http://schemas.microsoft.com/office/powerpoint/2010/main" val="341036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345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6292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0315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14</a:t>
            </a:fld>
            <a:endParaRPr lang="en-US"/>
          </a:p>
        </p:txBody>
      </p:sp>
    </p:spTree>
    <p:extLst>
      <p:ext uri="{BB962C8B-B14F-4D97-AF65-F5344CB8AC3E}">
        <p14:creationId xmlns:p14="http://schemas.microsoft.com/office/powerpoint/2010/main" val="294458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t>15</a:t>
            </a:fld>
            <a:endParaRPr lang="en-US"/>
          </a:p>
        </p:txBody>
      </p:sp>
    </p:spTree>
    <p:extLst>
      <p:ext uri="{BB962C8B-B14F-4D97-AF65-F5344CB8AC3E}">
        <p14:creationId xmlns:p14="http://schemas.microsoft.com/office/powerpoint/2010/main" val="282352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171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1c8cbc5e8d9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1c8cbc5e8d9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519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1c8cbc5e8d9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1c8cbc5e8d9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091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c8cbc5e8d9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c8cbc5e8d9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654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2</a:t>
            </a:fld>
            <a:endParaRPr lang="en-US"/>
          </a:p>
        </p:txBody>
      </p:sp>
    </p:spTree>
    <p:extLst>
      <p:ext uri="{BB962C8B-B14F-4D97-AF65-F5344CB8AC3E}">
        <p14:creationId xmlns:p14="http://schemas.microsoft.com/office/powerpoint/2010/main" val="400432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1c8cbc5e8d9_0_2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1c8cbc5e8d9_0_2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7046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c8cbc5e8d9_0_2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c8cbc5e8d9_0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0699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1c8cbc5e8d9_0_2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1c8cbc5e8d9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223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1c8cbc5e8d9_0_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1c8cbc5e8d9_0_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2880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c8cbc5e8d9_0_2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1c8cbc5e8d9_0_2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603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3</a:t>
            </a:fld>
            <a:endParaRPr lang="en-US"/>
          </a:p>
        </p:txBody>
      </p:sp>
    </p:spTree>
    <p:extLst>
      <p:ext uri="{BB962C8B-B14F-4D97-AF65-F5344CB8AC3E}">
        <p14:creationId xmlns:p14="http://schemas.microsoft.com/office/powerpoint/2010/main" val="159027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4</a:t>
            </a:fld>
            <a:endParaRPr lang="en-US"/>
          </a:p>
        </p:txBody>
      </p:sp>
    </p:spTree>
    <p:extLst>
      <p:ext uri="{BB962C8B-B14F-4D97-AF65-F5344CB8AC3E}">
        <p14:creationId xmlns:p14="http://schemas.microsoft.com/office/powerpoint/2010/main" val="104641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8596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2842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8510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4889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9</a:t>
            </a:fld>
            <a:endParaRPr lang="en-US"/>
          </a:p>
        </p:txBody>
      </p:sp>
    </p:spTree>
    <p:extLst>
      <p:ext uri="{BB962C8B-B14F-4D97-AF65-F5344CB8AC3E}">
        <p14:creationId xmlns:p14="http://schemas.microsoft.com/office/powerpoint/2010/main" val="129190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Master" Target="../slideMasters/slideMaster2.xml"/><Relationship Id="rId6" Type="http://schemas.openxmlformats.org/officeDocument/2006/relationships/slide" Target="../slides/slide8.xml"/><Relationship Id="rId11" Type="http://schemas.openxmlformats.org/officeDocument/2006/relationships/slide" Target="../slides/slide15.xml"/><Relationship Id="rId5" Type="http://schemas.openxmlformats.org/officeDocument/2006/relationships/slide" Target="../slides/slide7.xml"/><Relationship Id="rId10" Type="http://schemas.openxmlformats.org/officeDocument/2006/relationships/slide" Target="../slides/slide13.xml"/><Relationship Id="rId4" Type="http://schemas.openxmlformats.org/officeDocument/2006/relationships/slide" Target="../slides/slide6.xml"/><Relationship Id="rId9" Type="http://schemas.openxmlformats.org/officeDocument/2006/relationships/slide" Target="../slides/slide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grpSp>
        <p:nvGrpSpPr>
          <p:cNvPr id="11" name="Google Shape;11;p2"/>
          <p:cNvGrpSpPr/>
          <p:nvPr/>
        </p:nvGrpSpPr>
        <p:grpSpPr>
          <a:xfrm>
            <a:off x="0" y="0"/>
            <a:ext cx="14868591" cy="10287000"/>
            <a:chOff x="0" y="0"/>
            <a:chExt cx="9912394" cy="6858000"/>
          </a:xfrm>
        </p:grpSpPr>
        <p:sp>
          <p:nvSpPr>
            <p:cNvPr id="12" name="Google Shape;12;p2"/>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 name="Google Shape;13;p2"/>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 name="Google Shape;14;p2"/>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 name="Google Shape;15;p2"/>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 name="Google Shape;16;p2"/>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 name="Google Shape;17;p2"/>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 name="Google Shape;18;p2"/>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 name="Google Shape;19;p2"/>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 name="Google Shape;20;p2"/>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1" name="Google Shape;21;p2"/>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2" name="Google Shape;22;p2"/>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3" name="Google Shape;23;p2"/>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4" name="Google Shape;24;p2"/>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5" name="Google Shape;25;p2"/>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6" name="Google Shape;26;p2"/>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7" name="Google Shape;27;p2"/>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8" name="Google Shape;28;p2"/>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9" name="Google Shape;29;p2"/>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0" name="Google Shape;30;p2"/>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1" name="Google Shape;31;p2"/>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2" name="Google Shape;32;p2"/>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3" name="Google Shape;33;p2"/>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4" name="Google Shape;34;p2"/>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5" name="Google Shape;35;p2"/>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6" name="Google Shape;36;p2"/>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7" name="Google Shape;37;p2"/>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8" name="Google Shape;38;p2"/>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39" name="Google Shape;39;p2"/>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0" name="Google Shape;40;p2"/>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1" name="Google Shape;41;p2"/>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2" name="Google Shape;42;p2"/>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3" name="Google Shape;43;p2"/>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4" name="Google Shape;44;p2"/>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5" name="Google Shape;45;p2"/>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6" name="Google Shape;46;p2"/>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7" name="Google Shape;47;p2"/>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8" name="Google Shape;48;p2"/>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49" name="Google Shape;49;p2"/>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0" name="Google Shape;50;p2"/>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1" name="Google Shape;51;p2"/>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2" name="Google Shape;52;p2"/>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3" name="Google Shape;53;p2"/>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4" name="Google Shape;54;p2"/>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5" name="Google Shape;55;p2"/>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6" name="Google Shape;56;p2"/>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7" name="Google Shape;57;p2"/>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58" name="Google Shape;58;p2"/>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59" name="Google Shape;59;p2"/>
          <p:cNvGrpSpPr/>
          <p:nvPr/>
        </p:nvGrpSpPr>
        <p:grpSpPr>
          <a:xfrm>
            <a:off x="194441" y="555928"/>
            <a:ext cx="13949555" cy="9349529"/>
            <a:chOff x="129627" y="370618"/>
            <a:chExt cx="9299703" cy="6233019"/>
          </a:xfrm>
        </p:grpSpPr>
        <p:sp>
          <p:nvSpPr>
            <p:cNvPr id="60" name="Google Shape;60;p2"/>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1" name="Google Shape;61;p2"/>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2" name="Google Shape;62;p2"/>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3" name="Google Shape;63;p2"/>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4" name="Google Shape;64;p2"/>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5" name="Google Shape;65;p2"/>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6" name="Google Shape;66;p2"/>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7" name="Google Shape;67;p2"/>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8" name="Google Shape;68;p2"/>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69" name="Google Shape;69;p2"/>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0" name="Google Shape;70;p2"/>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1" name="Google Shape;71;p2"/>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2" name="Google Shape;72;p2"/>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3" name="Google Shape;73;p2"/>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4" name="Google Shape;74;p2"/>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5" name="Google Shape;75;p2"/>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6" name="Google Shape;76;p2"/>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7" name="Google Shape;77;p2"/>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8" name="Google Shape;78;p2"/>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79" name="Google Shape;79;p2"/>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0" name="Google Shape;80;p2"/>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1" name="Google Shape;81;p2"/>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2" name="Google Shape;82;p2"/>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3" name="Google Shape;83;p2"/>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4" name="Google Shape;84;p2"/>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5" name="Google Shape;85;p2"/>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6" name="Google Shape;86;p2"/>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7" name="Google Shape;87;p2"/>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8" name="Google Shape;88;p2"/>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 name="Google Shape;89;p2"/>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 name="Google Shape;90;p2"/>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 name="Google Shape;91;p2"/>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 name="Google Shape;92;p2"/>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 name="Google Shape;93;p2"/>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 name="Google Shape;94;p2"/>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 name="Google Shape;95;p2"/>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 name="Google Shape;96;p2"/>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 name="Google Shape;97;p2"/>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 name="Google Shape;98;p2"/>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 name="Google Shape;99;p2"/>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 name="Google Shape;100;p2"/>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 name="Google Shape;101;p2"/>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 name="Google Shape;102;p2"/>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 name="Google Shape;103;p2"/>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 name="Google Shape;104;p2"/>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 name="Google Shape;105;p2"/>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 name="Google Shape;106;p2"/>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 name="Google Shape;107;p2"/>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 name="Google Shape;108;p2"/>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 name="Google Shape;109;p2"/>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0" name="Google Shape;110;p2"/>
          <p:cNvSpPr/>
          <p:nvPr/>
        </p:nvSpPr>
        <p:spPr>
          <a:xfrm>
            <a:off x="2211300" y="1425150"/>
            <a:ext cx="1386540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11" name="Google Shape;111;p2"/>
          <p:cNvGrpSpPr/>
          <p:nvPr/>
        </p:nvGrpSpPr>
        <p:grpSpPr>
          <a:xfrm>
            <a:off x="496964" y="6669025"/>
            <a:ext cx="3467895" cy="2912900"/>
            <a:chOff x="2076453" y="1626619"/>
            <a:chExt cx="3249831" cy="2729734"/>
          </a:xfrm>
        </p:grpSpPr>
        <p:grpSp>
          <p:nvGrpSpPr>
            <p:cNvPr id="112" name="Google Shape;112;p2"/>
            <p:cNvGrpSpPr/>
            <p:nvPr/>
          </p:nvGrpSpPr>
          <p:grpSpPr>
            <a:xfrm>
              <a:off x="2076453" y="2309959"/>
              <a:ext cx="833410" cy="861198"/>
              <a:chOff x="2076453" y="2309959"/>
              <a:chExt cx="833410" cy="861198"/>
            </a:xfrm>
          </p:grpSpPr>
          <p:sp>
            <p:nvSpPr>
              <p:cNvPr id="113" name="Google Shape;113;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4" name="Google Shape;114;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5" name="Google Shape;115;p2"/>
            <p:cNvGrpSpPr/>
            <p:nvPr/>
          </p:nvGrpSpPr>
          <p:grpSpPr>
            <a:xfrm>
              <a:off x="2450412" y="1626619"/>
              <a:ext cx="1134652" cy="1350990"/>
              <a:chOff x="2450412" y="1626619"/>
              <a:chExt cx="1134652" cy="1350990"/>
            </a:xfrm>
          </p:grpSpPr>
          <p:sp>
            <p:nvSpPr>
              <p:cNvPr id="116" name="Google Shape;116;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7" name="Google Shape;117;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8" name="Google Shape;118;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9" name="Google Shape;119;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0" name="Google Shape;120;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1" name="Google Shape;121;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2" name="Google Shape;122;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3" name="Google Shape;123;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24" name="Google Shape;124;p2"/>
            <p:cNvGrpSpPr/>
            <p:nvPr/>
          </p:nvGrpSpPr>
          <p:grpSpPr>
            <a:xfrm>
              <a:off x="3468909" y="2291619"/>
              <a:ext cx="809625" cy="809625"/>
              <a:chOff x="3468909" y="2291619"/>
              <a:chExt cx="809625" cy="809625"/>
            </a:xfrm>
          </p:grpSpPr>
          <p:sp>
            <p:nvSpPr>
              <p:cNvPr id="125" name="Google Shape;125;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6" name="Google Shape;126;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27" name="Google Shape;127;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8" name="Google Shape;128;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29" name="Google Shape;129;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0" name="Google Shape;130;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1" name="Google Shape;131;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2" name="Google Shape;132;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3" name="Google Shape;133;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4" name="Google Shape;134;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35" name="Google Shape;135;p2"/>
            <p:cNvGrpSpPr/>
            <p:nvPr/>
          </p:nvGrpSpPr>
          <p:grpSpPr>
            <a:xfrm>
              <a:off x="4516659" y="2291619"/>
              <a:ext cx="809625" cy="809625"/>
              <a:chOff x="4516659" y="2291619"/>
              <a:chExt cx="809625" cy="809625"/>
            </a:xfrm>
          </p:grpSpPr>
          <p:sp>
            <p:nvSpPr>
              <p:cNvPr id="136" name="Google Shape;136;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7" name="Google Shape;137;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38" name="Google Shape;138;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39" name="Google Shape;139;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40" name="Google Shape;140;p2"/>
          <p:cNvGrpSpPr/>
          <p:nvPr/>
        </p:nvGrpSpPr>
        <p:grpSpPr>
          <a:xfrm>
            <a:off x="13804319" y="6120445"/>
            <a:ext cx="4483686" cy="3919284"/>
            <a:chOff x="5916127" y="1590589"/>
            <a:chExt cx="4201749" cy="3672836"/>
          </a:xfrm>
        </p:grpSpPr>
        <p:grpSp>
          <p:nvGrpSpPr>
            <p:cNvPr id="141" name="Google Shape;141;p2"/>
            <p:cNvGrpSpPr/>
            <p:nvPr/>
          </p:nvGrpSpPr>
          <p:grpSpPr>
            <a:xfrm>
              <a:off x="5916127" y="2814232"/>
              <a:ext cx="1535513" cy="2166104"/>
              <a:chOff x="5916127" y="2814232"/>
              <a:chExt cx="1535513" cy="2166104"/>
            </a:xfrm>
          </p:grpSpPr>
          <p:grpSp>
            <p:nvGrpSpPr>
              <p:cNvPr id="142" name="Google Shape;142;p2"/>
              <p:cNvGrpSpPr/>
              <p:nvPr/>
            </p:nvGrpSpPr>
            <p:grpSpPr>
              <a:xfrm>
                <a:off x="6331772" y="4075467"/>
                <a:ext cx="1082944" cy="904869"/>
                <a:chOff x="6331772" y="4075467"/>
                <a:chExt cx="1082944" cy="904869"/>
              </a:xfrm>
            </p:grpSpPr>
            <p:sp>
              <p:nvSpPr>
                <p:cNvPr id="143" name="Google Shape;143;p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4" name="Google Shape;144;p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45" name="Google Shape;145;p2"/>
              <p:cNvGrpSpPr/>
              <p:nvPr/>
            </p:nvGrpSpPr>
            <p:grpSpPr>
              <a:xfrm>
                <a:off x="5916127" y="2814232"/>
                <a:ext cx="1535513" cy="1411057"/>
                <a:chOff x="5916127" y="2814232"/>
                <a:chExt cx="1535513" cy="1411057"/>
              </a:xfrm>
            </p:grpSpPr>
            <p:sp>
              <p:nvSpPr>
                <p:cNvPr id="146" name="Google Shape;146;p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47" name="Google Shape;147;p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148" name="Google Shape;148;p2"/>
            <p:cNvGrpSpPr/>
            <p:nvPr/>
          </p:nvGrpSpPr>
          <p:grpSpPr>
            <a:xfrm>
              <a:off x="6040232" y="3501675"/>
              <a:ext cx="1171621" cy="1354244"/>
              <a:chOff x="6040232" y="3501675"/>
              <a:chExt cx="1171621" cy="1354244"/>
            </a:xfrm>
          </p:grpSpPr>
          <p:sp>
            <p:nvSpPr>
              <p:cNvPr id="149" name="Google Shape;149;p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0" name="Google Shape;150;p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51" name="Google Shape;151;p2"/>
            <p:cNvGrpSpPr/>
            <p:nvPr/>
          </p:nvGrpSpPr>
          <p:grpSpPr>
            <a:xfrm>
              <a:off x="8582268" y="2814463"/>
              <a:ext cx="1535608" cy="2165872"/>
              <a:chOff x="8582268" y="2814463"/>
              <a:chExt cx="1535608" cy="2165872"/>
            </a:xfrm>
          </p:grpSpPr>
          <p:grpSp>
            <p:nvGrpSpPr>
              <p:cNvPr id="152" name="Google Shape;152;p2"/>
              <p:cNvGrpSpPr/>
              <p:nvPr/>
            </p:nvGrpSpPr>
            <p:grpSpPr>
              <a:xfrm>
                <a:off x="8619191" y="4075403"/>
                <a:ext cx="1082950" cy="904932"/>
                <a:chOff x="8619191" y="4075403"/>
                <a:chExt cx="1082950" cy="904932"/>
              </a:xfrm>
            </p:grpSpPr>
            <p:sp>
              <p:nvSpPr>
                <p:cNvPr id="153" name="Google Shape;153;p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4" name="Google Shape;154;p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55" name="Google Shape;155;p2"/>
              <p:cNvGrpSpPr/>
              <p:nvPr/>
            </p:nvGrpSpPr>
            <p:grpSpPr>
              <a:xfrm>
                <a:off x="8582268" y="2814463"/>
                <a:ext cx="1535608" cy="1410826"/>
                <a:chOff x="8582268" y="2814463"/>
                <a:chExt cx="1535608" cy="1410826"/>
              </a:xfrm>
            </p:grpSpPr>
            <p:sp>
              <p:nvSpPr>
                <p:cNvPr id="156" name="Google Shape;156;p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57" name="Google Shape;157;p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158" name="Google Shape;158;p2"/>
            <p:cNvGrpSpPr/>
            <p:nvPr/>
          </p:nvGrpSpPr>
          <p:grpSpPr>
            <a:xfrm>
              <a:off x="8812053" y="3501675"/>
              <a:ext cx="1171620" cy="1354244"/>
              <a:chOff x="8812053" y="3501675"/>
              <a:chExt cx="1171620" cy="1354244"/>
            </a:xfrm>
          </p:grpSpPr>
          <p:sp>
            <p:nvSpPr>
              <p:cNvPr id="159" name="Google Shape;159;p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0" name="Google Shape;160;p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61" name="Google Shape;161;p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2" name="Google Shape;162;p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3" name="Google Shape;163;p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4" name="Google Shape;164;p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65" name="Google Shape;165;p2"/>
            <p:cNvGrpSpPr/>
            <p:nvPr/>
          </p:nvGrpSpPr>
          <p:grpSpPr>
            <a:xfrm>
              <a:off x="7116984" y="2129694"/>
              <a:ext cx="809625" cy="809624"/>
              <a:chOff x="7116984" y="2129694"/>
              <a:chExt cx="809625" cy="809624"/>
            </a:xfrm>
          </p:grpSpPr>
          <p:sp>
            <p:nvSpPr>
              <p:cNvPr id="166" name="Google Shape;166;p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7" name="Google Shape;167;p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68" name="Google Shape;168;p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69" name="Google Shape;169;p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0" name="Google Shape;170;p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1" name="Google Shape;171;p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2" name="Google Shape;172;p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3" name="Google Shape;173;p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4" name="Google Shape;174;p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75" name="Google Shape;175;p2"/>
            <p:cNvGrpSpPr/>
            <p:nvPr/>
          </p:nvGrpSpPr>
          <p:grpSpPr>
            <a:xfrm>
              <a:off x="8164734" y="2129694"/>
              <a:ext cx="809625" cy="809624"/>
              <a:chOff x="8164734" y="2129694"/>
              <a:chExt cx="809625" cy="809624"/>
            </a:xfrm>
          </p:grpSpPr>
          <p:sp>
            <p:nvSpPr>
              <p:cNvPr id="176" name="Google Shape;176;p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77" name="Google Shape;177;p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78" name="Google Shape;178;p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79" name="Google Shape;179;p2"/>
          <p:cNvGrpSpPr/>
          <p:nvPr/>
        </p:nvGrpSpPr>
        <p:grpSpPr>
          <a:xfrm flipH="1">
            <a:off x="14476326" y="201812"/>
            <a:ext cx="3467895" cy="2912900"/>
            <a:chOff x="2076453" y="1626619"/>
            <a:chExt cx="3249831" cy="2729734"/>
          </a:xfrm>
        </p:grpSpPr>
        <p:grpSp>
          <p:nvGrpSpPr>
            <p:cNvPr id="180" name="Google Shape;180;p2"/>
            <p:cNvGrpSpPr/>
            <p:nvPr/>
          </p:nvGrpSpPr>
          <p:grpSpPr>
            <a:xfrm>
              <a:off x="2076453" y="2309959"/>
              <a:ext cx="833410" cy="861198"/>
              <a:chOff x="2076453" y="2309959"/>
              <a:chExt cx="833410" cy="861198"/>
            </a:xfrm>
          </p:grpSpPr>
          <p:sp>
            <p:nvSpPr>
              <p:cNvPr id="181" name="Google Shape;181;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2" name="Google Shape;182;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83" name="Google Shape;183;p2"/>
            <p:cNvGrpSpPr/>
            <p:nvPr/>
          </p:nvGrpSpPr>
          <p:grpSpPr>
            <a:xfrm>
              <a:off x="2450412" y="1626619"/>
              <a:ext cx="1134652" cy="1350990"/>
              <a:chOff x="2450412" y="1626619"/>
              <a:chExt cx="1134652" cy="1350990"/>
            </a:xfrm>
          </p:grpSpPr>
          <p:sp>
            <p:nvSpPr>
              <p:cNvPr id="184" name="Google Shape;184;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5" name="Google Shape;185;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86" name="Google Shape;186;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7" name="Google Shape;187;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8" name="Google Shape;188;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89" name="Google Shape;189;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0" name="Google Shape;190;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1" name="Google Shape;191;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92" name="Google Shape;192;p2"/>
            <p:cNvGrpSpPr/>
            <p:nvPr/>
          </p:nvGrpSpPr>
          <p:grpSpPr>
            <a:xfrm>
              <a:off x="3468909" y="2291619"/>
              <a:ext cx="809625" cy="809625"/>
              <a:chOff x="3468909" y="2291619"/>
              <a:chExt cx="809625" cy="809625"/>
            </a:xfrm>
          </p:grpSpPr>
          <p:sp>
            <p:nvSpPr>
              <p:cNvPr id="193" name="Google Shape;193;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4" name="Google Shape;194;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95" name="Google Shape;195;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6" name="Google Shape;196;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7" name="Google Shape;197;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8" name="Google Shape;198;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99" name="Google Shape;199;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0" name="Google Shape;200;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1" name="Google Shape;201;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2" name="Google Shape;202;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203" name="Google Shape;203;p2"/>
            <p:cNvGrpSpPr/>
            <p:nvPr/>
          </p:nvGrpSpPr>
          <p:grpSpPr>
            <a:xfrm>
              <a:off x="4516659" y="2291619"/>
              <a:ext cx="809625" cy="809625"/>
              <a:chOff x="4516659" y="2291619"/>
              <a:chExt cx="809625" cy="809625"/>
            </a:xfrm>
          </p:grpSpPr>
          <p:sp>
            <p:nvSpPr>
              <p:cNvPr id="204" name="Google Shape;204;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5" name="Google Shape;205;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206" name="Google Shape;206;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207" name="Google Shape;207;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208" name="Google Shape;208;p2"/>
          <p:cNvSpPr txBox="1">
            <a:spLocks noGrp="1"/>
          </p:cNvSpPr>
          <p:nvPr>
            <p:ph type="title"/>
          </p:nvPr>
        </p:nvSpPr>
        <p:spPr>
          <a:xfrm>
            <a:off x="2650725" y="2915775"/>
            <a:ext cx="12986550" cy="3998250"/>
          </a:xfrm>
          <a:prstGeom prst="rect">
            <a:avLst/>
          </a:prstGeom>
        </p:spPr>
        <p:txBody>
          <a:bodyPr spcFirstLastPara="1" wrap="square" lIns="121900" tIns="121900" rIns="121900" bIns="121900" anchor="t" anchorCtr="0">
            <a:noAutofit/>
          </a:bodyPr>
          <a:lstStyle>
            <a:lvl1pPr lvl="0" algn="ctr">
              <a:spcBef>
                <a:spcPts val="0"/>
              </a:spcBef>
              <a:spcAft>
                <a:spcPts val="0"/>
              </a:spcAft>
              <a:buSzPts val="8500"/>
              <a:buNone/>
              <a:defRPr sz="12750"/>
            </a:lvl1pPr>
            <a:lvl2pPr lvl="1" algn="ctr">
              <a:spcBef>
                <a:spcPts val="0"/>
              </a:spcBef>
              <a:spcAft>
                <a:spcPts val="0"/>
              </a:spcAft>
              <a:buSzPts val="7000"/>
              <a:buNone/>
              <a:defRPr sz="10500"/>
            </a:lvl2pPr>
            <a:lvl3pPr lvl="2" algn="ctr">
              <a:spcBef>
                <a:spcPts val="0"/>
              </a:spcBef>
              <a:spcAft>
                <a:spcPts val="0"/>
              </a:spcAft>
              <a:buSzPts val="7000"/>
              <a:buNone/>
              <a:defRPr sz="10500"/>
            </a:lvl3pPr>
            <a:lvl4pPr lvl="3" algn="ctr">
              <a:spcBef>
                <a:spcPts val="0"/>
              </a:spcBef>
              <a:spcAft>
                <a:spcPts val="0"/>
              </a:spcAft>
              <a:buSzPts val="7000"/>
              <a:buNone/>
              <a:defRPr sz="10500"/>
            </a:lvl4pPr>
            <a:lvl5pPr lvl="4" algn="ctr">
              <a:spcBef>
                <a:spcPts val="0"/>
              </a:spcBef>
              <a:spcAft>
                <a:spcPts val="0"/>
              </a:spcAft>
              <a:buSzPts val="7000"/>
              <a:buNone/>
              <a:defRPr sz="10500"/>
            </a:lvl5pPr>
            <a:lvl6pPr lvl="5" algn="ctr">
              <a:spcBef>
                <a:spcPts val="0"/>
              </a:spcBef>
              <a:spcAft>
                <a:spcPts val="0"/>
              </a:spcAft>
              <a:buSzPts val="7000"/>
              <a:buNone/>
              <a:defRPr sz="10500"/>
            </a:lvl6pPr>
            <a:lvl7pPr lvl="6" algn="ctr">
              <a:spcBef>
                <a:spcPts val="0"/>
              </a:spcBef>
              <a:spcAft>
                <a:spcPts val="0"/>
              </a:spcAft>
              <a:buSzPts val="7000"/>
              <a:buNone/>
              <a:defRPr sz="10500"/>
            </a:lvl7pPr>
            <a:lvl8pPr lvl="7" algn="ctr">
              <a:spcBef>
                <a:spcPts val="0"/>
              </a:spcBef>
              <a:spcAft>
                <a:spcPts val="0"/>
              </a:spcAft>
              <a:buSzPts val="7000"/>
              <a:buNone/>
              <a:defRPr sz="10500"/>
            </a:lvl8pPr>
            <a:lvl9pPr lvl="8" algn="ctr">
              <a:spcBef>
                <a:spcPts val="0"/>
              </a:spcBef>
              <a:spcAft>
                <a:spcPts val="0"/>
              </a:spcAft>
              <a:buSzPts val="7000"/>
              <a:buNone/>
              <a:defRPr sz="10500"/>
            </a:lvl9pPr>
          </a:lstStyle>
          <a:p>
            <a:endParaRPr/>
          </a:p>
        </p:txBody>
      </p:sp>
      <p:sp>
        <p:nvSpPr>
          <p:cNvPr id="209" name="Google Shape;209;p2"/>
          <p:cNvSpPr txBox="1">
            <a:spLocks noGrp="1"/>
          </p:cNvSpPr>
          <p:nvPr>
            <p:ph type="subTitle" idx="1"/>
          </p:nvPr>
        </p:nvSpPr>
        <p:spPr>
          <a:xfrm>
            <a:off x="2247375" y="7201350"/>
            <a:ext cx="13762350" cy="79515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3150"/>
              </a:spcBef>
              <a:spcAft>
                <a:spcPts val="0"/>
              </a:spcAft>
              <a:buSzPts val="1900"/>
              <a:buNone/>
              <a:defRPr/>
            </a:lvl2pPr>
            <a:lvl3pPr lvl="2" algn="ctr">
              <a:spcBef>
                <a:spcPts val="3150"/>
              </a:spcBef>
              <a:spcAft>
                <a:spcPts val="0"/>
              </a:spcAft>
              <a:buSzPts val="1900"/>
              <a:buNone/>
              <a:defRPr/>
            </a:lvl3pPr>
            <a:lvl4pPr lvl="3" algn="ctr">
              <a:spcBef>
                <a:spcPts val="3150"/>
              </a:spcBef>
              <a:spcAft>
                <a:spcPts val="0"/>
              </a:spcAft>
              <a:buSzPts val="1900"/>
              <a:buNone/>
              <a:defRPr/>
            </a:lvl4pPr>
            <a:lvl5pPr lvl="4" algn="ctr">
              <a:spcBef>
                <a:spcPts val="3150"/>
              </a:spcBef>
              <a:spcAft>
                <a:spcPts val="0"/>
              </a:spcAft>
              <a:buSzPts val="1900"/>
              <a:buNone/>
              <a:defRPr/>
            </a:lvl5pPr>
            <a:lvl6pPr lvl="5" algn="ctr">
              <a:spcBef>
                <a:spcPts val="3150"/>
              </a:spcBef>
              <a:spcAft>
                <a:spcPts val="0"/>
              </a:spcAft>
              <a:buSzPts val="1900"/>
              <a:buNone/>
              <a:defRPr/>
            </a:lvl6pPr>
            <a:lvl7pPr lvl="6" algn="ctr">
              <a:spcBef>
                <a:spcPts val="3150"/>
              </a:spcBef>
              <a:spcAft>
                <a:spcPts val="0"/>
              </a:spcAft>
              <a:buSzPts val="1900"/>
              <a:buNone/>
              <a:defRPr/>
            </a:lvl7pPr>
            <a:lvl8pPr lvl="7" algn="ctr">
              <a:spcBef>
                <a:spcPts val="3150"/>
              </a:spcBef>
              <a:spcAft>
                <a:spcPts val="0"/>
              </a:spcAft>
              <a:buSzPts val="1900"/>
              <a:buNone/>
              <a:defRPr/>
            </a:lvl8pPr>
            <a:lvl9pPr lvl="8" algn="ctr">
              <a:spcBef>
                <a:spcPts val="3150"/>
              </a:spcBef>
              <a:spcAft>
                <a:spcPts val="3150"/>
              </a:spcAft>
              <a:buSzPts val="1900"/>
              <a:buNone/>
              <a:defRPr/>
            </a:lvl9pPr>
          </a:lstStyle>
          <a:p>
            <a:endParaRPr/>
          </a:p>
        </p:txBody>
      </p:sp>
      <p:sp>
        <p:nvSpPr>
          <p:cNvPr id="210" name="Google Shape;210;p2"/>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209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623475" y="631657"/>
            <a:ext cx="17041050" cy="1845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7500"/>
            </a:lvl1pPr>
            <a:lvl2pPr lvl="1" algn="ctr" rtl="0">
              <a:spcBef>
                <a:spcPts val="0"/>
              </a:spcBef>
              <a:spcAft>
                <a:spcPts val="0"/>
              </a:spcAft>
              <a:buSzPts val="7000"/>
              <a:buNone/>
              <a:defRPr sz="10500"/>
            </a:lvl2pPr>
            <a:lvl3pPr lvl="2" algn="ctr" rtl="0">
              <a:spcBef>
                <a:spcPts val="0"/>
              </a:spcBef>
              <a:spcAft>
                <a:spcPts val="0"/>
              </a:spcAft>
              <a:buSzPts val="7000"/>
              <a:buNone/>
              <a:defRPr sz="10500"/>
            </a:lvl3pPr>
            <a:lvl4pPr lvl="3" algn="ctr" rtl="0">
              <a:spcBef>
                <a:spcPts val="0"/>
              </a:spcBef>
              <a:spcAft>
                <a:spcPts val="0"/>
              </a:spcAft>
              <a:buSzPts val="7000"/>
              <a:buNone/>
              <a:defRPr sz="10500"/>
            </a:lvl4pPr>
            <a:lvl5pPr lvl="4" algn="ctr" rtl="0">
              <a:spcBef>
                <a:spcPts val="0"/>
              </a:spcBef>
              <a:spcAft>
                <a:spcPts val="0"/>
              </a:spcAft>
              <a:buSzPts val="7000"/>
              <a:buNone/>
              <a:defRPr sz="10500"/>
            </a:lvl5pPr>
            <a:lvl6pPr lvl="5" algn="ctr" rtl="0">
              <a:spcBef>
                <a:spcPts val="0"/>
              </a:spcBef>
              <a:spcAft>
                <a:spcPts val="0"/>
              </a:spcAft>
              <a:buSzPts val="7000"/>
              <a:buNone/>
              <a:defRPr sz="10500"/>
            </a:lvl6pPr>
            <a:lvl7pPr lvl="6" algn="ctr" rtl="0">
              <a:spcBef>
                <a:spcPts val="0"/>
              </a:spcBef>
              <a:spcAft>
                <a:spcPts val="0"/>
              </a:spcAft>
              <a:buSzPts val="7000"/>
              <a:buNone/>
              <a:defRPr sz="10500"/>
            </a:lvl7pPr>
            <a:lvl8pPr lvl="7" algn="ctr" rtl="0">
              <a:spcBef>
                <a:spcPts val="0"/>
              </a:spcBef>
              <a:spcAft>
                <a:spcPts val="0"/>
              </a:spcAft>
              <a:buSzPts val="7000"/>
              <a:buNone/>
              <a:defRPr sz="10500"/>
            </a:lvl8pPr>
            <a:lvl9pPr lvl="8" algn="ctr" rtl="0">
              <a:spcBef>
                <a:spcPts val="0"/>
              </a:spcBef>
              <a:spcAft>
                <a:spcPts val="0"/>
              </a:spcAft>
              <a:buSzPts val="7000"/>
              <a:buNone/>
              <a:defRPr sz="10500"/>
            </a:lvl9pPr>
          </a:lstStyle>
          <a:p>
            <a:endParaRPr/>
          </a:p>
        </p:txBody>
      </p:sp>
    </p:spTree>
    <p:extLst>
      <p:ext uri="{BB962C8B-B14F-4D97-AF65-F5344CB8AC3E}">
        <p14:creationId xmlns:p14="http://schemas.microsoft.com/office/powerpoint/2010/main" val="392699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884"/>
        <p:cNvGrpSpPr/>
        <p:nvPr/>
      </p:nvGrpSpPr>
      <p:grpSpPr>
        <a:xfrm>
          <a:off x="0" y="0"/>
          <a:ext cx="0" cy="0"/>
          <a:chOff x="0" y="0"/>
          <a:chExt cx="0" cy="0"/>
        </a:xfrm>
      </p:grpSpPr>
      <p:sp>
        <p:nvSpPr>
          <p:cNvPr id="885" name="Google Shape;885;p11"/>
          <p:cNvSpPr/>
          <p:nvPr/>
        </p:nvSpPr>
        <p:spPr>
          <a:xfrm flipH="1">
            <a:off x="0" y="0"/>
            <a:ext cx="18288000" cy="10287000"/>
          </a:xfrm>
          <a:custGeom>
            <a:avLst/>
            <a:gdLst/>
            <a:ahLst/>
            <a:cxnLst/>
            <a:rect l="l" t="t" r="r" b="b"/>
            <a:pathLst>
              <a:path w="12192000" h="6858000" extrusionOk="0">
                <a:moveTo>
                  <a:pt x="3918285" y="5943611"/>
                </a:moveTo>
                <a:cubicBezTo>
                  <a:pt x="3840702" y="5942948"/>
                  <a:pt x="3763119" y="5962178"/>
                  <a:pt x="3692830" y="6001964"/>
                </a:cubicBezTo>
                <a:lnTo>
                  <a:pt x="2163169" y="6858000"/>
                </a:lnTo>
                <a:lnTo>
                  <a:pt x="5654749" y="6858000"/>
                </a:lnTo>
                <a:lnTo>
                  <a:pt x="4143743" y="6004615"/>
                </a:lnTo>
                <a:cubicBezTo>
                  <a:pt x="4073453" y="5964829"/>
                  <a:pt x="3995869" y="5944273"/>
                  <a:pt x="3918285" y="5943611"/>
                </a:cubicBezTo>
                <a:close/>
                <a:moveTo>
                  <a:pt x="12071685" y="5943610"/>
                </a:moveTo>
                <a:cubicBezTo>
                  <a:pt x="11994101" y="5942948"/>
                  <a:pt x="11916518" y="5962178"/>
                  <a:pt x="11846229" y="6001964"/>
                </a:cubicBezTo>
                <a:lnTo>
                  <a:pt x="10316568" y="6858000"/>
                </a:lnTo>
                <a:lnTo>
                  <a:pt x="12192000" y="6858000"/>
                </a:lnTo>
                <a:lnTo>
                  <a:pt x="12192000" y="5961434"/>
                </a:lnTo>
                <a:lnTo>
                  <a:pt x="12187148" y="5959442"/>
                </a:lnTo>
                <a:cubicBezTo>
                  <a:pt x="12149268" y="5949246"/>
                  <a:pt x="12110476" y="5943942"/>
                  <a:pt x="12071685" y="5943610"/>
                </a:cubicBezTo>
                <a:close/>
                <a:moveTo>
                  <a:pt x="964314" y="0"/>
                </a:moveTo>
                <a:lnTo>
                  <a:pt x="0" y="0"/>
                </a:lnTo>
                <a:lnTo>
                  <a:pt x="0" y="6858000"/>
                </a:lnTo>
                <a:lnTo>
                  <a:pt x="1011653" y="6858000"/>
                </a:lnTo>
                <a:lnTo>
                  <a:pt x="3342792" y="5568976"/>
                </a:lnTo>
                <a:cubicBezTo>
                  <a:pt x="3488677" y="5486750"/>
                  <a:pt x="3581511" y="5332909"/>
                  <a:pt x="3581511" y="5165807"/>
                </a:cubicBezTo>
                <a:lnTo>
                  <a:pt x="3581511" y="1749482"/>
                </a:lnTo>
                <a:cubicBezTo>
                  <a:pt x="3581511" y="1582378"/>
                  <a:pt x="3491328" y="1428537"/>
                  <a:pt x="3348097" y="1346311"/>
                </a:cubicBezTo>
                <a:close/>
                <a:moveTo>
                  <a:pt x="5595194" y="0"/>
                </a:moveTo>
                <a:lnTo>
                  <a:pt x="2163864" y="0"/>
                </a:lnTo>
                <a:lnTo>
                  <a:pt x="3580448" y="850913"/>
                </a:lnTo>
                <a:cubicBezTo>
                  <a:pt x="3721028" y="935790"/>
                  <a:pt x="3898739" y="938441"/>
                  <a:pt x="4041970" y="858869"/>
                </a:cubicBezTo>
                <a:close/>
                <a:moveTo>
                  <a:pt x="9153163" y="0"/>
                </a:moveTo>
                <a:lnTo>
                  <a:pt x="6617567" y="0"/>
                </a:lnTo>
                <a:lnTo>
                  <a:pt x="4552738" y="1155530"/>
                </a:lnTo>
                <a:cubicBezTo>
                  <a:pt x="4406835" y="1237766"/>
                  <a:pt x="4316644" y="1391623"/>
                  <a:pt x="4316644" y="1558743"/>
                </a:cubicBezTo>
                <a:lnTo>
                  <a:pt x="4316644" y="5174390"/>
                </a:lnTo>
                <a:cubicBezTo>
                  <a:pt x="4316644" y="5336207"/>
                  <a:pt x="4401531" y="5487410"/>
                  <a:pt x="4542126" y="5569645"/>
                </a:cubicBezTo>
                <a:lnTo>
                  <a:pt x="6686954" y="6858000"/>
                </a:lnTo>
                <a:lnTo>
                  <a:pt x="9202090" y="6858000"/>
                </a:lnTo>
                <a:lnTo>
                  <a:pt x="11532021" y="5569645"/>
                </a:lnTo>
                <a:cubicBezTo>
                  <a:pt x="11677921" y="5487410"/>
                  <a:pt x="11770765" y="5333553"/>
                  <a:pt x="11770765" y="5166433"/>
                </a:cubicBezTo>
                <a:lnTo>
                  <a:pt x="11770765" y="1749740"/>
                </a:lnTo>
                <a:cubicBezTo>
                  <a:pt x="11770765" y="1582618"/>
                  <a:pt x="11680573" y="1428761"/>
                  <a:pt x="11537327" y="1346526"/>
                </a:cubicBezTo>
                <a:close/>
                <a:moveTo>
                  <a:pt x="12192000" y="0"/>
                </a:moveTo>
                <a:lnTo>
                  <a:pt x="10317262" y="0"/>
                </a:lnTo>
                <a:lnTo>
                  <a:pt x="11733847" y="850914"/>
                </a:lnTo>
                <a:cubicBezTo>
                  <a:pt x="11839282" y="914572"/>
                  <a:pt x="11965603" y="931978"/>
                  <a:pt x="12082600" y="903133"/>
                </a:cubicBezTo>
                <a:lnTo>
                  <a:pt x="12192000" y="860193"/>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86" name="Google Shape;886;p11"/>
          <p:cNvSpPr/>
          <p:nvPr/>
        </p:nvSpPr>
        <p:spPr>
          <a:xfrm>
            <a:off x="364463" y="1425150"/>
            <a:ext cx="11694150" cy="7436700"/>
          </a:xfrm>
          <a:prstGeom prst="roundRect">
            <a:avLst>
              <a:gd name="adj" fmla="val 4504"/>
            </a:avLst>
          </a:prstGeom>
          <a:solidFill>
            <a:srgbClr val="FFFFFF">
              <a:alpha val="58819"/>
            </a:srgbClr>
          </a:solidFill>
          <a:ln w="76200"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887" name="Google Shape;887;p11"/>
          <p:cNvGrpSpPr/>
          <p:nvPr/>
        </p:nvGrpSpPr>
        <p:grpSpPr>
          <a:xfrm flipH="1">
            <a:off x="11231451" y="2498351"/>
            <a:ext cx="6856818" cy="5759466"/>
            <a:chOff x="2076453" y="1626619"/>
            <a:chExt cx="3249831" cy="2729734"/>
          </a:xfrm>
        </p:grpSpPr>
        <p:grpSp>
          <p:nvGrpSpPr>
            <p:cNvPr id="888" name="Google Shape;888;p11"/>
            <p:cNvGrpSpPr/>
            <p:nvPr/>
          </p:nvGrpSpPr>
          <p:grpSpPr>
            <a:xfrm>
              <a:off x="2076453" y="2309959"/>
              <a:ext cx="833410" cy="861198"/>
              <a:chOff x="2076453" y="2309959"/>
              <a:chExt cx="833410" cy="861198"/>
            </a:xfrm>
          </p:grpSpPr>
          <p:sp>
            <p:nvSpPr>
              <p:cNvPr id="889" name="Google Shape;889;p11"/>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0" name="Google Shape;890;p11"/>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891" name="Google Shape;891;p11"/>
            <p:cNvGrpSpPr/>
            <p:nvPr/>
          </p:nvGrpSpPr>
          <p:grpSpPr>
            <a:xfrm>
              <a:off x="2450412" y="1626619"/>
              <a:ext cx="1134652" cy="1350990"/>
              <a:chOff x="2450412" y="1626619"/>
              <a:chExt cx="1134652" cy="1350990"/>
            </a:xfrm>
          </p:grpSpPr>
          <p:sp>
            <p:nvSpPr>
              <p:cNvPr id="892" name="Google Shape;892;p11"/>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3" name="Google Shape;893;p11"/>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894" name="Google Shape;894;p11"/>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5" name="Google Shape;895;p11"/>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6" name="Google Shape;896;p11"/>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7" name="Google Shape;897;p11"/>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8" name="Google Shape;898;p11"/>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899" name="Google Shape;899;p11"/>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00" name="Google Shape;900;p11"/>
            <p:cNvGrpSpPr/>
            <p:nvPr/>
          </p:nvGrpSpPr>
          <p:grpSpPr>
            <a:xfrm>
              <a:off x="3468909" y="2291619"/>
              <a:ext cx="809625" cy="809625"/>
              <a:chOff x="3468909" y="2291619"/>
              <a:chExt cx="809625" cy="809625"/>
            </a:xfrm>
          </p:grpSpPr>
          <p:sp>
            <p:nvSpPr>
              <p:cNvPr id="901" name="Google Shape;901;p11"/>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2" name="Google Shape;902;p11"/>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03" name="Google Shape;903;p11"/>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4" name="Google Shape;904;p11"/>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5" name="Google Shape;905;p11"/>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6" name="Google Shape;906;p11"/>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7" name="Google Shape;907;p11"/>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8" name="Google Shape;908;p11"/>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09" name="Google Shape;909;p11"/>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0" name="Google Shape;910;p11"/>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11" name="Google Shape;911;p11"/>
            <p:cNvGrpSpPr/>
            <p:nvPr/>
          </p:nvGrpSpPr>
          <p:grpSpPr>
            <a:xfrm>
              <a:off x="4516659" y="2291619"/>
              <a:ext cx="809625" cy="809625"/>
              <a:chOff x="4516659" y="2291619"/>
              <a:chExt cx="809625" cy="809625"/>
            </a:xfrm>
          </p:grpSpPr>
          <p:sp>
            <p:nvSpPr>
              <p:cNvPr id="912" name="Google Shape;912;p11"/>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3" name="Google Shape;913;p11"/>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14" name="Google Shape;914;p11"/>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15" name="Google Shape;915;p11"/>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16" name="Google Shape;916;p11"/>
          <p:cNvSpPr txBox="1">
            <a:spLocks noGrp="1"/>
          </p:cNvSpPr>
          <p:nvPr>
            <p:ph type="title"/>
          </p:nvPr>
        </p:nvSpPr>
        <p:spPr>
          <a:xfrm>
            <a:off x="1835438" y="2005613"/>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17" name="Google Shape;917;p11"/>
          <p:cNvSpPr txBox="1">
            <a:spLocks noGrp="1"/>
          </p:cNvSpPr>
          <p:nvPr>
            <p:ph type="body" idx="1"/>
          </p:nvPr>
        </p:nvSpPr>
        <p:spPr>
          <a:xfrm>
            <a:off x="1835588" y="3284138"/>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918" name="Google Shape;918;p11">
            <a:hlinkClick r:id="rId2" action="ppaction://hlinksldjump"/>
          </p:cNvPr>
          <p:cNvSpPr/>
          <p:nvPr/>
        </p:nvSpPr>
        <p:spPr>
          <a:xfrm>
            <a:off x="5743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919" name="Google Shape;919;p11"/>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0279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920"/>
        <p:cNvGrpSpPr/>
        <p:nvPr/>
      </p:nvGrpSpPr>
      <p:grpSpPr>
        <a:xfrm>
          <a:off x="0" y="0"/>
          <a:ext cx="0" cy="0"/>
          <a:chOff x="0" y="0"/>
          <a:chExt cx="0" cy="0"/>
        </a:xfrm>
      </p:grpSpPr>
      <p:sp>
        <p:nvSpPr>
          <p:cNvPr id="921" name="Google Shape;921;p12"/>
          <p:cNvSpPr/>
          <p:nvPr/>
        </p:nvSpPr>
        <p:spPr>
          <a:xfrm>
            <a:off x="0" y="0"/>
            <a:ext cx="18288000" cy="10287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2" name="Google Shape;922;p12"/>
          <p:cNvSpPr/>
          <p:nvPr/>
        </p:nvSpPr>
        <p:spPr>
          <a:xfrm>
            <a:off x="6212051" y="1425150"/>
            <a:ext cx="1169415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sp>
        <p:nvSpPr>
          <p:cNvPr id="923" name="Google Shape;923;p12"/>
          <p:cNvSpPr txBox="1">
            <a:spLocks noGrp="1"/>
          </p:cNvSpPr>
          <p:nvPr>
            <p:ph type="title"/>
          </p:nvPr>
        </p:nvSpPr>
        <p:spPr>
          <a:xfrm>
            <a:off x="7758638" y="2005650"/>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24" name="Google Shape;924;p12"/>
          <p:cNvSpPr txBox="1">
            <a:spLocks noGrp="1"/>
          </p:cNvSpPr>
          <p:nvPr>
            <p:ph type="body" idx="1"/>
          </p:nvPr>
        </p:nvSpPr>
        <p:spPr>
          <a:xfrm>
            <a:off x="7758788" y="3284175"/>
            <a:ext cx="8752050" cy="4997250"/>
          </a:xfrm>
          <a:prstGeom prst="rect">
            <a:avLst/>
          </a:prstGeom>
        </p:spPr>
        <p:txBody>
          <a:bodyPr spcFirstLastPara="1" wrap="square" lIns="121900" tIns="121900" rIns="121900" bIns="121900" anchor="ctr" anchorCtr="0">
            <a:noAutofit/>
          </a:bodyPr>
          <a:lstStyle>
            <a:lvl1pPr marL="685800" lvl="0" indent="-523875" algn="ctr">
              <a:spcBef>
                <a:spcPts val="0"/>
              </a:spcBef>
              <a:spcAft>
                <a:spcPts val="0"/>
              </a:spcAft>
              <a:buSzPts val="1900"/>
              <a:buChar char="●"/>
              <a:defRPr/>
            </a:lvl1pPr>
            <a:lvl2pPr marL="1371600" lvl="1" indent="-523875" algn="ctr">
              <a:spcBef>
                <a:spcPts val="3150"/>
              </a:spcBef>
              <a:spcAft>
                <a:spcPts val="0"/>
              </a:spcAft>
              <a:buSzPts val="1900"/>
              <a:buChar char="○"/>
              <a:defRPr/>
            </a:lvl2pPr>
            <a:lvl3pPr marL="2057400" lvl="2" indent="-523875" algn="ctr">
              <a:spcBef>
                <a:spcPts val="3150"/>
              </a:spcBef>
              <a:spcAft>
                <a:spcPts val="0"/>
              </a:spcAft>
              <a:buSzPts val="1900"/>
              <a:buChar char="■"/>
              <a:defRPr/>
            </a:lvl3pPr>
            <a:lvl4pPr marL="2743200" lvl="3" indent="-523875" algn="ctr">
              <a:spcBef>
                <a:spcPts val="3150"/>
              </a:spcBef>
              <a:spcAft>
                <a:spcPts val="0"/>
              </a:spcAft>
              <a:buSzPts val="1900"/>
              <a:buChar char="●"/>
              <a:defRPr/>
            </a:lvl4pPr>
            <a:lvl5pPr marL="3429000" lvl="4" indent="-523875" algn="ctr">
              <a:spcBef>
                <a:spcPts val="3150"/>
              </a:spcBef>
              <a:spcAft>
                <a:spcPts val="0"/>
              </a:spcAft>
              <a:buSzPts val="1900"/>
              <a:buChar char="○"/>
              <a:defRPr/>
            </a:lvl5pPr>
            <a:lvl6pPr marL="4114800" lvl="5" indent="-523875" algn="ctr">
              <a:spcBef>
                <a:spcPts val="3150"/>
              </a:spcBef>
              <a:spcAft>
                <a:spcPts val="0"/>
              </a:spcAft>
              <a:buSzPts val="1900"/>
              <a:buChar char="■"/>
              <a:defRPr/>
            </a:lvl6pPr>
            <a:lvl7pPr marL="4800600" lvl="6" indent="-523875" algn="ctr">
              <a:spcBef>
                <a:spcPts val="3150"/>
              </a:spcBef>
              <a:spcAft>
                <a:spcPts val="0"/>
              </a:spcAft>
              <a:buSzPts val="1900"/>
              <a:buChar char="●"/>
              <a:defRPr/>
            </a:lvl7pPr>
            <a:lvl8pPr marL="5486400" lvl="7" indent="-523875" algn="ctr">
              <a:spcBef>
                <a:spcPts val="3150"/>
              </a:spcBef>
              <a:spcAft>
                <a:spcPts val="0"/>
              </a:spcAft>
              <a:buSzPts val="1900"/>
              <a:buChar char="○"/>
              <a:defRPr/>
            </a:lvl8pPr>
            <a:lvl9pPr marL="6172200" lvl="8" indent="-523875" algn="ctr">
              <a:spcBef>
                <a:spcPts val="3150"/>
              </a:spcBef>
              <a:spcAft>
                <a:spcPts val="3150"/>
              </a:spcAft>
              <a:buSzPts val="1900"/>
              <a:buChar char="■"/>
              <a:defRPr/>
            </a:lvl9pPr>
          </a:lstStyle>
          <a:p>
            <a:endParaRPr/>
          </a:p>
        </p:txBody>
      </p:sp>
      <p:grpSp>
        <p:nvGrpSpPr>
          <p:cNvPr id="925" name="Google Shape;925;p12"/>
          <p:cNvGrpSpPr/>
          <p:nvPr/>
        </p:nvGrpSpPr>
        <p:grpSpPr>
          <a:xfrm>
            <a:off x="164468" y="1603547"/>
            <a:ext cx="7541720" cy="6592374"/>
            <a:chOff x="5916127" y="1590589"/>
            <a:chExt cx="4201749" cy="3672836"/>
          </a:xfrm>
        </p:grpSpPr>
        <p:grpSp>
          <p:nvGrpSpPr>
            <p:cNvPr id="926" name="Google Shape;926;p12"/>
            <p:cNvGrpSpPr/>
            <p:nvPr/>
          </p:nvGrpSpPr>
          <p:grpSpPr>
            <a:xfrm>
              <a:off x="5916127" y="2814232"/>
              <a:ext cx="1535513" cy="2166104"/>
              <a:chOff x="5916127" y="2814232"/>
              <a:chExt cx="1535513" cy="2166104"/>
            </a:xfrm>
          </p:grpSpPr>
          <p:grpSp>
            <p:nvGrpSpPr>
              <p:cNvPr id="927" name="Google Shape;927;p12"/>
              <p:cNvGrpSpPr/>
              <p:nvPr/>
            </p:nvGrpSpPr>
            <p:grpSpPr>
              <a:xfrm>
                <a:off x="6331772" y="4075467"/>
                <a:ext cx="1082944" cy="904869"/>
                <a:chOff x="6331772" y="4075467"/>
                <a:chExt cx="1082944" cy="904869"/>
              </a:xfrm>
            </p:grpSpPr>
            <p:sp>
              <p:nvSpPr>
                <p:cNvPr id="928" name="Google Shape;928;p1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29" name="Google Shape;929;p1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30" name="Google Shape;930;p12"/>
              <p:cNvGrpSpPr/>
              <p:nvPr/>
            </p:nvGrpSpPr>
            <p:grpSpPr>
              <a:xfrm>
                <a:off x="5916127" y="2814232"/>
                <a:ext cx="1535513" cy="1411057"/>
                <a:chOff x="5916127" y="2814232"/>
                <a:chExt cx="1535513" cy="1411057"/>
              </a:xfrm>
            </p:grpSpPr>
            <p:sp>
              <p:nvSpPr>
                <p:cNvPr id="931" name="Google Shape;931;p1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2" name="Google Shape;932;p1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33" name="Google Shape;933;p12"/>
            <p:cNvGrpSpPr/>
            <p:nvPr/>
          </p:nvGrpSpPr>
          <p:grpSpPr>
            <a:xfrm>
              <a:off x="6040232" y="3501675"/>
              <a:ext cx="1171621" cy="1354244"/>
              <a:chOff x="6040232" y="3501675"/>
              <a:chExt cx="1171621" cy="1354244"/>
            </a:xfrm>
          </p:grpSpPr>
          <p:sp>
            <p:nvSpPr>
              <p:cNvPr id="934" name="Google Shape;934;p1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5" name="Google Shape;935;p1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36" name="Google Shape;936;p12"/>
            <p:cNvGrpSpPr/>
            <p:nvPr/>
          </p:nvGrpSpPr>
          <p:grpSpPr>
            <a:xfrm>
              <a:off x="8582268" y="2814463"/>
              <a:ext cx="1535608" cy="2165872"/>
              <a:chOff x="8582268" y="2814463"/>
              <a:chExt cx="1535608" cy="2165872"/>
            </a:xfrm>
          </p:grpSpPr>
          <p:grpSp>
            <p:nvGrpSpPr>
              <p:cNvPr id="937" name="Google Shape;937;p12"/>
              <p:cNvGrpSpPr/>
              <p:nvPr/>
            </p:nvGrpSpPr>
            <p:grpSpPr>
              <a:xfrm>
                <a:off x="8619191" y="4075403"/>
                <a:ext cx="1082950" cy="904932"/>
                <a:chOff x="8619191" y="4075403"/>
                <a:chExt cx="1082950" cy="904932"/>
              </a:xfrm>
            </p:grpSpPr>
            <p:sp>
              <p:nvSpPr>
                <p:cNvPr id="938" name="Google Shape;938;p1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39" name="Google Shape;939;p1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40" name="Google Shape;940;p12"/>
              <p:cNvGrpSpPr/>
              <p:nvPr/>
            </p:nvGrpSpPr>
            <p:grpSpPr>
              <a:xfrm>
                <a:off x="8582268" y="2814463"/>
                <a:ext cx="1535608" cy="1410826"/>
                <a:chOff x="8582268" y="2814463"/>
                <a:chExt cx="1535608" cy="1410826"/>
              </a:xfrm>
            </p:grpSpPr>
            <p:sp>
              <p:nvSpPr>
                <p:cNvPr id="941" name="Google Shape;941;p1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2" name="Google Shape;942;p1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43" name="Google Shape;943;p12"/>
            <p:cNvGrpSpPr/>
            <p:nvPr/>
          </p:nvGrpSpPr>
          <p:grpSpPr>
            <a:xfrm>
              <a:off x="8812053" y="3501675"/>
              <a:ext cx="1171620" cy="1354244"/>
              <a:chOff x="8812053" y="3501675"/>
              <a:chExt cx="1171620" cy="1354244"/>
            </a:xfrm>
          </p:grpSpPr>
          <p:sp>
            <p:nvSpPr>
              <p:cNvPr id="944" name="Google Shape;944;p1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5" name="Google Shape;945;p1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46" name="Google Shape;946;p1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7" name="Google Shape;947;p1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8" name="Google Shape;948;p1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49" name="Google Shape;949;p1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50" name="Google Shape;950;p12"/>
            <p:cNvGrpSpPr/>
            <p:nvPr/>
          </p:nvGrpSpPr>
          <p:grpSpPr>
            <a:xfrm>
              <a:off x="7116984" y="2129694"/>
              <a:ext cx="809625" cy="809624"/>
              <a:chOff x="7116984" y="2129694"/>
              <a:chExt cx="809625" cy="809624"/>
            </a:xfrm>
          </p:grpSpPr>
          <p:sp>
            <p:nvSpPr>
              <p:cNvPr id="951" name="Google Shape;951;p1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2" name="Google Shape;952;p1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53" name="Google Shape;953;p1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4" name="Google Shape;954;p1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5" name="Google Shape;955;p1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6" name="Google Shape;956;p1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7" name="Google Shape;957;p1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8" name="Google Shape;958;p1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59" name="Google Shape;959;p1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60" name="Google Shape;960;p12"/>
            <p:cNvGrpSpPr/>
            <p:nvPr/>
          </p:nvGrpSpPr>
          <p:grpSpPr>
            <a:xfrm>
              <a:off x="8164734" y="2129694"/>
              <a:ext cx="809625" cy="809624"/>
              <a:chOff x="8164734" y="2129694"/>
              <a:chExt cx="809625" cy="809624"/>
            </a:xfrm>
          </p:grpSpPr>
          <p:sp>
            <p:nvSpPr>
              <p:cNvPr id="961" name="Google Shape;961;p1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2" name="Google Shape;962;p1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63" name="Google Shape;963;p1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64" name="Google Shape;964;p12">
            <a:hlinkClick r:id="rId2" action="ppaction://hlinksldjump"/>
          </p:cNvPr>
          <p:cNvSpPr/>
          <p:nvPr/>
        </p:nvSpPr>
        <p:spPr>
          <a:xfrm>
            <a:off x="170335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965" name="Google Shape;965;p12"/>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124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1">
  <p:cSld name="016 Title and text left 1">
    <p:spTree>
      <p:nvGrpSpPr>
        <p:cNvPr id="1" name="Shape 966"/>
        <p:cNvGrpSpPr/>
        <p:nvPr/>
      </p:nvGrpSpPr>
      <p:grpSpPr>
        <a:xfrm>
          <a:off x="0" y="0"/>
          <a:ext cx="0" cy="0"/>
          <a:chOff x="0" y="0"/>
          <a:chExt cx="0" cy="0"/>
        </a:xfrm>
      </p:grpSpPr>
      <p:sp>
        <p:nvSpPr>
          <p:cNvPr id="967" name="Google Shape;967;p13"/>
          <p:cNvSpPr/>
          <p:nvPr/>
        </p:nvSpPr>
        <p:spPr>
          <a:xfrm flipH="1">
            <a:off x="0" y="0"/>
            <a:ext cx="18288000" cy="10287000"/>
          </a:xfrm>
          <a:custGeom>
            <a:avLst/>
            <a:gdLst/>
            <a:ahLst/>
            <a:cxnLst/>
            <a:rect l="l" t="t" r="r" b="b"/>
            <a:pathLst>
              <a:path w="12192000" h="6858000" extrusionOk="0">
                <a:moveTo>
                  <a:pt x="3918285" y="5943611"/>
                </a:moveTo>
                <a:cubicBezTo>
                  <a:pt x="3840702" y="5942948"/>
                  <a:pt x="3763119" y="5962178"/>
                  <a:pt x="3692830" y="6001964"/>
                </a:cubicBezTo>
                <a:lnTo>
                  <a:pt x="2163169" y="6858000"/>
                </a:lnTo>
                <a:lnTo>
                  <a:pt x="5654749" y="6858000"/>
                </a:lnTo>
                <a:lnTo>
                  <a:pt x="4143743" y="6004615"/>
                </a:lnTo>
                <a:cubicBezTo>
                  <a:pt x="4073453" y="5964829"/>
                  <a:pt x="3995869" y="5944273"/>
                  <a:pt x="3918285" y="5943611"/>
                </a:cubicBezTo>
                <a:close/>
                <a:moveTo>
                  <a:pt x="12071685" y="5943610"/>
                </a:moveTo>
                <a:cubicBezTo>
                  <a:pt x="11994101" y="5942948"/>
                  <a:pt x="11916518" y="5962178"/>
                  <a:pt x="11846229" y="6001964"/>
                </a:cubicBezTo>
                <a:lnTo>
                  <a:pt x="10316568" y="6858000"/>
                </a:lnTo>
                <a:lnTo>
                  <a:pt x="12192000" y="6858000"/>
                </a:lnTo>
                <a:lnTo>
                  <a:pt x="12192000" y="5961434"/>
                </a:lnTo>
                <a:lnTo>
                  <a:pt x="12187148" y="5959442"/>
                </a:lnTo>
                <a:cubicBezTo>
                  <a:pt x="12149268" y="5949246"/>
                  <a:pt x="12110476" y="5943942"/>
                  <a:pt x="12071685" y="5943610"/>
                </a:cubicBezTo>
                <a:close/>
                <a:moveTo>
                  <a:pt x="964314" y="0"/>
                </a:moveTo>
                <a:lnTo>
                  <a:pt x="0" y="0"/>
                </a:lnTo>
                <a:lnTo>
                  <a:pt x="0" y="6858000"/>
                </a:lnTo>
                <a:lnTo>
                  <a:pt x="1011653" y="6858000"/>
                </a:lnTo>
                <a:lnTo>
                  <a:pt x="3342792" y="5568976"/>
                </a:lnTo>
                <a:cubicBezTo>
                  <a:pt x="3488677" y="5486750"/>
                  <a:pt x="3581511" y="5332909"/>
                  <a:pt x="3581511" y="5165807"/>
                </a:cubicBezTo>
                <a:lnTo>
                  <a:pt x="3581511" y="1749482"/>
                </a:lnTo>
                <a:cubicBezTo>
                  <a:pt x="3581511" y="1582378"/>
                  <a:pt x="3491328" y="1428537"/>
                  <a:pt x="3348097" y="1346311"/>
                </a:cubicBezTo>
                <a:close/>
                <a:moveTo>
                  <a:pt x="5595194" y="0"/>
                </a:moveTo>
                <a:lnTo>
                  <a:pt x="2163864" y="0"/>
                </a:lnTo>
                <a:lnTo>
                  <a:pt x="3580448" y="850913"/>
                </a:lnTo>
                <a:cubicBezTo>
                  <a:pt x="3721028" y="935790"/>
                  <a:pt x="3898739" y="938441"/>
                  <a:pt x="4041970" y="858869"/>
                </a:cubicBezTo>
                <a:close/>
                <a:moveTo>
                  <a:pt x="9153163" y="0"/>
                </a:moveTo>
                <a:lnTo>
                  <a:pt x="6617567" y="0"/>
                </a:lnTo>
                <a:lnTo>
                  <a:pt x="4552738" y="1155530"/>
                </a:lnTo>
                <a:cubicBezTo>
                  <a:pt x="4406835" y="1237766"/>
                  <a:pt x="4316644" y="1391623"/>
                  <a:pt x="4316644" y="1558743"/>
                </a:cubicBezTo>
                <a:lnTo>
                  <a:pt x="4316644" y="5174390"/>
                </a:lnTo>
                <a:cubicBezTo>
                  <a:pt x="4316644" y="5336207"/>
                  <a:pt x="4401531" y="5487410"/>
                  <a:pt x="4542126" y="5569645"/>
                </a:cubicBezTo>
                <a:lnTo>
                  <a:pt x="6686954" y="6858000"/>
                </a:lnTo>
                <a:lnTo>
                  <a:pt x="9202090" y="6858000"/>
                </a:lnTo>
                <a:lnTo>
                  <a:pt x="11532021" y="5569645"/>
                </a:lnTo>
                <a:cubicBezTo>
                  <a:pt x="11677921" y="5487410"/>
                  <a:pt x="11770765" y="5333553"/>
                  <a:pt x="11770765" y="5166433"/>
                </a:cubicBezTo>
                <a:lnTo>
                  <a:pt x="11770765" y="1749740"/>
                </a:lnTo>
                <a:cubicBezTo>
                  <a:pt x="11770765" y="1582618"/>
                  <a:pt x="11680573" y="1428761"/>
                  <a:pt x="11537327" y="1346526"/>
                </a:cubicBezTo>
                <a:close/>
                <a:moveTo>
                  <a:pt x="12192000" y="0"/>
                </a:moveTo>
                <a:lnTo>
                  <a:pt x="10317262" y="0"/>
                </a:lnTo>
                <a:lnTo>
                  <a:pt x="11733847" y="850914"/>
                </a:lnTo>
                <a:cubicBezTo>
                  <a:pt x="11839282" y="914572"/>
                  <a:pt x="11965603" y="931978"/>
                  <a:pt x="12082600" y="903133"/>
                </a:cubicBezTo>
                <a:lnTo>
                  <a:pt x="12192000" y="860193"/>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68" name="Google Shape;968;p13"/>
          <p:cNvSpPr/>
          <p:nvPr/>
        </p:nvSpPr>
        <p:spPr>
          <a:xfrm>
            <a:off x="364463" y="1425150"/>
            <a:ext cx="11694150" cy="7436700"/>
          </a:xfrm>
          <a:prstGeom prst="roundRect">
            <a:avLst>
              <a:gd name="adj" fmla="val 4504"/>
            </a:avLst>
          </a:prstGeom>
          <a:solidFill>
            <a:srgbClr val="FFFFFF">
              <a:alpha val="58819"/>
            </a:srgbClr>
          </a:solidFill>
          <a:ln w="76200" cap="flat" cmpd="sng">
            <a:solidFill>
              <a:srgbClr val="000000"/>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969" name="Google Shape;969;p13"/>
          <p:cNvGrpSpPr/>
          <p:nvPr/>
        </p:nvGrpSpPr>
        <p:grpSpPr>
          <a:xfrm>
            <a:off x="10565768" y="1603547"/>
            <a:ext cx="7541720" cy="6592374"/>
            <a:chOff x="5916127" y="1590589"/>
            <a:chExt cx="4201749" cy="3672836"/>
          </a:xfrm>
        </p:grpSpPr>
        <p:grpSp>
          <p:nvGrpSpPr>
            <p:cNvPr id="970" name="Google Shape;970;p13"/>
            <p:cNvGrpSpPr/>
            <p:nvPr/>
          </p:nvGrpSpPr>
          <p:grpSpPr>
            <a:xfrm>
              <a:off x="5916127" y="2814232"/>
              <a:ext cx="1535513" cy="2166104"/>
              <a:chOff x="5916127" y="2814232"/>
              <a:chExt cx="1535513" cy="2166104"/>
            </a:xfrm>
          </p:grpSpPr>
          <p:grpSp>
            <p:nvGrpSpPr>
              <p:cNvPr id="971" name="Google Shape;971;p13"/>
              <p:cNvGrpSpPr/>
              <p:nvPr/>
            </p:nvGrpSpPr>
            <p:grpSpPr>
              <a:xfrm>
                <a:off x="6331772" y="4075467"/>
                <a:ext cx="1082944" cy="904869"/>
                <a:chOff x="6331772" y="4075467"/>
                <a:chExt cx="1082944" cy="904869"/>
              </a:xfrm>
            </p:grpSpPr>
            <p:sp>
              <p:nvSpPr>
                <p:cNvPr id="972" name="Google Shape;972;p13"/>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3" name="Google Shape;973;p13"/>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74" name="Google Shape;974;p13"/>
              <p:cNvGrpSpPr/>
              <p:nvPr/>
            </p:nvGrpSpPr>
            <p:grpSpPr>
              <a:xfrm>
                <a:off x="5916127" y="2814232"/>
                <a:ext cx="1535513" cy="1411057"/>
                <a:chOff x="5916127" y="2814232"/>
                <a:chExt cx="1535513" cy="1411057"/>
              </a:xfrm>
            </p:grpSpPr>
            <p:sp>
              <p:nvSpPr>
                <p:cNvPr id="975" name="Google Shape;975;p13"/>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6" name="Google Shape;976;p13"/>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77" name="Google Shape;977;p13"/>
            <p:cNvGrpSpPr/>
            <p:nvPr/>
          </p:nvGrpSpPr>
          <p:grpSpPr>
            <a:xfrm>
              <a:off x="6040232" y="3501675"/>
              <a:ext cx="1171621" cy="1354244"/>
              <a:chOff x="6040232" y="3501675"/>
              <a:chExt cx="1171621" cy="1354244"/>
            </a:xfrm>
          </p:grpSpPr>
          <p:sp>
            <p:nvSpPr>
              <p:cNvPr id="978" name="Google Shape;978;p13"/>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79" name="Google Shape;979;p13"/>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80" name="Google Shape;980;p13"/>
            <p:cNvGrpSpPr/>
            <p:nvPr/>
          </p:nvGrpSpPr>
          <p:grpSpPr>
            <a:xfrm>
              <a:off x="8582268" y="2814463"/>
              <a:ext cx="1535608" cy="2165872"/>
              <a:chOff x="8582268" y="2814463"/>
              <a:chExt cx="1535608" cy="2165872"/>
            </a:xfrm>
          </p:grpSpPr>
          <p:grpSp>
            <p:nvGrpSpPr>
              <p:cNvPr id="981" name="Google Shape;981;p13"/>
              <p:cNvGrpSpPr/>
              <p:nvPr/>
            </p:nvGrpSpPr>
            <p:grpSpPr>
              <a:xfrm>
                <a:off x="8619191" y="4075403"/>
                <a:ext cx="1082950" cy="904932"/>
                <a:chOff x="8619191" y="4075403"/>
                <a:chExt cx="1082950" cy="904932"/>
              </a:xfrm>
            </p:grpSpPr>
            <p:sp>
              <p:nvSpPr>
                <p:cNvPr id="982" name="Google Shape;982;p13"/>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3" name="Google Shape;983;p13"/>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984" name="Google Shape;984;p13"/>
              <p:cNvGrpSpPr/>
              <p:nvPr/>
            </p:nvGrpSpPr>
            <p:grpSpPr>
              <a:xfrm>
                <a:off x="8582268" y="2814463"/>
                <a:ext cx="1535608" cy="1410826"/>
                <a:chOff x="8582268" y="2814463"/>
                <a:chExt cx="1535608" cy="1410826"/>
              </a:xfrm>
            </p:grpSpPr>
            <p:sp>
              <p:nvSpPr>
                <p:cNvPr id="985" name="Google Shape;985;p13"/>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6" name="Google Shape;986;p13"/>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grpSp>
          <p:nvGrpSpPr>
            <p:cNvPr id="987" name="Google Shape;987;p13"/>
            <p:cNvGrpSpPr/>
            <p:nvPr/>
          </p:nvGrpSpPr>
          <p:grpSpPr>
            <a:xfrm>
              <a:off x="8812053" y="3501675"/>
              <a:ext cx="1171620" cy="1354244"/>
              <a:chOff x="8812053" y="3501675"/>
              <a:chExt cx="1171620" cy="1354244"/>
            </a:xfrm>
          </p:grpSpPr>
          <p:sp>
            <p:nvSpPr>
              <p:cNvPr id="988" name="Google Shape;988;p13"/>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89" name="Google Shape;989;p13"/>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90" name="Google Shape;990;p13"/>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1" name="Google Shape;991;p13"/>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2" name="Google Shape;992;p13"/>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3" name="Google Shape;993;p13"/>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994" name="Google Shape;994;p13"/>
            <p:cNvGrpSpPr/>
            <p:nvPr/>
          </p:nvGrpSpPr>
          <p:grpSpPr>
            <a:xfrm>
              <a:off x="7116984" y="2129694"/>
              <a:ext cx="809625" cy="809624"/>
              <a:chOff x="7116984" y="2129694"/>
              <a:chExt cx="809625" cy="809624"/>
            </a:xfrm>
          </p:grpSpPr>
          <p:sp>
            <p:nvSpPr>
              <p:cNvPr id="995" name="Google Shape;995;p13"/>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6" name="Google Shape;996;p13"/>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997" name="Google Shape;997;p13"/>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8" name="Google Shape;998;p13"/>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999" name="Google Shape;999;p13"/>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0" name="Google Shape;1000;p13"/>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1" name="Google Shape;1001;p13"/>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2" name="Google Shape;1002;p13"/>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3" name="Google Shape;1003;p13"/>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04" name="Google Shape;1004;p13"/>
            <p:cNvGrpSpPr/>
            <p:nvPr/>
          </p:nvGrpSpPr>
          <p:grpSpPr>
            <a:xfrm>
              <a:off x="8164734" y="2129694"/>
              <a:ext cx="809625" cy="809624"/>
              <a:chOff x="8164734" y="2129694"/>
              <a:chExt cx="809625" cy="809624"/>
            </a:xfrm>
          </p:grpSpPr>
          <p:sp>
            <p:nvSpPr>
              <p:cNvPr id="1005" name="Google Shape;1005;p13"/>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06" name="Google Shape;1006;p13"/>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07" name="Google Shape;1007;p13"/>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08" name="Google Shape;1008;p13"/>
          <p:cNvSpPr txBox="1">
            <a:spLocks noGrp="1"/>
          </p:cNvSpPr>
          <p:nvPr>
            <p:ph type="title"/>
          </p:nvPr>
        </p:nvSpPr>
        <p:spPr>
          <a:xfrm>
            <a:off x="1835438" y="2005613"/>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009" name="Google Shape;1009;p13"/>
          <p:cNvSpPr txBox="1">
            <a:spLocks noGrp="1"/>
          </p:cNvSpPr>
          <p:nvPr>
            <p:ph type="body" idx="1"/>
          </p:nvPr>
        </p:nvSpPr>
        <p:spPr>
          <a:xfrm>
            <a:off x="1835588" y="3284138"/>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1010" name="Google Shape;1010;p13">
            <a:hlinkClick r:id="rId2" action="ppaction://hlinksldjump"/>
          </p:cNvPr>
          <p:cNvSpPr/>
          <p:nvPr/>
        </p:nvSpPr>
        <p:spPr>
          <a:xfrm>
            <a:off x="5743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1011" name="Google Shape;1011;p13"/>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788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1">
  <p:cSld name="017 Title and text right 1">
    <p:spTree>
      <p:nvGrpSpPr>
        <p:cNvPr id="1" name="Shape 1012"/>
        <p:cNvGrpSpPr/>
        <p:nvPr/>
      </p:nvGrpSpPr>
      <p:grpSpPr>
        <a:xfrm>
          <a:off x="0" y="0"/>
          <a:ext cx="0" cy="0"/>
          <a:chOff x="0" y="0"/>
          <a:chExt cx="0" cy="0"/>
        </a:xfrm>
      </p:grpSpPr>
      <p:sp>
        <p:nvSpPr>
          <p:cNvPr id="1013" name="Google Shape;1013;p14"/>
          <p:cNvSpPr/>
          <p:nvPr/>
        </p:nvSpPr>
        <p:spPr>
          <a:xfrm>
            <a:off x="0" y="0"/>
            <a:ext cx="18288000" cy="10287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137138" tIns="68550" rIns="137138" bIns="6855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4" name="Google Shape;1014;p14"/>
          <p:cNvSpPr/>
          <p:nvPr/>
        </p:nvSpPr>
        <p:spPr>
          <a:xfrm>
            <a:off x="6212051" y="1425150"/>
            <a:ext cx="11694150" cy="74367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015" name="Google Shape;1015;p14"/>
          <p:cNvGrpSpPr/>
          <p:nvPr/>
        </p:nvGrpSpPr>
        <p:grpSpPr>
          <a:xfrm>
            <a:off x="238017" y="2498351"/>
            <a:ext cx="6856818" cy="5759466"/>
            <a:chOff x="2076453" y="1626619"/>
            <a:chExt cx="3249831" cy="2729734"/>
          </a:xfrm>
        </p:grpSpPr>
        <p:grpSp>
          <p:nvGrpSpPr>
            <p:cNvPr id="1016" name="Google Shape;1016;p14"/>
            <p:cNvGrpSpPr/>
            <p:nvPr/>
          </p:nvGrpSpPr>
          <p:grpSpPr>
            <a:xfrm>
              <a:off x="2076453" y="2309959"/>
              <a:ext cx="833410" cy="861198"/>
              <a:chOff x="2076453" y="2309959"/>
              <a:chExt cx="833410" cy="861198"/>
            </a:xfrm>
          </p:grpSpPr>
          <p:sp>
            <p:nvSpPr>
              <p:cNvPr id="1017" name="Google Shape;1017;p14"/>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18" name="Google Shape;1018;p14"/>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19" name="Google Shape;1019;p14"/>
            <p:cNvGrpSpPr/>
            <p:nvPr/>
          </p:nvGrpSpPr>
          <p:grpSpPr>
            <a:xfrm>
              <a:off x="2450412" y="1626619"/>
              <a:ext cx="1134652" cy="1350990"/>
              <a:chOff x="2450412" y="1626619"/>
              <a:chExt cx="1134652" cy="1350990"/>
            </a:xfrm>
          </p:grpSpPr>
          <p:sp>
            <p:nvSpPr>
              <p:cNvPr id="1020" name="Google Shape;1020;p14"/>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1" name="Google Shape;1021;p14"/>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22" name="Google Shape;1022;p14"/>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3" name="Google Shape;1023;p14"/>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4" name="Google Shape;1024;p14"/>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5" name="Google Shape;1025;p14"/>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6" name="Google Shape;1026;p14"/>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27" name="Google Shape;1027;p14"/>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28" name="Google Shape;1028;p14"/>
            <p:cNvGrpSpPr/>
            <p:nvPr/>
          </p:nvGrpSpPr>
          <p:grpSpPr>
            <a:xfrm>
              <a:off x="3468909" y="2291619"/>
              <a:ext cx="809625" cy="809625"/>
              <a:chOff x="3468909" y="2291619"/>
              <a:chExt cx="809625" cy="809625"/>
            </a:xfrm>
          </p:grpSpPr>
          <p:sp>
            <p:nvSpPr>
              <p:cNvPr id="1029" name="Google Shape;1029;p14"/>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0" name="Google Shape;1030;p14"/>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31" name="Google Shape;1031;p14"/>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2" name="Google Shape;1032;p14"/>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3" name="Google Shape;1033;p14"/>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4" name="Google Shape;1034;p14"/>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5" name="Google Shape;1035;p14"/>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6" name="Google Shape;1036;p14"/>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7" name="Google Shape;1037;p14"/>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38" name="Google Shape;1038;p14"/>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39" name="Google Shape;1039;p14"/>
            <p:cNvGrpSpPr/>
            <p:nvPr/>
          </p:nvGrpSpPr>
          <p:grpSpPr>
            <a:xfrm>
              <a:off x="4516659" y="2291619"/>
              <a:ext cx="809625" cy="809625"/>
              <a:chOff x="4516659" y="2291619"/>
              <a:chExt cx="809625" cy="809625"/>
            </a:xfrm>
          </p:grpSpPr>
          <p:sp>
            <p:nvSpPr>
              <p:cNvPr id="1040" name="Google Shape;1040;p14"/>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1" name="Google Shape;1041;p14"/>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42" name="Google Shape;1042;p14"/>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43" name="Google Shape;1043;p14"/>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44" name="Google Shape;1044;p14"/>
          <p:cNvSpPr txBox="1">
            <a:spLocks noGrp="1"/>
          </p:cNvSpPr>
          <p:nvPr>
            <p:ph type="title"/>
          </p:nvPr>
        </p:nvSpPr>
        <p:spPr>
          <a:xfrm>
            <a:off x="7758638" y="2005650"/>
            <a:ext cx="8752050" cy="114525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045" name="Google Shape;1045;p14"/>
          <p:cNvSpPr txBox="1">
            <a:spLocks noGrp="1"/>
          </p:cNvSpPr>
          <p:nvPr>
            <p:ph type="body" idx="1"/>
          </p:nvPr>
        </p:nvSpPr>
        <p:spPr>
          <a:xfrm>
            <a:off x="7758788" y="3284175"/>
            <a:ext cx="8752050" cy="4997250"/>
          </a:xfrm>
          <a:prstGeom prst="rect">
            <a:avLst/>
          </a:prstGeom>
        </p:spPr>
        <p:txBody>
          <a:bodyPr spcFirstLastPara="1" wrap="square" lIns="121900" tIns="121900" rIns="121900" bIns="121900" anchor="ctr" anchorCtr="0">
            <a:noAutofit/>
          </a:bodyPr>
          <a:lstStyle>
            <a:lvl1pPr marL="685800" lvl="0" indent="-523875" algn="ctr" rtl="0">
              <a:spcBef>
                <a:spcPts val="0"/>
              </a:spcBef>
              <a:spcAft>
                <a:spcPts val="0"/>
              </a:spcAft>
              <a:buSzPts val="1900"/>
              <a:buChar char="●"/>
              <a:defRPr/>
            </a:lvl1pPr>
            <a:lvl2pPr marL="1371600" lvl="1" indent="-523875" algn="ctr" rtl="0">
              <a:spcBef>
                <a:spcPts val="3150"/>
              </a:spcBef>
              <a:spcAft>
                <a:spcPts val="0"/>
              </a:spcAft>
              <a:buSzPts val="1900"/>
              <a:buChar char="○"/>
              <a:defRPr/>
            </a:lvl2pPr>
            <a:lvl3pPr marL="2057400" lvl="2" indent="-523875" algn="ctr" rtl="0">
              <a:spcBef>
                <a:spcPts val="3150"/>
              </a:spcBef>
              <a:spcAft>
                <a:spcPts val="0"/>
              </a:spcAft>
              <a:buSzPts val="1900"/>
              <a:buChar char="■"/>
              <a:defRPr/>
            </a:lvl3pPr>
            <a:lvl4pPr marL="2743200" lvl="3" indent="-523875" algn="ctr" rtl="0">
              <a:spcBef>
                <a:spcPts val="3150"/>
              </a:spcBef>
              <a:spcAft>
                <a:spcPts val="0"/>
              </a:spcAft>
              <a:buSzPts val="1900"/>
              <a:buChar char="●"/>
              <a:defRPr/>
            </a:lvl4pPr>
            <a:lvl5pPr marL="3429000" lvl="4" indent="-523875" algn="ctr" rtl="0">
              <a:spcBef>
                <a:spcPts val="3150"/>
              </a:spcBef>
              <a:spcAft>
                <a:spcPts val="0"/>
              </a:spcAft>
              <a:buSzPts val="1900"/>
              <a:buChar char="○"/>
              <a:defRPr/>
            </a:lvl5pPr>
            <a:lvl6pPr marL="4114800" lvl="5" indent="-523875" algn="ctr" rtl="0">
              <a:spcBef>
                <a:spcPts val="3150"/>
              </a:spcBef>
              <a:spcAft>
                <a:spcPts val="0"/>
              </a:spcAft>
              <a:buSzPts val="1900"/>
              <a:buChar char="■"/>
              <a:defRPr/>
            </a:lvl6pPr>
            <a:lvl7pPr marL="4800600" lvl="6" indent="-523875" algn="ctr" rtl="0">
              <a:spcBef>
                <a:spcPts val="3150"/>
              </a:spcBef>
              <a:spcAft>
                <a:spcPts val="0"/>
              </a:spcAft>
              <a:buSzPts val="1900"/>
              <a:buChar char="●"/>
              <a:defRPr/>
            </a:lvl7pPr>
            <a:lvl8pPr marL="5486400" lvl="7" indent="-523875" algn="ctr" rtl="0">
              <a:spcBef>
                <a:spcPts val="3150"/>
              </a:spcBef>
              <a:spcAft>
                <a:spcPts val="0"/>
              </a:spcAft>
              <a:buSzPts val="1900"/>
              <a:buChar char="○"/>
              <a:defRPr/>
            </a:lvl8pPr>
            <a:lvl9pPr marL="6172200" lvl="8" indent="-523875" algn="ctr" rtl="0">
              <a:spcBef>
                <a:spcPts val="3150"/>
              </a:spcBef>
              <a:spcAft>
                <a:spcPts val="3150"/>
              </a:spcAft>
              <a:buSzPts val="1900"/>
              <a:buChar char="■"/>
              <a:defRPr/>
            </a:lvl9pPr>
          </a:lstStyle>
          <a:p>
            <a:endParaRPr/>
          </a:p>
        </p:txBody>
      </p:sp>
      <p:sp>
        <p:nvSpPr>
          <p:cNvPr id="1046" name="Google Shape;1046;p14">
            <a:hlinkClick r:id="rId2" action="ppaction://hlinksldjump"/>
          </p:cNvPr>
          <p:cNvSpPr/>
          <p:nvPr/>
        </p:nvSpPr>
        <p:spPr>
          <a:xfrm>
            <a:off x="17033588" y="1609313"/>
            <a:ext cx="623963" cy="576113"/>
          </a:xfrm>
          <a:prstGeom prst="rect">
            <a:avLst/>
          </a:prstGeom>
        </p:spPr>
        <p:txBody>
          <a:bodyPr>
            <a:prstTxWarp prst="textPlain">
              <a:avLst/>
            </a:prstTxWarp>
          </a:bodyPr>
          <a:lstStyle/>
          <a:p>
            <a:pPr algn="ctr">
              <a:buClr>
                <a:srgbClr val="000000"/>
              </a:buClr>
              <a:buFont typeface="Arial"/>
              <a:buNone/>
            </a:pPr>
            <a:r>
              <a:rPr sz="2100" kern="0">
                <a:solidFill>
                  <a:srgbClr val="000000"/>
                </a:solidFill>
                <a:latin typeface="Chelsea Market"/>
                <a:cs typeface="Arial"/>
                <a:sym typeface="Arial"/>
              </a:rPr>
              <a:t>x</a:t>
            </a:r>
          </a:p>
        </p:txBody>
      </p:sp>
      <p:sp>
        <p:nvSpPr>
          <p:cNvPr id="1047" name="Google Shape;1047;p14"/>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708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1048"/>
        <p:cNvGrpSpPr/>
        <p:nvPr/>
      </p:nvGrpSpPr>
      <p:grpSpPr>
        <a:xfrm>
          <a:off x="0" y="0"/>
          <a:ext cx="0" cy="0"/>
          <a:chOff x="0" y="0"/>
          <a:chExt cx="0" cy="0"/>
        </a:xfrm>
      </p:grpSpPr>
      <p:grpSp>
        <p:nvGrpSpPr>
          <p:cNvPr id="1049" name="Google Shape;1049;p15"/>
          <p:cNvGrpSpPr/>
          <p:nvPr/>
        </p:nvGrpSpPr>
        <p:grpSpPr>
          <a:xfrm>
            <a:off x="0" y="0"/>
            <a:ext cx="18288000" cy="10287000"/>
            <a:chOff x="0" y="0"/>
            <a:chExt cx="12192000" cy="6858000"/>
          </a:xfrm>
        </p:grpSpPr>
        <p:sp>
          <p:nvSpPr>
            <p:cNvPr id="1050" name="Google Shape;1050;p15"/>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1" name="Google Shape;1051;p15"/>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2" name="Google Shape;1052;p15"/>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3" name="Google Shape;1053;p15"/>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4" name="Google Shape;1054;p15"/>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5" name="Google Shape;1055;p15"/>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6" name="Google Shape;1056;p15"/>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7" name="Google Shape;1057;p15"/>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8" name="Google Shape;1058;p15"/>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59" name="Google Shape;1059;p15"/>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0" name="Google Shape;1060;p15"/>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1" name="Google Shape;1061;p15"/>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2" name="Google Shape;1062;p15"/>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3" name="Google Shape;1063;p15"/>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4" name="Google Shape;1064;p15"/>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65" name="Google Shape;1065;p15"/>
          <p:cNvGrpSpPr/>
          <p:nvPr/>
        </p:nvGrpSpPr>
        <p:grpSpPr>
          <a:xfrm>
            <a:off x="-1766" y="0"/>
            <a:ext cx="18288000" cy="9245346"/>
            <a:chOff x="-1177" y="0"/>
            <a:chExt cx="12192000" cy="6163564"/>
          </a:xfrm>
        </p:grpSpPr>
        <p:sp>
          <p:nvSpPr>
            <p:cNvPr id="1066" name="Google Shape;1066;p15"/>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7" name="Google Shape;1067;p15"/>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8" name="Google Shape;1068;p15"/>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69" name="Google Shape;1069;p15"/>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0" name="Google Shape;1070;p15"/>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1" name="Google Shape;1071;p15"/>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2" name="Google Shape;1072;p15"/>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3" name="Google Shape;1073;p15"/>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4" name="Google Shape;1074;p15"/>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5" name="Google Shape;1075;p15"/>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6" name="Google Shape;1076;p15"/>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7" name="Google Shape;1077;p15"/>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8" name="Google Shape;1078;p15"/>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79" name="Google Shape;1079;p15"/>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0" name="Google Shape;1080;p15"/>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1" name="Google Shape;1081;p15"/>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82" name="Google Shape;1082;p15"/>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
        <p:nvSpPr>
          <p:cNvPr id="1083" name="Google Shape;1083;p15"/>
          <p:cNvSpPr/>
          <p:nvPr/>
        </p:nvSpPr>
        <p:spPr>
          <a:xfrm>
            <a:off x="705150" y="499050"/>
            <a:ext cx="16877700" cy="92889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137138" tIns="137138" rIns="137138" bIns="137138" anchor="ctr" anchorCtr="0">
            <a:noAutofit/>
          </a:bodyPr>
          <a:lstStyle/>
          <a:p>
            <a:pPr>
              <a:buClr>
                <a:srgbClr val="000000"/>
              </a:buClr>
              <a:buSzPts val="1400"/>
              <a:buFont typeface="Arial"/>
              <a:buNone/>
            </a:pPr>
            <a:endParaRPr sz="2100" kern="0">
              <a:solidFill>
                <a:srgbClr val="000000"/>
              </a:solidFill>
              <a:ea typeface="Arial"/>
              <a:cs typeface="Arial"/>
              <a:sym typeface="Arial"/>
            </a:endParaRPr>
          </a:p>
        </p:txBody>
      </p:sp>
      <p:grpSp>
        <p:nvGrpSpPr>
          <p:cNvPr id="1084" name="Google Shape;1084;p15"/>
          <p:cNvGrpSpPr/>
          <p:nvPr/>
        </p:nvGrpSpPr>
        <p:grpSpPr>
          <a:xfrm>
            <a:off x="134114" y="6506162"/>
            <a:ext cx="3467895" cy="2912900"/>
            <a:chOff x="2076453" y="1626619"/>
            <a:chExt cx="3249831" cy="2729734"/>
          </a:xfrm>
        </p:grpSpPr>
        <p:grpSp>
          <p:nvGrpSpPr>
            <p:cNvPr id="1085" name="Google Shape;1085;p15"/>
            <p:cNvGrpSpPr/>
            <p:nvPr/>
          </p:nvGrpSpPr>
          <p:grpSpPr>
            <a:xfrm>
              <a:off x="2076453" y="2309959"/>
              <a:ext cx="833410" cy="861198"/>
              <a:chOff x="2076453" y="2309959"/>
              <a:chExt cx="833410" cy="861198"/>
            </a:xfrm>
          </p:grpSpPr>
          <p:sp>
            <p:nvSpPr>
              <p:cNvPr id="1086" name="Google Shape;1086;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87" name="Google Shape;1087;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088" name="Google Shape;1088;p15"/>
            <p:cNvGrpSpPr/>
            <p:nvPr/>
          </p:nvGrpSpPr>
          <p:grpSpPr>
            <a:xfrm>
              <a:off x="2450412" y="1626619"/>
              <a:ext cx="1134652" cy="1350990"/>
              <a:chOff x="2450412" y="1626619"/>
              <a:chExt cx="1134652" cy="1350990"/>
            </a:xfrm>
          </p:grpSpPr>
          <p:sp>
            <p:nvSpPr>
              <p:cNvPr id="1089" name="Google Shape;1089;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0" name="Google Shape;1090;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091" name="Google Shape;1091;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2" name="Google Shape;1092;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3" name="Google Shape;1093;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4" name="Google Shape;1094;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5" name="Google Shape;1095;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6" name="Google Shape;1096;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097" name="Google Shape;1097;p15"/>
            <p:cNvGrpSpPr/>
            <p:nvPr/>
          </p:nvGrpSpPr>
          <p:grpSpPr>
            <a:xfrm>
              <a:off x="3468909" y="2291619"/>
              <a:ext cx="809625" cy="809625"/>
              <a:chOff x="3468909" y="2291619"/>
              <a:chExt cx="809625" cy="809625"/>
            </a:xfrm>
          </p:grpSpPr>
          <p:sp>
            <p:nvSpPr>
              <p:cNvPr id="1098" name="Google Shape;1098;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099" name="Google Shape;1099;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00" name="Google Shape;1100;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1" name="Google Shape;1101;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2" name="Google Shape;1102;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3" name="Google Shape;1103;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4" name="Google Shape;1104;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5" name="Google Shape;1105;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6" name="Google Shape;1106;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07" name="Google Shape;1107;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08" name="Google Shape;1108;p15"/>
            <p:cNvGrpSpPr/>
            <p:nvPr/>
          </p:nvGrpSpPr>
          <p:grpSpPr>
            <a:xfrm>
              <a:off x="4516659" y="2291619"/>
              <a:ext cx="809625" cy="809625"/>
              <a:chOff x="4516659" y="2291619"/>
              <a:chExt cx="809625" cy="809625"/>
            </a:xfrm>
          </p:grpSpPr>
          <p:sp>
            <p:nvSpPr>
              <p:cNvPr id="1109" name="Google Shape;1109;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0" name="Google Shape;1110;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11" name="Google Shape;1111;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2" name="Google Shape;1112;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13" name="Google Shape;1113;p15"/>
          <p:cNvGrpSpPr/>
          <p:nvPr/>
        </p:nvGrpSpPr>
        <p:grpSpPr>
          <a:xfrm flipH="1">
            <a:off x="14637635" y="772663"/>
            <a:ext cx="3163710" cy="2657396"/>
            <a:chOff x="2076453" y="1626619"/>
            <a:chExt cx="3249831" cy="2729734"/>
          </a:xfrm>
        </p:grpSpPr>
        <p:grpSp>
          <p:nvGrpSpPr>
            <p:cNvPr id="1114" name="Google Shape;1114;p15"/>
            <p:cNvGrpSpPr/>
            <p:nvPr/>
          </p:nvGrpSpPr>
          <p:grpSpPr>
            <a:xfrm>
              <a:off x="2076453" y="2309959"/>
              <a:ext cx="833410" cy="861198"/>
              <a:chOff x="2076453" y="2309959"/>
              <a:chExt cx="833410" cy="861198"/>
            </a:xfrm>
          </p:grpSpPr>
          <p:sp>
            <p:nvSpPr>
              <p:cNvPr id="1115" name="Google Shape;1115;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6" name="Google Shape;1116;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grpSp>
          <p:nvGrpSpPr>
            <p:cNvPr id="1117" name="Google Shape;1117;p15"/>
            <p:cNvGrpSpPr/>
            <p:nvPr/>
          </p:nvGrpSpPr>
          <p:grpSpPr>
            <a:xfrm>
              <a:off x="2450412" y="1626619"/>
              <a:ext cx="1134652" cy="1350990"/>
              <a:chOff x="2450412" y="1626619"/>
              <a:chExt cx="1134652" cy="1350990"/>
            </a:xfrm>
          </p:grpSpPr>
          <p:sp>
            <p:nvSpPr>
              <p:cNvPr id="1118" name="Google Shape;1118;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19" name="Google Shape;1119;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20" name="Google Shape;1120;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1" name="Google Shape;1121;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2" name="Google Shape;1122;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3" name="Google Shape;1123;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4" name="Google Shape;1124;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5" name="Google Shape;1125;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26" name="Google Shape;1126;p15"/>
            <p:cNvGrpSpPr/>
            <p:nvPr/>
          </p:nvGrpSpPr>
          <p:grpSpPr>
            <a:xfrm>
              <a:off x="3468909" y="2291619"/>
              <a:ext cx="809625" cy="809625"/>
              <a:chOff x="3468909" y="2291619"/>
              <a:chExt cx="809625" cy="809625"/>
            </a:xfrm>
          </p:grpSpPr>
          <p:sp>
            <p:nvSpPr>
              <p:cNvPr id="1127" name="Google Shape;1127;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28" name="Google Shape;1128;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29" name="Google Shape;1129;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0" name="Google Shape;1130;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1" name="Google Shape;1131;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2" name="Google Shape;1132;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3" name="Google Shape;1133;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4" name="Google Shape;1134;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5" name="Google Shape;1135;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6" name="Google Shape;1136;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nvGrpSpPr>
            <p:cNvPr id="1137" name="Google Shape;1137;p15"/>
            <p:cNvGrpSpPr/>
            <p:nvPr/>
          </p:nvGrpSpPr>
          <p:grpSpPr>
            <a:xfrm>
              <a:off x="4516659" y="2291619"/>
              <a:ext cx="809625" cy="809625"/>
              <a:chOff x="4516659" y="2291619"/>
              <a:chExt cx="809625" cy="809625"/>
            </a:xfrm>
          </p:grpSpPr>
          <p:sp>
            <p:nvSpPr>
              <p:cNvPr id="1138" name="Google Shape;1138;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39" name="Google Shape;1139;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40" name="Google Shape;1140;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sp>
          <p:nvSpPr>
            <p:cNvPr id="1141" name="Google Shape;1141;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a:buClr>
                  <a:srgbClr val="000000"/>
                </a:buClr>
                <a:buSzPts val="1800"/>
                <a:buFont typeface="Arial"/>
                <a:buNone/>
              </a:pPr>
              <a:endParaRPr sz="2700" kern="0">
                <a:solidFill>
                  <a:srgbClr val="000000"/>
                </a:solidFill>
                <a:latin typeface="Calibri"/>
                <a:ea typeface="Calibri"/>
                <a:cs typeface="Calibri"/>
                <a:sym typeface="Calibri"/>
              </a:endParaRPr>
            </a:p>
          </p:txBody>
        </p:sp>
      </p:grpSp>
      <p:sp>
        <p:nvSpPr>
          <p:cNvPr id="1142" name="Google Shape;1142;p15">
            <a:hlinkClick r:id="rId2" action="ppaction://hlinksldjump"/>
          </p:cNvPr>
          <p:cNvSpPr/>
          <p:nvPr/>
        </p:nvSpPr>
        <p:spPr>
          <a:xfrm>
            <a:off x="987197"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3" name="Google Shape;1143;p15">
            <a:hlinkClick r:id="rId3" action="ppaction://hlinksldjump"/>
          </p:cNvPr>
          <p:cNvSpPr/>
          <p:nvPr/>
        </p:nvSpPr>
        <p:spPr>
          <a:xfrm>
            <a:off x="4304555"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4" name="Google Shape;1144;p15">
            <a:hlinkClick r:id="rId4" action="ppaction://hlinksldjump"/>
          </p:cNvPr>
          <p:cNvSpPr/>
          <p:nvPr/>
        </p:nvSpPr>
        <p:spPr>
          <a:xfrm>
            <a:off x="7621914"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5" name="Google Shape;1145;p15">
            <a:hlinkClick r:id="rId5" action="ppaction://hlinksldjump"/>
          </p:cNvPr>
          <p:cNvSpPr/>
          <p:nvPr/>
        </p:nvSpPr>
        <p:spPr>
          <a:xfrm>
            <a:off x="10939274" y="571862"/>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6" name="Google Shape;1146;p15">
            <a:hlinkClick r:id="rId6" action="ppaction://hlinksldjump"/>
          </p:cNvPr>
          <p:cNvSpPr/>
          <p:nvPr/>
        </p:nvSpPr>
        <p:spPr>
          <a:xfrm>
            <a:off x="2645876"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7" name="Google Shape;1147;p15">
            <a:hlinkClick r:id="rId7" action="ppaction://hlinksldjump"/>
          </p:cNvPr>
          <p:cNvSpPr/>
          <p:nvPr/>
        </p:nvSpPr>
        <p:spPr>
          <a:xfrm>
            <a:off x="5963235"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8" name="Google Shape;1148;p15">
            <a:hlinkClick r:id="rId7" action="ppaction://hlinksldjump"/>
          </p:cNvPr>
          <p:cNvSpPr/>
          <p:nvPr/>
        </p:nvSpPr>
        <p:spPr>
          <a:xfrm>
            <a:off x="9280593"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49" name="Google Shape;1149;p15">
            <a:hlinkClick r:id="rId8" action="ppaction://hlinksldjump"/>
          </p:cNvPr>
          <p:cNvSpPr/>
          <p:nvPr/>
        </p:nvSpPr>
        <p:spPr>
          <a:xfrm>
            <a:off x="12597953" y="3446908"/>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0" name="Google Shape;1150;p15">
            <a:hlinkClick r:id="rId9" action="ppaction://hlinksldjump"/>
          </p:cNvPr>
          <p:cNvSpPr/>
          <p:nvPr/>
        </p:nvSpPr>
        <p:spPr>
          <a:xfrm>
            <a:off x="4304555"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1" name="Google Shape;1151;p15">
            <a:hlinkClick r:id="rId10" action="ppaction://hlinksldjump"/>
          </p:cNvPr>
          <p:cNvSpPr/>
          <p:nvPr/>
        </p:nvSpPr>
        <p:spPr>
          <a:xfrm>
            <a:off x="7621914"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2" name="Google Shape;1152;p15">
            <a:hlinkClick r:id="rId10" action="ppaction://hlinksldjump"/>
          </p:cNvPr>
          <p:cNvSpPr/>
          <p:nvPr/>
        </p:nvSpPr>
        <p:spPr>
          <a:xfrm>
            <a:off x="10939274"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
        <p:nvSpPr>
          <p:cNvPr id="1153" name="Google Shape;1153;p15">
            <a:hlinkClick r:id="rId11" action="ppaction://hlinksldjump"/>
          </p:cNvPr>
          <p:cNvSpPr/>
          <p:nvPr/>
        </p:nvSpPr>
        <p:spPr>
          <a:xfrm>
            <a:off x="14256632" y="6211374"/>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137138" tIns="68550" rIns="137138" bIns="68550" anchor="ctr" anchorCtr="0">
            <a:noAutofit/>
          </a:bodyPr>
          <a:lstStyle/>
          <a:p>
            <a:pPr algn="ctr">
              <a:buClr>
                <a:srgbClr val="000000"/>
              </a:buClr>
              <a:buSzPts val="1800"/>
              <a:buFont typeface="Arial"/>
              <a:buNone/>
            </a:pPr>
            <a:endParaRPr sz="2700" kern="0">
              <a:solidFill>
                <a:srgbClr val="000000"/>
              </a:solidFill>
              <a:latin typeface="Chelsea Market"/>
              <a:ea typeface="Chelsea Market"/>
              <a:cs typeface="Chelsea Market"/>
              <a:sym typeface="Chelsea Market"/>
            </a:endParaRPr>
          </a:p>
        </p:txBody>
      </p:sp>
    </p:spTree>
    <p:extLst>
      <p:ext uri="{BB962C8B-B14F-4D97-AF65-F5344CB8AC3E}">
        <p14:creationId xmlns:p14="http://schemas.microsoft.com/office/powerpoint/2010/main" val="31976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050" cy="114525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1pPr>
            <a:lvl2pPr lvl="1">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2pPr>
            <a:lvl3pPr lvl="2">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3pPr>
            <a:lvl4pPr lvl="3">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4pPr>
            <a:lvl5pPr lvl="4">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5pPr>
            <a:lvl6pPr lvl="5">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6pPr>
            <a:lvl7pPr lvl="6">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7pPr>
            <a:lvl8pPr lvl="7">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8pPr>
            <a:lvl9pPr lvl="8">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623400" y="2304950"/>
            <a:ext cx="17041050" cy="68328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Baloo 2"/>
              <a:buChar char="●"/>
              <a:defRPr sz="1900">
                <a:solidFill>
                  <a:schemeClr val="dk2"/>
                </a:solidFill>
                <a:latin typeface="Baloo 2"/>
                <a:ea typeface="Baloo 2"/>
                <a:cs typeface="Baloo 2"/>
                <a:sym typeface="Baloo 2"/>
              </a:defRPr>
            </a:lvl1pPr>
            <a:lvl2pPr marL="914400" lvl="1"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2pPr>
            <a:lvl3pPr marL="1371600" lvl="2"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3pPr>
            <a:lvl4pPr marL="1828800" lvl="3"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4pPr>
            <a:lvl5pPr marL="2286000" lvl="4"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5pPr>
            <a:lvl6pPr marL="2743200" lvl="5"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6pPr>
            <a:lvl7pPr marL="3200400" lvl="6"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7pPr>
            <a:lvl8pPr marL="3657600" lvl="7"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8pPr>
            <a:lvl9pPr marL="4114800" lvl="8" indent="-349250">
              <a:lnSpc>
                <a:spcPct val="115000"/>
              </a:lnSpc>
              <a:spcBef>
                <a:spcPts val="2100"/>
              </a:spcBef>
              <a:spcAft>
                <a:spcPts val="2100"/>
              </a:spcAft>
              <a:buClr>
                <a:schemeClr val="dk2"/>
              </a:buClr>
              <a:buSzPts val="1900"/>
              <a:buFont typeface="Baloo 2"/>
              <a:buChar char="■"/>
              <a:defRPr sz="1900">
                <a:solidFill>
                  <a:schemeClr val="dk2"/>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6944915" y="9326433"/>
            <a:ext cx="1097550" cy="787050"/>
          </a:xfrm>
          <a:prstGeom prst="rect">
            <a:avLst/>
          </a:prstGeom>
          <a:noFill/>
          <a:ln>
            <a:noFill/>
          </a:ln>
        </p:spPr>
        <p:txBody>
          <a:bodyPr spcFirstLastPara="1" wrap="square" lIns="121900" tIns="121900" rIns="121900" bIns="121900" anchor="ctr" anchorCtr="0">
            <a:noAutofit/>
          </a:bodyPr>
          <a:lstStyle>
            <a:lvl1pPr lvl="0" algn="r">
              <a:buNone/>
              <a:defRPr sz="1950">
                <a:solidFill>
                  <a:schemeClr val="dk2"/>
                </a:solidFill>
              </a:defRPr>
            </a:lvl1pPr>
            <a:lvl2pPr lvl="1" algn="r">
              <a:buNone/>
              <a:defRPr sz="1950">
                <a:solidFill>
                  <a:schemeClr val="dk2"/>
                </a:solidFill>
              </a:defRPr>
            </a:lvl2pPr>
            <a:lvl3pPr lvl="2" algn="r">
              <a:buNone/>
              <a:defRPr sz="1950">
                <a:solidFill>
                  <a:schemeClr val="dk2"/>
                </a:solidFill>
              </a:defRPr>
            </a:lvl3pPr>
            <a:lvl4pPr lvl="3" algn="r">
              <a:buNone/>
              <a:defRPr sz="1950">
                <a:solidFill>
                  <a:schemeClr val="dk2"/>
                </a:solidFill>
              </a:defRPr>
            </a:lvl4pPr>
            <a:lvl5pPr lvl="4" algn="r">
              <a:buNone/>
              <a:defRPr sz="1950">
                <a:solidFill>
                  <a:schemeClr val="dk2"/>
                </a:solidFill>
              </a:defRPr>
            </a:lvl5pPr>
            <a:lvl6pPr lvl="5" algn="r">
              <a:buNone/>
              <a:defRPr sz="1950">
                <a:solidFill>
                  <a:schemeClr val="dk2"/>
                </a:solidFill>
              </a:defRPr>
            </a:lvl6pPr>
            <a:lvl7pPr lvl="6" algn="r">
              <a:buNone/>
              <a:defRPr sz="1950">
                <a:solidFill>
                  <a:schemeClr val="dk2"/>
                </a:solidFill>
              </a:defRPr>
            </a:lvl7pPr>
            <a:lvl8pPr lvl="7" algn="r">
              <a:buNone/>
              <a:defRPr sz="1950">
                <a:solidFill>
                  <a:schemeClr val="dk2"/>
                </a:solidFill>
              </a:defRPr>
            </a:lvl8pPr>
            <a:lvl9pPr lvl="8" algn="r">
              <a:buNone/>
              <a:defRPr sz="1950">
                <a:solidFill>
                  <a:schemeClr val="dk2"/>
                </a:solidFill>
              </a:defRPr>
            </a:lvl9pPr>
          </a:lstStyle>
          <a:p>
            <a:pPr>
              <a:buClr>
                <a:srgbClr val="000000"/>
              </a:buClr>
              <a:buFont typeface="Arial"/>
              <a:buNone/>
            </a:pPr>
            <a:fld id="{00000000-1234-1234-1234-123412341234}" type="slidenum">
              <a:rPr lang="en" kern="0">
                <a:solidFill>
                  <a:srgbClr val="000000"/>
                </a:solidFill>
                <a:cs typeface="Arial"/>
                <a:sym typeface="Arial"/>
              </a:rPr>
              <a:pPr>
                <a:buClr>
                  <a:srgbClr val="000000"/>
                </a:buClr>
                <a:buFont typeface="Arial"/>
                <a:buNone/>
              </a:pPr>
              <a:t>‹#›</a:t>
            </a:fld>
            <a:endParaRPr kern="0">
              <a:solidFill>
                <a:srgbClr val="000000"/>
              </a:solidFill>
              <a:cs typeface="Arial"/>
              <a:sym typeface="Arial"/>
            </a:endParaRPr>
          </a:p>
        </p:txBody>
      </p:sp>
      <p:sp>
        <p:nvSpPr>
          <p:cNvPr id="9" name="Google Shape;9;p1"/>
          <p:cNvSpPr/>
          <p:nvPr/>
        </p:nvSpPr>
        <p:spPr>
          <a:xfrm rot="5400000">
            <a:off x="-693987" y="9179033"/>
            <a:ext cx="1697018" cy="171884"/>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137138" tIns="68550" rIns="137138" bIns="68550" anchor="ctr" anchorCtr="0">
            <a:noAutofit/>
          </a:bodyPr>
          <a:lstStyle/>
          <a:p>
            <a:pPr>
              <a:buClr>
                <a:srgbClr val="000000"/>
              </a:buClr>
              <a:buFont typeface="Arial"/>
              <a:buNone/>
            </a:pPr>
            <a:endParaRPr sz="27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5738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2.png"/><Relationship Id="rId5" Type="http://schemas.openxmlformats.org/officeDocument/2006/relationships/image" Target="../media/image25.png"/><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5.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5.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id="{E41F1DE1-093B-2A4B-9C9D-B6217D9021A0}"/>
              </a:ext>
            </a:extLst>
          </p:cNvPr>
          <p:cNvGrpSpPr/>
          <p:nvPr/>
        </p:nvGrpSpPr>
        <p:grpSpPr>
          <a:xfrm>
            <a:off x="9410467" y="3982535"/>
            <a:ext cx="5928099" cy="3059091"/>
            <a:chOff x="0" y="0"/>
            <a:chExt cx="1664970" cy="1695450"/>
          </a:xfrm>
        </p:grpSpPr>
        <p:sp>
          <p:nvSpPr>
            <p:cNvPr id="46" name="Freeform 3">
              <a:extLst>
                <a:ext uri="{FF2B5EF4-FFF2-40B4-BE49-F238E27FC236}">
                  <a16:creationId xmlns:a16="http://schemas.microsoft.com/office/drawing/2014/main" id="{27E8E490-52A5-826F-0E27-8B390AFAAA01}"/>
                </a:ext>
              </a:extLst>
            </p:cNvPr>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grpSp>
        <p:nvGrpSpPr>
          <p:cNvPr id="2" name="Group 2"/>
          <p:cNvGrpSpPr/>
          <p:nvPr/>
        </p:nvGrpSpPr>
        <p:grpSpPr>
          <a:xfrm>
            <a:off x="2530100" y="3989409"/>
            <a:ext cx="5928099" cy="3059091"/>
            <a:chOff x="0" y="0"/>
            <a:chExt cx="1664970" cy="1695450"/>
          </a:xfrm>
        </p:grpSpPr>
        <p:sp>
          <p:nvSpPr>
            <p:cNvPr id="3" name="Freeform 3"/>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sp>
        <p:nvSpPr>
          <p:cNvPr id="13" name="Freeform 13"/>
          <p:cNvSpPr/>
          <p:nvPr/>
        </p:nvSpPr>
        <p:spPr>
          <a:xfrm>
            <a:off x="0" y="5988166"/>
            <a:ext cx="5514773" cy="4298834"/>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3">
              <a:extLst>
                <a:ext uri="{96DAC541-7B7A-43D3-8B79-37D633B846F1}">
                  <asvg:svgBlip xmlns:asvg="http://schemas.microsoft.com/office/drawing/2016/SVG/main" r:embed="rId4"/>
                </a:ext>
              </a:extLst>
            </a:blip>
            <a:stretch>
              <a:fillRect l="-82610" t="-6852" b="-35462"/>
            </a:stretch>
          </a:blipFill>
        </p:spPr>
      </p:sp>
      <p:sp>
        <p:nvSpPr>
          <p:cNvPr id="14" name="Freeform 14"/>
          <p:cNvSpPr/>
          <p:nvPr/>
        </p:nvSpPr>
        <p:spPr>
          <a:xfrm flipH="1">
            <a:off x="12773227" y="5988166"/>
            <a:ext cx="5514773" cy="4298834"/>
          </a:xfrm>
          <a:custGeom>
            <a:avLst/>
            <a:gdLst/>
            <a:ahLst/>
            <a:cxnLst/>
            <a:rect l="l" t="t" r="r" b="b"/>
            <a:pathLst>
              <a:path w="5514773" h="4298834">
                <a:moveTo>
                  <a:pt x="5514773" y="0"/>
                </a:moveTo>
                <a:lnTo>
                  <a:pt x="0" y="0"/>
                </a:lnTo>
                <a:lnTo>
                  <a:pt x="0" y="4298834"/>
                </a:lnTo>
                <a:lnTo>
                  <a:pt x="5514773" y="4298834"/>
                </a:lnTo>
                <a:lnTo>
                  <a:pt x="5514773" y="0"/>
                </a:lnTo>
                <a:close/>
              </a:path>
            </a:pathLst>
          </a:custGeom>
          <a:blipFill>
            <a:blip r:embed="rId3">
              <a:extLst>
                <a:ext uri="{96DAC541-7B7A-43D3-8B79-37D633B846F1}">
                  <asvg:svgBlip xmlns:asvg="http://schemas.microsoft.com/office/drawing/2016/SVG/main" r:embed="rId4"/>
                </a:ext>
              </a:extLst>
            </a:blip>
            <a:stretch>
              <a:fillRect l="-82610" t="-6852" b="-35462"/>
            </a:stretch>
          </a:blipFill>
        </p:spPr>
      </p:sp>
      <p:sp>
        <p:nvSpPr>
          <p:cNvPr id="42" name="TextBox 42"/>
          <p:cNvSpPr txBox="1"/>
          <p:nvPr/>
        </p:nvSpPr>
        <p:spPr>
          <a:xfrm>
            <a:off x="2962998" y="2958177"/>
            <a:ext cx="12389133" cy="500137"/>
          </a:xfrm>
          <a:prstGeom prst="rect">
            <a:avLst/>
          </a:prstGeom>
        </p:spPr>
        <p:txBody>
          <a:bodyPr lIns="0" tIns="0" rIns="0" bIns="0" rtlCol="0" anchor="t">
            <a:spAutoFit/>
          </a:bodyPr>
          <a:lstStyle/>
          <a:p>
            <a:pPr marL="0" lvl="0" indent="0" algn="ctr">
              <a:lnSpc>
                <a:spcPts val="3919"/>
              </a:lnSpc>
            </a:pPr>
            <a:r>
              <a:rPr lang="en-US" sz="4400" u="none" spc="139" dirty="0" err="1">
                <a:solidFill>
                  <a:srgbClr val="007D7B"/>
                </a:solidFill>
                <a:latin typeface="#9Slide07 SVNAppleberry" panose="02040603050506020204" pitchFamily="18" charset="0"/>
              </a:rPr>
              <a:t>Hãy</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nhắc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nhanh</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kiến</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thức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đã</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họ</a:t>
            </a:r>
            <a:r>
              <a:rPr lang="en-US" sz="4400" spc="139" dirty="0" err="1">
                <a:solidFill>
                  <a:srgbClr val="007D7B"/>
                </a:solidFill>
                <a:latin typeface="#9Slide07 SVNAppleberry" panose="02040603050506020204" pitchFamily="18" charset="0"/>
              </a:rPr>
              <a:t>c</a:t>
            </a:r>
            <a:r>
              <a:rPr lang="en-US" sz="4400" spc="139" dirty="0">
                <a:solidFill>
                  <a:srgbClr val="007D7B"/>
                </a:solidFill>
                <a:latin typeface="#9Slide07 SVNAppleberry" panose="02040603050506020204" pitchFamily="18" charset="0"/>
              </a:rPr>
              <a:t> </a:t>
            </a:r>
            <a:r>
              <a:rPr lang="en-US" sz="4400" spc="139" dirty="0" err="1">
                <a:solidFill>
                  <a:srgbClr val="007D7B"/>
                </a:solidFill>
                <a:latin typeface="#9Slide07 SVNAppleberry" panose="02040603050506020204" pitchFamily="18" charset="0"/>
              </a:rPr>
              <a:t>về</a:t>
            </a:r>
            <a:endParaRPr lang="en-US" sz="4400" u="none" spc="139" dirty="0">
              <a:solidFill>
                <a:srgbClr val="007D7B"/>
              </a:solidFill>
              <a:latin typeface="#9Slide07 SVNAppleberry" panose="02040603050506020204" pitchFamily="18" charset="0"/>
            </a:endParaRPr>
          </a:p>
        </p:txBody>
      </p:sp>
      <p:sp>
        <p:nvSpPr>
          <p:cNvPr id="43" name="Freeform 43"/>
          <p:cNvSpPr/>
          <p:nvPr/>
        </p:nvSpPr>
        <p:spPr>
          <a:xfrm rot="1484825">
            <a:off x="15604453" y="1208469"/>
            <a:ext cx="2246326" cy="1308485"/>
          </a:xfrm>
          <a:custGeom>
            <a:avLst/>
            <a:gdLst/>
            <a:ahLst/>
            <a:cxnLst/>
            <a:rect l="l" t="t" r="r" b="b"/>
            <a:pathLst>
              <a:path w="2246326" h="1308485">
                <a:moveTo>
                  <a:pt x="0" y="0"/>
                </a:moveTo>
                <a:lnTo>
                  <a:pt x="2246326" y="0"/>
                </a:lnTo>
                <a:lnTo>
                  <a:pt x="2246326" y="1308485"/>
                </a:lnTo>
                <a:lnTo>
                  <a:pt x="0" y="13084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4" name="Freeform 44"/>
          <p:cNvSpPr/>
          <p:nvPr/>
        </p:nvSpPr>
        <p:spPr>
          <a:xfrm rot="-1496610" flipH="1">
            <a:off x="437469" y="1209117"/>
            <a:ext cx="2244099" cy="1307188"/>
          </a:xfrm>
          <a:custGeom>
            <a:avLst/>
            <a:gdLst/>
            <a:ahLst/>
            <a:cxnLst/>
            <a:rect l="l" t="t" r="r" b="b"/>
            <a:pathLst>
              <a:path w="2244099" h="1307188">
                <a:moveTo>
                  <a:pt x="2244099" y="0"/>
                </a:moveTo>
                <a:lnTo>
                  <a:pt x="0" y="0"/>
                </a:lnTo>
                <a:lnTo>
                  <a:pt x="0" y="1307188"/>
                </a:lnTo>
                <a:lnTo>
                  <a:pt x="2244099" y="1307188"/>
                </a:lnTo>
                <a:lnTo>
                  <a:pt x="224409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7" name="TextBox 42">
            <a:extLst>
              <a:ext uri="{FF2B5EF4-FFF2-40B4-BE49-F238E27FC236}">
                <a16:creationId xmlns:a16="http://schemas.microsoft.com/office/drawing/2014/main" id="{0CA0CCF7-F252-D91D-8261-7A1F9D0BD3C3}"/>
              </a:ext>
            </a:extLst>
          </p:cNvPr>
          <p:cNvSpPr txBox="1"/>
          <p:nvPr/>
        </p:nvSpPr>
        <p:spPr>
          <a:xfrm>
            <a:off x="2567232" y="5357219"/>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diễn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dịch</a:t>
            </a:r>
            <a:endParaRPr lang="en-US" sz="4800" u="none" spc="139" dirty="0">
              <a:latin typeface="#9Slide07 SVNAppleberry" panose="02040603050506020204" pitchFamily="18" charset="0"/>
            </a:endParaRPr>
          </a:p>
        </p:txBody>
      </p:sp>
      <p:sp>
        <p:nvSpPr>
          <p:cNvPr id="48" name="TextBox 42">
            <a:extLst>
              <a:ext uri="{FF2B5EF4-FFF2-40B4-BE49-F238E27FC236}">
                <a16:creationId xmlns:a16="http://schemas.microsoft.com/office/drawing/2014/main" id="{1414B9D8-09E0-69DD-69D7-A1EC5F7AB9B8}"/>
              </a:ext>
            </a:extLst>
          </p:cNvPr>
          <p:cNvSpPr txBox="1"/>
          <p:nvPr/>
        </p:nvSpPr>
        <p:spPr>
          <a:xfrm>
            <a:off x="9329972" y="5342150"/>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quy</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nạp</a:t>
            </a:r>
            <a:endParaRPr lang="en-US" sz="4800" u="none" spc="139" dirty="0">
              <a:latin typeface="#9Slide07 SVNAppleberry" panose="02040603050506020204" pitchFamily="18" charset="0"/>
            </a:endParaRPr>
          </a:p>
        </p:txBody>
      </p:sp>
      <p:pic>
        <p:nvPicPr>
          <p:cNvPr id="51" name="Picture 50">
            <a:extLst>
              <a:ext uri="{FF2B5EF4-FFF2-40B4-BE49-F238E27FC236}">
                <a16:creationId xmlns:a16="http://schemas.microsoft.com/office/drawing/2014/main" id="{2A740F4C-05CE-CFD9-7307-E52C5EBB54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0411" y="5219700"/>
            <a:ext cx="6096012" cy="6096012"/>
          </a:xfrm>
          <a:prstGeom prst="rect">
            <a:avLst/>
          </a:prstGeom>
        </p:spPr>
      </p:pic>
      <p:pic>
        <p:nvPicPr>
          <p:cNvPr id="52" name="Picture 51">
            <a:extLst>
              <a:ext uri="{FF2B5EF4-FFF2-40B4-BE49-F238E27FC236}">
                <a16:creationId xmlns:a16="http://schemas.microsoft.com/office/drawing/2014/main" id="{C1341272-2C76-B8E2-795C-6FE19F3CD528}"/>
              </a:ext>
            </a:extLst>
          </p:cNvPr>
          <p:cNvPicPr>
            <a:picLocks noChangeAspect="1"/>
          </p:cNvPicPr>
          <p:nvPr/>
        </p:nvPicPr>
        <p:blipFill>
          <a:blip r:embed="rId8"/>
          <a:stretch>
            <a:fillRect/>
          </a:stretch>
        </p:blipFill>
        <p:spPr>
          <a:xfrm>
            <a:off x="1028655" y="0"/>
            <a:ext cx="16228959" cy="3846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0" y="0"/>
            <a:ext cx="5930697" cy="2534288"/>
          </a:xfrm>
          <a:custGeom>
            <a:avLst/>
            <a:gdLst/>
            <a:ahLst/>
            <a:cxnLst/>
            <a:rect l="l" t="t" r="r" b="b"/>
            <a:pathLst>
              <a:path w="5930697" h="2534288">
                <a:moveTo>
                  <a:pt x="5930697" y="0"/>
                </a:moveTo>
                <a:lnTo>
                  <a:pt x="0" y="0"/>
                </a:lnTo>
                <a:lnTo>
                  <a:pt x="0" y="2534288"/>
                </a:lnTo>
                <a:lnTo>
                  <a:pt x="5930697" y="2534288"/>
                </a:lnTo>
                <a:lnTo>
                  <a:pt x="5930697" y="0"/>
                </a:lnTo>
                <a:close/>
              </a:path>
            </a:pathLst>
          </a:custGeom>
          <a:blipFill>
            <a:blip r:embed="rId3">
              <a:extLst>
                <a:ext uri="{96DAC541-7B7A-43D3-8B79-37D633B846F1}">
                  <asvg:svgBlip xmlns:asvg="http://schemas.microsoft.com/office/drawing/2016/SVG/main" r:embed="rId4"/>
                </a:ext>
              </a:extLst>
            </a:blip>
            <a:stretch>
              <a:fillRect t="-99644" r="-25794"/>
            </a:stretch>
          </a:blipFill>
        </p:spPr>
      </p:sp>
      <p:sp>
        <p:nvSpPr>
          <p:cNvPr id="4" name="Freeform 4"/>
          <p:cNvSpPr/>
          <p:nvPr/>
        </p:nvSpPr>
        <p:spPr>
          <a:xfrm>
            <a:off x="14398481" y="363908"/>
            <a:ext cx="3023116" cy="2797757"/>
          </a:xfrm>
          <a:custGeom>
            <a:avLst/>
            <a:gdLst/>
            <a:ahLst/>
            <a:cxnLst/>
            <a:rect l="l" t="t" r="r" b="b"/>
            <a:pathLst>
              <a:path w="3023116" h="2797757">
                <a:moveTo>
                  <a:pt x="0" y="0"/>
                </a:moveTo>
                <a:lnTo>
                  <a:pt x="3023116" y="0"/>
                </a:lnTo>
                <a:lnTo>
                  <a:pt x="3023116" y="2797757"/>
                </a:lnTo>
                <a:lnTo>
                  <a:pt x="0" y="27977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968646" y="1114119"/>
            <a:ext cx="14350708" cy="8058761"/>
          </a:xfrm>
          <a:custGeom>
            <a:avLst/>
            <a:gdLst/>
            <a:ahLst/>
            <a:cxnLst/>
            <a:rect l="l" t="t" r="r" b="b"/>
            <a:pathLst>
              <a:path w="14350708" h="8058761">
                <a:moveTo>
                  <a:pt x="0" y="0"/>
                </a:moveTo>
                <a:lnTo>
                  <a:pt x="14350708" y="0"/>
                </a:lnTo>
                <a:lnTo>
                  <a:pt x="14350708" y="8058762"/>
                </a:lnTo>
                <a:lnTo>
                  <a:pt x="0" y="80587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1928510" y="6882500"/>
            <a:ext cx="1198680" cy="1241571"/>
          </a:xfrm>
          <a:custGeom>
            <a:avLst/>
            <a:gdLst/>
            <a:ahLst/>
            <a:cxnLst/>
            <a:rect l="l" t="t" r="r" b="b"/>
            <a:pathLst>
              <a:path w="1198680" h="1241571">
                <a:moveTo>
                  <a:pt x="0" y="0"/>
                </a:moveTo>
                <a:lnTo>
                  <a:pt x="1198680" y="0"/>
                </a:lnTo>
                <a:lnTo>
                  <a:pt x="1198680" y="1241570"/>
                </a:lnTo>
                <a:lnTo>
                  <a:pt x="0" y="12415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1877479">
            <a:off x="1601859" y="4504143"/>
            <a:ext cx="1256614" cy="1539496"/>
          </a:xfrm>
          <a:custGeom>
            <a:avLst/>
            <a:gdLst/>
            <a:ahLst/>
            <a:cxnLst/>
            <a:rect l="l" t="t" r="r" b="b"/>
            <a:pathLst>
              <a:path w="1256614" h="1539496">
                <a:moveTo>
                  <a:pt x="0" y="0"/>
                </a:moveTo>
                <a:lnTo>
                  <a:pt x="1256614" y="0"/>
                </a:lnTo>
                <a:lnTo>
                  <a:pt x="1256614" y="1539496"/>
                </a:lnTo>
                <a:lnTo>
                  <a:pt x="0" y="1539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flipH="1">
            <a:off x="14398481" y="4122056"/>
            <a:ext cx="3889519" cy="6164944"/>
          </a:xfrm>
          <a:custGeom>
            <a:avLst/>
            <a:gdLst/>
            <a:ahLst/>
            <a:cxnLst/>
            <a:rect l="l" t="t" r="r" b="b"/>
            <a:pathLst>
              <a:path w="3889519" h="6164944">
                <a:moveTo>
                  <a:pt x="3889519" y="0"/>
                </a:moveTo>
                <a:lnTo>
                  <a:pt x="0" y="0"/>
                </a:lnTo>
                <a:lnTo>
                  <a:pt x="0" y="6164944"/>
                </a:lnTo>
                <a:lnTo>
                  <a:pt x="3889519" y="6164944"/>
                </a:lnTo>
                <a:lnTo>
                  <a:pt x="3889519"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6" name="Picture 5"/>
          <p:cNvPicPr>
            <a:picLocks noChangeAspect="1"/>
          </p:cNvPicPr>
          <p:nvPr/>
        </p:nvPicPr>
        <p:blipFill>
          <a:blip r:embed="rId15"/>
          <a:stretch>
            <a:fillRect/>
          </a:stretch>
        </p:blipFill>
        <p:spPr>
          <a:xfrm>
            <a:off x="2230166" y="2772352"/>
            <a:ext cx="12619814" cy="4432176"/>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13">
            <a:extLst>
              <a:ext uri="{FF2B5EF4-FFF2-40B4-BE49-F238E27FC236}">
                <a16:creationId xmlns:a16="http://schemas.microsoft.com/office/drawing/2014/main"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16B0092C-4E0B-6BEE-7F4D-95AF9B956FFB}"/>
              </a:ext>
            </a:extLst>
          </p:cNvPr>
          <p:cNvPicPr>
            <a:picLocks noChangeAspect="1"/>
          </p:cNvPicPr>
          <p:nvPr/>
        </p:nvPicPr>
        <p:blipFill>
          <a:blip r:embed="rId7"/>
          <a:stretch>
            <a:fillRect/>
          </a:stretch>
        </p:blipFill>
        <p:spPr>
          <a:xfrm>
            <a:off x="2133600" y="342900"/>
            <a:ext cx="6410363" cy="9262680"/>
          </a:xfrm>
          <a:prstGeom prst="rect">
            <a:avLst/>
          </a:prstGeom>
        </p:spPr>
      </p:pic>
      <p:pic>
        <p:nvPicPr>
          <p:cNvPr id="17" name="Picture 16">
            <a:extLst>
              <a:ext uri="{FF2B5EF4-FFF2-40B4-BE49-F238E27FC236}">
                <a16:creationId xmlns:a16="http://schemas.microsoft.com/office/drawing/2014/main" id="{1D63322B-E620-11A8-7018-6EF9A287D5C5}"/>
              </a:ext>
            </a:extLst>
          </p:cNvPr>
          <p:cNvPicPr>
            <a:picLocks noChangeAspect="1"/>
          </p:cNvPicPr>
          <p:nvPr/>
        </p:nvPicPr>
        <p:blipFill>
          <a:blip r:embed="rId8"/>
          <a:stretch>
            <a:fillRect/>
          </a:stretch>
        </p:blipFill>
        <p:spPr>
          <a:xfrm>
            <a:off x="9067800" y="337930"/>
            <a:ext cx="6781800" cy="9262680"/>
          </a:xfrm>
          <a:prstGeom prst="rect">
            <a:avLst/>
          </a:prstGeom>
        </p:spPr>
      </p:pic>
    </p:spTree>
    <p:extLst>
      <p:ext uri="{BB962C8B-B14F-4D97-AF65-F5344CB8AC3E}">
        <p14:creationId xmlns:p14="http://schemas.microsoft.com/office/powerpoint/2010/main" val="278507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13">
            <a:extLst>
              <a:ext uri="{FF2B5EF4-FFF2-40B4-BE49-F238E27FC236}">
                <a16:creationId xmlns:a16="http://schemas.microsoft.com/office/drawing/2014/main"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3" name="Picture 2">
            <a:extLst>
              <a:ext uri="{FF2B5EF4-FFF2-40B4-BE49-F238E27FC236}">
                <a16:creationId xmlns:a16="http://schemas.microsoft.com/office/drawing/2014/main" id="{B269EE1A-2C04-43A2-D985-183E6EA40CA8}"/>
              </a:ext>
            </a:extLst>
          </p:cNvPr>
          <p:cNvPicPr>
            <a:picLocks noChangeAspect="1"/>
          </p:cNvPicPr>
          <p:nvPr/>
        </p:nvPicPr>
        <p:blipFill>
          <a:blip r:embed="rId7"/>
          <a:stretch>
            <a:fillRect/>
          </a:stretch>
        </p:blipFill>
        <p:spPr>
          <a:xfrm>
            <a:off x="2286000" y="435666"/>
            <a:ext cx="6134921" cy="8777571"/>
          </a:xfrm>
          <a:prstGeom prst="rect">
            <a:avLst/>
          </a:prstGeom>
        </p:spPr>
      </p:pic>
      <p:pic>
        <p:nvPicPr>
          <p:cNvPr id="5" name="Picture 4">
            <a:extLst>
              <a:ext uri="{FF2B5EF4-FFF2-40B4-BE49-F238E27FC236}">
                <a16:creationId xmlns:a16="http://schemas.microsoft.com/office/drawing/2014/main" id="{A37E3552-613F-CF4E-5732-EE25A33426C1}"/>
              </a:ext>
            </a:extLst>
          </p:cNvPr>
          <p:cNvPicPr>
            <a:picLocks noChangeAspect="1"/>
          </p:cNvPicPr>
          <p:nvPr/>
        </p:nvPicPr>
        <p:blipFill>
          <a:blip r:embed="rId8"/>
          <a:stretch>
            <a:fillRect/>
          </a:stretch>
        </p:blipFill>
        <p:spPr>
          <a:xfrm>
            <a:off x="9406624" y="495299"/>
            <a:ext cx="6248400" cy="8777571"/>
          </a:xfrm>
          <a:prstGeom prst="rect">
            <a:avLst/>
          </a:prstGeom>
        </p:spPr>
      </p:pic>
    </p:spTree>
    <p:extLst>
      <p:ext uri="{BB962C8B-B14F-4D97-AF65-F5344CB8AC3E}">
        <p14:creationId xmlns:p14="http://schemas.microsoft.com/office/powerpoint/2010/main" val="1310968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矩形 4">
            <a:extLst>
              <a:ext uri="{FF2B5EF4-FFF2-40B4-BE49-F238E27FC236}">
                <a16:creationId xmlns:a16="http://schemas.microsoft.com/office/drawing/2014/main" id="{74E21838-CECF-4574-96A2-5CBE8A96BA1F}"/>
              </a:ext>
            </a:extLst>
          </p:cNvPr>
          <p:cNvSpPr/>
          <p:nvPr/>
        </p:nvSpPr>
        <p:spPr>
          <a:xfrm>
            <a:off x="6324600" y="2667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vi-VN" altLang="zh-CN" sz="4800" b="1" kern="100" dirty="0">
                <a:solidFill>
                  <a:srgbClr val="5A3114"/>
                </a:solidFill>
                <a:latin typeface="Times New Roman" panose="02020603050405020304" pitchFamily="18" charset="0"/>
                <a:cs typeface="Times New Roman" panose="02020603050405020304" pitchFamily="18" charset="0"/>
                <a:sym typeface="+mn-lt"/>
              </a:rPr>
              <a:t>1</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graphicFrame>
        <p:nvGraphicFramePr>
          <p:cNvPr id="14" name="Table 13"/>
          <p:cNvGraphicFramePr>
            <a:graphicFrameLocks noGrp="1"/>
          </p:cNvGraphicFramePr>
          <p:nvPr/>
        </p:nvGraphicFramePr>
        <p:xfrm>
          <a:off x="457200" y="1350896"/>
          <a:ext cx="17297400" cy="838200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i="0" dirty="0" err="1">
                          <a:solidFill>
                            <a:schemeClr val="bg1"/>
                          </a:solidFill>
                          <a:latin typeface="Times New Roman" panose="02020603050405020304" pitchFamily="18" charset="0"/>
                          <a:cs typeface="Times New Roman" panose="02020603050405020304" pitchFamily="18" charset="0"/>
                        </a:rPr>
                        <a:t>Đoạn</a:t>
                      </a:r>
                      <a:endParaRPr lang="en-US" sz="3800" b="1" i="0" dirty="0">
                        <a:solidFill>
                          <a:schemeClr val="bg1"/>
                        </a:solidFill>
                        <a:latin typeface="Times New Roman" panose="02020603050405020304" pitchFamily="18" charset="0"/>
                        <a:cs typeface="Times New Roman" panose="02020603050405020304" pitchFamily="18" charset="0"/>
                      </a:endParaRPr>
                    </a:p>
                    <a:p>
                      <a:pPr algn="ct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Câu</a:t>
                      </a:r>
                      <a:r>
                        <a:rPr lang="vi-VN" sz="3800" b="1" i="0" baseline="0" dirty="0">
                          <a:solidFill>
                            <a:schemeClr val="bg1"/>
                          </a:solidFill>
                          <a:latin typeface="Times New Roman" panose="02020603050405020304" pitchFamily="18" charset="0"/>
                          <a:cs typeface="Times New Roman" panose="02020603050405020304" pitchFamily="18" charset="0"/>
                        </a:rPr>
                        <a:t>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Vị trí</a:t>
                      </a:r>
                      <a:r>
                        <a:rPr lang="vi-VN" sz="3800" b="1" i="0" baseline="0" dirty="0">
                          <a:solidFill>
                            <a:schemeClr val="bg1"/>
                          </a:solidFill>
                          <a:latin typeface="Times New Roman" panose="02020603050405020304" pitchFamily="18" charset="0"/>
                          <a:cs typeface="Times New Roman" panose="02020603050405020304" pitchFamily="18" charset="0"/>
                        </a:rPr>
                        <a:t> câu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Cách</a:t>
                      </a:r>
                      <a:r>
                        <a:rPr lang="vi-VN" sz="3800" b="1" i="0" baseline="0" dirty="0">
                          <a:solidFill>
                            <a:schemeClr val="bg1"/>
                          </a:solidFill>
                          <a:latin typeface="Times New Roman" panose="02020603050405020304" pitchFamily="18" charset="0"/>
                          <a:cs typeface="Times New Roman" panose="02020603050405020304" pitchFamily="18" charset="0"/>
                        </a:rPr>
                        <a:t> thức tổ chức</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extLst>
                  <a:ext uri="{0D108BD9-81ED-4DB2-BD59-A6C34878D82A}">
                    <a16:rowId xmlns:a16="http://schemas.microsoft.com/office/drawing/2014/main" val="10000"/>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8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endParaRPr lang="en-US" sz="38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err="1">
                          <a:solidFill>
                            <a:schemeClr val="tx1"/>
                          </a:solidFill>
                          <a:latin typeface="Times New Roman" panose="02020603050405020304" pitchFamily="18" charset="0"/>
                          <a:cs typeface="Times New Roman" panose="02020603050405020304" pitchFamily="18" charset="0"/>
                        </a:rPr>
                        <a:t>Không</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có</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 </a:t>
                      </a:r>
                      <a:r>
                        <a:rPr lang="en-US" sz="38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a:t>
                      </a:r>
                      <a:endPar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lnSpc>
                          <a:spcPct val="100000"/>
                        </a:lnSpc>
                        <a:buClr>
                          <a:srgbClr val="000000"/>
                        </a:buClr>
                        <a:buFont typeface="Arial" panose="020B0604020202020204" pitchFamily="34" charset="0"/>
                        <a:buNone/>
                      </a:pP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2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đều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tập</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cuốn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Binh</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thư</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yếu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lược</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bào</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nay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xứng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tổ</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tiên</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cử</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cao</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quý</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đó</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tuy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khác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làm</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nhưng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đều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nàn</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yêu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a:solidFill>
                            <a:schemeClr val="tx1"/>
                          </a:solidFill>
                          <a:latin typeface="Times New Roman" panose="02020603050405020304" pitchFamily="18" charset="0"/>
                          <a:cs typeface="Times New Roman" panose="02020603050405020304" pitchFamily="18" charset="0"/>
                        </a:rPr>
                        <a:t>- </a:t>
                      </a:r>
                      <a:r>
                        <a:rPr lang="vi-VN" sz="3800" b="0" dirty="0">
                          <a:solidFill>
                            <a:schemeClr val="tx1"/>
                          </a:solidFill>
                          <a:latin typeface="Times New Roman" panose="02020603050405020304" pitchFamily="18" charset="0"/>
                          <a:cs typeface="Times New Roman" panose="02020603050405020304" pitchFamily="18" charset="0"/>
                        </a:rPr>
                        <a:t>Đầu đoạn</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r>
                        <a:rPr lang="en-US" sz="3800" b="0" dirty="0">
                          <a:solidFill>
                            <a:schemeClr val="tx1"/>
                          </a:solidFill>
                          <a:latin typeface="Times New Roman" panose="02020603050405020304" pitchFamily="18" charset="0"/>
                          <a:cs typeface="Times New Roman" panose="02020603050405020304" pitchFamily="18" charset="0"/>
                        </a:rPr>
                        <a:t>-</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Cuối</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đoạn</a:t>
                      </a:r>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Phối</a:t>
                      </a:r>
                      <a:r>
                        <a:rPr lang="en-US"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endParaRPr lang="vi-VN"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đầu</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nêu chủ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mọi người Việt Nam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có lòng yêu nước nồng nàn.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Ba 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tiếp theo nêu hành động yêu nước của các đối tượng cụ thể.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Câu cuối rút ra điểm chung của các đối tượng vừa nêu, khẳng định lại l</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ầ</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 nữa tinh thần yêu nước của mọi tầng lớp nhân d</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109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4">
            <a:extLst>
              <a:ext uri="{FF2B5EF4-FFF2-40B4-BE49-F238E27FC236}">
                <a16:creationId xmlns:a16="http://schemas.microsoft.com/office/drawing/2014/main" id="{74E21838-CECF-4574-96A2-5CBE8A96BA1F}"/>
              </a:ext>
            </a:extLst>
          </p:cNvPr>
          <p:cNvSpPr/>
          <p:nvPr/>
        </p:nvSpPr>
        <p:spPr>
          <a:xfrm>
            <a:off x="2133600" y="5715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2</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
        <p:nvSpPr>
          <p:cNvPr id="17" name="TextBox 16">
            <a:extLst>
              <a:ext uri="{FF2B5EF4-FFF2-40B4-BE49-F238E27FC236}">
                <a16:creationId xmlns:a16="http://schemas.microsoft.com/office/drawing/2014/main" id="{843C5413-67D3-EF94-31D2-25B6C435EDC1}"/>
              </a:ext>
            </a:extLst>
          </p:cNvPr>
          <p:cNvSpPr txBox="1"/>
          <p:nvPr/>
        </p:nvSpPr>
        <p:spPr>
          <a:xfrm>
            <a:off x="533400" y="1982757"/>
            <a:ext cx="7162800" cy="7478970"/>
          </a:xfrm>
          <a:prstGeom prst="rect">
            <a:avLst/>
          </a:prstGeom>
          <a:noFill/>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yên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tĩnh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bỗng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bừng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âm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của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hòa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bởi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lưu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thủy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tiền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phong</a:t>
            </a:r>
            <a:r>
              <a:rPr lang="en-US" sz="4000" i="1" dirty="0">
                <a:latin typeface="Times New Roman" panose="02020603050405020304" pitchFamily="18" charset="0"/>
                <a:cs typeface="Times New Roman" panose="02020603050405020304" pitchFamily="18" charset="0"/>
              </a:rPr>
              <a:t>, long </a:t>
            </a:r>
            <a:r>
              <a:rPr lang="en-US" sz="4000" i="1" dirty="0" err="1">
                <a:latin typeface="Times New Roman" panose="02020603050405020304" pitchFamily="18" charset="0"/>
                <a:cs typeface="Times New Roman" panose="02020603050405020304" pitchFamily="18" charset="0"/>
              </a:rPr>
              <a:t>hổ</a:t>
            </a:r>
            <a:r>
              <a:rPr lang="en-US" sz="4000" i="1" dirty="0">
                <a:latin typeface="Times New Roman" panose="02020603050405020304" pitchFamily="18" charset="0"/>
                <a:cs typeface="Times New Roman" panose="02020603050405020304" pitchFamily="18" charset="0"/>
              </a:rPr>
              <a:t> du </a:t>
            </a:r>
            <a:r>
              <a:rPr lang="en-US" sz="4000" i="1" dirty="0" err="1">
                <a:latin typeface="Times New Roman" panose="02020603050405020304" pitchFamily="18" charset="0"/>
                <a:cs typeface="Times New Roman" panose="02020603050405020304" pitchFamily="18" charset="0"/>
              </a:rPr>
              <a:t>dương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trầm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bổng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réo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rắt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đầu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đêm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Huế</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dùng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trau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truốt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nhấn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mổ</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vỗ</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bấm</a:t>
            </a:r>
            <a:r>
              <a:rPr lang="en-US" sz="4000" i="1" dirty="0">
                <a:latin typeface="Times New Roman" panose="02020603050405020304" pitchFamily="18" charset="0"/>
                <a:cs typeface="Times New Roman" panose="02020603050405020304" pitchFamily="18" charset="0"/>
              </a:rPr>
              <a:t>, day, </a:t>
            </a:r>
            <a:r>
              <a:rPr lang="en-US" sz="4000" i="1" dirty="0" err="1">
                <a:latin typeface="Times New Roman" panose="02020603050405020304" pitchFamily="18" charset="0"/>
                <a:cs typeface="Times New Roman" panose="02020603050405020304" pitchFamily="18" charset="0"/>
              </a:rPr>
              <a:t>chớp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búng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phi,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khoan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nhặt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động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người</a:t>
            </a:r>
            <a:r>
              <a:rPr lang="en-US" sz="4000" i="1" dirty="0">
                <a:latin typeface="Times New Roman" panose="02020603050405020304" pitchFamily="18" charset="0"/>
                <a:cs typeface="Times New Roman" panose="02020603050405020304" pitchFamily="18" charset="0"/>
              </a:rPr>
              <a:t>.</a:t>
            </a:r>
            <a:endParaRPr lang="vi-VN" sz="36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4DA73238-5A14-4C90-A238-8E48FE67F7D1}"/>
              </a:ext>
            </a:extLst>
          </p:cNvPr>
          <p:cNvSpPr txBox="1">
            <a:spLocks/>
          </p:cNvSpPr>
          <p:nvPr/>
        </p:nvSpPr>
        <p:spPr>
          <a:xfrm>
            <a:off x="8366026" y="309320"/>
            <a:ext cx="9569605" cy="33468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Phân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tích</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văn</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mở</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huế</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2</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ngón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kĩ</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xảo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công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3</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Sự</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âm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vang</a:t>
            </a:r>
            <a:r>
              <a:rPr lang="en-US" sz="4400" dirty="0">
                <a:latin typeface="Times New Roman" panose="02020603050405020304" pitchFamily="18" charset="0"/>
                <a:ea typeface="Cambria" panose="02040503050406030204" pitchFamily="18" charset="0"/>
                <a:cs typeface="Times New Roman" panose="02020603050405020304" pitchFamily="18" charset="0"/>
              </a:rPr>
              <a:t>, lay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nghe</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Rounded Corners 8">
            <a:extLst>
              <a:ext uri="{FF2B5EF4-FFF2-40B4-BE49-F238E27FC236}">
                <a16:creationId xmlns:a16="http://schemas.microsoft.com/office/drawing/2014/main" id="{56F618C8-766C-4AF5-AE9D-2B972ED3C33D}"/>
              </a:ext>
            </a:extLst>
          </p:cNvPr>
          <p:cNvSpPr/>
          <p:nvPr/>
        </p:nvSpPr>
        <p:spPr>
          <a:xfrm>
            <a:off x="8534399" y="5988344"/>
            <a:ext cx="9401231" cy="3858324"/>
          </a:xfrm>
          <a:prstGeom prst="roundRect">
            <a:avLst/>
          </a:prstGeom>
          <a:solidFill>
            <a:srgbClr val="E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song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song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chính</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đầu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đêm</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ca</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Huế</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Hương</a:t>
            </a:r>
            <a:endPar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1000"/>
                                        <p:tgtEl>
                                          <p:spTgt spid="18">
                                            <p:txEl>
                                              <p:pRg st="1" end="1"/>
                                            </p:txEl>
                                          </p:spTgt>
                                        </p:tgtEl>
                                      </p:cBhvr>
                                    </p:animEffect>
                                    <p:anim calcmode="lin" valueType="num">
                                      <p:cBhvr>
                                        <p:cTn id="2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1000"/>
                                        <p:tgtEl>
                                          <p:spTgt spid="18">
                                            <p:txEl>
                                              <p:pRg st="2" end="2"/>
                                            </p:txEl>
                                          </p:spTgt>
                                        </p:tgtEl>
                                      </p:cBhvr>
                                    </p:animEffect>
                                    <p:anim calcmode="lin" valueType="num">
                                      <p:cBhvr>
                                        <p:cTn id="27"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1000"/>
                                        <p:tgtEl>
                                          <p:spTgt spid="18">
                                            <p:txEl>
                                              <p:pRg st="3" end="3"/>
                                            </p:txEl>
                                          </p:spTgt>
                                        </p:tgtEl>
                                      </p:cBhvr>
                                    </p:animEffect>
                                    <p:anim calcmode="lin" valueType="num">
                                      <p:cBhvr>
                                        <p:cTn id="3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2" name="Google Shape;988;p45">
            <a:extLst>
              <a:ext uri="{FF2B5EF4-FFF2-40B4-BE49-F238E27FC236}">
                <a16:creationId xmlns:a16="http://schemas.microsoft.com/office/drawing/2014/main"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4000" b="1" dirty="0"/>
              <a:t>- Đoạn văn song song:</a:t>
            </a:r>
          </a:p>
          <a:p>
            <a:pPr algn="just"/>
            <a:r>
              <a:rPr lang="vi-VN" sz="4000" dirty="0"/>
              <a:t> </a:t>
            </a:r>
            <a:r>
              <a:rPr lang="en-US" sz="4000" dirty="0"/>
              <a:t>     </a:t>
            </a:r>
            <a:r>
              <a:rPr lang="vi-VN" sz="4000" dirty="0"/>
              <a:t>Đi bất cứ nơi đâu trên đất nước này, bạn cũng gặp hình ảnh của Người trong cuộc sống cũng như trong tâm hồn của mỗi người dân. Bác đã hiến trọn cuộc đời cho dân tộc. Mấy chục năm gian nan thử thách ở nước ngoài, Bác đã tìm cho dân tộc con đường đi cách mạng đế rồi từ đó, nhân dân ta đòi lại được tự do. Hình ảnh Bác đẹp trong lòng của mỗi người dân Việt không phải chỉ vì Bác đã đem đến cho chúng ta cơm áo tự do mà ngay từ trong cách sống, Bác đã là tấm gương cho tất cả mọi người. Bác sống giản dị và giàu tình cảm. Tôi chưa thấy ở nơi đâu, một vị Chủ tịch nước lại giản dị như thế. Người ăn mặc bình dân, Người sống hòa mình. Người bận trăm công ngàn việc mà vẫn dành thì giờ chăm lo từ những cụ già đến các bé nhi đồng nhỏ tuổi. Người sống trọn mình cho dân tộc chẳng vướng bận chút riêng tư.</a:t>
            </a:r>
          </a:p>
        </p:txBody>
      </p:sp>
      <p:sp>
        <p:nvSpPr>
          <p:cNvPr id="9" name="矩形 4">
            <a:extLst>
              <a:ext uri="{FF2B5EF4-FFF2-40B4-BE49-F238E27FC236}">
                <a16:creationId xmlns:a16="http://schemas.microsoft.com/office/drawing/2014/main"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858609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2" name="Google Shape;988;p45">
            <a:extLst>
              <a:ext uri="{FF2B5EF4-FFF2-40B4-BE49-F238E27FC236}">
                <a16:creationId xmlns:a16="http://schemas.microsoft.com/office/drawing/2014/main"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3600" b="1" dirty="0"/>
              <a:t>- Đoạn văn phối hợp:</a:t>
            </a:r>
          </a:p>
          <a:p>
            <a:pPr algn="just"/>
            <a:r>
              <a:rPr lang="en-US" sz="3600" dirty="0"/>
              <a:t>         </a:t>
            </a:r>
            <a:r>
              <a:rPr lang="vi-VN" sz="3600" dirty="0"/>
              <a:t>Truyền thống uống nước nhờ nguồn là truyền thống quý báu của dân tộc ta. Mỗi người trong chúng ta cần phải giữ gìn, phát huy mạnh mẽ tinh thần đó. Đây là truyền thống thể hiện sự kính trọng của thế hệ đi sau với thế hệ đi trước để tỏ lòng biết ơn của mình với những người có ơn với mình. Hằng năm, cứ mỗi dịp kỉ niệm ngày thương binh liệt lĩ, đảng và nhà nước lại tổ chức các hoạt động thăm viến mộ liệt sĩ, thăm hỏi gia đình liệt sĩ, tặng quà, tạo điều kiện cho gia đình phát triển. Hiện nay, mọi người trong xã hội đã chú ý hơn đến việc này, không chỉ các cơ quan chính quyền địa phương tổ chức các hoạt động này mà những đơn vị, tổ chức cá nhân cũng tham gia rất tích cực. Mọi người chung tay nhau, quyên góp, sau đó tổ chức các hoạt động thăm hỏi từng gia đình một, trao quà tặng thưởng. Tuy những món quà đó chưa hẳn đã có nhiều giá trị về vật chất nhưng lại đầy ắp tinh thần của người trao. Đây là các việc làm rất ý nghĩa, cần được mọi người phát huy, giữ gìn để truyền thống uống nước nhớ nguồn mãi là truyền thống quý báu của dân tộc ta, mãi được những dân tộc khác tôn trọng và học hỏi.</a:t>
            </a:r>
          </a:p>
        </p:txBody>
      </p:sp>
      <p:sp>
        <p:nvSpPr>
          <p:cNvPr id="9" name="矩形 4">
            <a:extLst>
              <a:ext uri="{FF2B5EF4-FFF2-40B4-BE49-F238E27FC236}">
                <a16:creationId xmlns:a16="http://schemas.microsoft.com/office/drawing/2014/main"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274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25"/>
          <p:cNvSpPr txBox="1">
            <a:spLocks noGrp="1"/>
          </p:cNvSpPr>
          <p:nvPr>
            <p:ph type="title"/>
          </p:nvPr>
        </p:nvSpPr>
        <p:spPr>
          <a:xfrm>
            <a:off x="2650725" y="2504295"/>
            <a:ext cx="12986550" cy="3998250"/>
          </a:xfrm>
          <a:prstGeom prst="rect">
            <a:avLst/>
          </a:prstGeom>
        </p:spPr>
        <p:txBody>
          <a:bodyPr spcFirstLastPara="1" wrap="square" lIns="182850" tIns="182850" rIns="182850" bIns="182850" anchor="ctr" anchorCtr="0">
            <a:noAutofit/>
          </a:bodyPr>
          <a:lstStyle/>
          <a:p>
            <a:r>
              <a:rPr lang="en" sz="14400" dirty="0">
                <a:latin typeface="SVN-SAF" panose="02040603050506020204" pitchFamily="18" charset="0"/>
              </a:rPr>
              <a:t>ONG VÀNG</a:t>
            </a:r>
            <a:br>
              <a:rPr lang="en" sz="14400" dirty="0">
                <a:latin typeface="SVN-SAF" panose="02040603050506020204" pitchFamily="18" charset="0"/>
              </a:rPr>
            </a:br>
            <a:r>
              <a:rPr lang="en" sz="14400" dirty="0">
                <a:latin typeface="SVN-SAF" panose="02040603050506020204" pitchFamily="18" charset="0"/>
              </a:rPr>
              <a:t>BIẾT TUỐT</a:t>
            </a:r>
            <a:endParaRPr sz="14400" dirty="0">
              <a:latin typeface="SVN-SAF" panose="02040603050506020204" pitchFamily="18" charset="0"/>
            </a:endParaRPr>
          </a:p>
        </p:txBody>
      </p:sp>
    </p:spTree>
    <p:extLst>
      <p:ext uri="{BB962C8B-B14F-4D97-AF65-F5344CB8AC3E}">
        <p14:creationId xmlns:p14="http://schemas.microsoft.com/office/powerpoint/2010/main" val="387537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26">
            <a:hlinkClick r:id="rId3" action="ppaction://hlinksldjump"/>
          </p:cNvPr>
          <p:cNvSpPr/>
          <p:nvPr/>
        </p:nvSpPr>
        <p:spPr>
          <a:xfrm>
            <a:off x="3576083" y="1790700"/>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1</a:t>
            </a:r>
            <a:endParaRPr kumimoji="0"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endParaRPr>
          </a:p>
        </p:txBody>
      </p:sp>
      <p:sp>
        <p:nvSpPr>
          <p:cNvPr id="1539" name="Google Shape;1539;p26">
            <a:hlinkClick r:id="rId4" action="ppaction://hlinksldjump"/>
          </p:cNvPr>
          <p:cNvSpPr/>
          <p:nvPr/>
        </p:nvSpPr>
        <p:spPr>
          <a:xfrm>
            <a:off x="6893441" y="1790700"/>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2</a:t>
            </a:r>
          </a:p>
        </p:txBody>
      </p:sp>
      <p:sp>
        <p:nvSpPr>
          <p:cNvPr id="1540" name="Google Shape;1540;p26">
            <a:hlinkClick r:id="rId5" action="ppaction://hlinksldjump"/>
          </p:cNvPr>
          <p:cNvSpPr/>
          <p:nvPr/>
        </p:nvSpPr>
        <p:spPr>
          <a:xfrm>
            <a:off x="10210800" y="1790700"/>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3</a:t>
            </a:r>
          </a:p>
        </p:txBody>
      </p:sp>
      <p:sp>
        <p:nvSpPr>
          <p:cNvPr id="1542" name="Google Shape;1542;p26">
            <a:hlinkClick r:id="rId6" action="ppaction://hlinksldjump"/>
          </p:cNvPr>
          <p:cNvSpPr/>
          <p:nvPr/>
        </p:nvSpPr>
        <p:spPr>
          <a:xfrm>
            <a:off x="5234762"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4</a:t>
            </a:r>
          </a:p>
        </p:txBody>
      </p:sp>
      <p:sp>
        <p:nvSpPr>
          <p:cNvPr id="1543" name="Google Shape;1543;p26">
            <a:hlinkClick r:id="rId7" action="ppaction://hlinksldjump"/>
          </p:cNvPr>
          <p:cNvSpPr/>
          <p:nvPr/>
        </p:nvSpPr>
        <p:spPr>
          <a:xfrm>
            <a:off x="8552121"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5</a:t>
            </a:r>
          </a:p>
        </p:txBody>
      </p:sp>
      <p:sp>
        <p:nvSpPr>
          <p:cNvPr id="1544" name="Google Shape;1544;p26">
            <a:hlinkClick r:id="rId8" action="ppaction://hlinksldjump"/>
          </p:cNvPr>
          <p:cNvSpPr/>
          <p:nvPr/>
        </p:nvSpPr>
        <p:spPr>
          <a:xfrm>
            <a:off x="11869479" y="4665746"/>
            <a:ext cx="3061275" cy="3349733"/>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37138" tIns="68550" rIns="137138" bIns="685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8000" b="0" i="0" u="none" strike="noStrike" kern="0" cap="none" spc="0" normalizeH="0" baseline="0" noProof="0" dirty="0">
                <a:ln>
                  <a:noFill/>
                </a:ln>
                <a:solidFill>
                  <a:srgbClr val="000000"/>
                </a:solidFill>
                <a:effectLst/>
                <a:uLnTx/>
                <a:uFillTx/>
                <a:latin typeface="SVN-Caprica Script" pitchFamily="2" charset="0"/>
                <a:ea typeface="Chelsea Market"/>
                <a:cs typeface="Chelsea Market"/>
                <a:sym typeface="Chelsea Market"/>
              </a:rPr>
              <a:t>CÂU 6</a:t>
            </a:r>
          </a:p>
        </p:txBody>
      </p:sp>
    </p:spTree>
    <p:extLst>
      <p:ext uri="{BB962C8B-B14F-4D97-AF65-F5344CB8AC3E}">
        <p14:creationId xmlns:p14="http://schemas.microsoft.com/office/powerpoint/2010/main" val="218760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7"/>
          <p:cNvSpPr txBox="1">
            <a:spLocks noGrp="1"/>
          </p:cNvSpPr>
          <p:nvPr>
            <p:ph type="title"/>
          </p:nvPr>
        </p:nvSpPr>
        <p:spPr>
          <a:xfrm>
            <a:off x="7758638" y="2005650"/>
            <a:ext cx="8752050" cy="1145250"/>
          </a:xfrm>
          <a:prstGeom prst="rect">
            <a:avLst/>
          </a:prstGeom>
        </p:spPr>
        <p:txBody>
          <a:bodyPr spcFirstLastPara="1" wrap="square" lIns="182850" tIns="182850" rIns="182850" bIns="182850" anchor="t" anchorCtr="0">
            <a:noAutofit/>
          </a:bodyPr>
          <a:lstStyle/>
          <a:p>
            <a:r>
              <a:rPr lang="en" sz="6000">
                <a:latin typeface="Times New Roman" panose="02020603050405020304" pitchFamily="18" charset="0"/>
                <a:cs typeface="Times New Roman" panose="02020603050405020304" pitchFamily="18" charset="0"/>
              </a:rPr>
              <a:t>Câu 1:</a:t>
            </a:r>
            <a:endParaRPr sz="6000">
              <a:latin typeface="Times New Roman" panose="02020603050405020304" pitchFamily="18" charset="0"/>
              <a:cs typeface="Times New Roman" panose="02020603050405020304" pitchFamily="18" charset="0"/>
            </a:endParaRPr>
          </a:p>
        </p:txBody>
      </p:sp>
      <p:sp>
        <p:nvSpPr>
          <p:cNvPr id="1555" name="Google Shape;1555;p27"/>
          <p:cNvSpPr txBox="1">
            <a:spLocks noGrp="1"/>
          </p:cNvSpPr>
          <p:nvPr>
            <p:ph type="body" idx="1"/>
          </p:nvPr>
        </p:nvSpPr>
        <p:spPr>
          <a:xfrm>
            <a:off x="7821653" y="3619500"/>
            <a:ext cx="8752050"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6000" dirty="0">
                <a:solidFill>
                  <a:srgbClr val="FF0000"/>
                </a:solidFill>
                <a:latin typeface="Times New Roman" panose="02020603050405020304" pitchFamily="18" charset="0"/>
                <a:cs typeface="Times New Roman" panose="02020603050405020304" pitchFamily="18" charset="0"/>
              </a:rPr>
              <a:t>Đ</a:t>
            </a:r>
            <a:r>
              <a:rPr lang="en" sz="6000" dirty="0">
                <a:solidFill>
                  <a:srgbClr val="FF0000"/>
                </a:solidFill>
                <a:latin typeface="Times New Roman" panose="02020603050405020304" pitchFamily="18" charset="0"/>
                <a:cs typeface="Times New Roman" panose="02020603050405020304" pitchFamily="18" charset="0"/>
              </a:rPr>
              <a:t>oạn văn diễn dịch, câu chủ đề nằm ở vị trí nào?</a:t>
            </a:r>
            <a:endParaRPr sz="6000" dirty="0">
              <a:solidFill>
                <a:srgbClr val="FF0000"/>
              </a:solidFill>
              <a:latin typeface="Times New Roman" panose="02020603050405020304" pitchFamily="18" charset="0"/>
              <a:cs typeface="Times New Roman" panose="02020603050405020304" pitchFamily="18" charset="0"/>
            </a:endParaRPr>
          </a:p>
        </p:txBody>
      </p:sp>
      <p:sp>
        <p:nvSpPr>
          <p:cNvPr id="1556" name="Google Shape;1556;p27">
            <a:hlinkClick r:id="rId3" action="ppaction://hlinksldjump"/>
          </p:cNvPr>
          <p:cNvSpPr/>
          <p:nvPr/>
        </p:nvSpPr>
        <p:spPr>
          <a:xfrm>
            <a:off x="170335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2" name="Google Shape;1555;p27">
            <a:extLst>
              <a:ext uri="{FF2B5EF4-FFF2-40B4-BE49-F238E27FC236}">
                <a16:creationId xmlns:a16="http://schemas.microsoft.com/office/drawing/2014/main" id="{87C4CA60-62B0-3589-08D0-F2FFD99C316C}"/>
              </a:ext>
            </a:extLst>
          </p:cNvPr>
          <p:cNvSpPr txBox="1">
            <a:spLocks/>
          </p:cNvSpPr>
          <p:nvPr/>
        </p:nvSpPr>
        <p:spPr>
          <a:xfrm>
            <a:off x="7821653" y="5916759"/>
            <a:ext cx="8752050"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Đầu</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đoạn</a:t>
            </a:r>
            <a:endPar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38601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625903" cy="9258300"/>
          </a:xfrm>
          <a:custGeom>
            <a:avLst/>
            <a:gdLst/>
            <a:ahLst/>
            <a:cxnLst/>
            <a:rect l="l" t="t" r="r" b="b"/>
            <a:pathLst>
              <a:path w="17625903" h="9258300">
                <a:moveTo>
                  <a:pt x="0" y="0"/>
                </a:moveTo>
                <a:lnTo>
                  <a:pt x="17625903" y="0"/>
                </a:lnTo>
                <a:lnTo>
                  <a:pt x="17625903"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t="-8552" r="-33"/>
            </a:stretch>
          </a:blipFill>
        </p:spPr>
      </p:sp>
      <p:sp>
        <p:nvSpPr>
          <p:cNvPr id="4" name="Freeform 4"/>
          <p:cNvSpPr/>
          <p:nvPr/>
        </p:nvSpPr>
        <p:spPr>
          <a:xfrm rot="142549">
            <a:off x="5372153" y="496235"/>
            <a:ext cx="7543694" cy="1533434"/>
          </a:xfrm>
          <a:custGeom>
            <a:avLst/>
            <a:gdLst/>
            <a:ahLst/>
            <a:cxnLst/>
            <a:rect l="l" t="t" r="r" b="b"/>
            <a:pathLst>
              <a:path w="7543694" h="1533434">
                <a:moveTo>
                  <a:pt x="0" y="0"/>
                </a:moveTo>
                <a:lnTo>
                  <a:pt x="7543694" y="0"/>
                </a:lnTo>
                <a:lnTo>
                  <a:pt x="7543694" y="1533434"/>
                </a:lnTo>
                <a:lnTo>
                  <a:pt x="0" y="1533434"/>
                </a:lnTo>
                <a:lnTo>
                  <a:pt x="0" y="0"/>
                </a:lnTo>
                <a:close/>
              </a:path>
            </a:pathLst>
          </a:custGeom>
          <a:blipFill>
            <a:blip r:embed="rId5">
              <a:extLst>
                <a:ext uri="{96DAC541-7B7A-43D3-8B79-37D633B846F1}">
                  <asvg:svgBlip xmlns:asvg="http://schemas.microsoft.com/office/drawing/2016/SVG/main" r:embed="rId6"/>
                </a:ext>
              </a:extLst>
            </a:blip>
            <a:stretch>
              <a:fillRect l="-3578"/>
            </a:stretch>
          </a:blipFill>
        </p:spPr>
      </p:sp>
      <p:sp>
        <p:nvSpPr>
          <p:cNvPr id="8" name="Freeform 8"/>
          <p:cNvSpPr/>
          <p:nvPr/>
        </p:nvSpPr>
        <p:spPr>
          <a:xfrm>
            <a:off x="13527257" y="6586568"/>
            <a:ext cx="4852277" cy="3712717"/>
          </a:xfrm>
          <a:custGeom>
            <a:avLst/>
            <a:gdLst/>
            <a:ahLst/>
            <a:cxnLst/>
            <a:rect l="l" t="t" r="r" b="b"/>
            <a:pathLst>
              <a:path w="2439290" h="2018512">
                <a:moveTo>
                  <a:pt x="0" y="0"/>
                </a:moveTo>
                <a:lnTo>
                  <a:pt x="2439290" y="0"/>
                </a:lnTo>
                <a:lnTo>
                  <a:pt x="2439290" y="2018513"/>
                </a:lnTo>
                <a:lnTo>
                  <a:pt x="0" y="20185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3616767">
            <a:off x="16770744" y="-274193"/>
            <a:ext cx="1379058" cy="2547913"/>
          </a:xfrm>
          <a:custGeom>
            <a:avLst/>
            <a:gdLst/>
            <a:ahLst/>
            <a:cxnLst/>
            <a:rect l="l" t="t" r="r" b="b"/>
            <a:pathLst>
              <a:path w="1379058" h="2547913">
                <a:moveTo>
                  <a:pt x="0" y="0"/>
                </a:moveTo>
                <a:lnTo>
                  <a:pt x="1379059" y="0"/>
                </a:lnTo>
                <a:lnTo>
                  <a:pt x="1379059" y="2547913"/>
                </a:lnTo>
                <a:lnTo>
                  <a:pt x="0" y="2547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3582318" flipH="1">
            <a:off x="137796" y="-274193"/>
            <a:ext cx="1379058" cy="2547913"/>
          </a:xfrm>
          <a:custGeom>
            <a:avLst/>
            <a:gdLst/>
            <a:ahLst/>
            <a:cxnLst/>
            <a:rect l="l" t="t" r="r" b="b"/>
            <a:pathLst>
              <a:path w="1379058" h="2547913">
                <a:moveTo>
                  <a:pt x="1379058" y="0"/>
                </a:moveTo>
                <a:lnTo>
                  <a:pt x="0" y="0"/>
                </a:lnTo>
                <a:lnTo>
                  <a:pt x="0" y="2547913"/>
                </a:lnTo>
                <a:lnTo>
                  <a:pt x="1379058" y="2547913"/>
                </a:lnTo>
                <a:lnTo>
                  <a:pt x="137905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0" y="6586568"/>
            <a:ext cx="4760745" cy="3711060"/>
          </a:xfrm>
          <a:custGeom>
            <a:avLst/>
            <a:gdLst/>
            <a:ahLst/>
            <a:cxnLst/>
            <a:rect l="l" t="t" r="r" b="b"/>
            <a:pathLst>
              <a:path w="4760745" h="3711060">
                <a:moveTo>
                  <a:pt x="0" y="0"/>
                </a:moveTo>
                <a:lnTo>
                  <a:pt x="4760745" y="0"/>
                </a:lnTo>
                <a:lnTo>
                  <a:pt x="4760745" y="3711060"/>
                </a:lnTo>
                <a:lnTo>
                  <a:pt x="0" y="3711060"/>
                </a:lnTo>
                <a:lnTo>
                  <a:pt x="0" y="0"/>
                </a:lnTo>
                <a:close/>
              </a:path>
            </a:pathLst>
          </a:custGeom>
          <a:blipFill>
            <a:blip r:embed="rId11">
              <a:extLst>
                <a:ext uri="{96DAC541-7B7A-43D3-8B79-37D633B846F1}">
                  <asvg:svgBlip xmlns:asvg="http://schemas.microsoft.com/office/drawing/2016/SVG/main" r:embed="rId12"/>
                </a:ext>
              </a:extLst>
            </a:blip>
            <a:stretch>
              <a:fillRect l="-82610" t="-6852" b="-35462"/>
            </a:stretch>
          </a:blipFill>
        </p:spPr>
      </p:sp>
      <p:sp>
        <p:nvSpPr>
          <p:cNvPr id="12" name="Freeform 12"/>
          <p:cNvSpPr/>
          <p:nvPr/>
        </p:nvSpPr>
        <p:spPr>
          <a:xfrm rot="-1385930">
            <a:off x="798437" y="7713465"/>
            <a:ext cx="2181916" cy="1838265"/>
          </a:xfrm>
          <a:custGeom>
            <a:avLst/>
            <a:gdLst/>
            <a:ahLst/>
            <a:cxnLst/>
            <a:rect l="l" t="t" r="r" b="b"/>
            <a:pathLst>
              <a:path w="2181916" h="1838265">
                <a:moveTo>
                  <a:pt x="0" y="0"/>
                </a:moveTo>
                <a:lnTo>
                  <a:pt x="2181916" y="0"/>
                </a:lnTo>
                <a:lnTo>
                  <a:pt x="2181916" y="1838265"/>
                </a:lnTo>
                <a:lnTo>
                  <a:pt x="0" y="18382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3" name="Picture 2">
            <a:extLst>
              <a:ext uri="{FF2B5EF4-FFF2-40B4-BE49-F238E27FC236}">
                <a16:creationId xmlns:a16="http://schemas.microsoft.com/office/drawing/2014/main" id="{5B85C405-5643-080D-F641-5D713997CE90}"/>
              </a:ext>
            </a:extLst>
          </p:cNvPr>
          <p:cNvPicPr>
            <a:picLocks noChangeAspect="1"/>
          </p:cNvPicPr>
          <p:nvPr/>
        </p:nvPicPr>
        <p:blipFill>
          <a:blip r:embed="rId15"/>
          <a:stretch>
            <a:fillRect/>
          </a:stretch>
        </p:blipFill>
        <p:spPr>
          <a:xfrm>
            <a:off x="994553" y="380954"/>
            <a:ext cx="16228959" cy="63403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28">
            <a:hlinkClick r:id="rId3" action="ppaction://hlinksldjump"/>
          </p:cNvPr>
          <p:cNvSpPr/>
          <p:nvPr/>
        </p:nvSpPr>
        <p:spPr>
          <a:xfrm>
            <a:off x="5743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62" name="Google Shape;1562;p28"/>
          <p:cNvSpPr txBox="1">
            <a:spLocks noGrp="1"/>
          </p:cNvSpPr>
          <p:nvPr>
            <p:ph type="title"/>
          </p:nvPr>
        </p:nvSpPr>
        <p:spPr>
          <a:xfrm>
            <a:off x="1835438" y="2005613"/>
            <a:ext cx="8752050" cy="1145250"/>
          </a:xfrm>
          <a:prstGeom prst="rect">
            <a:avLst/>
          </a:prstGeom>
        </p:spPr>
        <p:txBody>
          <a:bodyPr spcFirstLastPara="1" wrap="square" lIns="182850" tIns="182850" rIns="182850" bIns="182850" anchor="t" anchorCtr="0">
            <a:noAutofit/>
          </a:bodyPr>
          <a:lstStyle/>
          <a:p>
            <a:r>
              <a:rPr lang="en" sz="6000">
                <a:latin typeface="Times New Roman" panose="02020603050405020304" pitchFamily="18" charset="0"/>
                <a:cs typeface="Times New Roman" panose="02020603050405020304" pitchFamily="18" charset="0"/>
              </a:rPr>
              <a:t>Câu 2.</a:t>
            </a:r>
            <a:endParaRPr sz="6000">
              <a:latin typeface="Times New Roman" panose="02020603050405020304" pitchFamily="18" charset="0"/>
              <a:cs typeface="Times New Roman" panose="02020603050405020304" pitchFamily="18" charset="0"/>
            </a:endParaRPr>
          </a:p>
        </p:txBody>
      </p:sp>
      <p:sp>
        <p:nvSpPr>
          <p:cNvPr id="6" name="Google Shape;1555;p27">
            <a:extLst>
              <a:ext uri="{FF2B5EF4-FFF2-40B4-BE49-F238E27FC236}">
                <a16:creationId xmlns:a16="http://schemas.microsoft.com/office/drawing/2014/main" id="{EAA4557C-B3B6-8DBD-5FA5-1F5129AF9534}"/>
              </a:ext>
            </a:extLst>
          </p:cNvPr>
          <p:cNvSpPr txBox="1">
            <a:spLocks noGrp="1"/>
          </p:cNvSpPr>
          <p:nvPr>
            <p:ph type="body" idx="1"/>
          </p:nvPr>
        </p:nvSpPr>
        <p:spPr>
          <a:xfrm>
            <a:off x="901237" y="3619500"/>
            <a:ext cx="10067145"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6000" dirty="0" err="1">
                <a:solidFill>
                  <a:srgbClr val="FF0000"/>
                </a:solidFill>
                <a:latin typeface="Times New Roman" panose="02020603050405020304" pitchFamily="18" charset="0"/>
                <a:cs typeface="Times New Roman" panose="02020603050405020304" pitchFamily="18" charset="0"/>
              </a:rPr>
              <a:t>Đoạn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văn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tổng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hợp</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câu</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chủ</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đề</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nằm</a:t>
            </a:r>
            <a:r>
              <a:rPr lang="en-US" sz="6000" dirty="0">
                <a:solidFill>
                  <a:srgbClr val="FF0000"/>
                </a:solidFill>
                <a:latin typeface="Times New Roman" panose="02020603050405020304" pitchFamily="18" charset="0"/>
                <a:cs typeface="Times New Roman" panose="02020603050405020304" pitchFamily="18" charset="0"/>
              </a:rPr>
              <a:t> ở </a:t>
            </a:r>
            <a:r>
              <a:rPr lang="en-US" sz="6000" dirty="0" err="1">
                <a:solidFill>
                  <a:srgbClr val="FF0000"/>
                </a:solidFill>
                <a:latin typeface="Times New Roman" panose="02020603050405020304" pitchFamily="18" charset="0"/>
                <a:cs typeface="Times New Roman" panose="02020603050405020304" pitchFamily="18" charset="0"/>
              </a:rPr>
              <a:t>vị</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trí</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nào</a:t>
            </a:r>
            <a:r>
              <a:rPr lang="en-US" sz="6000" dirty="0">
                <a:solidFill>
                  <a:srgbClr val="FF0000"/>
                </a:solidFill>
                <a:latin typeface="Times New Roman" panose="02020603050405020304" pitchFamily="18" charset="0"/>
                <a:cs typeface="Times New Roman" panose="02020603050405020304" pitchFamily="18" charset="0"/>
              </a:rPr>
              <a:t>?</a:t>
            </a:r>
            <a:endParaRPr sz="6000" dirty="0">
              <a:solidFill>
                <a:srgbClr val="FF0000"/>
              </a:solidFill>
              <a:latin typeface="Times New Roman" panose="02020603050405020304" pitchFamily="18" charset="0"/>
              <a:cs typeface="Times New Roman" panose="02020603050405020304" pitchFamily="18" charset="0"/>
            </a:endParaRPr>
          </a:p>
        </p:txBody>
      </p:sp>
      <p:sp>
        <p:nvSpPr>
          <p:cNvPr id="7" name="Google Shape;1555;p27">
            <a:extLst>
              <a:ext uri="{FF2B5EF4-FFF2-40B4-BE49-F238E27FC236}">
                <a16:creationId xmlns:a16="http://schemas.microsoft.com/office/drawing/2014/main" id="{EA2B8E8E-2F9C-A39B-7471-ECBBDBFDAC64}"/>
              </a:ext>
            </a:extLst>
          </p:cNvPr>
          <p:cNvSpPr txBox="1">
            <a:spLocks/>
          </p:cNvSpPr>
          <p:nvPr/>
        </p:nvSpPr>
        <p:spPr>
          <a:xfrm>
            <a:off x="1803843" y="5902000"/>
            <a:ext cx="8752050"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Đầu</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đoạn</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và</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cuối</a:t>
            </a:r>
            <a:r>
              <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6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đoạn</a:t>
            </a:r>
            <a:endParaRPr kumimoji="0" lang="en-US" sz="6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30996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29">
            <a:hlinkClick r:id="rId3" action="ppaction://hlinksldjump"/>
          </p:cNvPr>
          <p:cNvSpPr/>
          <p:nvPr/>
        </p:nvSpPr>
        <p:spPr>
          <a:xfrm>
            <a:off x="16986616" y="1609313"/>
            <a:ext cx="727962"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69" name="Google Shape;1569;p29"/>
          <p:cNvSpPr txBox="1">
            <a:spLocks noGrp="1"/>
          </p:cNvSpPr>
          <p:nvPr>
            <p:ph type="title"/>
          </p:nvPr>
        </p:nvSpPr>
        <p:spPr>
          <a:xfrm>
            <a:off x="7099785" y="2005650"/>
            <a:ext cx="10210799" cy="1145250"/>
          </a:xfrm>
          <a:prstGeom prst="rect">
            <a:avLst/>
          </a:prstGeom>
        </p:spPr>
        <p:txBody>
          <a:bodyPr spcFirstLastPara="1" wrap="square" lIns="182850" tIns="182850" rIns="182850" bIns="182850" anchor="t" anchorCtr="0">
            <a:noAutofit/>
          </a:bodyPr>
          <a:lstStyle/>
          <a:p>
            <a:r>
              <a:rPr lang="en" sz="5400">
                <a:latin typeface="Times New Roman" panose="02020603050405020304" pitchFamily="18" charset="0"/>
                <a:cs typeface="Times New Roman" panose="02020603050405020304" pitchFamily="18" charset="0"/>
              </a:rPr>
              <a:t>Câu 3.</a:t>
            </a:r>
            <a:endParaRPr sz="5400">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id="{51755C8C-EC46-2AB9-8A24-CACB692C3F2A}"/>
              </a:ext>
            </a:extLst>
          </p:cNvPr>
          <p:cNvSpPr txBox="1">
            <a:spLocks noGrp="1"/>
          </p:cNvSpPr>
          <p:nvPr>
            <p:ph type="body" idx="1"/>
          </p:nvPr>
        </p:nvSpPr>
        <p:spPr>
          <a:xfrm>
            <a:off x="7162800" y="3561176"/>
            <a:ext cx="10210799"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5400" dirty="0">
                <a:solidFill>
                  <a:srgbClr val="FF0000"/>
                </a:solidFill>
                <a:latin typeface="Times New Roman" panose="02020603050405020304" pitchFamily="18" charset="0"/>
                <a:cs typeface="Times New Roman" panose="02020603050405020304" pitchFamily="18" charset="0"/>
              </a:rPr>
              <a:t>Đ</a:t>
            </a:r>
            <a:r>
              <a:rPr lang="en" sz="5400" dirty="0">
                <a:solidFill>
                  <a:srgbClr val="FF0000"/>
                </a:solidFill>
                <a:latin typeface="Times New Roman" panose="02020603050405020304" pitchFamily="18" charset="0"/>
                <a:cs typeface="Times New Roman" panose="02020603050405020304" pitchFamily="18" charset="0"/>
              </a:rPr>
              <a:t>oạn văn song song là đoạn văn không có câu chủ đề, đúng hay sai?</a:t>
            </a:r>
            <a:endParaRPr sz="5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id="{747DEB77-7BA0-97D5-10D6-CCE7827E25DA}"/>
              </a:ext>
            </a:extLst>
          </p:cNvPr>
          <p:cNvSpPr txBox="1">
            <a:spLocks/>
          </p:cNvSpPr>
          <p:nvPr/>
        </p:nvSpPr>
        <p:spPr>
          <a:xfrm>
            <a:off x="7162800" y="5830777"/>
            <a:ext cx="10210799"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Đúng</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p>
        </p:txBody>
      </p:sp>
    </p:spTree>
    <p:extLst>
      <p:ext uri="{BB962C8B-B14F-4D97-AF65-F5344CB8AC3E}">
        <p14:creationId xmlns:p14="http://schemas.microsoft.com/office/powerpoint/2010/main" val="40671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0">
            <a:hlinkClick r:id="rId3" action="ppaction://hlinksldjump"/>
          </p:cNvPr>
          <p:cNvSpPr/>
          <p:nvPr/>
        </p:nvSpPr>
        <p:spPr>
          <a:xfrm>
            <a:off x="5743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76" name="Google Shape;1576;p30"/>
          <p:cNvSpPr txBox="1">
            <a:spLocks noGrp="1"/>
          </p:cNvSpPr>
          <p:nvPr>
            <p:ph type="title"/>
          </p:nvPr>
        </p:nvSpPr>
        <p:spPr>
          <a:xfrm>
            <a:off x="1835438" y="2005613"/>
            <a:ext cx="8752050" cy="1145250"/>
          </a:xfrm>
          <a:prstGeom prst="rect">
            <a:avLst/>
          </a:prstGeom>
        </p:spPr>
        <p:txBody>
          <a:bodyPr spcFirstLastPara="1" wrap="square" lIns="182850" tIns="182850" rIns="182850" bIns="182850" anchor="t" anchorCtr="0">
            <a:noAutofit/>
          </a:bodyPr>
          <a:lstStyle/>
          <a:p>
            <a:r>
              <a:rPr lang="en" sz="5400" dirty="0">
                <a:latin typeface="Times New Roman" panose="02020603050405020304" pitchFamily="18" charset="0"/>
                <a:cs typeface="Times New Roman" panose="02020603050405020304" pitchFamily="18" charset="0"/>
              </a:rPr>
              <a:t>Câu 4.</a:t>
            </a:r>
            <a:endParaRPr sz="5400" dirty="0">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id="{ED26242B-3883-C9A6-6E6A-EBB6CB3BB2DB}"/>
              </a:ext>
            </a:extLst>
          </p:cNvPr>
          <p:cNvSpPr txBox="1">
            <a:spLocks noGrp="1"/>
          </p:cNvSpPr>
          <p:nvPr>
            <p:ph type="body" idx="1"/>
          </p:nvPr>
        </p:nvSpPr>
        <p:spPr>
          <a:xfrm>
            <a:off x="1512293" y="3781380"/>
            <a:ext cx="8752050" cy="1859325"/>
          </a:xfrm>
          <a:prstGeom prst="rect">
            <a:avLst/>
          </a:prstGeom>
        </p:spPr>
        <p:txBody>
          <a:bodyPr spcFirstLastPara="1" wrap="square" lIns="182850" tIns="182850" rIns="182850" bIns="182850" anchor="ctr" anchorCtr="0">
            <a:noAutofit/>
          </a:bodyPr>
          <a:lstStyle/>
          <a:p>
            <a:pPr marL="0" indent="0">
              <a:spcAft>
                <a:spcPts val="3150"/>
              </a:spcAft>
              <a:buNone/>
            </a:pPr>
            <a:r>
              <a:rPr lang="en-US" sz="5400" dirty="0">
                <a:solidFill>
                  <a:srgbClr val="FF0000"/>
                </a:solidFill>
                <a:latin typeface="Times New Roman" panose="02020603050405020304" pitchFamily="18" charset="0"/>
                <a:cs typeface="Times New Roman" panose="02020603050405020304" pitchFamily="18" charset="0"/>
              </a:rPr>
              <a:t>Đ</a:t>
            </a:r>
            <a:r>
              <a:rPr lang="en" sz="5400" dirty="0">
                <a:solidFill>
                  <a:srgbClr val="FF0000"/>
                </a:solidFill>
                <a:latin typeface="Times New Roman" panose="02020603050405020304" pitchFamily="18" charset="0"/>
                <a:cs typeface="Times New Roman" panose="02020603050405020304" pitchFamily="18" charset="0"/>
              </a:rPr>
              <a:t>oạn văn quy nạp là đoạn văn…..</a:t>
            </a:r>
            <a:endParaRPr sz="5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id="{35E095F7-0B77-7052-B64E-72FC83948818}"/>
              </a:ext>
            </a:extLst>
          </p:cNvPr>
          <p:cNvSpPr txBox="1">
            <a:spLocks/>
          </p:cNvSpPr>
          <p:nvPr/>
        </p:nvSpPr>
        <p:spPr>
          <a:xfrm>
            <a:off x="1198351" y="6271222"/>
            <a:ext cx="9454931"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Trình</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bày</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vấn</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đề</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theo</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trình</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tự</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từ</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các</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ý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cụ</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thể</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đến</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khái</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quát</a:t>
            </a:r>
            <a:endPar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20574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1"/>
          <p:cNvSpPr txBox="1">
            <a:spLocks noGrp="1"/>
          </p:cNvSpPr>
          <p:nvPr>
            <p:ph type="title"/>
          </p:nvPr>
        </p:nvSpPr>
        <p:spPr>
          <a:xfrm>
            <a:off x="7758638" y="1700958"/>
            <a:ext cx="8752050" cy="1145250"/>
          </a:xfrm>
          <a:prstGeom prst="rect">
            <a:avLst/>
          </a:prstGeom>
        </p:spPr>
        <p:txBody>
          <a:bodyPr spcFirstLastPara="1" wrap="square" lIns="182850" tIns="182850" rIns="182850" bIns="182850" anchor="t" anchorCtr="0">
            <a:noAutofit/>
          </a:bodyPr>
          <a:lstStyle/>
          <a:p>
            <a:r>
              <a:rPr lang="en" dirty="0">
                <a:highlight>
                  <a:schemeClr val="accent1"/>
                </a:highlight>
                <a:latin typeface="Times New Roman" panose="02020603050405020304" pitchFamily="18" charset="0"/>
                <a:cs typeface="Times New Roman" panose="02020603050405020304" pitchFamily="18" charset="0"/>
              </a:rPr>
              <a:t>Câu 5.</a:t>
            </a:r>
            <a:endParaRPr dirty="0">
              <a:highlight>
                <a:schemeClr val="accent1"/>
              </a:highlight>
              <a:latin typeface="Times New Roman" panose="02020603050405020304" pitchFamily="18" charset="0"/>
              <a:cs typeface="Times New Roman" panose="02020603050405020304" pitchFamily="18" charset="0"/>
            </a:endParaRPr>
          </a:p>
        </p:txBody>
      </p:sp>
      <p:sp>
        <p:nvSpPr>
          <p:cNvPr id="1584" name="Google Shape;1584;p31">
            <a:hlinkClick r:id="rId3" action="ppaction://hlinksldjump"/>
          </p:cNvPr>
          <p:cNvSpPr/>
          <p:nvPr/>
        </p:nvSpPr>
        <p:spPr>
          <a:xfrm>
            <a:off x="170335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4" name="Google Shape;1555;p27">
            <a:extLst>
              <a:ext uri="{FF2B5EF4-FFF2-40B4-BE49-F238E27FC236}">
                <a16:creationId xmlns:a16="http://schemas.microsoft.com/office/drawing/2014/main" id="{AEE3886B-B134-C96F-8556-1E0DBF4E6548}"/>
              </a:ext>
            </a:extLst>
          </p:cNvPr>
          <p:cNvSpPr txBox="1">
            <a:spLocks noGrp="1"/>
          </p:cNvSpPr>
          <p:nvPr>
            <p:ph type="body" idx="1"/>
          </p:nvPr>
        </p:nvSpPr>
        <p:spPr>
          <a:xfrm>
            <a:off x="7758637" y="4152900"/>
            <a:ext cx="9898913" cy="1859325"/>
          </a:xfrm>
          <a:prstGeom prst="rect">
            <a:avLst/>
          </a:prstGeom>
        </p:spPr>
        <p:txBody>
          <a:bodyPr spcFirstLastPara="1" wrap="square" lIns="182850" tIns="182850" rIns="182850" bIns="182850" anchor="ctr" anchorCtr="0">
            <a:noAutofit/>
          </a:bodyPr>
          <a:lstStyle/>
          <a:p>
            <a:pPr marL="0" indent="0" algn="just">
              <a:buNone/>
            </a:pPr>
            <a:r>
              <a:rPr lang="en-US" sz="3400" dirty="0" err="1">
                <a:solidFill>
                  <a:srgbClr val="FF0000"/>
                </a:solidFill>
                <a:latin typeface="Times New Roman" panose="02020603050405020304" pitchFamily="18" charset="0"/>
                <a:cs typeface="Times New Roman" panose="02020603050405020304" pitchFamily="18" charset="0"/>
              </a:rPr>
              <a:t>Đoạn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văn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dưới</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đây</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được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trình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bày</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theo</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cách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nào</a:t>
            </a:r>
            <a:r>
              <a:rPr lang="en-US" sz="34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3400" dirty="0">
                <a:solidFill>
                  <a:srgbClr val="FF0000"/>
                </a:solidFill>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Trong tập “Nhật kí trong tù” (Hồ Chí Minh), có những bài phác họa sơ sài mà chân thực đậm đà, càng tìm hiểu càng thú vị như đang chiêm ngưỡng một bức tranh cổ điển. Có những bài cảnh lồng lộng sinh động như những tấm thảm thuê nền gấm chỉ vàng. Cũng có những bài làm cho người đọc nghĩ tới những bức tranh sơn mài thâm trầm, sâu sắc.</a:t>
            </a:r>
            <a:endParaRPr sz="34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id="{46501E55-C159-8C8F-2376-B5797B11FA26}"/>
              </a:ext>
            </a:extLst>
          </p:cNvPr>
          <p:cNvSpPr txBox="1">
            <a:spLocks/>
          </p:cNvSpPr>
          <p:nvPr/>
        </p:nvSpPr>
        <p:spPr>
          <a:xfrm>
            <a:off x="8001000" y="7353300"/>
            <a:ext cx="8752050"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Song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song</a:t>
            </a:r>
            <a:endPar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9558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2">
            <a:hlinkClick r:id="rId3" action="ppaction://hlinksldjump"/>
          </p:cNvPr>
          <p:cNvSpPr/>
          <p:nvPr/>
        </p:nvSpPr>
        <p:spPr>
          <a:xfrm>
            <a:off x="574388" y="1609313"/>
            <a:ext cx="623963" cy="57611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1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x</a:t>
            </a:r>
          </a:p>
        </p:txBody>
      </p:sp>
      <p:sp>
        <p:nvSpPr>
          <p:cNvPr id="1590" name="Google Shape;1590;p32"/>
          <p:cNvSpPr txBox="1">
            <a:spLocks noGrp="1"/>
          </p:cNvSpPr>
          <p:nvPr>
            <p:ph type="title"/>
          </p:nvPr>
        </p:nvSpPr>
        <p:spPr>
          <a:xfrm>
            <a:off x="1835438" y="2005613"/>
            <a:ext cx="8752050" cy="1145250"/>
          </a:xfrm>
          <a:prstGeom prst="rect">
            <a:avLst/>
          </a:prstGeom>
        </p:spPr>
        <p:txBody>
          <a:bodyPr spcFirstLastPara="1" wrap="square" lIns="182850" tIns="182850" rIns="182850" bIns="182850" anchor="t" anchorCtr="0">
            <a:noAutofit/>
          </a:bodyPr>
          <a:lstStyle/>
          <a:p>
            <a:r>
              <a:rPr lang="en">
                <a:latin typeface="Times New Roman" panose="02020603050405020304" pitchFamily="18" charset="0"/>
                <a:cs typeface="Times New Roman" panose="02020603050405020304" pitchFamily="18" charset="0"/>
              </a:rPr>
              <a:t>Câu 6.</a:t>
            </a:r>
            <a:endParaRPr>
              <a:latin typeface="Times New Roman" panose="02020603050405020304" pitchFamily="18" charset="0"/>
              <a:cs typeface="Times New Roman" panose="02020603050405020304" pitchFamily="18" charset="0"/>
            </a:endParaRPr>
          </a:p>
        </p:txBody>
      </p:sp>
      <p:sp>
        <p:nvSpPr>
          <p:cNvPr id="4" name="Google Shape;1555;p27">
            <a:extLst>
              <a:ext uri="{FF2B5EF4-FFF2-40B4-BE49-F238E27FC236}">
                <a16:creationId xmlns:a16="http://schemas.microsoft.com/office/drawing/2014/main" id="{F1AD30A9-81B5-21EA-F750-FD1CBAF7B148}"/>
              </a:ext>
            </a:extLst>
          </p:cNvPr>
          <p:cNvSpPr txBox="1">
            <a:spLocks noGrp="1"/>
          </p:cNvSpPr>
          <p:nvPr>
            <p:ph type="body" idx="1"/>
          </p:nvPr>
        </p:nvSpPr>
        <p:spPr>
          <a:xfrm>
            <a:off x="838200" y="3575640"/>
            <a:ext cx="9749288" cy="1859325"/>
          </a:xfrm>
          <a:prstGeom prst="rect">
            <a:avLst/>
          </a:prstGeom>
        </p:spPr>
        <p:txBody>
          <a:bodyPr spcFirstLastPara="1" wrap="square" lIns="182850" tIns="182850" rIns="182850" bIns="182850" anchor="ctr" anchorCtr="0">
            <a:noAutofit/>
          </a:bodyPr>
          <a:lstStyle/>
          <a:p>
            <a:pPr marL="0" indent="0">
              <a:spcAft>
                <a:spcPts val="3150"/>
              </a:spcAft>
              <a:buNone/>
            </a:pPr>
            <a:r>
              <a:rPr lang="vi-VN" sz="5400" dirty="0">
                <a:solidFill>
                  <a:srgbClr val="FF0000"/>
                </a:solidFill>
                <a:latin typeface="Times New Roman" panose="02020603050405020304" pitchFamily="18" charset="0"/>
                <a:cs typeface="Times New Roman" panose="02020603050405020304" pitchFamily="18" charset="0"/>
              </a:rPr>
              <a:t>Việc phân biệt các kiểu đoạn văn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dựa</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vào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yếu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tố</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nào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là</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chính</a:t>
            </a:r>
            <a:r>
              <a:rPr lang="en-US" sz="5400" dirty="0">
                <a:solidFill>
                  <a:srgbClr val="FF0000"/>
                </a:solidFill>
                <a:latin typeface="Times New Roman" panose="02020603050405020304" pitchFamily="18" charset="0"/>
                <a:cs typeface="Times New Roman" panose="02020603050405020304" pitchFamily="18" charset="0"/>
              </a:rPr>
              <a:t>?</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5" name="Google Shape;1555;p27">
            <a:extLst>
              <a:ext uri="{FF2B5EF4-FFF2-40B4-BE49-F238E27FC236}">
                <a16:creationId xmlns:a16="http://schemas.microsoft.com/office/drawing/2014/main" id="{8E5038AE-5B34-3757-2DCB-68B32C5FD771}"/>
              </a:ext>
            </a:extLst>
          </p:cNvPr>
          <p:cNvSpPr txBox="1">
            <a:spLocks/>
          </p:cNvSpPr>
          <p:nvPr/>
        </p:nvSpPr>
        <p:spPr>
          <a:xfrm>
            <a:off x="838200" y="5434965"/>
            <a:ext cx="9749288" cy="185932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1pPr>
            <a:lvl2pPr marL="914400" marR="0" lvl="1"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2pPr>
            <a:lvl3pPr marL="1371600" marR="0" lvl="2"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3pPr>
            <a:lvl4pPr marL="1828800" marR="0" lvl="3"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4pPr>
            <a:lvl5pPr marL="2286000" marR="0" lvl="4"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5pPr>
            <a:lvl6pPr marL="2743200" marR="0" lvl="5"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6pPr>
            <a:lvl7pPr marL="3200400" marR="0" lvl="6"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7pPr>
            <a:lvl8pPr marL="3657600" marR="0" lvl="7" indent="-349250" algn="ctr" rtl="0">
              <a:lnSpc>
                <a:spcPct val="115000"/>
              </a:lnSpc>
              <a:spcBef>
                <a:spcPts val="2100"/>
              </a:spcBef>
              <a:spcAft>
                <a:spcPts val="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8pPr>
            <a:lvl9pPr marL="4114800" marR="0" lvl="8" indent="-349250" algn="ctr" rtl="0">
              <a:lnSpc>
                <a:spcPct val="115000"/>
              </a:lnSpc>
              <a:spcBef>
                <a:spcPts val="2100"/>
              </a:spcBef>
              <a:spcAft>
                <a:spcPts val="2100"/>
              </a:spcAft>
              <a:buClr>
                <a:schemeClr val="dk2"/>
              </a:buClr>
              <a:buSzPts val="1900"/>
              <a:buFont typeface="Baloo 2"/>
              <a:buChar char="■"/>
              <a:defRPr sz="1900" b="0" i="0" u="none" strike="noStrike" cap="none">
                <a:solidFill>
                  <a:schemeClr val="dk2"/>
                </a:solidFill>
                <a:latin typeface="Baloo 2"/>
                <a:ea typeface="Baloo 2"/>
                <a:cs typeface="Baloo 2"/>
                <a:sym typeface="Baloo 2"/>
              </a:defRPr>
            </a:lvl9pPr>
          </a:lstStyle>
          <a:p>
            <a:pPr marL="0" marR="0" lvl="0" indent="0" algn="ctr" defTabSz="914400" rtl="0" eaLnBrk="1" fontAlgn="auto" latinLnBrk="0" hangingPunct="1">
              <a:lnSpc>
                <a:spcPct val="115000"/>
              </a:lnSpc>
              <a:spcBef>
                <a:spcPts val="0"/>
              </a:spcBef>
              <a:spcAft>
                <a:spcPts val="3150"/>
              </a:spcAft>
              <a:buClr>
                <a:srgbClr val="000000"/>
              </a:buClr>
              <a:buSzPts val="1900"/>
              <a:buFont typeface="Baloo 2"/>
              <a:buNone/>
              <a:tabLst/>
              <a:defRPr/>
            </a:pP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Câu</a:t>
            </a: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chủ</a:t>
            </a: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rPr>
              <a:t> </a:t>
            </a:r>
            <a:r>
              <a:rPr kumimoji="0" lang="en-US"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aloo 2"/>
              </a:rPr>
              <a:t>đề</a:t>
            </a:r>
            <a:endPar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aloo 2"/>
            </a:endParaRPr>
          </a:p>
        </p:txBody>
      </p:sp>
    </p:spTree>
    <p:extLst>
      <p:ext uri="{BB962C8B-B14F-4D97-AF65-F5344CB8AC3E}">
        <p14:creationId xmlns:p14="http://schemas.microsoft.com/office/powerpoint/2010/main" val="41060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3FA0A6B0-DA7C-E8C1-5843-146E7FB40EEE}"/>
              </a:ext>
            </a:extLst>
          </p:cNvPr>
          <p:cNvSpPr/>
          <p:nvPr/>
        </p:nvSpPr>
        <p:spPr>
          <a:xfrm flipH="1">
            <a:off x="2667000" y="490330"/>
            <a:ext cx="12954000" cy="9791700"/>
          </a:xfrm>
          <a:custGeom>
            <a:avLst/>
            <a:gdLst/>
            <a:ahLst/>
            <a:cxnLst/>
            <a:rect l="l" t="t" r="r" b="b"/>
            <a:pathLst>
              <a:path w="8362163" h="6650492">
                <a:moveTo>
                  <a:pt x="8362163" y="0"/>
                </a:moveTo>
                <a:lnTo>
                  <a:pt x="0" y="0"/>
                </a:lnTo>
                <a:lnTo>
                  <a:pt x="0" y="6650493"/>
                </a:lnTo>
                <a:lnTo>
                  <a:pt x="8362163" y="6650493"/>
                </a:lnTo>
                <a:lnTo>
                  <a:pt x="8362163" y="0"/>
                </a:lnTo>
                <a:close/>
              </a:path>
            </a:pathLst>
          </a:custGeom>
          <a:blipFill>
            <a:blip r:embed="rId3">
              <a:extLst>
                <a:ext uri="{96DAC541-7B7A-43D3-8B79-37D633B846F1}">
                  <asvg:svgBlip xmlns:asvg="http://schemas.microsoft.com/office/drawing/2016/SVG/main" r:embed="rId4"/>
                </a:ext>
              </a:extLst>
            </a:blip>
            <a:stretch>
              <a:fillRect b="-1847"/>
            </a:stretch>
          </a:blipFill>
        </p:spPr>
      </p:sp>
      <p:sp>
        <p:nvSpPr>
          <p:cNvPr id="3" name="Freeform 3"/>
          <p:cNvSpPr/>
          <p:nvPr/>
        </p:nvSpPr>
        <p:spPr>
          <a:xfrm>
            <a:off x="0" y="0"/>
            <a:ext cx="4462584" cy="4129919"/>
          </a:xfrm>
          <a:custGeom>
            <a:avLst/>
            <a:gdLst/>
            <a:ahLst/>
            <a:cxnLst/>
            <a:rect l="l" t="t" r="r" b="b"/>
            <a:pathLst>
              <a:path w="4462584" h="4129919">
                <a:moveTo>
                  <a:pt x="0" y="0"/>
                </a:moveTo>
                <a:lnTo>
                  <a:pt x="4462584" y="0"/>
                </a:lnTo>
                <a:lnTo>
                  <a:pt x="4462584" y="4129919"/>
                </a:lnTo>
                <a:lnTo>
                  <a:pt x="0" y="41299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286925" y="1028700"/>
            <a:ext cx="2060813" cy="2524733"/>
          </a:xfrm>
          <a:custGeom>
            <a:avLst/>
            <a:gdLst/>
            <a:ahLst/>
            <a:cxnLst/>
            <a:rect l="l" t="t" r="r" b="b"/>
            <a:pathLst>
              <a:path w="2060813" h="2524733">
                <a:moveTo>
                  <a:pt x="0" y="0"/>
                </a:moveTo>
                <a:lnTo>
                  <a:pt x="2060814" y="0"/>
                </a:lnTo>
                <a:lnTo>
                  <a:pt x="2060814" y="2524733"/>
                </a:lnTo>
                <a:lnTo>
                  <a:pt x="0" y="252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6" name="Picture 5"/>
          <p:cNvPicPr>
            <a:picLocks noChangeAspect="1"/>
          </p:cNvPicPr>
          <p:nvPr/>
        </p:nvPicPr>
        <p:blipFill>
          <a:blip r:embed="rId9"/>
          <a:stretch>
            <a:fillRect/>
          </a:stretch>
        </p:blipFill>
        <p:spPr>
          <a:xfrm>
            <a:off x="4191000" y="2621440"/>
            <a:ext cx="9507493" cy="5245196"/>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7766895" y="106627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3990300"/>
            <a:ext cx="15468600" cy="4832092"/>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latin typeface="Times New Roman" panose="02020603050405020304" pitchFamily="18" charset="0"/>
              <a:cs typeface="Times New Roman" panose="02020603050405020304" pitchFamily="18" charset="0"/>
            </a:endParaRPr>
          </a:p>
        </p:txBody>
      </p:sp>
      <p:sp>
        <p:nvSpPr>
          <p:cNvPr id="15" name="TextBox 6"/>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schemeClr val="bg1"/>
                </a:solidFill>
                <a:latin typeface="Times New Roman" panose="02020603050405020304" pitchFamily="18" charset="0"/>
                <a:cs typeface="Times New Roman" panose="02020603050405020304" pitchFamily="18" charset="0"/>
              </a:rPr>
              <a:t>Đoạn</a:t>
            </a:r>
            <a:r>
              <a:rPr lang="en-US" sz="5400" b="1" spc="111" dirty="0">
                <a:solidFill>
                  <a:schemeClr val="bg1"/>
                </a:solidFill>
                <a:latin typeface="Times New Roman" panose="02020603050405020304" pitchFamily="18" charset="0"/>
                <a:cs typeface="Times New Roman" panose="02020603050405020304" pitchFamily="18" charset="0"/>
              </a:rPr>
              <a:t> </a:t>
            </a:r>
            <a:r>
              <a:rPr lang="en-US" sz="5400" b="1" spc="111" dirty="0" err="1">
                <a:solidFill>
                  <a:schemeClr val="bg1"/>
                </a:solidFill>
                <a:latin typeface="Times New Roman" panose="02020603050405020304" pitchFamily="18" charset="0"/>
                <a:cs typeface="Times New Roman" panose="02020603050405020304" pitchFamily="18" charset="0"/>
              </a:rPr>
              <a:t>văn</a:t>
            </a:r>
            <a:r>
              <a:rPr lang="en-US" sz="5400" b="1" spc="111" dirty="0">
                <a:solidFill>
                  <a:schemeClr val="bg1"/>
                </a:solidFill>
                <a:latin typeface="Times New Roman" panose="02020603050405020304" pitchFamily="18" charset="0"/>
                <a:cs typeface="Times New Roman" panose="02020603050405020304" pitchFamily="18" charset="0"/>
              </a:rPr>
              <a:t> song </a:t>
            </a:r>
            <a:r>
              <a:rPr lang="en-US" sz="5400" b="1" spc="111" dirty="0" err="1">
                <a:solidFill>
                  <a:schemeClr val="bg1"/>
                </a:solidFill>
                <a:latin typeface="Times New Roman" panose="02020603050405020304" pitchFamily="18" charset="0"/>
                <a:cs typeface="Times New Roman" panose="02020603050405020304" pitchFamily="18" charset="0"/>
              </a:rPr>
              <a:t>song</a:t>
            </a:r>
            <a:endParaRPr lang="en-US" sz="5400" b="1" spc="11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089619"/>
            <a:ext cx="16545964" cy="5599173"/>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381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1856700"/>
            <a:ext cx="15468600" cy="4832092"/>
          </a:xfrm>
          <a:prstGeom prst="rect">
            <a:avLst/>
          </a:prstGeom>
          <a:noFill/>
        </p:spPr>
        <p:txBody>
          <a:bodyPr wrap="square">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973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song </a:t>
            </a:r>
            <a:r>
              <a:rPr lang="en-US" sz="5400" b="1" spc="111" dirty="0" err="1">
                <a:solidFill>
                  <a:prstClr val="white"/>
                </a:solidFill>
                <a:latin typeface="Times New Roman" panose="02020603050405020304" pitchFamily="18" charset="0"/>
                <a:cs typeface="Times New Roman" panose="02020603050405020304" pitchFamily="18" charset="0"/>
              </a:rPr>
              <a:t>song</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11" name="TextBox 8"/>
          <p:cNvSpPr txBox="1"/>
          <p:nvPr/>
        </p:nvSpPr>
        <p:spPr>
          <a:xfrm>
            <a:off x="741556" y="7005599"/>
            <a:ext cx="16545964" cy="3077766"/>
          </a:xfrm>
          <a:prstGeom prst="rect">
            <a:avLst/>
          </a:prstGeom>
        </p:spPr>
        <p:txBody>
          <a:bodyPr wrap="square" lIns="0" tIns="0" rIns="0" bIns="0" rtlCol="0" anchor="t">
            <a:spAutoFit/>
          </a:bodyPr>
          <a:lstStyle/>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văn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có</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ba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mỗi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nêu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điều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cần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làm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đáp</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ứng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quyền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lợi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của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a:p>
            <a:pPr algn="just"/>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Không</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có</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câu</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chủ</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đề</a:t>
            </a:r>
            <a:r>
              <a:rPr lang="en-US" sz="4000" b="1" spc="87" dirty="0">
                <a:solidFill>
                  <a:prstClr val="black"/>
                </a:solidFill>
                <a:latin typeface="Times New Roman" panose="02020603050405020304" pitchFamily="18" charset="0"/>
                <a:cs typeface="Times New Roman" panose="02020603050405020304" pitchFamily="18" charset="0"/>
              </a:rPr>
              <a:t>.</a:t>
            </a:r>
          </a:p>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Tất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trong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cùng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thể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hiện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chủ</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đề</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Trách</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nhiệm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đối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với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887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7740393" y="1002983"/>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3701361"/>
            <a:ext cx="15468600" cy="5509200"/>
          </a:xfrm>
          <a:prstGeom prst="rect">
            <a:avLst/>
          </a:prstGeom>
          <a:noFill/>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400" dirty="0">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400" b="1" dirty="0">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4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TextBox 6">
            <a:extLst>
              <a:ext uri="{FF2B5EF4-FFF2-40B4-BE49-F238E27FC236}">
                <a16:creationId xmlns:a16="http://schemas.microsoft.com/office/drawing/2014/main" id="{57EC7237-038B-C336-0C36-97C54353A770}"/>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165819"/>
            <a:ext cx="16545964" cy="50444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1143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1643961"/>
            <a:ext cx="15468600" cy="4401205"/>
          </a:xfrm>
          <a:prstGeom prst="rect">
            <a:avLst/>
          </a:prstGeom>
          <a:noFill/>
        </p:spPr>
        <p:txBody>
          <a:bodyPr wrap="square">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      </a:t>
            </a:r>
            <a:r>
              <a:rPr lang="vi-VN" sz="4000" b="1" dirty="0">
                <a:solidFill>
                  <a:prstClr val="black"/>
                </a:solidFill>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000" dirty="0">
                <a:solidFill>
                  <a:prstClr val="black"/>
                </a:solidFill>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000" b="1" dirty="0">
                <a:solidFill>
                  <a:prstClr val="black"/>
                </a:solidFill>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3735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6390025"/>
            <a:ext cx="16545964" cy="3477875"/>
          </a:xfrm>
          <a:prstGeom prst="rect">
            <a:avLst/>
          </a:prstGeom>
        </p:spPr>
        <p:txBody>
          <a:bodyPr wrap="square">
            <a:spAutoFit/>
          </a:bodyPr>
          <a:lstStyle/>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văn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trên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mở</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đầu</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chủ</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kiểu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đề</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mọi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sẽ</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nhau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bị</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chê</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Bốn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tiếp</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kiểu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cụ</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thể</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cuối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quát</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hại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sự</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nhạo</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với</a:t>
            </a:r>
            <a:r>
              <a:rPr lang="en-US" sz="4400" spc="87" dirty="0">
                <a:solidFill>
                  <a:prstClr val="black"/>
                </a:solidFill>
                <a:latin typeface="Times New Roman" panose="02020603050405020304" pitchFamily="18" charset="0"/>
                <a:cs typeface="Times New Roman" panose="02020603050405020304" pitchFamily="18" charset="0"/>
              </a:rPr>
              <a:t> con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9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4"/>
          <p:cNvSpPr/>
          <p:nvPr/>
        </p:nvSpPr>
        <p:spPr>
          <a:xfrm>
            <a:off x="967740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4"/>
          <p:cNvSpPr/>
          <p:nvPr/>
        </p:nvSpPr>
        <p:spPr>
          <a:xfrm>
            <a:off x="64233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7645670" y="130246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87965" y="3355376"/>
            <a:ext cx="6553200" cy="3539430"/>
          </a:xfrm>
          <a:prstGeom prst="rect">
            <a:avLst/>
          </a:prstGeom>
          <a:noFill/>
        </p:spPr>
        <p:txBody>
          <a:bodyPr wrap="square">
            <a:spAutoFit/>
          </a:bodyPr>
          <a:lstStyle/>
          <a:p>
            <a:pPr algn="ctr"/>
            <a:r>
              <a:rPr lang="en-US" sz="4800" b="1" dirty="0" err="1">
                <a:solidFill>
                  <a:prstClr val="black"/>
                </a:solidFill>
                <a:latin typeface="Times New Roman" panose="02020603050405020304" pitchFamily="18" charset="0"/>
                <a:cs typeface="Times New Roman" panose="02020603050405020304" pitchFamily="18" charset="0"/>
              </a:rPr>
              <a:t>Đoạn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văn</a:t>
            </a:r>
            <a:r>
              <a:rPr lang="en-US" sz="4800" b="1" dirty="0">
                <a:solidFill>
                  <a:prstClr val="black"/>
                </a:solidFill>
                <a:latin typeface="Times New Roman" panose="02020603050405020304" pitchFamily="18" charset="0"/>
                <a:cs typeface="Times New Roman" panose="02020603050405020304" pitchFamily="18" charset="0"/>
              </a:rPr>
              <a:t> song </a:t>
            </a:r>
            <a:r>
              <a:rPr lang="en-US" sz="4800" b="1" dirty="0" err="1">
                <a:solidFill>
                  <a:prstClr val="black"/>
                </a:solidFill>
                <a:latin typeface="Times New Roman" panose="02020603050405020304" pitchFamily="18" charset="0"/>
                <a:cs typeface="Times New Roman" panose="02020603050405020304" pitchFamily="18" charset="0"/>
              </a:rPr>
              <a:t>song</a:t>
            </a:r>
            <a:endParaRPr lang="en-US" sz="4800" b="1" dirty="0">
              <a:solidFill>
                <a:prstClr val="black"/>
              </a:solidFill>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Không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trong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nội</a:t>
            </a:r>
            <a:r>
              <a:rPr lang="en-US" sz="4400" spc="87" dirty="0">
                <a:latin typeface="Times New Roman" panose="02020603050405020304" pitchFamily="18" charset="0"/>
                <a:cs typeface="Times New Roman" panose="02020603050405020304" pitchFamily="18" charset="0"/>
              </a:rPr>
              <a:t> dung </a:t>
            </a:r>
            <a:r>
              <a:rPr lang="en-US" sz="4400" spc="87" dirty="0" err="1">
                <a:latin typeface="Times New Roman" panose="02020603050405020304" pitchFamily="18" charset="0"/>
                <a:cs typeface="Times New Roman" panose="02020603050405020304" pitchFamily="18" charset="0"/>
              </a:rPr>
              <a:t>khác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nhau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nhưng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cùng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hướng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một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6381358-EC2E-8741-3A02-E92629F7A0EE}"/>
              </a:ext>
            </a:extLst>
          </p:cNvPr>
          <p:cNvSpPr txBox="1"/>
          <p:nvPr/>
        </p:nvSpPr>
        <p:spPr>
          <a:xfrm>
            <a:off x="10499235" y="3355376"/>
            <a:ext cx="6400800" cy="3477875"/>
          </a:xfrm>
          <a:prstGeom prst="rect">
            <a:avLst/>
          </a:prstGeom>
          <a:noFill/>
        </p:spPr>
        <p:txBody>
          <a:bodyPr wrap="square">
            <a:spAutoFit/>
          </a:bodyPr>
          <a:lstStyle/>
          <a:p>
            <a:pPr algn="ctr"/>
            <a:r>
              <a:rPr lang="en-US" sz="4400" b="1" dirty="0" err="1">
                <a:solidFill>
                  <a:prstClr val="black"/>
                </a:solidFill>
                <a:latin typeface="Times New Roman" panose="02020603050405020304" pitchFamily="18" charset="0"/>
                <a:cs typeface="Times New Roman" panose="02020603050405020304" pitchFamily="18" charset="0"/>
              </a:rPr>
              <a:t>Đoạn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văn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phối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hợp</a:t>
            </a:r>
            <a:endParaRPr lang="en-US" sz="4400" b="1" dirty="0">
              <a:solidFill>
                <a:prstClr val="black"/>
              </a:solidFill>
              <a:latin typeface="Times New Roman" panose="02020603050405020304" pitchFamily="18" charset="0"/>
              <a:cs typeface="Times New Roman" panose="02020603050405020304" pitchFamily="18" charset="0"/>
            </a:endParaRPr>
          </a:p>
          <a:p>
            <a:pPr algn="just"/>
            <a:r>
              <a:rPr lang="vi-VN"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văn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kết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hợp</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diễn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dịch</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quy</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nạp</a:t>
            </a:r>
            <a:endParaRPr lang="vi-VN" sz="4400" spc="87" dirty="0">
              <a:latin typeface="Times New Roman" panose="02020603050405020304" pitchFamily="18" charset="0"/>
              <a:cs typeface="Times New Roman" panose="02020603050405020304" pitchFamily="18" charset="0"/>
              <a:sym typeface="Wingdings" panose="05000000000000000000" pitchFamily="2" charset="2"/>
            </a:endParaRPr>
          </a:p>
          <a:p>
            <a:pPr algn="just">
              <a:defRPr/>
            </a:pP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r>
              <a:rPr lang="en-US" sz="4400" spc="87" dirty="0">
                <a:latin typeface="Times New Roman" panose="02020603050405020304" pitchFamily="18" charset="0"/>
                <a:cs typeface="Times New Roman" panose="02020603050405020304" pitchFamily="18" charset="0"/>
              </a:rPr>
              <a:t> ở </a:t>
            </a:r>
            <a:r>
              <a:rPr lang="en-US" sz="4400" spc="87" dirty="0" err="1">
                <a:latin typeface="Times New Roman" panose="02020603050405020304" pitchFamily="18" charset="0"/>
                <a:cs typeface="Times New Roman" panose="02020603050405020304" pitchFamily="18" charset="0"/>
              </a:rPr>
              <a:t>đầu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và</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cuối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endParaRPr lang="en-US" sz="4400" spc="87" dirty="0">
              <a:latin typeface="Times New Roman" panose="02020603050405020304" pitchFamily="18" charset="0"/>
              <a:cs typeface="Times New Roman" panose="02020603050405020304" pitchFamily="18" charset="0"/>
            </a:endParaRPr>
          </a:p>
        </p:txBody>
      </p:sp>
      <p:sp>
        <p:nvSpPr>
          <p:cNvPr id="11" name="Freeform 11"/>
          <p:cNvSpPr/>
          <p:nvPr/>
        </p:nvSpPr>
        <p:spPr>
          <a:xfrm>
            <a:off x="5254865" y="7965111"/>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r:embed="rId10"/>
                </a:ext>
              </a:extLst>
            </a:blip>
            <a:stretch>
              <a:fillRect b="-12131"/>
            </a:stretch>
          </a:blipFill>
        </p:spPr>
      </p:sp>
      <p:sp>
        <p:nvSpPr>
          <p:cNvPr id="2" name="TextBox 6">
            <a:extLst>
              <a:ext uri="{FF2B5EF4-FFF2-40B4-BE49-F238E27FC236}">
                <a16:creationId xmlns:a16="http://schemas.microsoft.com/office/drawing/2014/main" id="{2F98F750-59F7-4241-C6BB-3B3A633C71AB}"/>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4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1436"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7413769" y="105282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990600" y="2722645"/>
            <a:ext cx="6553200" cy="6247864"/>
          </a:xfrm>
          <a:prstGeom prst="rect">
            <a:avLst/>
          </a:prstGeom>
          <a:noFill/>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Đoạn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song </a:t>
            </a:r>
            <a:r>
              <a:rPr lang="en-US" sz="4800" b="1" dirty="0" err="1">
                <a:latin typeface="Times New Roman" panose="02020603050405020304" pitchFamily="18" charset="0"/>
                <a:cs typeface="Times New Roman" panose="02020603050405020304" pitchFamily="18" charset="0"/>
              </a:rPr>
              <a:t>song</a:t>
            </a:r>
            <a:endParaRPr lang="en-US" sz="48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Phù hợp với việc trình bày thông tin khách quan, không hàm chức những đánh giá, quan điểm hoặc ý kiến chủ quan của người viết.</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Kết luận sẽ do người đọc tự suy nghĩ và rút ra.</a:t>
            </a:r>
          </a:p>
        </p:txBody>
      </p:sp>
      <p:sp>
        <p:nvSpPr>
          <p:cNvPr id="2" name="Freeform 4">
            <a:extLst>
              <a:ext uri="{FF2B5EF4-FFF2-40B4-BE49-F238E27FC236}">
                <a16:creationId xmlns:a16="http://schemas.microsoft.com/office/drawing/2014/main" id="{B3F31D13-B06B-644A-10C9-98AC151505C8}"/>
              </a:ext>
            </a:extLst>
          </p:cNvPr>
          <p:cNvSpPr/>
          <p:nvPr/>
        </p:nvSpPr>
        <p:spPr>
          <a:xfrm>
            <a:off x="9448800"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6" name="TextBox 5">
            <a:extLst>
              <a:ext uri="{FF2B5EF4-FFF2-40B4-BE49-F238E27FC236}">
                <a16:creationId xmlns:a16="http://schemas.microsoft.com/office/drawing/2014/main" id="{56381358-EC2E-8741-3A02-E92629F7A0EE}"/>
              </a:ext>
            </a:extLst>
          </p:cNvPr>
          <p:cNvSpPr txBox="1"/>
          <p:nvPr/>
        </p:nvSpPr>
        <p:spPr>
          <a:xfrm>
            <a:off x="9906000" y="2722645"/>
            <a:ext cx="6400800" cy="4801314"/>
          </a:xfrm>
          <a:prstGeom prst="rect">
            <a:avLst/>
          </a:prstGeom>
          <a:noFill/>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endParaRPr lang="en-US" sz="44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Cấu trúc chặt chẽ: Tổng – phân – hợp.</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Thường phù hợp với việc khẳng định chắc chắn 1 điều gì đó mà người viết cho là chân lí.</a:t>
            </a:r>
          </a:p>
        </p:txBody>
      </p:sp>
      <p:sp>
        <p:nvSpPr>
          <p:cNvPr id="11" name="Freeform 11"/>
          <p:cNvSpPr/>
          <p:nvPr/>
        </p:nvSpPr>
        <p:spPr>
          <a:xfrm>
            <a:off x="11533236" y="8005423"/>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r:embed="rId10"/>
                </a:ext>
              </a:extLst>
            </a:blip>
            <a:stretch>
              <a:fillRect b="-12131"/>
            </a:stretch>
          </a:blipFill>
        </p:spPr>
      </p:sp>
      <p:sp>
        <p:nvSpPr>
          <p:cNvPr id="15" name="TextBox 6"/>
          <p:cNvSpPr txBox="1"/>
          <p:nvPr/>
        </p:nvSpPr>
        <p:spPr>
          <a:xfrm>
            <a:off x="3944448" y="229847"/>
            <a:ext cx="12677716"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Mania">
  <a:themeElements>
    <a:clrScheme name="Simple Light">
      <a:dk1>
        <a:srgbClr val="000000"/>
      </a:dk1>
      <a:lt1>
        <a:srgbClr val="FDE58B"/>
      </a:lt1>
      <a:dk2>
        <a:srgbClr val="000000"/>
      </a:dk2>
      <a:lt2>
        <a:srgbClr val="EEEEEE"/>
      </a:lt2>
      <a:accent1>
        <a:srgbClr val="FCCC19"/>
      </a:accent1>
      <a:accent2>
        <a:srgbClr val="FF943F"/>
      </a:accent2>
      <a:accent3>
        <a:srgbClr val="000000"/>
      </a:accent3>
      <a:accent4>
        <a:srgbClr val="FEE599"/>
      </a:accent4>
      <a:accent5>
        <a:srgbClr val="000000"/>
      </a:accent5>
      <a:accent6>
        <a:srgbClr val="000000"/>
      </a:accent6>
      <a:hlink>
        <a:srgbClr val="BF9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2085</Words>
  <Application>Microsoft Office PowerPoint</Application>
  <PresentationFormat>Custom</PresentationFormat>
  <Paragraphs>140</Paragraphs>
  <Slides>24</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SVN-SAF</vt:lpstr>
      <vt:lpstr>Chelsea Market</vt:lpstr>
      <vt:lpstr>Times New Roman</vt:lpstr>
      <vt:lpstr>Baloo 2</vt:lpstr>
      <vt:lpstr>Aldrich</vt:lpstr>
      <vt:lpstr>Wingdings</vt:lpstr>
      <vt:lpstr>Calibri</vt:lpstr>
      <vt:lpstr>#9Slide07 SVNAppleberry</vt:lpstr>
      <vt:lpstr>Abril Fatface</vt:lpstr>
      <vt:lpstr>Arial</vt:lpstr>
      <vt:lpstr>SVN-Caprica Script</vt:lpstr>
      <vt:lpstr>Office Theme</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 VÀNG BIẾT TUỐT</vt:lpstr>
      <vt:lpstr>PowerPoint Presentation</vt:lpstr>
      <vt:lpstr>Câu 1:</vt:lpstr>
      <vt:lpstr>Câu 2.</vt:lpstr>
      <vt:lpstr>Câu 3.</vt:lpstr>
      <vt:lpstr>Câu 4.</vt:lpstr>
      <vt:lpstr>Câu 5.</vt:lpstr>
      <vt:lpstr>Câu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First day School About Me Student Presentation</dc:title>
  <cp:lastModifiedBy>Dell Inspiron 5320</cp:lastModifiedBy>
  <cp:revision>7</cp:revision>
  <dcterms:created xsi:type="dcterms:W3CDTF">2006-08-16T00:00:00Z</dcterms:created>
  <dcterms:modified xsi:type="dcterms:W3CDTF">2023-08-15T02:01:00Z</dcterms:modified>
  <dc:identifier>DAFriNxmfG8</dc:identifier>
</cp:coreProperties>
</file>