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59" r:id="rId6"/>
    <p:sldId id="260" r:id="rId7"/>
    <p:sldId id="276" r:id="rId8"/>
    <p:sldId id="275" r:id="rId9"/>
    <p:sldId id="261" r:id="rId10"/>
    <p:sldId id="264" r:id="rId11"/>
    <p:sldId id="277" r:id="rId12"/>
    <p:sldId id="273" r:id="rId13"/>
    <p:sldId id="263" r:id="rId14"/>
    <p:sldId id="274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3" d="100"/>
          <a:sy n="63" d="100"/>
        </p:scale>
        <p:origin x="132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25" y="1034143"/>
            <a:ext cx="9144000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2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1C8BB743-6CE3-44ED-ABE5-9996450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</TotalTime>
  <Words>859</Words>
  <Application>Microsoft Office PowerPoint</Application>
  <PresentationFormat>On-screen Show (4:3)</PresentationFormat>
  <Paragraphs>118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54</cp:revision>
  <dcterms:created xsi:type="dcterms:W3CDTF">2020-12-09T02:04:09Z</dcterms:created>
  <dcterms:modified xsi:type="dcterms:W3CDTF">2025-04-04T06:09:41Z</dcterms:modified>
</cp:coreProperties>
</file>